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4" r:id="rId2"/>
    <p:sldId id="267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ita Ernstorfer" initials="A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5"/>
    <a:srgbClr val="009740"/>
    <a:srgbClr val="F7941D"/>
    <a:srgbClr val="333399"/>
    <a:srgbClr val="FF00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7081" autoAdjust="0"/>
  </p:normalViewPr>
  <p:slideViewPr>
    <p:cSldViewPr snapToGrid="0" snapToObjects="1">
      <p:cViewPr>
        <p:scale>
          <a:sx n="112" d="100"/>
          <a:sy n="112" d="100"/>
        </p:scale>
        <p:origin x="-88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09E1A1-5C3E-8248-9CD0-9EA51709DB7D}" type="datetimeFigureOut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0FD2FF-11D6-9C47-961D-E311D0D7FF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50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085463-AF9A-4F48-9331-ED331B8AE479}" type="datetimeFigureOut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FDEDD1D-32EF-7E4C-9FE8-590D5729B5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89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A0A7-E96A-B34A-9F40-5299E03330B9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9418" y="306389"/>
            <a:ext cx="75528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E72F2D-B2AC-6244-8A61-4DB2981BEBB5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71534" y="1663700"/>
            <a:ext cx="7954961" cy="34925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84249" y="924456"/>
            <a:ext cx="7437969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5EF8-AB3A-6B40-8B75-EB6048B1C4E8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D4F-07CD-3A4F-B2CA-5D849429CBFE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BC52-E6EA-4C44-8DE3-38F875E9ADBA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5C37-0D48-0A43-9875-508979E04238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88B9-4323-D142-B419-9C8D0CE9AC4B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0E0B-8A1F-AC48-97AD-89D3EA32C27D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0894-10A2-8048-9CDF-C816DD1EE67E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1E78-001D-7648-939F-C76F8282EE38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69418" y="306389"/>
            <a:ext cx="75528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871534" y="2374900"/>
            <a:ext cx="7954961" cy="3492500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4249" y="924456"/>
            <a:ext cx="7437969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76300" y="1660533"/>
            <a:ext cx="7954962" cy="696912"/>
          </a:xfrm>
          <a:prstGeom prst="rect">
            <a:avLst/>
          </a:prstGeom>
        </p:spPr>
        <p:txBody>
          <a:bodyPr vert="horz"/>
          <a:lstStyle>
            <a:lvl1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2800" b="1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54A-E2AF-F34A-B75A-7C6653562536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8987" y="312737"/>
            <a:ext cx="7772400" cy="506413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99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888457" y="2497670"/>
            <a:ext cx="7772400" cy="31623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88457" y="1646770"/>
            <a:ext cx="7772400" cy="800100"/>
          </a:xfrm>
          <a:prstGeom prst="rect">
            <a:avLst/>
          </a:prstGeom>
        </p:spPr>
        <p:txBody>
          <a:bodyPr vert="horz"/>
          <a:lstStyle>
            <a:lvl1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2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1588"/>
            <a:ext cx="685800" cy="6856412"/>
          </a:xfrm>
          <a:prstGeom prst="rect">
            <a:avLst/>
          </a:prstGeom>
          <a:solidFill>
            <a:srgbClr val="F794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01185" y="924456"/>
            <a:ext cx="7659672" cy="1588"/>
          </a:xfrm>
          <a:prstGeom prst="line">
            <a:avLst/>
          </a:prstGeom>
          <a:ln w="50800" cap="flat" cmpd="sng" algn="ctr">
            <a:solidFill>
              <a:srgbClr val="F7941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44ED-927B-5B45-A4E7-8652B75E597C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UNICEF logo_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1467" y="5917067"/>
            <a:ext cx="2012966" cy="48342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393699"/>
            <a:ext cx="4572000" cy="2185727"/>
          </a:xfrm>
          <a:prstGeom prst="rect">
            <a:avLst/>
          </a:prstGeom>
        </p:spPr>
        <p:txBody>
          <a:bodyPr vert="horz"/>
          <a:lstStyle>
            <a:lvl1pPr marL="0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For more information please contact</a:t>
            </a:r>
          </a:p>
          <a:p>
            <a:pPr lvl="0"/>
            <a:r>
              <a:rPr lang="en-US" dirty="0" smtClean="0"/>
              <a:t>Click to edit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Telephone and email address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3605018"/>
            <a:ext cx="4572000" cy="2796843"/>
          </a:xfrm>
          <a:prstGeom prst="rect">
            <a:avLst/>
          </a:prstGeom>
        </p:spPr>
        <p:txBody>
          <a:bodyPr vert="horz"/>
          <a:lstStyle>
            <a:lvl1pPr marL="0" marR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140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2pPr>
            <a:lvl3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3pPr>
            <a:lvl4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0">
              <a:spcBef>
                <a:spcPts val="0"/>
              </a:spcBef>
              <a:buFontTx/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back cover information</a:t>
            </a:r>
          </a:p>
          <a:p>
            <a:pPr marL="0" marR="0" lvl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back cover information</a:t>
            </a:r>
          </a:p>
          <a:p>
            <a:pPr marL="0" marR="0" lvl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back cover information</a:t>
            </a:r>
          </a:p>
          <a:p>
            <a:pPr marL="0" marR="0" lvl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back cover information</a:t>
            </a:r>
          </a:p>
          <a:p>
            <a:pPr lvl="0"/>
            <a:endParaRPr lang="en-US" dirty="0" smtClean="0"/>
          </a:p>
          <a:p>
            <a:pPr marL="0" marR="0" lvl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back cover information</a:t>
            </a:r>
          </a:p>
          <a:p>
            <a:pPr marL="0" marR="0" lvl="0" indent="-342900" algn="l" defTabSz="4572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back cover information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Cover photo © goes here</a:t>
            </a:r>
          </a:p>
          <a:p>
            <a:pPr lvl="0"/>
            <a:r>
              <a:rPr lang="en-US" dirty="0" smtClean="0"/>
              <a:t>Inside photo © goes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A560-958C-454E-BD2D-9BA5DCC8648C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D0B2-1531-6342-8B76-F1818B7EEAF4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C0FB-EE4A-DC4E-A839-A0181D59BCF2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61D0-D8A8-2E40-9C8A-F98C260A1294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5F65-06AE-BA47-9435-A55E9224BB08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1E78-001D-7648-939F-C76F8282EE38}" type="datetime1">
              <a:rPr lang="en-US" smtClean="0"/>
              <a:pPr/>
              <a:t>11/08/15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E72F2D-B2AC-6244-8A61-4DB2981BEB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3" r:id="rId4"/>
    <p:sldLayoutId id="2147483661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-8862" y="0"/>
            <a:ext cx="685800" cy="6858000"/>
          </a:xfrm>
          <a:prstGeom prst="rect">
            <a:avLst/>
          </a:prstGeom>
          <a:solidFill>
            <a:srgbClr val="F7941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486401" y="0"/>
            <a:ext cx="3657600" cy="685800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609968" y="593858"/>
            <a:ext cx="3534032" cy="282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ts val="4800"/>
              </a:lnSpc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Predicting </a:t>
            </a: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Performance </a:t>
            </a:r>
            <a:endParaRPr lang="en-US" sz="36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4800"/>
              </a:lnSpc>
              <a:spcBef>
                <a:spcPct val="50000"/>
              </a:spcBef>
            </a:pPr>
            <a:r>
              <a:rPr lang="en-US" sz="1200" b="1" i="1" dirty="0" smtClean="0">
                <a:solidFill>
                  <a:schemeClr val="bg1"/>
                </a:solidFill>
                <a:latin typeface="Arial"/>
                <a:cs typeface="Arial"/>
              </a:rPr>
              <a:t>Draft </a:t>
            </a:r>
            <a:r>
              <a:rPr lang="en-US" sz="1200" b="1" i="1" dirty="0" smtClean="0">
                <a:solidFill>
                  <a:schemeClr val="bg1"/>
                </a:solidFill>
                <a:latin typeface="Arial"/>
                <a:cs typeface="Arial"/>
              </a:rPr>
              <a:t>11 August 2015</a:t>
            </a:r>
            <a:r>
              <a:rPr lang="en-US" sz="3600" b="1" i="1" dirty="0" smtClean="0">
                <a:solidFill>
                  <a:schemeClr val="bg1"/>
                </a:solidFill>
                <a:latin typeface="Arial Bold"/>
                <a:cs typeface="Arial Bold"/>
              </a:rPr>
              <a:t/>
            </a:r>
            <a:br>
              <a:rPr lang="en-US" sz="3600" b="1" i="1" dirty="0" smtClean="0">
                <a:solidFill>
                  <a:schemeClr val="bg1"/>
                </a:solidFill>
                <a:latin typeface="Arial Bold"/>
                <a:cs typeface="Arial Bold"/>
              </a:rPr>
            </a:br>
            <a:endParaRPr lang="en-US" sz="3600" b="1" i="1" baseline="0" dirty="0">
              <a:solidFill>
                <a:schemeClr val="bg1"/>
              </a:solidFill>
              <a:latin typeface="Arial Bold"/>
              <a:cs typeface="Arial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9968" y="3436267"/>
            <a:ext cx="3225112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Reading Room Project </a:t>
            </a:r>
          </a:p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Case Study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Students Performance is Predictable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71534" y="1387475"/>
            <a:ext cx="7954961" cy="34925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corrge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79" y="4155552"/>
            <a:ext cx="2619560" cy="1905134"/>
          </a:xfrm>
          <a:prstGeom prst="rect">
            <a:avLst/>
          </a:prstGeom>
        </p:spPr>
      </p:pic>
      <p:pic>
        <p:nvPicPr>
          <p:cNvPr id="4" name="Picture 3" descr="corrgmath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34" y="4155552"/>
            <a:ext cx="2619560" cy="1905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815" y="6060686"/>
            <a:ext cx="2619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Figure 1: Affect of time spent in lab on computer literacy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2694" y="6063639"/>
            <a:ext cx="2619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Figure 2: Affect of time spent in lab on English literacy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8234" y="6058166"/>
            <a:ext cx="2619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Figure 3: Affect of time spent in lab on Numeracy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815" y="1222275"/>
            <a:ext cx="743940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The data shows the performance in class can be predicted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Using continuous data monitoring realistic statistical models for students performance can be developed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These models not help teachers focus on student’s weaknesses, providing individuals’ need specific education in class room 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The predicative models have the ability to evolve as students strengths and weaknesses change over time. </a:t>
            </a:r>
          </a:p>
        </p:txBody>
      </p:sp>
      <p:pic>
        <p:nvPicPr>
          <p:cNvPr id="11" name="Picture 10" descr="corrDigLi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15" y="4155551"/>
            <a:ext cx="2619560" cy="190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109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Students Performance is Predictable</vt:lpstr>
    </vt:vector>
  </TitlesOfParts>
  <Company>U.N.I.C.E.F.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Designer1</dc:creator>
  <cp:lastModifiedBy>Ahmad Jawad Asghar</cp:lastModifiedBy>
  <cp:revision>325</cp:revision>
  <cp:lastPrinted>2011-11-25T17:01:40Z</cp:lastPrinted>
  <dcterms:created xsi:type="dcterms:W3CDTF">2011-11-08T19:23:51Z</dcterms:created>
  <dcterms:modified xsi:type="dcterms:W3CDTF">2015-08-11T08:29:03Z</dcterms:modified>
</cp:coreProperties>
</file>