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2021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PCIE</a:t>
            </a:r>
            <a:r>
              <a:rPr lang="zh-CN" altLang="en-US" sz="3200" b="1">
                <a:solidFill>
                  <a:srgbClr val="2C3E50"/>
                </a:solidFill>
              </a:rPr>
              <a:t>发展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1380490" y="504190"/>
            <a:ext cx="17145" cy="8590280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300480" y="87376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00480" y="152336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00480" y="217297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00480" y="282257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00480" y="347218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00480" y="412178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00480" y="477139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00480" y="542099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00480" y="607060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00480" y="672020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0480" y="736981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00480" y="801941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00480" y="866902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297180" y="77787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297180" y="142748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97180" y="272669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89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297180" y="337629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297180" y="46748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1998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297180" y="402590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297180" y="532511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97180" y="662432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2010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297180" y="597471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6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297180" y="727392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</a:t>
            </a:r>
            <a:r>
              <a:rPr lang="en-US" altLang="en-US" b="1">
                <a:solidFill>
                  <a:srgbClr val="2C3E50"/>
                </a:solidFill>
              </a:rPr>
              <a:t>4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297180" y="792353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2019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1" name="文本框 30"/>
          <p:cNvSpPr txBox="true"/>
          <p:nvPr/>
        </p:nvSpPr>
        <p:spPr>
          <a:xfrm>
            <a:off x="297180" y="85731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2021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297180" y="207708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8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1644650" y="777875"/>
            <a:ext cx="3348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</a:rPr>
              <a:t>ISA (Industry Standard Architecture)</a:t>
            </a:r>
            <a:endParaRPr sz="1200" b="1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1644650" y="1435100"/>
            <a:ext cx="310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MCA (Micro Channel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1644650" y="2749550"/>
            <a:ext cx="2026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VLB (VESA Local Bus)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文本框 35"/>
          <p:cNvSpPr txBox="true"/>
          <p:nvPr/>
        </p:nvSpPr>
        <p:spPr>
          <a:xfrm>
            <a:off x="1644650" y="3406775"/>
            <a:ext cx="373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(Peripheral Component Interconnect)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文本框 36"/>
          <p:cNvSpPr txBox="true"/>
          <p:nvPr/>
        </p:nvSpPr>
        <p:spPr>
          <a:xfrm>
            <a:off x="1644650" y="4721860"/>
            <a:ext cx="4784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PCI-X (Peripheral Component Interconnect eXtended)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文本框 37"/>
          <p:cNvSpPr txBox="true"/>
          <p:nvPr/>
        </p:nvSpPr>
        <p:spPr>
          <a:xfrm>
            <a:off x="1644650" y="4025900"/>
            <a:ext cx="297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AGP (Accelerated Graphics Port)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9" name="文本框 38"/>
          <p:cNvSpPr txBox="true"/>
          <p:nvPr/>
        </p:nvSpPr>
        <p:spPr>
          <a:xfrm>
            <a:off x="1644650" y="5378450"/>
            <a:ext cx="5184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 (Peripheral Component Interconnect Express)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文本框 39"/>
          <p:cNvSpPr txBox="true"/>
          <p:nvPr/>
        </p:nvSpPr>
        <p:spPr>
          <a:xfrm>
            <a:off x="1644650" y="669290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(3.0)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文本框 40"/>
          <p:cNvSpPr txBox="true"/>
          <p:nvPr/>
        </p:nvSpPr>
        <p:spPr>
          <a:xfrm>
            <a:off x="1644650" y="60356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</a:rPr>
              <a:t>(2.0)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644650" y="735012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(4.0)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文本框 42"/>
          <p:cNvSpPr txBox="true"/>
          <p:nvPr/>
        </p:nvSpPr>
        <p:spPr>
          <a:xfrm>
            <a:off x="1644650" y="800735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(5.0)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4" name="文本框 43"/>
          <p:cNvSpPr txBox="true"/>
          <p:nvPr/>
        </p:nvSpPr>
        <p:spPr>
          <a:xfrm>
            <a:off x="1644650" y="86645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(6.0)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5" name="文本框 44"/>
          <p:cNvSpPr txBox="true"/>
          <p:nvPr/>
        </p:nvSpPr>
        <p:spPr>
          <a:xfrm>
            <a:off x="1644650" y="2092325"/>
            <a:ext cx="4316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EISA (Extended Industry Standard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601980" y="1091565"/>
          <a:ext cx="5544820" cy="1838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14045"/>
                <a:gridCol w="381635"/>
                <a:gridCol w="974725"/>
                <a:gridCol w="671195"/>
                <a:gridCol w="586740"/>
                <a:gridCol w="579120"/>
                <a:gridCol w="635000"/>
                <a:gridCol w="488315"/>
                <a:gridCol w="614045"/>
              </a:tblGrid>
              <a:tr h="2298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版本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时间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编码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原始速度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带宽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229870"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×8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2.5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250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0.50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500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2010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984.6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1.97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16.0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1969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2019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NRZ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32.0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3938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2021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PAM4 &amp; FEC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64.0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7877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63.02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126.03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演示</Application>
  <PresentationFormat>宽屏</PresentationFormat>
  <Paragraphs>198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等线</vt:lpstr>
      <vt:lpstr>AR PL UKai CN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3</cp:revision>
  <dcterms:created xsi:type="dcterms:W3CDTF">2021-02-03T08:18:17Z</dcterms:created>
  <dcterms:modified xsi:type="dcterms:W3CDTF">2021-02-03T08:18:17Z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