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771140" y="2807335"/>
            <a:ext cx="30079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4000" b="1">
                <a:solidFill>
                  <a:srgbClr val="2C3E50"/>
                </a:solidFill>
              </a:rPr>
              <a:t>Crash</a:t>
            </a:r>
            <a:r>
              <a:rPr lang="en-US" altLang="" sz="4000" b="1">
                <a:solidFill>
                  <a:srgbClr val="2C3E50"/>
                </a:solidFill>
              </a:rPr>
              <a:t> </a:t>
            </a:r>
            <a:r>
              <a:rPr lang="zh-CN" altLang="en-US" sz="4000" b="1">
                <a:solidFill>
                  <a:srgbClr val="2C3E50"/>
                </a:solidFill>
              </a:rPr>
              <a:t>分析</a:t>
            </a:r>
            <a:endParaRPr lang="zh-CN" altLang="en-US" sz="4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133475" y="1644650"/>
            <a:ext cx="67475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echo 1 &gt; /sys/module/msm_poweroff/parameters/download_mode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133475" y="2061210"/>
            <a:ext cx="29806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echo c &gt; /proc/sysrq-trigger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069340" y="854075"/>
            <a:ext cx="3634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QCOM</a:t>
            </a:r>
            <a:r>
              <a:rPr lang="zh-CN" altLang="en-US" b="1">
                <a:solidFill>
                  <a:srgbClr val="2C3E50"/>
                </a:solidFill>
              </a:rPr>
              <a:t>平台进</a:t>
            </a:r>
            <a:r>
              <a:rPr lang="en-US" altLang="zh-CN" b="1">
                <a:solidFill>
                  <a:srgbClr val="2C3E50"/>
                </a:solidFill>
              </a:rPr>
              <a:t>900E</a:t>
            </a:r>
            <a:r>
              <a:rPr lang="zh-CN" altLang="en-US" b="1">
                <a:solidFill>
                  <a:srgbClr val="2C3E50"/>
                </a:solidFill>
              </a:rPr>
              <a:t>（</a:t>
            </a:r>
            <a:r>
              <a:rPr lang="" altLang="zh-CN" b="1">
                <a:solidFill>
                  <a:srgbClr val="2C3E50"/>
                </a:solidFill>
              </a:rPr>
              <a:t>sdm845)</a:t>
            </a:r>
            <a:endParaRPr lang="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演示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文泉驿微米黑</vt:lpstr>
      <vt:lpstr>微软雅黑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4</cp:revision>
  <dcterms:created xsi:type="dcterms:W3CDTF">2021-01-19T10:22:12Z</dcterms:created>
  <dcterms:modified xsi:type="dcterms:W3CDTF">2021-01-19T10:22:12Z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