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62" r:id="rId5"/>
    <p:sldId id="26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6820" y="1753870"/>
            <a:ext cx="2814320" cy="1887220"/>
            <a:chOff x="1281" y="2762"/>
            <a:chExt cx="4432" cy="2972"/>
          </a:xfrm>
        </p:grpSpPr>
        <p:sp>
          <p:nvSpPr>
            <p:cNvPr id="5" name="矩形 4"/>
            <p:cNvSpPr/>
            <p:nvPr/>
          </p:nvSpPr>
          <p:spPr>
            <a:xfrm>
              <a:off x="1458" y="3370"/>
              <a:ext cx="3823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slot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58" y="3839"/>
              <a:ext cx="3823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flags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58" y="4308"/>
              <a:ext cx="3823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guest_phys_addr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58" y="4777"/>
              <a:ext cx="3823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memory_size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58" y="5266"/>
              <a:ext cx="3824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userspace_addr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" name="文本框 1"/>
            <p:cNvSpPr txBox="true"/>
            <p:nvPr/>
          </p:nvSpPr>
          <p:spPr>
            <a:xfrm>
              <a:off x="1281" y="2762"/>
              <a:ext cx="443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kvm_userspace_memory_region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7</cp:revision>
  <dcterms:created xsi:type="dcterms:W3CDTF">2021-07-05T09:10:00Z</dcterms:created>
  <dcterms:modified xsi:type="dcterms:W3CDTF">2021-07-05T09:10:00Z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