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4"/>
  </p:handoutMasterIdLst>
  <p:sldIdLst>
    <p:sldId id="256" r:id="rId3"/>
    <p:sldId id="265" r:id="rId4"/>
    <p:sldId id="257" r:id="rId5"/>
    <p:sldId id="258" r:id="rId6"/>
    <p:sldId id="259" r:id="rId8"/>
    <p:sldId id="261" r:id="rId9"/>
    <p:sldId id="260" r:id="rId10"/>
    <p:sldId id="264" r:id="rId11"/>
    <p:sldId id="262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B2B2B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182620" y="3525520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400" b="1">
                <a:solidFill>
                  <a:srgbClr val="2C3E50"/>
                </a:solidFill>
              </a:rPr>
              <a:t>完全虚拟化</a:t>
            </a:r>
            <a:endParaRPr lang="zh-CN" altLang="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72485" y="62865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73120" y="273050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3755" y="5776595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45250" y="2336800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2485" y="1498600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73120" y="448310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5" name="直接箭头连接符 14"/>
          <p:cNvCxnSpPr>
            <a:stCxn id="4" idx="2"/>
            <a:endCxn id="13" idx="0"/>
          </p:cNvCxnSpPr>
          <p:nvPr/>
        </p:nvCxnSpPr>
        <p:spPr>
          <a:xfrm>
            <a:off x="4401185" y="1170305"/>
            <a:ext cx="0" cy="328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2" idx="0"/>
          </p:cNvCxnSpPr>
          <p:nvPr/>
        </p:nvCxnSpPr>
        <p:spPr>
          <a:xfrm>
            <a:off x="4401185" y="2413000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9" idx="2"/>
            <a:endCxn id="14" idx="0"/>
          </p:cNvCxnSpPr>
          <p:nvPr/>
        </p:nvCxnSpPr>
        <p:spPr>
          <a:xfrm>
            <a:off x="4401820" y="4177030"/>
            <a:ext cx="0" cy="3060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3" idx="0"/>
          </p:cNvCxnSpPr>
          <p:nvPr/>
        </p:nvCxnSpPr>
        <p:spPr>
          <a:xfrm>
            <a:off x="4401820" y="5448300"/>
            <a:ext cx="635" cy="3282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373120" y="3719830"/>
            <a:ext cx="2056765" cy="457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2" idx="2"/>
          </p:cNvCxnSpPr>
          <p:nvPr/>
        </p:nvCxnSpPr>
        <p:spPr>
          <a:xfrm flipH="true">
            <a:off x="4400550" y="3272155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8470" y="3117850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12" idx="0"/>
            <a:endCxn id="4" idx="0"/>
          </p:cNvCxnSpPr>
          <p:nvPr/>
        </p:nvCxnSpPr>
        <p:spPr>
          <a:xfrm rot="16200000" flipV="true">
            <a:off x="5076825" y="-46990"/>
            <a:ext cx="1708150" cy="3059430"/>
          </a:xfrm>
          <a:prstGeom prst="bentConnector3">
            <a:avLst>
              <a:gd name="adj1" fmla="val 1139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3" idx="2"/>
          </p:cNvCxnSpPr>
          <p:nvPr/>
        </p:nvCxnSpPr>
        <p:spPr>
          <a:xfrm rot="5400000">
            <a:off x="4893945" y="3884930"/>
            <a:ext cx="2075180" cy="3058160"/>
          </a:xfrm>
          <a:prstGeom prst="bentConnector3">
            <a:avLst>
              <a:gd name="adj1" fmla="val 111475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625725" y="3139440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true"/>
          <p:nvPr/>
        </p:nvSpPr>
        <p:spPr>
          <a:xfrm>
            <a:off x="2984500" y="129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068955" y="32448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2095" y="243268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3350" y="590105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1925" y="256794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3180" y="603694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55795" y="121475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59170" y="78041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108950" y="5080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/>
          <p:nvPr/>
        </p:nvGraphicFramePr>
        <p:xfrm>
          <a:off x="4067810" y="194945"/>
          <a:ext cx="5037455" cy="31305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313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4455795" y="164909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9170" y="127635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true">
            <a:off x="4152900" y="1911350"/>
            <a:ext cx="6985" cy="61785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020185" y="164909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52900" y="504825"/>
            <a:ext cx="13970" cy="114427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4299585" y="178054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653405" y="127635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796915" y="518795"/>
            <a:ext cx="4445" cy="75819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5932805" y="140779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0" idx="3"/>
            <a:endCxn id="27" idx="4"/>
          </p:cNvCxnSpPr>
          <p:nvPr/>
        </p:nvCxnSpPr>
        <p:spPr>
          <a:xfrm flipV="true">
            <a:off x="5404485" y="1538605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270115" y="91694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true">
            <a:off x="7416800" y="497840"/>
            <a:ext cx="3175" cy="41910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8" idx="1"/>
          </p:cNvCxnSpPr>
          <p:nvPr/>
        </p:nvCxnSpPr>
        <p:spPr>
          <a:xfrm>
            <a:off x="7549515" y="1048385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7021195" y="1179195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108950" y="94234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48735" y="604520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73245" y="420878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76620" y="377444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4014470" y="3359150"/>
          <a:ext cx="5037455" cy="29654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6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 sz="1200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4373245" y="464312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76620" y="427037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4072890" y="490537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3937635" y="464312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4072890" y="3669665"/>
            <a:ext cx="29210" cy="9594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4217035" y="476821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5570855" y="427037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5691505" y="3663315"/>
            <a:ext cx="19050" cy="6070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5850255" y="439547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5321935" y="452628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7187565" y="391096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 flipH="true">
            <a:off x="7327265" y="3669665"/>
            <a:ext cx="14605" cy="241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6938645" y="416687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3787140" y="508000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3709035" y="368744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3159125" y="622300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3081020" y="398018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3081020" y="1239520"/>
            <a:ext cx="78105" cy="3243580"/>
          </a:xfrm>
          <a:prstGeom prst="bentConnector3">
            <a:avLst>
              <a:gd name="adj1" fmla="val 404878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8" idx="2"/>
            <a:endCxn id="42" idx="0"/>
          </p:cNvCxnSpPr>
          <p:nvPr/>
        </p:nvCxnSpPr>
        <p:spPr>
          <a:xfrm rot="5400000">
            <a:off x="6673215" y="1448435"/>
            <a:ext cx="1771015" cy="2049780"/>
          </a:xfrm>
          <a:prstGeom prst="bentConnector3">
            <a:avLst>
              <a:gd name="adj1" fmla="val 3246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91840" y="115570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2540" y="4457065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3905885" y="174180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095875" y="556895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6643370" y="565150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3735705" y="704850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94910" y="1073150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3812540" y="1181100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6750050" y="1179195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553835" y="1073150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6818630" y="704850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3131185" y="2063750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7701915" y="2063750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95875" y="2063750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6693535" y="2425700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472430" y="3654425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4622165" y="2776220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5582920" y="3889375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5620385" y="571500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6704965" y="3380105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4808855" y="317182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5527675" y="63754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4058285" y="5821680"/>
            <a:ext cx="3049270" cy="620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5582920" y="4463415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561715" y="3131185"/>
            <a:ext cx="875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800" b="1">
                <a:solidFill>
                  <a:srgbClr val="2C3E50"/>
                </a:solidFill>
              </a:rPr>
              <a:t>EPT</a:t>
            </a:r>
            <a:endParaRPr lang="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 rot="0">
            <a:off x="2804795" y="419417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0">
            <a:off x="2721610" y="20574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4300220" y="203390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2804795" y="169862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5212080" y="180022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2804795" y="146494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6076950" y="155321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2804795" y="121793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6920230" y="128905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6</cp:revision>
  <dcterms:created xsi:type="dcterms:W3CDTF">2021-07-06T01:51:10Z</dcterms:created>
  <dcterms:modified xsi:type="dcterms:W3CDTF">2021-07-06T01:51:10Z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