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23232"/>
    <a:srgbClr val="B2B2B2"/>
    <a:srgbClr val="202020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 b="1">
                <a:solidFill>
                  <a:srgbClr val="2C3E50"/>
                </a:solidFill>
              </a:rPr>
              <a:t>VCPU</a:t>
            </a:r>
            <a:r>
              <a:rPr lang="zh-CN" altLang="" sz="1400" b="1">
                <a:solidFill>
                  <a:srgbClr val="2C3E50"/>
                </a:solidFill>
              </a:rPr>
              <a:t>线程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6</cp:revision>
  <dcterms:created xsi:type="dcterms:W3CDTF">2021-03-19T11:40:57Z</dcterms:created>
  <dcterms:modified xsi:type="dcterms:W3CDTF">2021-03-19T11:40:57Z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