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647950" y="39687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X86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8582660" y="473075"/>
            <a:ext cx="956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ARM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47950" y="3052445"/>
            <a:ext cx="1812925" cy="1610360"/>
          </a:xfrm>
          <a:prstGeom prst="round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0000" y="2940050"/>
            <a:ext cx="2028825" cy="183388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858520" y="3672205"/>
            <a:ext cx="1207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Socket0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5" idx="1"/>
          </p:cNvCxnSpPr>
          <p:nvPr/>
        </p:nvCxnSpPr>
        <p:spPr>
          <a:xfrm>
            <a:off x="2066290" y="3856355"/>
            <a:ext cx="473710" cy="6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34665" y="3281045"/>
            <a:ext cx="1097280" cy="57594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core0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5090795" y="3683635"/>
            <a:ext cx="614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DIE</a:t>
            </a:r>
            <a:endParaRPr lang="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33725" y="3334385"/>
            <a:ext cx="934720" cy="16446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thread0</a:t>
            </a:r>
            <a:endParaRPr lang="en-US" altLang="en-US" sz="9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33725" y="3641090"/>
            <a:ext cx="934720" cy="16446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thread1</a:t>
            </a:r>
            <a:endParaRPr lang="en-US" altLang="en-US" sz="9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7" name="Straight Arrow Connector 16"/>
          <p:cNvCxnSpPr>
            <a:stCxn id="14" idx="1"/>
            <a:endCxn id="6" idx="3"/>
          </p:cNvCxnSpPr>
          <p:nvPr/>
        </p:nvCxnSpPr>
        <p:spPr>
          <a:xfrm flipH="true">
            <a:off x="4217670" y="3867785"/>
            <a:ext cx="873125" cy="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8431530" y="2015490"/>
            <a:ext cx="1258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Package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0" name="Straight Arrow Connector 19"/>
          <p:cNvCxnSpPr>
            <a:stCxn id="19" idx="2"/>
            <a:endCxn id="8" idx="0"/>
          </p:cNvCxnSpPr>
          <p:nvPr/>
        </p:nvCxnSpPr>
        <p:spPr>
          <a:xfrm>
            <a:off x="9060815" y="2383790"/>
            <a:ext cx="3810" cy="66802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34665" y="3901440"/>
            <a:ext cx="1097280" cy="57594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core1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3725" y="3954780"/>
            <a:ext cx="934720" cy="16446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thread0</a:t>
            </a:r>
            <a:endParaRPr lang="en-US" altLang="en-US" sz="9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33725" y="4261485"/>
            <a:ext cx="934720" cy="16446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thread1</a:t>
            </a:r>
            <a:endParaRPr lang="en-US" altLang="en-US" sz="9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20050" y="3051810"/>
            <a:ext cx="2089150" cy="2009775"/>
          </a:xfrm>
          <a:prstGeom prst="round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5800" y="1238885"/>
            <a:ext cx="5171440" cy="53657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7" name="Text Box 46"/>
          <p:cNvSpPr txBox="true"/>
          <p:nvPr/>
        </p:nvSpPr>
        <p:spPr>
          <a:xfrm>
            <a:off x="956310" y="144462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主板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407150" y="1238885"/>
            <a:ext cx="5171440" cy="53657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6824345" y="144462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主板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3065" y="3168015"/>
            <a:ext cx="1284605" cy="139890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 Box 13"/>
          <p:cNvSpPr txBox="true"/>
          <p:nvPr/>
        </p:nvSpPr>
        <p:spPr>
          <a:xfrm>
            <a:off x="2924810" y="2015490"/>
            <a:ext cx="1258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Package</a:t>
            </a:r>
            <a:endParaRPr lang="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3" name="Straight Arrow Connector 16"/>
          <p:cNvCxnSpPr>
            <a:stCxn id="7" idx="2"/>
            <a:endCxn id="4" idx="0"/>
          </p:cNvCxnSpPr>
          <p:nvPr/>
        </p:nvCxnSpPr>
        <p:spPr>
          <a:xfrm>
            <a:off x="3554095" y="2383790"/>
            <a:ext cx="635" cy="6686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8235950" y="3230245"/>
            <a:ext cx="1662430" cy="1630680"/>
            <a:chOff x="12857" y="4974"/>
            <a:chExt cx="2808" cy="2844"/>
          </a:xfrm>
        </p:grpSpPr>
        <p:sp>
          <p:nvSpPr>
            <p:cNvPr id="21" name="Rounded Rectangle 20"/>
            <p:cNvSpPr/>
            <p:nvPr/>
          </p:nvSpPr>
          <p:spPr>
            <a:xfrm>
              <a:off x="13006" y="5127"/>
              <a:ext cx="2569" cy="1228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cluster0</a:t>
              </a:r>
              <a:endParaRPr 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236" y="5216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core0 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470" y="5216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core1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3236" y="5930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core2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4470" y="5930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core3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006" y="6475"/>
              <a:ext cx="2569" cy="1228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cluster</a:t>
              </a:r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1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3236" y="6565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core0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4470" y="6565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core1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3236" y="7278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core2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4470" y="7278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core3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857" y="4974"/>
              <a:ext cx="2809" cy="284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</p:grpSp>
      <p:sp>
        <p:nvSpPr>
          <p:cNvPr id="50" name="Text Box 13"/>
          <p:cNvSpPr txBox="true"/>
          <p:nvPr/>
        </p:nvSpPr>
        <p:spPr>
          <a:xfrm>
            <a:off x="10714355" y="3852545"/>
            <a:ext cx="614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DIE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51" name="Straight Arrow Connector 16"/>
          <p:cNvCxnSpPr>
            <a:stCxn id="50" idx="1"/>
            <a:endCxn id="22" idx="3"/>
          </p:cNvCxnSpPr>
          <p:nvPr/>
        </p:nvCxnSpPr>
        <p:spPr>
          <a:xfrm flipH="true">
            <a:off x="9899015" y="4036695"/>
            <a:ext cx="815340" cy="889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Droid Sans Fallback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Droid Sans Fallback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roid Sans Fallback"/>
        <a:ea typeface=""/>
        <a:cs typeface=""/>
        <a:font script="Jpan" typeface="游ゴシック Light"/>
        <a:font script="Hang" typeface="맑은 고딕"/>
        <a:font script="Hans" typeface="Droid Sans Fallb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roid Sans Fallback"/>
        <a:ea typeface=""/>
        <a:cs typeface=""/>
        <a:font script="Jpan" typeface="游ゴシック"/>
        <a:font script="Hang" typeface="맑은 고딕"/>
        <a:font script="Hans" typeface="Droid Sans Fallback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Droid Sans Fallb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Droid Sans Fallback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Droid Sans Fallback</vt:lpstr>
      <vt:lpstr>微软雅黑</vt:lpstr>
      <vt:lpstr>宋体</vt:lpstr>
      <vt:lpstr>Arial Unicode MS</vt:lpstr>
      <vt:lpstr>Standard Symbols PS [URW ]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12</cp:revision>
  <dcterms:created xsi:type="dcterms:W3CDTF">2020-09-04T08:23:46Z</dcterms:created>
  <dcterms:modified xsi:type="dcterms:W3CDTF">2020-09-04T08:23:46Z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