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5"/>
        <p:guide pos="38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DejaVu Sans" panose="020B0603030804020204" charset="0"/>
          <a:ea typeface="Droid Sans Fallback" panose="020B0502000000000001" charset="-122"/>
          <a:cs typeface="DejaVu Sans" panose="020B060303080402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DejaVu Sans" panose="020B0603030804020204" charset="0"/>
          <a:ea typeface="Droid Sans Fallback" panose="020B0502000000000001" charset="-122"/>
          <a:cs typeface="DejaVu Sans" panose="020B060303080402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DejaVu Sans" panose="020B0603030804020204" charset="0"/>
          <a:ea typeface="Droid Sans Fallback" panose="020B0502000000000001" charset="-122"/>
          <a:cs typeface="DejaVu Sans" panose="020B0603030804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Droid Sans Fallback" panose="020B0502000000000001" charset="-122"/>
          <a:cs typeface="DejaVu Sans" panose="020B0603030804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Droid Sans Fallback" panose="020B0502000000000001" charset="-122"/>
          <a:cs typeface="DejaVu Sans" panose="020B0603030804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Droid Sans Fallback" panose="020B0502000000000001" charset="-122"/>
          <a:cs typeface="DejaVu Sans" panose="020B0603030804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2647950" y="396875"/>
            <a:ext cx="842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X86</a:t>
            </a:r>
            <a:endParaRPr lang="en-US" altLang="en-US" sz="2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8582660" y="473075"/>
            <a:ext cx="9569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ARM</a:t>
            </a:r>
            <a:endParaRPr lang="en-US" altLang="en-US" sz="2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47950" y="3052445"/>
            <a:ext cx="1812925" cy="1610360"/>
          </a:xfrm>
          <a:prstGeom prst="round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40000" y="2940050"/>
            <a:ext cx="2028825" cy="183388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858520" y="3672205"/>
            <a:ext cx="1207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Socket0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0" name="Straight Arrow Connector 9"/>
          <p:cNvCxnSpPr>
            <a:stCxn id="9" idx="3"/>
            <a:endCxn id="5" idx="1"/>
          </p:cNvCxnSpPr>
          <p:nvPr/>
        </p:nvCxnSpPr>
        <p:spPr>
          <a:xfrm>
            <a:off x="2066290" y="3856355"/>
            <a:ext cx="473710" cy="63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034665" y="3281045"/>
            <a:ext cx="1097280" cy="57594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core0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5090795" y="3683635"/>
            <a:ext cx="614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DIE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33725" y="3334385"/>
            <a:ext cx="934720" cy="16446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thread0</a:t>
            </a:r>
            <a:endParaRPr lang="en-US" altLang="en-US" sz="9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33725" y="3641090"/>
            <a:ext cx="934720" cy="16446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thread1</a:t>
            </a:r>
            <a:endParaRPr lang="en-US" altLang="en-US" sz="9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7" name="Straight Arrow Connector 16"/>
          <p:cNvCxnSpPr>
            <a:stCxn id="14" idx="1"/>
            <a:endCxn id="6" idx="3"/>
          </p:cNvCxnSpPr>
          <p:nvPr/>
        </p:nvCxnSpPr>
        <p:spPr>
          <a:xfrm flipH="true">
            <a:off x="4217670" y="3867785"/>
            <a:ext cx="873125" cy="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true"/>
          <p:nvPr/>
        </p:nvSpPr>
        <p:spPr>
          <a:xfrm>
            <a:off x="8431530" y="2015490"/>
            <a:ext cx="1258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Package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20" name="Straight Arrow Connector 19"/>
          <p:cNvCxnSpPr>
            <a:stCxn id="19" idx="2"/>
            <a:endCxn id="8" idx="0"/>
          </p:cNvCxnSpPr>
          <p:nvPr/>
        </p:nvCxnSpPr>
        <p:spPr>
          <a:xfrm>
            <a:off x="9060815" y="2383790"/>
            <a:ext cx="3810" cy="66802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034665" y="3901440"/>
            <a:ext cx="1097280" cy="57594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core1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33725" y="3954780"/>
            <a:ext cx="934720" cy="16446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thread0</a:t>
            </a:r>
            <a:endParaRPr lang="en-US" altLang="en-US" sz="9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33725" y="4261485"/>
            <a:ext cx="934720" cy="164465"/>
          </a:xfrm>
          <a:prstGeom prst="rect">
            <a:avLst/>
          </a:prstGeom>
          <a:noFill/>
          <a:ln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thread1</a:t>
            </a:r>
            <a:endParaRPr lang="en-US" altLang="en-US" sz="9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020050" y="3051810"/>
            <a:ext cx="2089150" cy="2009775"/>
          </a:xfrm>
          <a:prstGeom prst="round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85800" y="1238885"/>
            <a:ext cx="5171440" cy="536575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7" name="Text Box 46"/>
          <p:cNvSpPr txBox="true"/>
          <p:nvPr/>
        </p:nvSpPr>
        <p:spPr>
          <a:xfrm>
            <a:off x="956310" y="1444625"/>
            <a:ext cx="64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主板</a:t>
            </a:r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407150" y="1238885"/>
            <a:ext cx="5171440" cy="536575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6824345" y="1444625"/>
            <a:ext cx="64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主板</a:t>
            </a:r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3065" y="3168015"/>
            <a:ext cx="1284605" cy="1398905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Text Box 13"/>
          <p:cNvSpPr txBox="true"/>
          <p:nvPr/>
        </p:nvSpPr>
        <p:spPr>
          <a:xfrm>
            <a:off x="2924810" y="2015490"/>
            <a:ext cx="1258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Package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3" name="Straight Arrow Connector 16"/>
          <p:cNvCxnSpPr>
            <a:stCxn id="7" idx="2"/>
            <a:endCxn id="4" idx="0"/>
          </p:cNvCxnSpPr>
          <p:nvPr/>
        </p:nvCxnSpPr>
        <p:spPr>
          <a:xfrm>
            <a:off x="3554095" y="2383790"/>
            <a:ext cx="635" cy="66865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8235950" y="3230245"/>
            <a:ext cx="1662430" cy="1630680"/>
            <a:chOff x="12857" y="4974"/>
            <a:chExt cx="2808" cy="2844"/>
          </a:xfrm>
        </p:grpSpPr>
        <p:sp>
          <p:nvSpPr>
            <p:cNvPr id="21" name="Rounded Rectangle 20"/>
            <p:cNvSpPr/>
            <p:nvPr/>
          </p:nvSpPr>
          <p:spPr>
            <a:xfrm>
              <a:off x="13006" y="5127"/>
              <a:ext cx="2569" cy="1228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 b="1"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cluster0</a:t>
              </a:r>
              <a:endParaRPr lang="en-US" sz="8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3236" y="5216"/>
              <a:ext cx="917" cy="338"/>
            </a:xfrm>
            <a:prstGeom prst="roundRect">
              <a:avLst/>
            </a:prstGeom>
            <a:solidFill>
              <a:srgbClr val="000000">
                <a:alpha val="0"/>
              </a:srgbClr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core0 </a:t>
              </a:r>
              <a:endParaRPr lang="en-US" altLang="en-US" sz="8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4470" y="5216"/>
              <a:ext cx="917" cy="338"/>
            </a:xfrm>
            <a:prstGeom prst="roundRect">
              <a:avLst/>
            </a:prstGeom>
            <a:solidFill>
              <a:srgbClr val="000000">
                <a:alpha val="0"/>
              </a:srgbClr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core1</a:t>
              </a:r>
              <a:endParaRPr lang="en-US" altLang="en-US" sz="8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3236" y="5930"/>
              <a:ext cx="917" cy="338"/>
            </a:xfrm>
            <a:prstGeom prst="roundRect">
              <a:avLst/>
            </a:prstGeom>
            <a:solidFill>
              <a:srgbClr val="000000">
                <a:alpha val="0"/>
              </a:srgbClr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core2</a:t>
              </a:r>
              <a:endParaRPr lang="en-US" altLang="en-US" sz="8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4470" y="5930"/>
              <a:ext cx="917" cy="338"/>
            </a:xfrm>
            <a:prstGeom prst="roundRect">
              <a:avLst/>
            </a:prstGeom>
            <a:solidFill>
              <a:srgbClr val="000000">
                <a:alpha val="0"/>
              </a:srgbClr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core3</a:t>
              </a:r>
              <a:endParaRPr lang="en-US" altLang="en-US" sz="8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006" y="6475"/>
              <a:ext cx="2569" cy="1228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 b="1"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cluster</a:t>
              </a:r>
              <a:r>
                <a:rPr lang="en-US" altLang="en-US" sz="800" b="1"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1</a:t>
              </a:r>
              <a:endParaRPr lang="en-US" altLang="en-US" sz="8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3236" y="6565"/>
              <a:ext cx="917" cy="338"/>
            </a:xfrm>
            <a:prstGeom prst="roundRect">
              <a:avLst/>
            </a:prstGeom>
            <a:solidFill>
              <a:srgbClr val="000000">
                <a:alpha val="0"/>
              </a:srgbClr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core0</a:t>
              </a:r>
              <a:endParaRPr lang="en-US" altLang="en-US" sz="8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4470" y="6565"/>
              <a:ext cx="917" cy="338"/>
            </a:xfrm>
            <a:prstGeom prst="roundRect">
              <a:avLst/>
            </a:prstGeom>
            <a:solidFill>
              <a:srgbClr val="000000">
                <a:alpha val="0"/>
              </a:srgbClr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core1</a:t>
              </a:r>
              <a:endParaRPr lang="en-US" altLang="en-US" sz="8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3236" y="7278"/>
              <a:ext cx="917" cy="338"/>
            </a:xfrm>
            <a:prstGeom prst="roundRect">
              <a:avLst/>
            </a:prstGeom>
            <a:solidFill>
              <a:srgbClr val="000000">
                <a:alpha val="0"/>
              </a:srgbClr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core2</a:t>
              </a:r>
              <a:endParaRPr lang="en-US" altLang="en-US" sz="8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4470" y="7278"/>
              <a:ext cx="917" cy="338"/>
            </a:xfrm>
            <a:prstGeom prst="roundRect">
              <a:avLst/>
            </a:prstGeom>
            <a:solidFill>
              <a:srgbClr val="000000">
                <a:alpha val="0"/>
              </a:srgbClr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ea typeface="DejaVu Sans" panose="020B0603030804020204" charset="0"/>
                  <a:cs typeface="DejaVu Sans" panose="020B0603030804020204" charset="0"/>
                </a:rPr>
                <a:t>core3</a:t>
              </a:r>
              <a:endParaRPr lang="en-US" altLang="en-US" sz="8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857" y="4974"/>
              <a:ext cx="2809" cy="2844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</p:grpSp>
      <p:sp>
        <p:nvSpPr>
          <p:cNvPr id="50" name="Text Box 13"/>
          <p:cNvSpPr txBox="true"/>
          <p:nvPr/>
        </p:nvSpPr>
        <p:spPr>
          <a:xfrm>
            <a:off x="10714355" y="3852545"/>
            <a:ext cx="614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DIE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51" name="Straight Arrow Connector 16"/>
          <p:cNvCxnSpPr>
            <a:stCxn id="50" idx="1"/>
            <a:endCxn id="22" idx="3"/>
          </p:cNvCxnSpPr>
          <p:nvPr/>
        </p:nvCxnSpPr>
        <p:spPr>
          <a:xfrm flipH="true">
            <a:off x="9899015" y="4036695"/>
            <a:ext cx="815340" cy="889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350520" y="277495"/>
            <a:ext cx="72034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" sz="1400" b="1">
                <a:solidFill>
                  <a:srgbClr val="2C3E50"/>
                </a:solidFill>
              </a:rPr>
              <a:t>CPU</a:t>
            </a:r>
            <a:r>
              <a:rPr lang="zh-CN" altLang="en-US" sz="1400" b="1">
                <a:solidFill>
                  <a:srgbClr val="2C3E50"/>
                </a:solidFill>
              </a:rPr>
              <a:t>地址总线</a:t>
            </a:r>
            <a:r>
              <a:rPr lang="en-US" altLang="zh-CN" sz="1400" b="1">
                <a:solidFill>
                  <a:srgbClr val="2C3E50"/>
                </a:solidFill>
              </a:rPr>
              <a:t> </a:t>
            </a:r>
            <a:r>
              <a:rPr lang="zh-CN" altLang="en-US" sz="1400" b="1">
                <a:solidFill>
                  <a:srgbClr val="2C3E50"/>
                </a:solidFill>
              </a:rPr>
              <a:t>：</a:t>
            </a:r>
            <a:r>
              <a:rPr lang="en-US" altLang="zh-CN" sz="1400" b="1">
                <a:solidFill>
                  <a:srgbClr val="2C3E50"/>
                </a:solidFill>
              </a:rPr>
              <a:t> </a:t>
            </a:r>
            <a:r>
              <a:rPr lang="zh-CN" altLang="en-US" sz="1400" b="1">
                <a:solidFill>
                  <a:srgbClr val="2C3E50"/>
                </a:solidFill>
              </a:rPr>
              <a:t>地址总线上挂着的不只是内存，还有其他一切可直接被</a:t>
            </a:r>
            <a:r>
              <a:rPr lang="" altLang="zh-CN" sz="1400" b="1">
                <a:solidFill>
                  <a:srgbClr val="2C3E50"/>
                </a:solidFill>
              </a:rPr>
              <a:t>CPU</a:t>
            </a:r>
            <a:r>
              <a:rPr lang="zh-CN" altLang="" sz="1400" b="1">
                <a:solidFill>
                  <a:srgbClr val="2C3E50"/>
                </a:solidFill>
              </a:rPr>
              <a:t>寻址的设备</a:t>
            </a:r>
            <a:endParaRPr lang="zh-CN" altLang="" sz="1400" b="1">
              <a:solidFill>
                <a:srgbClr val="2C3E5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213610" y="2873375"/>
            <a:ext cx="1459865" cy="134048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2400" b="1">
                <a:solidFill>
                  <a:srgbClr val="2C3E50"/>
                </a:solidFill>
              </a:rPr>
              <a:t>CPU</a:t>
            </a:r>
            <a:endParaRPr lang="" altLang="zh-CN" sz="2400" b="1">
              <a:solidFill>
                <a:srgbClr val="2C3E5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659755" y="2547620"/>
            <a:ext cx="1262380" cy="63627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rgbClr val="2C3E50"/>
                </a:solidFill>
              </a:rPr>
              <a:t>DEV 1 </a:t>
            </a:r>
            <a:endParaRPr lang="en-US" altLang="zh-CN" sz="2400" b="1">
              <a:solidFill>
                <a:srgbClr val="2C3E5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745605" y="3939540"/>
            <a:ext cx="1262380" cy="63627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rgbClr val="2C3E50"/>
                </a:solidFill>
              </a:rPr>
              <a:t>DEV 2 </a:t>
            </a:r>
            <a:endParaRPr lang="en-US" altLang="zh-CN" sz="2400" b="1">
              <a:solidFill>
                <a:srgbClr val="2C3E50"/>
              </a:solidFill>
            </a:endParaRPr>
          </a:p>
        </p:txBody>
      </p:sp>
      <p:sp>
        <p:nvSpPr>
          <p:cNvPr id="7" name="左右箭头 6"/>
          <p:cNvSpPr/>
          <p:nvPr/>
        </p:nvSpPr>
        <p:spPr>
          <a:xfrm>
            <a:off x="3689350" y="3482975"/>
            <a:ext cx="4584065" cy="162560"/>
          </a:xfrm>
          <a:prstGeom prst="leftRightArrow">
            <a:avLst/>
          </a:prstGeom>
          <a:solidFill>
            <a:srgbClr val="3EAF7C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上下箭头 7"/>
          <p:cNvSpPr/>
          <p:nvPr/>
        </p:nvSpPr>
        <p:spPr>
          <a:xfrm>
            <a:off x="6245225" y="3217545"/>
            <a:ext cx="113665" cy="289560"/>
          </a:xfrm>
          <a:prstGeom prst="upDownArrow">
            <a:avLst/>
          </a:prstGeom>
          <a:solidFill>
            <a:srgbClr val="3EAF7C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上下箭头 8"/>
          <p:cNvSpPr/>
          <p:nvPr/>
        </p:nvSpPr>
        <p:spPr>
          <a:xfrm>
            <a:off x="7251700" y="3609975"/>
            <a:ext cx="113665" cy="289560"/>
          </a:xfrm>
          <a:prstGeom prst="upDownArrow">
            <a:avLst/>
          </a:prstGeom>
          <a:solidFill>
            <a:srgbClr val="3EAF7C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0640" y="36195"/>
            <a:ext cx="10782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地址译码器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2846070" y="1579880"/>
            <a:ext cx="8106410" cy="844550"/>
            <a:chOff x="3861" y="2640"/>
            <a:chExt cx="12766" cy="1330"/>
          </a:xfrm>
        </p:grpSpPr>
        <p:grpSp>
          <p:nvGrpSpPr>
            <p:cNvPr id="14" name="组合 13"/>
            <p:cNvGrpSpPr/>
            <p:nvPr/>
          </p:nvGrpSpPr>
          <p:grpSpPr>
            <a:xfrm>
              <a:off x="5336" y="2644"/>
              <a:ext cx="1092" cy="1326"/>
              <a:chOff x="4950" y="2635"/>
              <a:chExt cx="1092" cy="1326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950" y="2635"/>
                <a:ext cx="809" cy="740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true"/>
              <p:nvPr/>
            </p:nvSpPr>
            <p:spPr>
              <a:xfrm>
                <a:off x="4950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" altLang="zh-CN" sz="1000" b="1">
                    <a:solidFill>
                      <a:srgbClr val="2C3E50"/>
                    </a:solidFill>
                  </a:rPr>
                  <a:t>W</a:t>
                </a:r>
                <a:endParaRPr lang="" altLang="zh-CN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7" name="文本框 6"/>
              <p:cNvSpPr txBox="true"/>
              <p:nvPr/>
            </p:nvSpPr>
            <p:spPr>
              <a:xfrm>
                <a:off x="5336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" altLang="en-US" sz="1000" b="1">
                    <a:solidFill>
                      <a:srgbClr val="2C3E50"/>
                    </a:solidFill>
                  </a:rPr>
                  <a:t>R</a:t>
                </a:r>
                <a:endParaRPr lang="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" name="文本框 7"/>
              <p:cNvSpPr txBox="true"/>
              <p:nvPr/>
            </p:nvSpPr>
            <p:spPr>
              <a:xfrm>
                <a:off x="5142" y="2635"/>
                <a:ext cx="6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" altLang="en-US" sz="1000" b="1">
                    <a:solidFill>
                      <a:srgbClr val="2C3E50"/>
                    </a:solidFill>
                  </a:rPr>
                  <a:t>Db</a:t>
                </a:r>
                <a:endParaRPr lang="" altLang="en-US" sz="1000" b="1">
                  <a:solidFill>
                    <a:srgbClr val="2C3E50"/>
                  </a:solidFill>
                </a:endParaRPr>
              </a:p>
            </p:txBody>
          </p:sp>
          <p:cxnSp>
            <p:nvCxnSpPr>
              <p:cNvPr id="9" name="直接连接符 8"/>
              <p:cNvCxnSpPr>
                <a:stCxn id="8" idx="3"/>
              </p:cNvCxnSpPr>
              <p:nvPr/>
            </p:nvCxnSpPr>
            <p:spPr>
              <a:xfrm>
                <a:off x="5766" y="2828"/>
                <a:ext cx="276" cy="3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stCxn id="6" idx="2"/>
              </p:cNvCxnSpPr>
              <p:nvPr/>
            </p:nvCxnSpPr>
            <p:spPr>
              <a:xfrm>
                <a:off x="5162" y="3347"/>
                <a:ext cx="0" cy="385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7" idx="2"/>
              </p:cNvCxnSpPr>
              <p:nvPr/>
            </p:nvCxnSpPr>
            <p:spPr>
              <a:xfrm>
                <a:off x="5548" y="3347"/>
                <a:ext cx="0" cy="614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接连接符 11"/>
            <p:cNvCxnSpPr/>
            <p:nvPr/>
          </p:nvCxnSpPr>
          <p:spPr>
            <a:xfrm>
              <a:off x="3861" y="3734"/>
              <a:ext cx="11865" cy="22"/>
            </a:xfrm>
            <a:prstGeom prst="line">
              <a:avLst/>
            </a:prstGeom>
            <a:ln w="28575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true">
              <a:off x="3861" y="3952"/>
              <a:ext cx="12275" cy="9"/>
            </a:xfrm>
            <a:prstGeom prst="line">
              <a:avLst/>
            </a:prstGeom>
            <a:ln w="28575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6793" y="2640"/>
              <a:ext cx="1092" cy="1326"/>
              <a:chOff x="4950" y="2635"/>
              <a:chExt cx="1092" cy="1326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4950" y="2635"/>
                <a:ext cx="809" cy="740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true"/>
              <p:nvPr/>
            </p:nvSpPr>
            <p:spPr>
              <a:xfrm>
                <a:off x="4950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2C3E50"/>
                    </a:solidFill>
                  </a:rPr>
                  <a:t>W</a:t>
                </a:r>
                <a:endParaRPr lang="en-US" altLang="zh-CN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8" name="文本框 17"/>
              <p:cNvSpPr txBox="true"/>
              <p:nvPr/>
            </p:nvSpPr>
            <p:spPr>
              <a:xfrm>
                <a:off x="5336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R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9" name="文本框 18"/>
              <p:cNvSpPr txBox="true"/>
              <p:nvPr/>
            </p:nvSpPr>
            <p:spPr>
              <a:xfrm>
                <a:off x="5142" y="2635"/>
                <a:ext cx="6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Db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cxnSp>
            <p:nvCxnSpPr>
              <p:cNvPr id="20" name="直接连接符 19"/>
              <p:cNvCxnSpPr>
                <a:stCxn id="19" idx="3"/>
              </p:cNvCxnSpPr>
              <p:nvPr/>
            </p:nvCxnSpPr>
            <p:spPr>
              <a:xfrm>
                <a:off x="5766" y="2828"/>
                <a:ext cx="276" cy="3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7" idx="2"/>
              </p:cNvCxnSpPr>
              <p:nvPr/>
            </p:nvCxnSpPr>
            <p:spPr>
              <a:xfrm>
                <a:off x="5162" y="3347"/>
                <a:ext cx="0" cy="385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8" idx="2"/>
              </p:cNvCxnSpPr>
              <p:nvPr/>
            </p:nvCxnSpPr>
            <p:spPr>
              <a:xfrm>
                <a:off x="5548" y="3347"/>
                <a:ext cx="0" cy="614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8250" y="2640"/>
              <a:ext cx="1092" cy="1326"/>
              <a:chOff x="4950" y="2635"/>
              <a:chExt cx="1092" cy="1326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4950" y="2635"/>
                <a:ext cx="809" cy="740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true"/>
              <p:nvPr/>
            </p:nvSpPr>
            <p:spPr>
              <a:xfrm>
                <a:off x="4950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2C3E50"/>
                    </a:solidFill>
                  </a:rPr>
                  <a:t>W</a:t>
                </a:r>
                <a:endParaRPr lang="en-US" altLang="zh-CN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6" name="文本框 25"/>
              <p:cNvSpPr txBox="true"/>
              <p:nvPr/>
            </p:nvSpPr>
            <p:spPr>
              <a:xfrm>
                <a:off x="5336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R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7" name="文本框 26"/>
              <p:cNvSpPr txBox="true"/>
              <p:nvPr/>
            </p:nvSpPr>
            <p:spPr>
              <a:xfrm>
                <a:off x="5142" y="2635"/>
                <a:ext cx="6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Db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cxnSp>
            <p:nvCxnSpPr>
              <p:cNvPr id="28" name="直接连接符 27"/>
              <p:cNvCxnSpPr>
                <a:stCxn id="27" idx="3"/>
              </p:cNvCxnSpPr>
              <p:nvPr/>
            </p:nvCxnSpPr>
            <p:spPr>
              <a:xfrm>
                <a:off x="5766" y="2828"/>
                <a:ext cx="276" cy="3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25" idx="2"/>
              </p:cNvCxnSpPr>
              <p:nvPr/>
            </p:nvCxnSpPr>
            <p:spPr>
              <a:xfrm>
                <a:off x="5162" y="3347"/>
                <a:ext cx="0" cy="385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26" idx="2"/>
              </p:cNvCxnSpPr>
              <p:nvPr/>
            </p:nvCxnSpPr>
            <p:spPr>
              <a:xfrm>
                <a:off x="5548" y="3347"/>
                <a:ext cx="0" cy="614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>
              <a:off x="9707" y="2640"/>
              <a:ext cx="1092" cy="1326"/>
              <a:chOff x="4950" y="2635"/>
              <a:chExt cx="1092" cy="1326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950" y="2635"/>
                <a:ext cx="809" cy="740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true"/>
              <p:nvPr/>
            </p:nvSpPr>
            <p:spPr>
              <a:xfrm>
                <a:off x="4950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2C3E50"/>
                    </a:solidFill>
                  </a:rPr>
                  <a:t>W</a:t>
                </a:r>
                <a:endParaRPr lang="en-US" altLang="zh-CN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4" name="文本框 33"/>
              <p:cNvSpPr txBox="true"/>
              <p:nvPr/>
            </p:nvSpPr>
            <p:spPr>
              <a:xfrm>
                <a:off x="5336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R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5" name="文本框 34"/>
              <p:cNvSpPr txBox="true"/>
              <p:nvPr/>
            </p:nvSpPr>
            <p:spPr>
              <a:xfrm>
                <a:off x="5142" y="2635"/>
                <a:ext cx="6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Db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cxnSp>
            <p:nvCxnSpPr>
              <p:cNvPr id="36" name="直接连接符 35"/>
              <p:cNvCxnSpPr>
                <a:stCxn id="35" idx="3"/>
              </p:cNvCxnSpPr>
              <p:nvPr/>
            </p:nvCxnSpPr>
            <p:spPr>
              <a:xfrm>
                <a:off x="5766" y="2828"/>
                <a:ext cx="276" cy="3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33" idx="2"/>
              </p:cNvCxnSpPr>
              <p:nvPr/>
            </p:nvCxnSpPr>
            <p:spPr>
              <a:xfrm>
                <a:off x="5162" y="3347"/>
                <a:ext cx="0" cy="385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34" idx="2"/>
              </p:cNvCxnSpPr>
              <p:nvPr/>
            </p:nvCxnSpPr>
            <p:spPr>
              <a:xfrm>
                <a:off x="5548" y="3347"/>
                <a:ext cx="0" cy="614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15535" y="2642"/>
              <a:ext cx="1092" cy="1326"/>
              <a:chOff x="4950" y="2635"/>
              <a:chExt cx="1092" cy="1326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4950" y="2635"/>
                <a:ext cx="809" cy="740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true"/>
              <p:nvPr/>
            </p:nvSpPr>
            <p:spPr>
              <a:xfrm>
                <a:off x="4950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2C3E50"/>
                    </a:solidFill>
                  </a:rPr>
                  <a:t>W</a:t>
                </a:r>
                <a:endParaRPr lang="en-US" altLang="zh-CN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0" name="文本框 49"/>
              <p:cNvSpPr txBox="true"/>
              <p:nvPr/>
            </p:nvSpPr>
            <p:spPr>
              <a:xfrm>
                <a:off x="5336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R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1" name="文本框 50"/>
              <p:cNvSpPr txBox="true"/>
              <p:nvPr/>
            </p:nvSpPr>
            <p:spPr>
              <a:xfrm>
                <a:off x="5142" y="2635"/>
                <a:ext cx="6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Db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cxnSp>
            <p:nvCxnSpPr>
              <p:cNvPr id="52" name="直接连接符 51"/>
              <p:cNvCxnSpPr>
                <a:stCxn id="51" idx="3"/>
              </p:cNvCxnSpPr>
              <p:nvPr/>
            </p:nvCxnSpPr>
            <p:spPr>
              <a:xfrm>
                <a:off x="5766" y="2828"/>
                <a:ext cx="276" cy="3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stCxn id="49" idx="2"/>
              </p:cNvCxnSpPr>
              <p:nvPr/>
            </p:nvCxnSpPr>
            <p:spPr>
              <a:xfrm>
                <a:off x="5162" y="3347"/>
                <a:ext cx="0" cy="385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>
                <a:stCxn id="50" idx="2"/>
              </p:cNvCxnSpPr>
              <p:nvPr/>
            </p:nvCxnSpPr>
            <p:spPr>
              <a:xfrm>
                <a:off x="5548" y="3347"/>
                <a:ext cx="0" cy="614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/>
            <p:cNvGrpSpPr/>
            <p:nvPr/>
          </p:nvGrpSpPr>
          <p:grpSpPr>
            <a:xfrm>
              <a:off x="11164" y="2640"/>
              <a:ext cx="1092" cy="1326"/>
              <a:chOff x="4950" y="2635"/>
              <a:chExt cx="1092" cy="1326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4950" y="2635"/>
                <a:ext cx="809" cy="740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true"/>
              <p:nvPr/>
            </p:nvSpPr>
            <p:spPr>
              <a:xfrm>
                <a:off x="4950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2C3E50"/>
                    </a:solidFill>
                  </a:rPr>
                  <a:t>W</a:t>
                </a:r>
                <a:endParaRPr lang="en-US" altLang="zh-CN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74" name="文本框 73"/>
              <p:cNvSpPr txBox="true"/>
              <p:nvPr/>
            </p:nvSpPr>
            <p:spPr>
              <a:xfrm>
                <a:off x="5336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R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75" name="文本框 74"/>
              <p:cNvSpPr txBox="true"/>
              <p:nvPr/>
            </p:nvSpPr>
            <p:spPr>
              <a:xfrm>
                <a:off x="5142" y="2635"/>
                <a:ext cx="6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Db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cxnSp>
            <p:nvCxnSpPr>
              <p:cNvPr id="76" name="直接连接符 75"/>
              <p:cNvCxnSpPr>
                <a:stCxn id="75" idx="3"/>
              </p:cNvCxnSpPr>
              <p:nvPr/>
            </p:nvCxnSpPr>
            <p:spPr>
              <a:xfrm>
                <a:off x="5766" y="2828"/>
                <a:ext cx="276" cy="3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>
                <a:stCxn id="73" idx="2"/>
              </p:cNvCxnSpPr>
              <p:nvPr/>
            </p:nvCxnSpPr>
            <p:spPr>
              <a:xfrm>
                <a:off x="5162" y="3347"/>
                <a:ext cx="0" cy="385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>
                <a:stCxn id="74" idx="2"/>
              </p:cNvCxnSpPr>
              <p:nvPr/>
            </p:nvCxnSpPr>
            <p:spPr>
              <a:xfrm>
                <a:off x="5548" y="3347"/>
                <a:ext cx="0" cy="614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/>
            <p:cNvGrpSpPr/>
            <p:nvPr/>
          </p:nvGrpSpPr>
          <p:grpSpPr>
            <a:xfrm>
              <a:off x="12621" y="2640"/>
              <a:ext cx="1092" cy="1326"/>
              <a:chOff x="4950" y="2635"/>
              <a:chExt cx="1092" cy="1326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4950" y="2635"/>
                <a:ext cx="809" cy="740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1" name="文本框 80"/>
              <p:cNvSpPr txBox="true"/>
              <p:nvPr/>
            </p:nvSpPr>
            <p:spPr>
              <a:xfrm>
                <a:off x="4950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2C3E50"/>
                    </a:solidFill>
                  </a:rPr>
                  <a:t>W</a:t>
                </a:r>
                <a:endParaRPr lang="en-US" altLang="zh-CN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2" name="文本框 81"/>
              <p:cNvSpPr txBox="true"/>
              <p:nvPr/>
            </p:nvSpPr>
            <p:spPr>
              <a:xfrm>
                <a:off x="5336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R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3" name="文本框 82"/>
              <p:cNvSpPr txBox="true"/>
              <p:nvPr/>
            </p:nvSpPr>
            <p:spPr>
              <a:xfrm>
                <a:off x="5142" y="2635"/>
                <a:ext cx="6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Db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cxnSp>
            <p:nvCxnSpPr>
              <p:cNvPr id="84" name="直接连接符 83"/>
              <p:cNvCxnSpPr>
                <a:stCxn id="83" idx="3"/>
              </p:cNvCxnSpPr>
              <p:nvPr/>
            </p:nvCxnSpPr>
            <p:spPr>
              <a:xfrm>
                <a:off x="5766" y="2828"/>
                <a:ext cx="276" cy="3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>
                <a:stCxn id="81" idx="2"/>
              </p:cNvCxnSpPr>
              <p:nvPr/>
            </p:nvCxnSpPr>
            <p:spPr>
              <a:xfrm>
                <a:off x="5162" y="3347"/>
                <a:ext cx="0" cy="385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>
                <a:stCxn id="82" idx="2"/>
              </p:cNvCxnSpPr>
              <p:nvPr/>
            </p:nvCxnSpPr>
            <p:spPr>
              <a:xfrm>
                <a:off x="5548" y="3347"/>
                <a:ext cx="0" cy="614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/>
            <p:cNvGrpSpPr/>
            <p:nvPr/>
          </p:nvGrpSpPr>
          <p:grpSpPr>
            <a:xfrm>
              <a:off x="14078" y="2640"/>
              <a:ext cx="1092" cy="1326"/>
              <a:chOff x="4950" y="2635"/>
              <a:chExt cx="1092" cy="1326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4950" y="2635"/>
                <a:ext cx="809" cy="740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9" name="文本框 88"/>
              <p:cNvSpPr txBox="true"/>
              <p:nvPr/>
            </p:nvSpPr>
            <p:spPr>
              <a:xfrm>
                <a:off x="4950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2C3E50"/>
                    </a:solidFill>
                  </a:rPr>
                  <a:t>W</a:t>
                </a:r>
                <a:endParaRPr lang="en-US" altLang="zh-CN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90" name="文本框 89"/>
              <p:cNvSpPr txBox="true"/>
              <p:nvPr/>
            </p:nvSpPr>
            <p:spPr>
              <a:xfrm>
                <a:off x="5336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R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91" name="文本框 90"/>
              <p:cNvSpPr txBox="true"/>
              <p:nvPr/>
            </p:nvSpPr>
            <p:spPr>
              <a:xfrm>
                <a:off x="5142" y="2635"/>
                <a:ext cx="6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Db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cxnSp>
            <p:nvCxnSpPr>
              <p:cNvPr id="92" name="直接连接符 91"/>
              <p:cNvCxnSpPr>
                <a:stCxn id="91" idx="3"/>
              </p:cNvCxnSpPr>
              <p:nvPr/>
            </p:nvCxnSpPr>
            <p:spPr>
              <a:xfrm>
                <a:off x="5766" y="2828"/>
                <a:ext cx="276" cy="3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>
                <a:stCxn id="89" idx="2"/>
              </p:cNvCxnSpPr>
              <p:nvPr/>
            </p:nvCxnSpPr>
            <p:spPr>
              <a:xfrm>
                <a:off x="5162" y="3347"/>
                <a:ext cx="0" cy="385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>
                <a:stCxn id="90" idx="2"/>
              </p:cNvCxnSpPr>
              <p:nvPr/>
            </p:nvCxnSpPr>
            <p:spPr>
              <a:xfrm>
                <a:off x="5548" y="3347"/>
                <a:ext cx="0" cy="614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组合 95"/>
          <p:cNvGrpSpPr/>
          <p:nvPr/>
        </p:nvGrpSpPr>
        <p:grpSpPr>
          <a:xfrm>
            <a:off x="2846070" y="2796540"/>
            <a:ext cx="8106410" cy="844550"/>
            <a:chOff x="3861" y="2640"/>
            <a:chExt cx="12766" cy="1330"/>
          </a:xfrm>
        </p:grpSpPr>
        <p:grpSp>
          <p:nvGrpSpPr>
            <p:cNvPr id="97" name="组合 96"/>
            <p:cNvGrpSpPr/>
            <p:nvPr/>
          </p:nvGrpSpPr>
          <p:grpSpPr>
            <a:xfrm>
              <a:off x="5336" y="2644"/>
              <a:ext cx="1092" cy="1326"/>
              <a:chOff x="4950" y="2635"/>
              <a:chExt cx="1092" cy="1326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4950" y="2635"/>
                <a:ext cx="809" cy="740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9" name="文本框 98"/>
              <p:cNvSpPr txBox="true"/>
              <p:nvPr/>
            </p:nvSpPr>
            <p:spPr>
              <a:xfrm>
                <a:off x="4950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2C3E50"/>
                    </a:solidFill>
                  </a:rPr>
                  <a:t>W</a:t>
                </a:r>
                <a:endParaRPr lang="en-US" altLang="zh-CN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00" name="文本框 99"/>
              <p:cNvSpPr txBox="true"/>
              <p:nvPr/>
            </p:nvSpPr>
            <p:spPr>
              <a:xfrm>
                <a:off x="5336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R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01" name="文本框 100"/>
              <p:cNvSpPr txBox="true"/>
              <p:nvPr/>
            </p:nvSpPr>
            <p:spPr>
              <a:xfrm>
                <a:off x="5142" y="2635"/>
                <a:ext cx="6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Db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cxnSp>
            <p:nvCxnSpPr>
              <p:cNvPr id="102" name="直接连接符 101"/>
              <p:cNvCxnSpPr>
                <a:stCxn id="101" idx="3"/>
              </p:cNvCxnSpPr>
              <p:nvPr/>
            </p:nvCxnSpPr>
            <p:spPr>
              <a:xfrm>
                <a:off x="5766" y="2828"/>
                <a:ext cx="276" cy="3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>
                <a:stCxn id="99" idx="2"/>
              </p:cNvCxnSpPr>
              <p:nvPr/>
            </p:nvCxnSpPr>
            <p:spPr>
              <a:xfrm>
                <a:off x="5162" y="3347"/>
                <a:ext cx="0" cy="385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100" idx="2"/>
              </p:cNvCxnSpPr>
              <p:nvPr/>
            </p:nvCxnSpPr>
            <p:spPr>
              <a:xfrm>
                <a:off x="5548" y="3347"/>
                <a:ext cx="0" cy="614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直接连接符 104"/>
            <p:cNvCxnSpPr/>
            <p:nvPr/>
          </p:nvCxnSpPr>
          <p:spPr>
            <a:xfrm>
              <a:off x="3861" y="3734"/>
              <a:ext cx="11865" cy="22"/>
            </a:xfrm>
            <a:prstGeom prst="line">
              <a:avLst/>
            </a:prstGeom>
            <a:ln w="28575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V="true">
              <a:off x="3861" y="3952"/>
              <a:ext cx="12275" cy="9"/>
            </a:xfrm>
            <a:prstGeom prst="line">
              <a:avLst/>
            </a:prstGeom>
            <a:ln w="28575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组合 106"/>
            <p:cNvGrpSpPr/>
            <p:nvPr/>
          </p:nvGrpSpPr>
          <p:grpSpPr>
            <a:xfrm>
              <a:off x="6793" y="2640"/>
              <a:ext cx="1092" cy="1326"/>
              <a:chOff x="4950" y="2635"/>
              <a:chExt cx="1092" cy="1326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4950" y="2635"/>
                <a:ext cx="809" cy="740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9" name="文本框 108"/>
              <p:cNvSpPr txBox="true"/>
              <p:nvPr/>
            </p:nvSpPr>
            <p:spPr>
              <a:xfrm>
                <a:off x="4950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2C3E50"/>
                    </a:solidFill>
                  </a:rPr>
                  <a:t>W</a:t>
                </a:r>
                <a:endParaRPr lang="en-US" altLang="zh-CN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10" name="文本框 109"/>
              <p:cNvSpPr txBox="true"/>
              <p:nvPr/>
            </p:nvSpPr>
            <p:spPr>
              <a:xfrm>
                <a:off x="5336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R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11" name="文本框 110"/>
              <p:cNvSpPr txBox="true"/>
              <p:nvPr/>
            </p:nvSpPr>
            <p:spPr>
              <a:xfrm>
                <a:off x="5142" y="2635"/>
                <a:ext cx="6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Db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cxnSp>
            <p:nvCxnSpPr>
              <p:cNvPr id="112" name="直接连接符 111"/>
              <p:cNvCxnSpPr>
                <a:stCxn id="111" idx="3"/>
              </p:cNvCxnSpPr>
              <p:nvPr/>
            </p:nvCxnSpPr>
            <p:spPr>
              <a:xfrm>
                <a:off x="5766" y="2828"/>
                <a:ext cx="276" cy="3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>
                <a:stCxn id="109" idx="2"/>
              </p:cNvCxnSpPr>
              <p:nvPr/>
            </p:nvCxnSpPr>
            <p:spPr>
              <a:xfrm>
                <a:off x="5162" y="3347"/>
                <a:ext cx="0" cy="385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>
                <a:stCxn id="110" idx="2"/>
              </p:cNvCxnSpPr>
              <p:nvPr/>
            </p:nvCxnSpPr>
            <p:spPr>
              <a:xfrm>
                <a:off x="5548" y="3347"/>
                <a:ext cx="0" cy="614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组合 114"/>
            <p:cNvGrpSpPr/>
            <p:nvPr/>
          </p:nvGrpSpPr>
          <p:grpSpPr>
            <a:xfrm>
              <a:off x="8250" y="2640"/>
              <a:ext cx="1092" cy="1326"/>
              <a:chOff x="4950" y="2635"/>
              <a:chExt cx="1092" cy="1326"/>
            </a:xfrm>
          </p:grpSpPr>
          <p:sp>
            <p:nvSpPr>
              <p:cNvPr id="116" name="矩形 115"/>
              <p:cNvSpPr/>
              <p:nvPr/>
            </p:nvSpPr>
            <p:spPr>
              <a:xfrm>
                <a:off x="4950" y="2635"/>
                <a:ext cx="809" cy="740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文本框 116"/>
              <p:cNvSpPr txBox="true"/>
              <p:nvPr/>
            </p:nvSpPr>
            <p:spPr>
              <a:xfrm>
                <a:off x="4950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2C3E50"/>
                    </a:solidFill>
                  </a:rPr>
                  <a:t>W</a:t>
                </a:r>
                <a:endParaRPr lang="en-US" altLang="zh-CN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18" name="文本框 117"/>
              <p:cNvSpPr txBox="true"/>
              <p:nvPr/>
            </p:nvSpPr>
            <p:spPr>
              <a:xfrm>
                <a:off x="5336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R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19" name="文本框 118"/>
              <p:cNvSpPr txBox="true"/>
              <p:nvPr/>
            </p:nvSpPr>
            <p:spPr>
              <a:xfrm>
                <a:off x="5142" y="2635"/>
                <a:ext cx="6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Db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cxnSp>
            <p:nvCxnSpPr>
              <p:cNvPr id="120" name="直接连接符 119"/>
              <p:cNvCxnSpPr>
                <a:stCxn id="119" idx="3"/>
              </p:cNvCxnSpPr>
              <p:nvPr/>
            </p:nvCxnSpPr>
            <p:spPr>
              <a:xfrm>
                <a:off x="5766" y="2828"/>
                <a:ext cx="276" cy="3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>
                <a:stCxn id="117" idx="2"/>
              </p:cNvCxnSpPr>
              <p:nvPr/>
            </p:nvCxnSpPr>
            <p:spPr>
              <a:xfrm>
                <a:off x="5162" y="3347"/>
                <a:ext cx="0" cy="385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>
                <a:stCxn id="118" idx="2"/>
              </p:cNvCxnSpPr>
              <p:nvPr/>
            </p:nvCxnSpPr>
            <p:spPr>
              <a:xfrm>
                <a:off x="5548" y="3347"/>
                <a:ext cx="0" cy="614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组合 122"/>
            <p:cNvGrpSpPr/>
            <p:nvPr/>
          </p:nvGrpSpPr>
          <p:grpSpPr>
            <a:xfrm>
              <a:off x="9707" y="2640"/>
              <a:ext cx="1092" cy="1326"/>
              <a:chOff x="4950" y="2635"/>
              <a:chExt cx="1092" cy="1326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4950" y="2635"/>
                <a:ext cx="809" cy="740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文本框 124"/>
              <p:cNvSpPr txBox="true"/>
              <p:nvPr/>
            </p:nvSpPr>
            <p:spPr>
              <a:xfrm>
                <a:off x="4950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2C3E50"/>
                    </a:solidFill>
                  </a:rPr>
                  <a:t>W</a:t>
                </a:r>
                <a:endParaRPr lang="en-US" altLang="zh-CN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26" name="文本框 125"/>
              <p:cNvSpPr txBox="true"/>
              <p:nvPr/>
            </p:nvSpPr>
            <p:spPr>
              <a:xfrm>
                <a:off x="5336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R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27" name="文本框 126"/>
              <p:cNvSpPr txBox="true"/>
              <p:nvPr/>
            </p:nvSpPr>
            <p:spPr>
              <a:xfrm>
                <a:off x="5142" y="2635"/>
                <a:ext cx="6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Db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cxnSp>
            <p:nvCxnSpPr>
              <p:cNvPr id="128" name="直接连接符 127"/>
              <p:cNvCxnSpPr>
                <a:stCxn id="127" idx="3"/>
              </p:cNvCxnSpPr>
              <p:nvPr/>
            </p:nvCxnSpPr>
            <p:spPr>
              <a:xfrm>
                <a:off x="5766" y="2828"/>
                <a:ext cx="276" cy="3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>
                <a:stCxn id="125" idx="2"/>
              </p:cNvCxnSpPr>
              <p:nvPr/>
            </p:nvCxnSpPr>
            <p:spPr>
              <a:xfrm>
                <a:off x="5162" y="3347"/>
                <a:ext cx="0" cy="385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>
                <a:stCxn id="126" idx="2"/>
              </p:cNvCxnSpPr>
              <p:nvPr/>
            </p:nvCxnSpPr>
            <p:spPr>
              <a:xfrm>
                <a:off x="5548" y="3347"/>
                <a:ext cx="0" cy="614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组合 130"/>
            <p:cNvGrpSpPr/>
            <p:nvPr/>
          </p:nvGrpSpPr>
          <p:grpSpPr>
            <a:xfrm>
              <a:off x="15535" y="2642"/>
              <a:ext cx="1092" cy="1326"/>
              <a:chOff x="4950" y="2635"/>
              <a:chExt cx="1092" cy="1326"/>
            </a:xfrm>
          </p:grpSpPr>
          <p:sp>
            <p:nvSpPr>
              <p:cNvPr id="132" name="矩形 131"/>
              <p:cNvSpPr/>
              <p:nvPr/>
            </p:nvSpPr>
            <p:spPr>
              <a:xfrm>
                <a:off x="4950" y="2635"/>
                <a:ext cx="809" cy="740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3" name="文本框 132"/>
              <p:cNvSpPr txBox="true"/>
              <p:nvPr/>
            </p:nvSpPr>
            <p:spPr>
              <a:xfrm>
                <a:off x="4950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2C3E50"/>
                    </a:solidFill>
                  </a:rPr>
                  <a:t>W</a:t>
                </a:r>
                <a:endParaRPr lang="en-US" altLang="zh-CN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34" name="文本框 133"/>
              <p:cNvSpPr txBox="true"/>
              <p:nvPr/>
            </p:nvSpPr>
            <p:spPr>
              <a:xfrm>
                <a:off x="5336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R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35" name="文本框 134"/>
              <p:cNvSpPr txBox="true"/>
              <p:nvPr/>
            </p:nvSpPr>
            <p:spPr>
              <a:xfrm>
                <a:off x="5142" y="2635"/>
                <a:ext cx="6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Db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cxnSp>
            <p:nvCxnSpPr>
              <p:cNvPr id="136" name="直接连接符 135"/>
              <p:cNvCxnSpPr>
                <a:stCxn id="135" idx="3"/>
              </p:cNvCxnSpPr>
              <p:nvPr/>
            </p:nvCxnSpPr>
            <p:spPr>
              <a:xfrm>
                <a:off x="5766" y="2828"/>
                <a:ext cx="276" cy="3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>
                <a:stCxn id="133" idx="2"/>
              </p:cNvCxnSpPr>
              <p:nvPr/>
            </p:nvCxnSpPr>
            <p:spPr>
              <a:xfrm>
                <a:off x="5162" y="3347"/>
                <a:ext cx="0" cy="385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>
                <a:stCxn id="134" idx="2"/>
              </p:cNvCxnSpPr>
              <p:nvPr/>
            </p:nvCxnSpPr>
            <p:spPr>
              <a:xfrm>
                <a:off x="5548" y="3347"/>
                <a:ext cx="0" cy="614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组合 138"/>
            <p:cNvGrpSpPr/>
            <p:nvPr/>
          </p:nvGrpSpPr>
          <p:grpSpPr>
            <a:xfrm>
              <a:off x="11164" y="2640"/>
              <a:ext cx="1092" cy="1326"/>
              <a:chOff x="4950" y="2635"/>
              <a:chExt cx="1092" cy="1326"/>
            </a:xfrm>
          </p:grpSpPr>
          <p:sp>
            <p:nvSpPr>
              <p:cNvPr id="140" name="矩形 139"/>
              <p:cNvSpPr/>
              <p:nvPr/>
            </p:nvSpPr>
            <p:spPr>
              <a:xfrm>
                <a:off x="4950" y="2635"/>
                <a:ext cx="809" cy="740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1" name="文本框 140"/>
              <p:cNvSpPr txBox="true"/>
              <p:nvPr/>
            </p:nvSpPr>
            <p:spPr>
              <a:xfrm>
                <a:off x="4950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2C3E50"/>
                    </a:solidFill>
                  </a:rPr>
                  <a:t>W</a:t>
                </a:r>
                <a:endParaRPr lang="en-US" altLang="zh-CN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42" name="文本框 141"/>
              <p:cNvSpPr txBox="true"/>
              <p:nvPr/>
            </p:nvSpPr>
            <p:spPr>
              <a:xfrm>
                <a:off x="5336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R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43" name="文本框 142"/>
              <p:cNvSpPr txBox="true"/>
              <p:nvPr/>
            </p:nvSpPr>
            <p:spPr>
              <a:xfrm>
                <a:off x="5142" y="2635"/>
                <a:ext cx="6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Db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cxnSp>
            <p:nvCxnSpPr>
              <p:cNvPr id="144" name="直接连接符 143"/>
              <p:cNvCxnSpPr>
                <a:stCxn id="143" idx="3"/>
              </p:cNvCxnSpPr>
              <p:nvPr/>
            </p:nvCxnSpPr>
            <p:spPr>
              <a:xfrm>
                <a:off x="5766" y="2828"/>
                <a:ext cx="276" cy="3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>
                <a:stCxn id="141" idx="2"/>
              </p:cNvCxnSpPr>
              <p:nvPr/>
            </p:nvCxnSpPr>
            <p:spPr>
              <a:xfrm>
                <a:off x="5162" y="3347"/>
                <a:ext cx="0" cy="385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>
                <a:stCxn id="142" idx="2"/>
              </p:cNvCxnSpPr>
              <p:nvPr/>
            </p:nvCxnSpPr>
            <p:spPr>
              <a:xfrm>
                <a:off x="5548" y="3347"/>
                <a:ext cx="0" cy="614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组合 146"/>
            <p:cNvGrpSpPr/>
            <p:nvPr/>
          </p:nvGrpSpPr>
          <p:grpSpPr>
            <a:xfrm>
              <a:off x="12621" y="2640"/>
              <a:ext cx="1092" cy="1326"/>
              <a:chOff x="4950" y="2635"/>
              <a:chExt cx="1092" cy="1326"/>
            </a:xfrm>
          </p:grpSpPr>
          <p:sp>
            <p:nvSpPr>
              <p:cNvPr id="148" name="矩形 147"/>
              <p:cNvSpPr/>
              <p:nvPr/>
            </p:nvSpPr>
            <p:spPr>
              <a:xfrm>
                <a:off x="4950" y="2635"/>
                <a:ext cx="809" cy="740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9" name="文本框 148"/>
              <p:cNvSpPr txBox="true"/>
              <p:nvPr/>
            </p:nvSpPr>
            <p:spPr>
              <a:xfrm>
                <a:off x="4950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2C3E50"/>
                    </a:solidFill>
                  </a:rPr>
                  <a:t>W</a:t>
                </a:r>
                <a:endParaRPr lang="en-US" altLang="zh-CN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50" name="文本框 149"/>
              <p:cNvSpPr txBox="true"/>
              <p:nvPr/>
            </p:nvSpPr>
            <p:spPr>
              <a:xfrm>
                <a:off x="5336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R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51" name="文本框 150"/>
              <p:cNvSpPr txBox="true"/>
              <p:nvPr/>
            </p:nvSpPr>
            <p:spPr>
              <a:xfrm>
                <a:off x="5142" y="2635"/>
                <a:ext cx="6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Db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cxnSp>
            <p:nvCxnSpPr>
              <p:cNvPr id="152" name="直接连接符 151"/>
              <p:cNvCxnSpPr>
                <a:stCxn id="151" idx="3"/>
              </p:cNvCxnSpPr>
              <p:nvPr/>
            </p:nvCxnSpPr>
            <p:spPr>
              <a:xfrm>
                <a:off x="5766" y="2828"/>
                <a:ext cx="276" cy="3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>
                <a:stCxn id="149" idx="2"/>
              </p:cNvCxnSpPr>
              <p:nvPr/>
            </p:nvCxnSpPr>
            <p:spPr>
              <a:xfrm>
                <a:off x="5162" y="3347"/>
                <a:ext cx="0" cy="385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>
                <a:stCxn id="150" idx="2"/>
              </p:cNvCxnSpPr>
              <p:nvPr/>
            </p:nvCxnSpPr>
            <p:spPr>
              <a:xfrm>
                <a:off x="5548" y="3347"/>
                <a:ext cx="0" cy="614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组合 154"/>
            <p:cNvGrpSpPr/>
            <p:nvPr/>
          </p:nvGrpSpPr>
          <p:grpSpPr>
            <a:xfrm>
              <a:off x="14078" y="2640"/>
              <a:ext cx="1092" cy="1326"/>
              <a:chOff x="4950" y="2635"/>
              <a:chExt cx="1092" cy="1326"/>
            </a:xfrm>
          </p:grpSpPr>
          <p:sp>
            <p:nvSpPr>
              <p:cNvPr id="156" name="矩形 155"/>
              <p:cNvSpPr/>
              <p:nvPr/>
            </p:nvSpPr>
            <p:spPr>
              <a:xfrm>
                <a:off x="4950" y="2635"/>
                <a:ext cx="809" cy="740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7" name="文本框 156"/>
              <p:cNvSpPr txBox="true"/>
              <p:nvPr/>
            </p:nvSpPr>
            <p:spPr>
              <a:xfrm>
                <a:off x="4950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2C3E50"/>
                    </a:solidFill>
                  </a:rPr>
                  <a:t>W</a:t>
                </a:r>
                <a:endParaRPr lang="en-US" altLang="zh-CN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58" name="文本框 157"/>
              <p:cNvSpPr txBox="true"/>
              <p:nvPr/>
            </p:nvSpPr>
            <p:spPr>
              <a:xfrm>
                <a:off x="5336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R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59" name="文本框 158"/>
              <p:cNvSpPr txBox="true"/>
              <p:nvPr/>
            </p:nvSpPr>
            <p:spPr>
              <a:xfrm>
                <a:off x="5142" y="2635"/>
                <a:ext cx="6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Db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cxnSp>
            <p:nvCxnSpPr>
              <p:cNvPr id="160" name="直接连接符 159"/>
              <p:cNvCxnSpPr>
                <a:stCxn id="159" idx="3"/>
              </p:cNvCxnSpPr>
              <p:nvPr/>
            </p:nvCxnSpPr>
            <p:spPr>
              <a:xfrm>
                <a:off x="5766" y="2828"/>
                <a:ext cx="276" cy="3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>
                <a:stCxn id="157" idx="2"/>
              </p:cNvCxnSpPr>
              <p:nvPr/>
            </p:nvCxnSpPr>
            <p:spPr>
              <a:xfrm>
                <a:off x="5162" y="3347"/>
                <a:ext cx="0" cy="385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>
                <a:stCxn id="158" idx="2"/>
              </p:cNvCxnSpPr>
              <p:nvPr/>
            </p:nvCxnSpPr>
            <p:spPr>
              <a:xfrm>
                <a:off x="5548" y="3347"/>
                <a:ext cx="0" cy="614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3" name="组合 162"/>
          <p:cNvGrpSpPr/>
          <p:nvPr/>
        </p:nvGrpSpPr>
        <p:grpSpPr>
          <a:xfrm>
            <a:off x="2846070" y="4013200"/>
            <a:ext cx="8106410" cy="844550"/>
            <a:chOff x="3861" y="2640"/>
            <a:chExt cx="12766" cy="1330"/>
          </a:xfrm>
        </p:grpSpPr>
        <p:grpSp>
          <p:nvGrpSpPr>
            <p:cNvPr id="164" name="组合 163"/>
            <p:cNvGrpSpPr/>
            <p:nvPr/>
          </p:nvGrpSpPr>
          <p:grpSpPr>
            <a:xfrm>
              <a:off x="5336" y="2644"/>
              <a:ext cx="1092" cy="1326"/>
              <a:chOff x="4950" y="2635"/>
              <a:chExt cx="1092" cy="1326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4950" y="2635"/>
                <a:ext cx="809" cy="740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6" name="文本框 165"/>
              <p:cNvSpPr txBox="true"/>
              <p:nvPr/>
            </p:nvSpPr>
            <p:spPr>
              <a:xfrm>
                <a:off x="4950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2C3E50"/>
                    </a:solidFill>
                  </a:rPr>
                  <a:t>W</a:t>
                </a:r>
                <a:endParaRPr lang="en-US" altLang="zh-CN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67" name="文本框 166"/>
              <p:cNvSpPr txBox="true"/>
              <p:nvPr/>
            </p:nvSpPr>
            <p:spPr>
              <a:xfrm>
                <a:off x="5336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R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68" name="文本框 167"/>
              <p:cNvSpPr txBox="true"/>
              <p:nvPr/>
            </p:nvSpPr>
            <p:spPr>
              <a:xfrm>
                <a:off x="5142" y="2635"/>
                <a:ext cx="6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Db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cxnSp>
            <p:nvCxnSpPr>
              <p:cNvPr id="169" name="直接连接符 168"/>
              <p:cNvCxnSpPr>
                <a:stCxn id="168" idx="3"/>
              </p:cNvCxnSpPr>
              <p:nvPr/>
            </p:nvCxnSpPr>
            <p:spPr>
              <a:xfrm>
                <a:off x="5766" y="2828"/>
                <a:ext cx="276" cy="3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/>
              <p:cNvCxnSpPr>
                <a:stCxn id="166" idx="2"/>
              </p:cNvCxnSpPr>
              <p:nvPr/>
            </p:nvCxnSpPr>
            <p:spPr>
              <a:xfrm>
                <a:off x="5162" y="3347"/>
                <a:ext cx="0" cy="385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/>
              <p:cNvCxnSpPr>
                <a:stCxn id="167" idx="2"/>
              </p:cNvCxnSpPr>
              <p:nvPr/>
            </p:nvCxnSpPr>
            <p:spPr>
              <a:xfrm>
                <a:off x="5548" y="3347"/>
                <a:ext cx="0" cy="614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2" name="直接连接符 171"/>
            <p:cNvCxnSpPr/>
            <p:nvPr/>
          </p:nvCxnSpPr>
          <p:spPr>
            <a:xfrm>
              <a:off x="3861" y="3734"/>
              <a:ext cx="11865" cy="22"/>
            </a:xfrm>
            <a:prstGeom prst="line">
              <a:avLst/>
            </a:prstGeom>
            <a:ln w="28575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V="true">
              <a:off x="3861" y="3952"/>
              <a:ext cx="12275" cy="9"/>
            </a:xfrm>
            <a:prstGeom prst="line">
              <a:avLst/>
            </a:prstGeom>
            <a:ln w="28575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组合 173"/>
            <p:cNvGrpSpPr/>
            <p:nvPr/>
          </p:nvGrpSpPr>
          <p:grpSpPr>
            <a:xfrm>
              <a:off x="6793" y="2640"/>
              <a:ext cx="1092" cy="1326"/>
              <a:chOff x="4950" y="2635"/>
              <a:chExt cx="1092" cy="1326"/>
            </a:xfrm>
          </p:grpSpPr>
          <p:sp>
            <p:nvSpPr>
              <p:cNvPr id="175" name="矩形 174"/>
              <p:cNvSpPr/>
              <p:nvPr/>
            </p:nvSpPr>
            <p:spPr>
              <a:xfrm>
                <a:off x="4950" y="2635"/>
                <a:ext cx="809" cy="740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6" name="文本框 175"/>
              <p:cNvSpPr txBox="true"/>
              <p:nvPr/>
            </p:nvSpPr>
            <p:spPr>
              <a:xfrm>
                <a:off x="4950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2C3E50"/>
                    </a:solidFill>
                  </a:rPr>
                  <a:t>W</a:t>
                </a:r>
                <a:endParaRPr lang="en-US" altLang="zh-CN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77" name="文本框 176"/>
              <p:cNvSpPr txBox="true"/>
              <p:nvPr/>
            </p:nvSpPr>
            <p:spPr>
              <a:xfrm>
                <a:off x="5336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R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78" name="文本框 177"/>
              <p:cNvSpPr txBox="true"/>
              <p:nvPr/>
            </p:nvSpPr>
            <p:spPr>
              <a:xfrm>
                <a:off x="5142" y="2635"/>
                <a:ext cx="6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Db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cxnSp>
            <p:nvCxnSpPr>
              <p:cNvPr id="179" name="直接连接符 178"/>
              <p:cNvCxnSpPr>
                <a:stCxn id="178" idx="3"/>
              </p:cNvCxnSpPr>
              <p:nvPr/>
            </p:nvCxnSpPr>
            <p:spPr>
              <a:xfrm>
                <a:off x="5766" y="2828"/>
                <a:ext cx="276" cy="3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/>
              <p:cNvCxnSpPr>
                <a:stCxn id="176" idx="2"/>
              </p:cNvCxnSpPr>
              <p:nvPr/>
            </p:nvCxnSpPr>
            <p:spPr>
              <a:xfrm>
                <a:off x="5162" y="3347"/>
                <a:ext cx="0" cy="385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/>
              <p:cNvCxnSpPr>
                <a:stCxn id="177" idx="2"/>
              </p:cNvCxnSpPr>
              <p:nvPr/>
            </p:nvCxnSpPr>
            <p:spPr>
              <a:xfrm>
                <a:off x="5548" y="3347"/>
                <a:ext cx="0" cy="614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组合 181"/>
            <p:cNvGrpSpPr/>
            <p:nvPr/>
          </p:nvGrpSpPr>
          <p:grpSpPr>
            <a:xfrm>
              <a:off x="8250" y="2640"/>
              <a:ext cx="1092" cy="1326"/>
              <a:chOff x="4950" y="2635"/>
              <a:chExt cx="1092" cy="1326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4950" y="2635"/>
                <a:ext cx="809" cy="740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4" name="文本框 183"/>
              <p:cNvSpPr txBox="true"/>
              <p:nvPr/>
            </p:nvSpPr>
            <p:spPr>
              <a:xfrm>
                <a:off x="4950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2C3E50"/>
                    </a:solidFill>
                  </a:rPr>
                  <a:t>W</a:t>
                </a:r>
                <a:endParaRPr lang="en-US" altLang="zh-CN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85" name="文本框 184"/>
              <p:cNvSpPr txBox="true"/>
              <p:nvPr/>
            </p:nvSpPr>
            <p:spPr>
              <a:xfrm>
                <a:off x="5336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R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86" name="文本框 185"/>
              <p:cNvSpPr txBox="true"/>
              <p:nvPr/>
            </p:nvSpPr>
            <p:spPr>
              <a:xfrm>
                <a:off x="5142" y="2635"/>
                <a:ext cx="6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Db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cxnSp>
            <p:nvCxnSpPr>
              <p:cNvPr id="187" name="直接连接符 186"/>
              <p:cNvCxnSpPr>
                <a:stCxn id="186" idx="3"/>
              </p:cNvCxnSpPr>
              <p:nvPr/>
            </p:nvCxnSpPr>
            <p:spPr>
              <a:xfrm>
                <a:off x="5766" y="2828"/>
                <a:ext cx="276" cy="3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/>
              <p:cNvCxnSpPr>
                <a:stCxn id="184" idx="2"/>
              </p:cNvCxnSpPr>
              <p:nvPr/>
            </p:nvCxnSpPr>
            <p:spPr>
              <a:xfrm>
                <a:off x="5162" y="3347"/>
                <a:ext cx="0" cy="385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/>
              <p:cNvCxnSpPr>
                <a:stCxn id="185" idx="2"/>
              </p:cNvCxnSpPr>
              <p:nvPr/>
            </p:nvCxnSpPr>
            <p:spPr>
              <a:xfrm>
                <a:off x="5548" y="3347"/>
                <a:ext cx="0" cy="614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组合 189"/>
            <p:cNvGrpSpPr/>
            <p:nvPr/>
          </p:nvGrpSpPr>
          <p:grpSpPr>
            <a:xfrm>
              <a:off x="9707" y="2640"/>
              <a:ext cx="1092" cy="1326"/>
              <a:chOff x="4950" y="2635"/>
              <a:chExt cx="1092" cy="1326"/>
            </a:xfrm>
          </p:grpSpPr>
          <p:sp>
            <p:nvSpPr>
              <p:cNvPr id="191" name="矩形 190"/>
              <p:cNvSpPr/>
              <p:nvPr/>
            </p:nvSpPr>
            <p:spPr>
              <a:xfrm>
                <a:off x="4950" y="2635"/>
                <a:ext cx="809" cy="740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2" name="文本框 191"/>
              <p:cNvSpPr txBox="true"/>
              <p:nvPr/>
            </p:nvSpPr>
            <p:spPr>
              <a:xfrm>
                <a:off x="4950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2C3E50"/>
                    </a:solidFill>
                  </a:rPr>
                  <a:t>W</a:t>
                </a:r>
                <a:endParaRPr lang="en-US" altLang="zh-CN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93" name="文本框 192"/>
              <p:cNvSpPr txBox="true"/>
              <p:nvPr/>
            </p:nvSpPr>
            <p:spPr>
              <a:xfrm>
                <a:off x="5336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R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94" name="文本框 193"/>
              <p:cNvSpPr txBox="true"/>
              <p:nvPr/>
            </p:nvSpPr>
            <p:spPr>
              <a:xfrm>
                <a:off x="5142" y="2635"/>
                <a:ext cx="6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Db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cxnSp>
            <p:nvCxnSpPr>
              <p:cNvPr id="195" name="直接连接符 194"/>
              <p:cNvCxnSpPr>
                <a:stCxn id="194" idx="3"/>
              </p:cNvCxnSpPr>
              <p:nvPr/>
            </p:nvCxnSpPr>
            <p:spPr>
              <a:xfrm>
                <a:off x="5766" y="2828"/>
                <a:ext cx="276" cy="3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>
                <a:stCxn id="192" idx="2"/>
              </p:cNvCxnSpPr>
              <p:nvPr/>
            </p:nvCxnSpPr>
            <p:spPr>
              <a:xfrm>
                <a:off x="5162" y="3347"/>
                <a:ext cx="0" cy="385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>
                <a:stCxn id="193" idx="2"/>
              </p:cNvCxnSpPr>
              <p:nvPr/>
            </p:nvCxnSpPr>
            <p:spPr>
              <a:xfrm>
                <a:off x="5548" y="3347"/>
                <a:ext cx="0" cy="614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组合 197"/>
            <p:cNvGrpSpPr/>
            <p:nvPr/>
          </p:nvGrpSpPr>
          <p:grpSpPr>
            <a:xfrm>
              <a:off x="15535" y="2642"/>
              <a:ext cx="1092" cy="1326"/>
              <a:chOff x="4950" y="2635"/>
              <a:chExt cx="1092" cy="1326"/>
            </a:xfrm>
          </p:grpSpPr>
          <p:sp>
            <p:nvSpPr>
              <p:cNvPr id="199" name="矩形 198"/>
              <p:cNvSpPr/>
              <p:nvPr/>
            </p:nvSpPr>
            <p:spPr>
              <a:xfrm>
                <a:off x="4950" y="2635"/>
                <a:ext cx="809" cy="740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0" name="文本框 199"/>
              <p:cNvSpPr txBox="true"/>
              <p:nvPr/>
            </p:nvSpPr>
            <p:spPr>
              <a:xfrm>
                <a:off x="4950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2C3E50"/>
                    </a:solidFill>
                  </a:rPr>
                  <a:t>W</a:t>
                </a:r>
                <a:endParaRPr lang="en-US" altLang="zh-CN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01" name="文本框 200"/>
              <p:cNvSpPr txBox="true"/>
              <p:nvPr/>
            </p:nvSpPr>
            <p:spPr>
              <a:xfrm>
                <a:off x="5336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R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02" name="文本框 201"/>
              <p:cNvSpPr txBox="true"/>
              <p:nvPr/>
            </p:nvSpPr>
            <p:spPr>
              <a:xfrm>
                <a:off x="5142" y="2635"/>
                <a:ext cx="6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Db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cxnSp>
            <p:nvCxnSpPr>
              <p:cNvPr id="203" name="直接连接符 202"/>
              <p:cNvCxnSpPr>
                <a:stCxn id="202" idx="3"/>
              </p:cNvCxnSpPr>
              <p:nvPr/>
            </p:nvCxnSpPr>
            <p:spPr>
              <a:xfrm>
                <a:off x="5766" y="2828"/>
                <a:ext cx="276" cy="3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/>
              <p:cNvCxnSpPr>
                <a:stCxn id="200" idx="2"/>
              </p:cNvCxnSpPr>
              <p:nvPr/>
            </p:nvCxnSpPr>
            <p:spPr>
              <a:xfrm>
                <a:off x="5162" y="3347"/>
                <a:ext cx="0" cy="385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>
                <a:stCxn id="201" idx="2"/>
              </p:cNvCxnSpPr>
              <p:nvPr/>
            </p:nvCxnSpPr>
            <p:spPr>
              <a:xfrm>
                <a:off x="5548" y="3347"/>
                <a:ext cx="0" cy="614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/>
            <p:cNvGrpSpPr/>
            <p:nvPr/>
          </p:nvGrpSpPr>
          <p:grpSpPr>
            <a:xfrm>
              <a:off x="11164" y="2640"/>
              <a:ext cx="1092" cy="1326"/>
              <a:chOff x="4950" y="2635"/>
              <a:chExt cx="1092" cy="1326"/>
            </a:xfrm>
          </p:grpSpPr>
          <p:sp>
            <p:nvSpPr>
              <p:cNvPr id="207" name="矩形 206"/>
              <p:cNvSpPr/>
              <p:nvPr/>
            </p:nvSpPr>
            <p:spPr>
              <a:xfrm>
                <a:off x="4950" y="2635"/>
                <a:ext cx="809" cy="740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8" name="文本框 207"/>
              <p:cNvSpPr txBox="true"/>
              <p:nvPr/>
            </p:nvSpPr>
            <p:spPr>
              <a:xfrm>
                <a:off x="4950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2C3E50"/>
                    </a:solidFill>
                  </a:rPr>
                  <a:t>W</a:t>
                </a:r>
                <a:endParaRPr lang="en-US" altLang="zh-CN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09" name="文本框 208"/>
              <p:cNvSpPr txBox="true"/>
              <p:nvPr/>
            </p:nvSpPr>
            <p:spPr>
              <a:xfrm>
                <a:off x="5336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R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10" name="文本框 209"/>
              <p:cNvSpPr txBox="true"/>
              <p:nvPr/>
            </p:nvSpPr>
            <p:spPr>
              <a:xfrm>
                <a:off x="5142" y="2635"/>
                <a:ext cx="6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Db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cxnSp>
            <p:nvCxnSpPr>
              <p:cNvPr id="211" name="直接连接符 210"/>
              <p:cNvCxnSpPr>
                <a:stCxn id="210" idx="3"/>
              </p:cNvCxnSpPr>
              <p:nvPr/>
            </p:nvCxnSpPr>
            <p:spPr>
              <a:xfrm>
                <a:off x="5766" y="2828"/>
                <a:ext cx="276" cy="3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>
                <a:stCxn id="208" idx="2"/>
              </p:cNvCxnSpPr>
              <p:nvPr/>
            </p:nvCxnSpPr>
            <p:spPr>
              <a:xfrm>
                <a:off x="5162" y="3347"/>
                <a:ext cx="0" cy="385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>
                <a:stCxn id="209" idx="2"/>
              </p:cNvCxnSpPr>
              <p:nvPr/>
            </p:nvCxnSpPr>
            <p:spPr>
              <a:xfrm>
                <a:off x="5548" y="3347"/>
                <a:ext cx="0" cy="614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4" name="组合 213"/>
            <p:cNvGrpSpPr/>
            <p:nvPr/>
          </p:nvGrpSpPr>
          <p:grpSpPr>
            <a:xfrm>
              <a:off x="12621" y="2640"/>
              <a:ext cx="1092" cy="1326"/>
              <a:chOff x="4950" y="2635"/>
              <a:chExt cx="1092" cy="1326"/>
            </a:xfrm>
          </p:grpSpPr>
          <p:sp>
            <p:nvSpPr>
              <p:cNvPr id="215" name="矩形 214"/>
              <p:cNvSpPr/>
              <p:nvPr/>
            </p:nvSpPr>
            <p:spPr>
              <a:xfrm>
                <a:off x="4950" y="2635"/>
                <a:ext cx="809" cy="740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6" name="文本框 215"/>
              <p:cNvSpPr txBox="true"/>
              <p:nvPr/>
            </p:nvSpPr>
            <p:spPr>
              <a:xfrm>
                <a:off x="4950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2C3E50"/>
                    </a:solidFill>
                  </a:rPr>
                  <a:t>W</a:t>
                </a:r>
                <a:endParaRPr lang="en-US" altLang="zh-CN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17" name="文本框 216"/>
              <p:cNvSpPr txBox="true"/>
              <p:nvPr/>
            </p:nvSpPr>
            <p:spPr>
              <a:xfrm>
                <a:off x="5336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R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18" name="文本框 217"/>
              <p:cNvSpPr txBox="true"/>
              <p:nvPr/>
            </p:nvSpPr>
            <p:spPr>
              <a:xfrm>
                <a:off x="5142" y="2635"/>
                <a:ext cx="6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Db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cxnSp>
            <p:nvCxnSpPr>
              <p:cNvPr id="219" name="直接连接符 218"/>
              <p:cNvCxnSpPr>
                <a:stCxn id="218" idx="3"/>
              </p:cNvCxnSpPr>
              <p:nvPr/>
            </p:nvCxnSpPr>
            <p:spPr>
              <a:xfrm>
                <a:off x="5766" y="2828"/>
                <a:ext cx="276" cy="3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219"/>
              <p:cNvCxnSpPr>
                <a:stCxn id="216" idx="2"/>
              </p:cNvCxnSpPr>
              <p:nvPr/>
            </p:nvCxnSpPr>
            <p:spPr>
              <a:xfrm>
                <a:off x="5162" y="3347"/>
                <a:ext cx="0" cy="385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连接符 220"/>
              <p:cNvCxnSpPr>
                <a:stCxn id="217" idx="2"/>
              </p:cNvCxnSpPr>
              <p:nvPr/>
            </p:nvCxnSpPr>
            <p:spPr>
              <a:xfrm>
                <a:off x="5548" y="3347"/>
                <a:ext cx="0" cy="614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组合 221"/>
            <p:cNvGrpSpPr/>
            <p:nvPr/>
          </p:nvGrpSpPr>
          <p:grpSpPr>
            <a:xfrm>
              <a:off x="14078" y="2640"/>
              <a:ext cx="1092" cy="1326"/>
              <a:chOff x="4950" y="2635"/>
              <a:chExt cx="1092" cy="1326"/>
            </a:xfrm>
          </p:grpSpPr>
          <p:sp>
            <p:nvSpPr>
              <p:cNvPr id="223" name="矩形 222"/>
              <p:cNvSpPr/>
              <p:nvPr/>
            </p:nvSpPr>
            <p:spPr>
              <a:xfrm>
                <a:off x="4950" y="2635"/>
                <a:ext cx="809" cy="740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4" name="文本框 223"/>
              <p:cNvSpPr txBox="true"/>
              <p:nvPr/>
            </p:nvSpPr>
            <p:spPr>
              <a:xfrm>
                <a:off x="4950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2C3E50"/>
                    </a:solidFill>
                  </a:rPr>
                  <a:t>W</a:t>
                </a:r>
                <a:endParaRPr lang="en-US" altLang="zh-CN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25" name="文本框 224"/>
              <p:cNvSpPr txBox="true"/>
              <p:nvPr/>
            </p:nvSpPr>
            <p:spPr>
              <a:xfrm>
                <a:off x="5336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R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26" name="文本框 225"/>
              <p:cNvSpPr txBox="true"/>
              <p:nvPr/>
            </p:nvSpPr>
            <p:spPr>
              <a:xfrm>
                <a:off x="5142" y="2635"/>
                <a:ext cx="6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Db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cxnSp>
            <p:nvCxnSpPr>
              <p:cNvPr id="227" name="直接连接符 226"/>
              <p:cNvCxnSpPr>
                <a:stCxn id="226" idx="3"/>
              </p:cNvCxnSpPr>
              <p:nvPr/>
            </p:nvCxnSpPr>
            <p:spPr>
              <a:xfrm>
                <a:off x="5766" y="2828"/>
                <a:ext cx="276" cy="3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接连接符 227"/>
              <p:cNvCxnSpPr>
                <a:stCxn id="224" idx="2"/>
              </p:cNvCxnSpPr>
              <p:nvPr/>
            </p:nvCxnSpPr>
            <p:spPr>
              <a:xfrm>
                <a:off x="5162" y="3347"/>
                <a:ext cx="0" cy="385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接连接符 228"/>
              <p:cNvCxnSpPr>
                <a:stCxn id="225" idx="2"/>
              </p:cNvCxnSpPr>
              <p:nvPr/>
            </p:nvCxnSpPr>
            <p:spPr>
              <a:xfrm>
                <a:off x="5548" y="3347"/>
                <a:ext cx="0" cy="614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0" name="组合 229"/>
          <p:cNvGrpSpPr/>
          <p:nvPr/>
        </p:nvGrpSpPr>
        <p:grpSpPr>
          <a:xfrm>
            <a:off x="2846070" y="5229860"/>
            <a:ext cx="8106410" cy="844550"/>
            <a:chOff x="3861" y="2640"/>
            <a:chExt cx="12766" cy="1330"/>
          </a:xfrm>
        </p:grpSpPr>
        <p:grpSp>
          <p:nvGrpSpPr>
            <p:cNvPr id="231" name="组合 230"/>
            <p:cNvGrpSpPr/>
            <p:nvPr/>
          </p:nvGrpSpPr>
          <p:grpSpPr>
            <a:xfrm>
              <a:off x="5336" y="2644"/>
              <a:ext cx="1092" cy="1326"/>
              <a:chOff x="4950" y="2635"/>
              <a:chExt cx="1092" cy="1326"/>
            </a:xfrm>
          </p:grpSpPr>
          <p:sp>
            <p:nvSpPr>
              <p:cNvPr id="232" name="矩形 231"/>
              <p:cNvSpPr/>
              <p:nvPr/>
            </p:nvSpPr>
            <p:spPr>
              <a:xfrm>
                <a:off x="4950" y="2635"/>
                <a:ext cx="809" cy="740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3" name="文本框 232"/>
              <p:cNvSpPr txBox="true"/>
              <p:nvPr/>
            </p:nvSpPr>
            <p:spPr>
              <a:xfrm>
                <a:off x="4950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2C3E50"/>
                    </a:solidFill>
                  </a:rPr>
                  <a:t>W</a:t>
                </a:r>
                <a:endParaRPr lang="en-US" altLang="zh-CN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34" name="文本框 233"/>
              <p:cNvSpPr txBox="true"/>
              <p:nvPr/>
            </p:nvSpPr>
            <p:spPr>
              <a:xfrm>
                <a:off x="5336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R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35" name="文本框 234"/>
              <p:cNvSpPr txBox="true"/>
              <p:nvPr/>
            </p:nvSpPr>
            <p:spPr>
              <a:xfrm>
                <a:off x="5142" y="2635"/>
                <a:ext cx="6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Db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cxnSp>
            <p:nvCxnSpPr>
              <p:cNvPr id="236" name="直接连接符 235"/>
              <p:cNvCxnSpPr>
                <a:stCxn id="235" idx="3"/>
              </p:cNvCxnSpPr>
              <p:nvPr/>
            </p:nvCxnSpPr>
            <p:spPr>
              <a:xfrm>
                <a:off x="5766" y="2828"/>
                <a:ext cx="276" cy="3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 236"/>
              <p:cNvCxnSpPr>
                <a:stCxn id="233" idx="2"/>
              </p:cNvCxnSpPr>
              <p:nvPr/>
            </p:nvCxnSpPr>
            <p:spPr>
              <a:xfrm>
                <a:off x="5162" y="3347"/>
                <a:ext cx="0" cy="385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连接符 237"/>
              <p:cNvCxnSpPr>
                <a:stCxn id="234" idx="2"/>
              </p:cNvCxnSpPr>
              <p:nvPr/>
            </p:nvCxnSpPr>
            <p:spPr>
              <a:xfrm>
                <a:off x="5548" y="3347"/>
                <a:ext cx="0" cy="614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9" name="直接连接符 238"/>
            <p:cNvCxnSpPr/>
            <p:nvPr/>
          </p:nvCxnSpPr>
          <p:spPr>
            <a:xfrm>
              <a:off x="3861" y="3734"/>
              <a:ext cx="11865" cy="22"/>
            </a:xfrm>
            <a:prstGeom prst="line">
              <a:avLst/>
            </a:prstGeom>
            <a:ln w="28575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flipV="true">
              <a:off x="3861" y="3952"/>
              <a:ext cx="12275" cy="9"/>
            </a:xfrm>
            <a:prstGeom prst="line">
              <a:avLst/>
            </a:prstGeom>
            <a:ln w="28575"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组合 240"/>
            <p:cNvGrpSpPr/>
            <p:nvPr/>
          </p:nvGrpSpPr>
          <p:grpSpPr>
            <a:xfrm>
              <a:off x="6793" y="2640"/>
              <a:ext cx="1092" cy="1326"/>
              <a:chOff x="4950" y="2635"/>
              <a:chExt cx="1092" cy="1326"/>
            </a:xfrm>
          </p:grpSpPr>
          <p:sp>
            <p:nvSpPr>
              <p:cNvPr id="242" name="矩形 241"/>
              <p:cNvSpPr/>
              <p:nvPr/>
            </p:nvSpPr>
            <p:spPr>
              <a:xfrm>
                <a:off x="4950" y="2635"/>
                <a:ext cx="809" cy="740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3" name="文本框 242"/>
              <p:cNvSpPr txBox="true"/>
              <p:nvPr/>
            </p:nvSpPr>
            <p:spPr>
              <a:xfrm>
                <a:off x="4950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2C3E50"/>
                    </a:solidFill>
                  </a:rPr>
                  <a:t>W</a:t>
                </a:r>
                <a:endParaRPr lang="en-US" altLang="zh-CN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44" name="文本框 243"/>
              <p:cNvSpPr txBox="true"/>
              <p:nvPr/>
            </p:nvSpPr>
            <p:spPr>
              <a:xfrm>
                <a:off x="5336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R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45" name="文本框 244"/>
              <p:cNvSpPr txBox="true"/>
              <p:nvPr/>
            </p:nvSpPr>
            <p:spPr>
              <a:xfrm>
                <a:off x="5142" y="2635"/>
                <a:ext cx="6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Db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cxnSp>
            <p:nvCxnSpPr>
              <p:cNvPr id="246" name="直接连接符 245"/>
              <p:cNvCxnSpPr>
                <a:stCxn id="245" idx="3"/>
              </p:cNvCxnSpPr>
              <p:nvPr/>
            </p:nvCxnSpPr>
            <p:spPr>
              <a:xfrm>
                <a:off x="5766" y="2828"/>
                <a:ext cx="276" cy="3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 246"/>
              <p:cNvCxnSpPr>
                <a:stCxn id="243" idx="2"/>
              </p:cNvCxnSpPr>
              <p:nvPr/>
            </p:nvCxnSpPr>
            <p:spPr>
              <a:xfrm>
                <a:off x="5162" y="3347"/>
                <a:ext cx="0" cy="385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 247"/>
              <p:cNvCxnSpPr>
                <a:stCxn id="244" idx="2"/>
              </p:cNvCxnSpPr>
              <p:nvPr/>
            </p:nvCxnSpPr>
            <p:spPr>
              <a:xfrm>
                <a:off x="5548" y="3347"/>
                <a:ext cx="0" cy="614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9" name="组合 248"/>
            <p:cNvGrpSpPr/>
            <p:nvPr/>
          </p:nvGrpSpPr>
          <p:grpSpPr>
            <a:xfrm>
              <a:off x="8250" y="2640"/>
              <a:ext cx="1092" cy="1326"/>
              <a:chOff x="4950" y="2635"/>
              <a:chExt cx="1092" cy="1326"/>
            </a:xfrm>
          </p:grpSpPr>
          <p:sp>
            <p:nvSpPr>
              <p:cNvPr id="250" name="矩形 249"/>
              <p:cNvSpPr/>
              <p:nvPr/>
            </p:nvSpPr>
            <p:spPr>
              <a:xfrm>
                <a:off x="4950" y="2635"/>
                <a:ext cx="809" cy="740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1" name="文本框 250"/>
              <p:cNvSpPr txBox="true"/>
              <p:nvPr/>
            </p:nvSpPr>
            <p:spPr>
              <a:xfrm>
                <a:off x="4950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2C3E50"/>
                    </a:solidFill>
                  </a:rPr>
                  <a:t>W</a:t>
                </a:r>
                <a:endParaRPr lang="en-US" altLang="zh-CN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52" name="文本框 251"/>
              <p:cNvSpPr txBox="true"/>
              <p:nvPr/>
            </p:nvSpPr>
            <p:spPr>
              <a:xfrm>
                <a:off x="5336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R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53" name="文本框 252"/>
              <p:cNvSpPr txBox="true"/>
              <p:nvPr/>
            </p:nvSpPr>
            <p:spPr>
              <a:xfrm>
                <a:off x="5142" y="2635"/>
                <a:ext cx="6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Db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cxnSp>
            <p:nvCxnSpPr>
              <p:cNvPr id="254" name="直接连接符 253"/>
              <p:cNvCxnSpPr>
                <a:stCxn id="253" idx="3"/>
              </p:cNvCxnSpPr>
              <p:nvPr/>
            </p:nvCxnSpPr>
            <p:spPr>
              <a:xfrm>
                <a:off x="5766" y="2828"/>
                <a:ext cx="276" cy="3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/>
              <p:cNvCxnSpPr>
                <a:stCxn id="251" idx="2"/>
              </p:cNvCxnSpPr>
              <p:nvPr/>
            </p:nvCxnSpPr>
            <p:spPr>
              <a:xfrm>
                <a:off x="5162" y="3347"/>
                <a:ext cx="0" cy="385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接连接符 255"/>
              <p:cNvCxnSpPr>
                <a:stCxn id="252" idx="2"/>
              </p:cNvCxnSpPr>
              <p:nvPr/>
            </p:nvCxnSpPr>
            <p:spPr>
              <a:xfrm>
                <a:off x="5548" y="3347"/>
                <a:ext cx="0" cy="614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组合 256"/>
            <p:cNvGrpSpPr/>
            <p:nvPr/>
          </p:nvGrpSpPr>
          <p:grpSpPr>
            <a:xfrm>
              <a:off x="9707" y="2640"/>
              <a:ext cx="1092" cy="1326"/>
              <a:chOff x="4950" y="2635"/>
              <a:chExt cx="1092" cy="1326"/>
            </a:xfrm>
          </p:grpSpPr>
          <p:sp>
            <p:nvSpPr>
              <p:cNvPr id="258" name="矩形 257"/>
              <p:cNvSpPr/>
              <p:nvPr/>
            </p:nvSpPr>
            <p:spPr>
              <a:xfrm>
                <a:off x="4950" y="2635"/>
                <a:ext cx="809" cy="740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9" name="文本框 258"/>
              <p:cNvSpPr txBox="true"/>
              <p:nvPr/>
            </p:nvSpPr>
            <p:spPr>
              <a:xfrm>
                <a:off x="4950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2C3E50"/>
                    </a:solidFill>
                  </a:rPr>
                  <a:t>W</a:t>
                </a:r>
                <a:endParaRPr lang="en-US" altLang="zh-CN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60" name="文本框 259"/>
              <p:cNvSpPr txBox="true"/>
              <p:nvPr/>
            </p:nvSpPr>
            <p:spPr>
              <a:xfrm>
                <a:off x="5336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R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61" name="文本框 260"/>
              <p:cNvSpPr txBox="true"/>
              <p:nvPr/>
            </p:nvSpPr>
            <p:spPr>
              <a:xfrm>
                <a:off x="5142" y="2635"/>
                <a:ext cx="6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Db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cxnSp>
            <p:nvCxnSpPr>
              <p:cNvPr id="262" name="直接连接符 261"/>
              <p:cNvCxnSpPr>
                <a:stCxn id="261" idx="3"/>
              </p:cNvCxnSpPr>
              <p:nvPr/>
            </p:nvCxnSpPr>
            <p:spPr>
              <a:xfrm>
                <a:off x="5766" y="2828"/>
                <a:ext cx="276" cy="3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接连接符 262"/>
              <p:cNvCxnSpPr>
                <a:stCxn id="259" idx="2"/>
              </p:cNvCxnSpPr>
              <p:nvPr/>
            </p:nvCxnSpPr>
            <p:spPr>
              <a:xfrm>
                <a:off x="5162" y="3347"/>
                <a:ext cx="0" cy="385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接连接符 263"/>
              <p:cNvCxnSpPr>
                <a:stCxn id="260" idx="2"/>
              </p:cNvCxnSpPr>
              <p:nvPr/>
            </p:nvCxnSpPr>
            <p:spPr>
              <a:xfrm>
                <a:off x="5548" y="3347"/>
                <a:ext cx="0" cy="614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组合 264"/>
            <p:cNvGrpSpPr/>
            <p:nvPr/>
          </p:nvGrpSpPr>
          <p:grpSpPr>
            <a:xfrm>
              <a:off x="15535" y="2642"/>
              <a:ext cx="1092" cy="1326"/>
              <a:chOff x="4950" y="2635"/>
              <a:chExt cx="1092" cy="1326"/>
            </a:xfrm>
          </p:grpSpPr>
          <p:sp>
            <p:nvSpPr>
              <p:cNvPr id="266" name="矩形 265"/>
              <p:cNvSpPr/>
              <p:nvPr/>
            </p:nvSpPr>
            <p:spPr>
              <a:xfrm>
                <a:off x="4950" y="2635"/>
                <a:ext cx="809" cy="740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7" name="文本框 266"/>
              <p:cNvSpPr txBox="true"/>
              <p:nvPr/>
            </p:nvSpPr>
            <p:spPr>
              <a:xfrm>
                <a:off x="4950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2C3E50"/>
                    </a:solidFill>
                  </a:rPr>
                  <a:t>W</a:t>
                </a:r>
                <a:endParaRPr lang="en-US" altLang="zh-CN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68" name="文本框 267"/>
              <p:cNvSpPr txBox="true"/>
              <p:nvPr/>
            </p:nvSpPr>
            <p:spPr>
              <a:xfrm>
                <a:off x="5336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R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69" name="文本框 268"/>
              <p:cNvSpPr txBox="true"/>
              <p:nvPr/>
            </p:nvSpPr>
            <p:spPr>
              <a:xfrm>
                <a:off x="5142" y="2635"/>
                <a:ext cx="6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Db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cxnSp>
            <p:nvCxnSpPr>
              <p:cNvPr id="270" name="直接连接符 269"/>
              <p:cNvCxnSpPr>
                <a:stCxn id="269" idx="3"/>
              </p:cNvCxnSpPr>
              <p:nvPr/>
            </p:nvCxnSpPr>
            <p:spPr>
              <a:xfrm>
                <a:off x="5766" y="2828"/>
                <a:ext cx="276" cy="3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连接符 270"/>
              <p:cNvCxnSpPr>
                <a:stCxn id="267" idx="2"/>
              </p:cNvCxnSpPr>
              <p:nvPr/>
            </p:nvCxnSpPr>
            <p:spPr>
              <a:xfrm>
                <a:off x="5162" y="3347"/>
                <a:ext cx="0" cy="385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接连接符 271"/>
              <p:cNvCxnSpPr>
                <a:stCxn id="268" idx="2"/>
              </p:cNvCxnSpPr>
              <p:nvPr/>
            </p:nvCxnSpPr>
            <p:spPr>
              <a:xfrm>
                <a:off x="5548" y="3347"/>
                <a:ext cx="0" cy="614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3" name="组合 272"/>
            <p:cNvGrpSpPr/>
            <p:nvPr/>
          </p:nvGrpSpPr>
          <p:grpSpPr>
            <a:xfrm>
              <a:off x="11164" y="2640"/>
              <a:ext cx="1092" cy="1326"/>
              <a:chOff x="4950" y="2635"/>
              <a:chExt cx="1092" cy="1326"/>
            </a:xfrm>
          </p:grpSpPr>
          <p:sp>
            <p:nvSpPr>
              <p:cNvPr id="274" name="矩形 273"/>
              <p:cNvSpPr/>
              <p:nvPr/>
            </p:nvSpPr>
            <p:spPr>
              <a:xfrm>
                <a:off x="4950" y="2635"/>
                <a:ext cx="809" cy="740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5" name="文本框 274"/>
              <p:cNvSpPr txBox="true"/>
              <p:nvPr/>
            </p:nvSpPr>
            <p:spPr>
              <a:xfrm>
                <a:off x="4950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2C3E50"/>
                    </a:solidFill>
                  </a:rPr>
                  <a:t>W</a:t>
                </a:r>
                <a:endParaRPr lang="en-US" altLang="zh-CN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76" name="文本框 275"/>
              <p:cNvSpPr txBox="true"/>
              <p:nvPr/>
            </p:nvSpPr>
            <p:spPr>
              <a:xfrm>
                <a:off x="5336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R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77" name="文本框 276"/>
              <p:cNvSpPr txBox="true"/>
              <p:nvPr/>
            </p:nvSpPr>
            <p:spPr>
              <a:xfrm>
                <a:off x="5142" y="2635"/>
                <a:ext cx="6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Db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cxnSp>
            <p:nvCxnSpPr>
              <p:cNvPr id="278" name="直接连接符 277"/>
              <p:cNvCxnSpPr>
                <a:stCxn id="277" idx="3"/>
              </p:cNvCxnSpPr>
              <p:nvPr/>
            </p:nvCxnSpPr>
            <p:spPr>
              <a:xfrm>
                <a:off x="5766" y="2828"/>
                <a:ext cx="276" cy="3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接连接符 278"/>
              <p:cNvCxnSpPr>
                <a:stCxn id="275" idx="2"/>
              </p:cNvCxnSpPr>
              <p:nvPr/>
            </p:nvCxnSpPr>
            <p:spPr>
              <a:xfrm>
                <a:off x="5162" y="3347"/>
                <a:ext cx="0" cy="385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接连接符 279"/>
              <p:cNvCxnSpPr>
                <a:stCxn id="276" idx="2"/>
              </p:cNvCxnSpPr>
              <p:nvPr/>
            </p:nvCxnSpPr>
            <p:spPr>
              <a:xfrm>
                <a:off x="5548" y="3347"/>
                <a:ext cx="0" cy="614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1" name="组合 280"/>
            <p:cNvGrpSpPr/>
            <p:nvPr/>
          </p:nvGrpSpPr>
          <p:grpSpPr>
            <a:xfrm>
              <a:off x="12621" y="2640"/>
              <a:ext cx="1092" cy="1326"/>
              <a:chOff x="4950" y="2635"/>
              <a:chExt cx="1092" cy="1326"/>
            </a:xfrm>
          </p:grpSpPr>
          <p:sp>
            <p:nvSpPr>
              <p:cNvPr id="282" name="矩形 281"/>
              <p:cNvSpPr/>
              <p:nvPr/>
            </p:nvSpPr>
            <p:spPr>
              <a:xfrm>
                <a:off x="4950" y="2635"/>
                <a:ext cx="809" cy="740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3" name="文本框 282"/>
              <p:cNvSpPr txBox="true"/>
              <p:nvPr/>
            </p:nvSpPr>
            <p:spPr>
              <a:xfrm>
                <a:off x="4950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2C3E50"/>
                    </a:solidFill>
                  </a:rPr>
                  <a:t>W</a:t>
                </a:r>
                <a:endParaRPr lang="en-US" altLang="zh-CN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84" name="文本框 283"/>
              <p:cNvSpPr txBox="true"/>
              <p:nvPr/>
            </p:nvSpPr>
            <p:spPr>
              <a:xfrm>
                <a:off x="5336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R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85" name="文本框 284"/>
              <p:cNvSpPr txBox="true"/>
              <p:nvPr/>
            </p:nvSpPr>
            <p:spPr>
              <a:xfrm>
                <a:off x="5142" y="2635"/>
                <a:ext cx="6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Db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cxnSp>
            <p:nvCxnSpPr>
              <p:cNvPr id="286" name="直接连接符 285"/>
              <p:cNvCxnSpPr>
                <a:stCxn id="285" idx="3"/>
              </p:cNvCxnSpPr>
              <p:nvPr/>
            </p:nvCxnSpPr>
            <p:spPr>
              <a:xfrm>
                <a:off x="5766" y="2828"/>
                <a:ext cx="276" cy="3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接连接符 286"/>
              <p:cNvCxnSpPr>
                <a:stCxn id="283" idx="2"/>
              </p:cNvCxnSpPr>
              <p:nvPr/>
            </p:nvCxnSpPr>
            <p:spPr>
              <a:xfrm>
                <a:off x="5162" y="3347"/>
                <a:ext cx="0" cy="385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/>
              <p:cNvCxnSpPr>
                <a:stCxn id="284" idx="2"/>
              </p:cNvCxnSpPr>
              <p:nvPr/>
            </p:nvCxnSpPr>
            <p:spPr>
              <a:xfrm>
                <a:off x="5548" y="3347"/>
                <a:ext cx="0" cy="614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9" name="组合 288"/>
            <p:cNvGrpSpPr/>
            <p:nvPr/>
          </p:nvGrpSpPr>
          <p:grpSpPr>
            <a:xfrm>
              <a:off x="14078" y="2640"/>
              <a:ext cx="1092" cy="1326"/>
              <a:chOff x="4950" y="2635"/>
              <a:chExt cx="1092" cy="1326"/>
            </a:xfrm>
          </p:grpSpPr>
          <p:sp>
            <p:nvSpPr>
              <p:cNvPr id="290" name="矩形 289"/>
              <p:cNvSpPr/>
              <p:nvPr/>
            </p:nvSpPr>
            <p:spPr>
              <a:xfrm>
                <a:off x="4950" y="2635"/>
                <a:ext cx="809" cy="740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1" name="文本框 290"/>
              <p:cNvSpPr txBox="true"/>
              <p:nvPr/>
            </p:nvSpPr>
            <p:spPr>
              <a:xfrm>
                <a:off x="4950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solidFill>
                      <a:srgbClr val="2C3E50"/>
                    </a:solidFill>
                  </a:rPr>
                  <a:t>W</a:t>
                </a:r>
                <a:endParaRPr lang="en-US" altLang="zh-CN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92" name="文本框 291"/>
              <p:cNvSpPr txBox="true"/>
              <p:nvPr/>
            </p:nvSpPr>
            <p:spPr>
              <a:xfrm>
                <a:off x="5336" y="2961"/>
                <a:ext cx="42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R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93" name="文本框 292"/>
              <p:cNvSpPr txBox="true"/>
              <p:nvPr/>
            </p:nvSpPr>
            <p:spPr>
              <a:xfrm>
                <a:off x="5142" y="2635"/>
                <a:ext cx="62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000" b="1">
                    <a:solidFill>
                      <a:srgbClr val="2C3E50"/>
                    </a:solidFill>
                  </a:rPr>
                  <a:t>Db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cxnSp>
            <p:nvCxnSpPr>
              <p:cNvPr id="294" name="直接连接符 293"/>
              <p:cNvCxnSpPr>
                <a:stCxn id="293" idx="3"/>
              </p:cNvCxnSpPr>
              <p:nvPr/>
            </p:nvCxnSpPr>
            <p:spPr>
              <a:xfrm>
                <a:off x="5766" y="2828"/>
                <a:ext cx="276" cy="3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接连接符 294"/>
              <p:cNvCxnSpPr>
                <a:stCxn id="291" idx="2"/>
              </p:cNvCxnSpPr>
              <p:nvPr/>
            </p:nvCxnSpPr>
            <p:spPr>
              <a:xfrm>
                <a:off x="5162" y="3347"/>
                <a:ext cx="0" cy="385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接连接符 295"/>
              <p:cNvCxnSpPr>
                <a:stCxn id="292" idx="2"/>
              </p:cNvCxnSpPr>
              <p:nvPr/>
            </p:nvCxnSpPr>
            <p:spPr>
              <a:xfrm>
                <a:off x="5548" y="3347"/>
                <a:ext cx="0" cy="614"/>
              </a:xfrm>
              <a:prstGeom prst="line">
                <a:avLst/>
              </a:prstGeom>
              <a:ln w="28575">
                <a:solidFill>
                  <a:srgbClr val="3EAF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7" name="矩形 296"/>
          <p:cNvSpPr/>
          <p:nvPr/>
        </p:nvSpPr>
        <p:spPr>
          <a:xfrm>
            <a:off x="2286000" y="1901190"/>
            <a:ext cx="555625" cy="4400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" b="1">
                <a:solidFill>
                  <a:srgbClr val="2C3E50"/>
                </a:solidFill>
              </a:rPr>
              <a:t>地址译码器</a:t>
            </a:r>
            <a:endParaRPr lang="zh-CN" altLang="" b="1">
              <a:solidFill>
                <a:srgbClr val="2C3E50"/>
              </a:solidFill>
            </a:endParaRPr>
          </a:p>
        </p:txBody>
      </p:sp>
      <p:sp>
        <p:nvSpPr>
          <p:cNvPr id="298" name="文本框 297"/>
          <p:cNvSpPr txBox="true"/>
          <p:nvPr/>
        </p:nvSpPr>
        <p:spPr>
          <a:xfrm>
            <a:off x="2846070" y="2032000"/>
            <a:ext cx="429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200" b="1">
                <a:solidFill>
                  <a:srgbClr val="2C3E50"/>
                </a:solidFill>
              </a:rPr>
              <a:t>w0</a:t>
            </a:r>
            <a:endParaRPr lang="" altLang="zh-CN" sz="1200" b="1">
              <a:solidFill>
                <a:srgbClr val="2C3E50"/>
              </a:solidFill>
            </a:endParaRPr>
          </a:p>
          <a:p>
            <a:endParaRPr lang="" altLang="zh-CN" sz="1200" b="1">
              <a:solidFill>
                <a:srgbClr val="2C3E50"/>
              </a:solidFill>
            </a:endParaRPr>
          </a:p>
          <a:p>
            <a:r>
              <a:rPr lang="" altLang="zh-CN" sz="1200" b="1">
                <a:solidFill>
                  <a:srgbClr val="2C3E50"/>
                </a:solidFill>
              </a:rPr>
              <a:t>R0</a:t>
            </a:r>
            <a:endParaRPr lang="" altLang="zh-CN" sz="1200" b="1">
              <a:solidFill>
                <a:srgbClr val="2C3E50"/>
              </a:solidFill>
            </a:endParaRPr>
          </a:p>
        </p:txBody>
      </p:sp>
      <p:sp>
        <p:nvSpPr>
          <p:cNvPr id="299" name="文本框 298"/>
          <p:cNvSpPr txBox="true"/>
          <p:nvPr/>
        </p:nvSpPr>
        <p:spPr>
          <a:xfrm>
            <a:off x="2841625" y="3248660"/>
            <a:ext cx="429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w1</a:t>
            </a:r>
            <a:endParaRPr lang="en-US" altLang="zh-CN" sz="1200" b="1">
              <a:solidFill>
                <a:srgbClr val="2C3E50"/>
              </a:solidFill>
            </a:endParaRPr>
          </a:p>
          <a:p>
            <a:endParaRPr lang="en-US" altLang="zh-CN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R1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00" name="文本框 299"/>
          <p:cNvSpPr txBox="true"/>
          <p:nvPr/>
        </p:nvSpPr>
        <p:spPr>
          <a:xfrm>
            <a:off x="2846070" y="4467860"/>
            <a:ext cx="429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w</a:t>
            </a:r>
            <a:r>
              <a:rPr lang="" altLang="en-US" sz="1200" b="1">
                <a:solidFill>
                  <a:srgbClr val="2C3E50"/>
                </a:solidFill>
              </a:rPr>
              <a:t>2</a:t>
            </a:r>
            <a:endParaRPr lang="en-US" altLang="zh-CN" sz="1200" b="1">
              <a:solidFill>
                <a:srgbClr val="2C3E50"/>
              </a:solidFill>
            </a:endParaRPr>
          </a:p>
          <a:p>
            <a:endParaRPr lang="en-US" altLang="zh-CN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R</a:t>
            </a:r>
            <a:r>
              <a:rPr lang="" altLang="en-US" sz="1200" b="1">
                <a:solidFill>
                  <a:srgbClr val="2C3E50"/>
                </a:solidFill>
              </a:rPr>
              <a:t>2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301" name="文本框 300"/>
          <p:cNvSpPr txBox="true"/>
          <p:nvPr/>
        </p:nvSpPr>
        <p:spPr>
          <a:xfrm>
            <a:off x="2846070" y="5656580"/>
            <a:ext cx="4298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w</a:t>
            </a:r>
            <a:r>
              <a:rPr lang="" altLang="en-US" sz="1200" b="1">
                <a:solidFill>
                  <a:srgbClr val="2C3E50"/>
                </a:solidFill>
              </a:rPr>
              <a:t>3</a:t>
            </a:r>
            <a:endParaRPr lang="en-US" altLang="zh-CN" sz="1200" b="1">
              <a:solidFill>
                <a:srgbClr val="2C3E50"/>
              </a:solidFill>
            </a:endParaRPr>
          </a:p>
          <a:p>
            <a:endParaRPr lang="en-US" altLang="zh-CN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R</a:t>
            </a:r>
            <a:r>
              <a:rPr lang="" altLang="en-US" sz="1200" b="1">
                <a:solidFill>
                  <a:srgbClr val="2C3E50"/>
                </a:solidFill>
              </a:rPr>
              <a:t>3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cxnSp>
        <p:nvCxnSpPr>
          <p:cNvPr id="302" name="直接连接符 301"/>
          <p:cNvCxnSpPr/>
          <p:nvPr/>
        </p:nvCxnSpPr>
        <p:spPr>
          <a:xfrm>
            <a:off x="1232535" y="2737485"/>
            <a:ext cx="1054735" cy="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/>
          <p:nvPr/>
        </p:nvCxnSpPr>
        <p:spPr>
          <a:xfrm>
            <a:off x="1232535" y="3266440"/>
            <a:ext cx="1054735" cy="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文本框 303"/>
          <p:cNvSpPr txBox="true"/>
          <p:nvPr/>
        </p:nvSpPr>
        <p:spPr>
          <a:xfrm>
            <a:off x="1229995" y="2369185"/>
            <a:ext cx="518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b="1">
                <a:solidFill>
                  <a:srgbClr val="2C3E50"/>
                </a:solidFill>
              </a:rPr>
              <a:t>A0</a:t>
            </a:r>
            <a:endParaRPr lang="" altLang="zh-CN" b="1">
              <a:solidFill>
                <a:srgbClr val="2C3E50"/>
              </a:solidFill>
            </a:endParaRPr>
          </a:p>
        </p:txBody>
      </p:sp>
      <p:sp>
        <p:nvSpPr>
          <p:cNvPr id="305" name="文本框 304"/>
          <p:cNvSpPr txBox="true"/>
          <p:nvPr/>
        </p:nvSpPr>
        <p:spPr>
          <a:xfrm>
            <a:off x="1229995" y="2923540"/>
            <a:ext cx="518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A</a:t>
            </a:r>
            <a:r>
              <a:rPr lang="" altLang="en-US" b="1">
                <a:solidFill>
                  <a:srgbClr val="2C3E50"/>
                </a:solidFill>
              </a:rPr>
              <a:t>1</a:t>
            </a:r>
            <a:endParaRPr lang="" altLang="en-US" b="1">
              <a:solidFill>
                <a:srgbClr val="2C3E50"/>
              </a:solidFill>
            </a:endParaRPr>
          </a:p>
        </p:txBody>
      </p:sp>
      <p:cxnSp>
        <p:nvCxnSpPr>
          <p:cNvPr id="306" name="直接连接符 305"/>
          <p:cNvCxnSpPr/>
          <p:nvPr/>
        </p:nvCxnSpPr>
        <p:spPr>
          <a:xfrm>
            <a:off x="1232535" y="5173345"/>
            <a:ext cx="1054735" cy="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文本框 307"/>
          <p:cNvSpPr txBox="true"/>
          <p:nvPr/>
        </p:nvSpPr>
        <p:spPr>
          <a:xfrm>
            <a:off x="1229995" y="4805045"/>
            <a:ext cx="694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b="1">
                <a:solidFill>
                  <a:srgbClr val="2C3E50"/>
                </a:solidFill>
              </a:rPr>
              <a:t>W/R</a:t>
            </a:r>
            <a:endParaRPr lang="" altLang="en-US" b="1">
              <a:solidFill>
                <a:srgbClr val="2C3E50"/>
              </a:solidFill>
            </a:endParaRPr>
          </a:p>
        </p:txBody>
      </p:sp>
      <p:cxnSp>
        <p:nvCxnSpPr>
          <p:cNvPr id="310" name="直接连接符 309"/>
          <p:cNvCxnSpPr/>
          <p:nvPr/>
        </p:nvCxnSpPr>
        <p:spPr>
          <a:xfrm flipV="true">
            <a:off x="4458335" y="1279525"/>
            <a:ext cx="0" cy="407606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/>
          <p:nvPr/>
        </p:nvCxnSpPr>
        <p:spPr>
          <a:xfrm flipV="true">
            <a:off x="5401310" y="1282700"/>
            <a:ext cx="0" cy="407606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/>
        </p:nvCxnSpPr>
        <p:spPr>
          <a:xfrm flipV="true">
            <a:off x="6326505" y="1282700"/>
            <a:ext cx="0" cy="407606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/>
          <p:nvPr/>
        </p:nvCxnSpPr>
        <p:spPr>
          <a:xfrm flipV="true">
            <a:off x="8176895" y="1280795"/>
            <a:ext cx="0" cy="407606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/>
          <p:nvPr/>
        </p:nvCxnSpPr>
        <p:spPr>
          <a:xfrm flipV="true">
            <a:off x="7251700" y="1280795"/>
            <a:ext cx="0" cy="407606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/>
        </p:nvCxnSpPr>
        <p:spPr>
          <a:xfrm flipV="true">
            <a:off x="9102090" y="1276350"/>
            <a:ext cx="0" cy="407606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/>
          <p:nvPr/>
        </p:nvCxnSpPr>
        <p:spPr>
          <a:xfrm flipV="true">
            <a:off x="10027285" y="1280795"/>
            <a:ext cx="0" cy="407606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/>
          <p:nvPr/>
        </p:nvCxnSpPr>
        <p:spPr>
          <a:xfrm flipV="true">
            <a:off x="10952480" y="1280795"/>
            <a:ext cx="0" cy="407606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文本框 317"/>
          <p:cNvSpPr txBox="true"/>
          <p:nvPr/>
        </p:nvSpPr>
        <p:spPr>
          <a:xfrm>
            <a:off x="4271010" y="837565"/>
            <a:ext cx="6969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b="1">
                <a:solidFill>
                  <a:srgbClr val="2C3E50"/>
                </a:solidFill>
              </a:rPr>
              <a:t>D</a:t>
            </a:r>
            <a:r>
              <a:rPr lang="" altLang="zh-CN" sz="900" b="1">
                <a:solidFill>
                  <a:srgbClr val="2C3E50"/>
                </a:solidFill>
              </a:rPr>
              <a:t>7</a:t>
            </a:r>
            <a:r>
              <a:rPr lang="" altLang="zh-CN" b="1">
                <a:solidFill>
                  <a:srgbClr val="2C3E50"/>
                </a:solidFill>
              </a:rPr>
              <a:t>        D</a:t>
            </a:r>
            <a:r>
              <a:rPr lang="" altLang="zh-CN" sz="900" b="1">
                <a:solidFill>
                  <a:srgbClr val="2C3E50"/>
                </a:solidFill>
              </a:rPr>
              <a:t>6</a:t>
            </a:r>
            <a:r>
              <a:rPr lang="" altLang="zh-CN" b="1">
                <a:solidFill>
                  <a:srgbClr val="2C3E50"/>
                </a:solidFill>
              </a:rPr>
              <a:t>        D</a:t>
            </a:r>
            <a:r>
              <a:rPr lang="" altLang="zh-CN" sz="900" b="1">
                <a:solidFill>
                  <a:srgbClr val="2C3E50"/>
                </a:solidFill>
              </a:rPr>
              <a:t>5</a:t>
            </a:r>
            <a:r>
              <a:rPr lang="" altLang="zh-CN" b="1">
                <a:solidFill>
                  <a:srgbClr val="2C3E50"/>
                </a:solidFill>
              </a:rPr>
              <a:t>	D</a:t>
            </a:r>
            <a:r>
              <a:rPr lang="" altLang="zh-CN" sz="900" b="1">
                <a:solidFill>
                  <a:srgbClr val="2C3E50"/>
                </a:solidFill>
              </a:rPr>
              <a:t>4</a:t>
            </a:r>
            <a:r>
              <a:rPr lang="" altLang="zh-CN" b="1">
                <a:solidFill>
                  <a:srgbClr val="2C3E50"/>
                </a:solidFill>
              </a:rPr>
              <a:t>	D</a:t>
            </a:r>
            <a:r>
              <a:rPr lang="" altLang="zh-CN" sz="900" b="1">
                <a:solidFill>
                  <a:srgbClr val="2C3E50"/>
                </a:solidFill>
              </a:rPr>
              <a:t>3</a:t>
            </a:r>
            <a:r>
              <a:rPr lang="" altLang="zh-CN" b="1">
                <a:solidFill>
                  <a:srgbClr val="2C3E50"/>
                </a:solidFill>
              </a:rPr>
              <a:t>	D</a:t>
            </a:r>
            <a:r>
              <a:rPr lang="" altLang="zh-CN" sz="900" b="1">
                <a:solidFill>
                  <a:srgbClr val="2C3E50"/>
                </a:solidFill>
              </a:rPr>
              <a:t>2</a:t>
            </a:r>
            <a:r>
              <a:rPr lang="" altLang="zh-CN" b="1">
                <a:solidFill>
                  <a:srgbClr val="2C3E50"/>
                </a:solidFill>
              </a:rPr>
              <a:t>	D</a:t>
            </a:r>
            <a:r>
              <a:rPr lang="" altLang="zh-CN" sz="900" b="1">
                <a:solidFill>
                  <a:srgbClr val="2C3E50"/>
                </a:solidFill>
              </a:rPr>
              <a:t>1</a:t>
            </a:r>
            <a:r>
              <a:rPr lang="" altLang="zh-CN" b="1">
                <a:solidFill>
                  <a:srgbClr val="2C3E50"/>
                </a:solidFill>
              </a:rPr>
              <a:t>	D</a:t>
            </a:r>
            <a:r>
              <a:rPr lang="" altLang="zh-CN" sz="900" b="1">
                <a:solidFill>
                  <a:srgbClr val="2C3E50"/>
                </a:solidFill>
              </a:rPr>
              <a:t>0</a:t>
            </a:r>
            <a:endParaRPr lang="" altLang="zh-CN" sz="9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DejaVu Sans"/>
        <a:ea typeface=""/>
        <a:cs typeface=""/>
        <a:font script="Jpan" typeface="ＭＳ ゴシック"/>
        <a:font script="Hang" typeface="굴림"/>
        <a:font script="Hans" typeface="Droid Sans Fallback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굴림"/>
        <a:font script="Hans" typeface="Droid Sans Fallback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roid Sans Fallback"/>
        <a:ea typeface=""/>
        <a:cs typeface=""/>
        <a:font script="Jpan" typeface="游ゴシック Light"/>
        <a:font script="Hang" typeface="맑은 고딕"/>
        <a:font script="Hans" typeface="Droid Sans Fallback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roid Sans Fallback"/>
        <a:ea typeface=""/>
        <a:cs typeface=""/>
        <a:font script="Jpan" typeface="游ゴシック"/>
        <a:font script="Hang" typeface="맑은 고딕"/>
        <a:font script="Hans" typeface="Droid Sans Fallback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Droid Sans Fallback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맑은 고딕"/>
        <a:font script="Hans" typeface="Droid Sans Fallback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WPS 演示</Application>
  <PresentationFormat>宽屏</PresentationFormat>
  <Paragraphs>278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DejaVu Sans</vt:lpstr>
      <vt:lpstr>Droid Sans Fallback</vt:lpstr>
      <vt:lpstr>微软雅黑</vt:lpstr>
      <vt:lpstr>宋体</vt:lpstr>
      <vt:lpstr>Arial Unicode MS</vt:lpstr>
      <vt:lpstr>Standard Symbols PS</vt:lpstr>
      <vt:lpstr>Hack NF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dongzaiq</cp:lastModifiedBy>
  <cp:revision>15</cp:revision>
  <dcterms:created xsi:type="dcterms:W3CDTF">2021-05-26T08:53:44Z</dcterms:created>
  <dcterms:modified xsi:type="dcterms:W3CDTF">2021-05-26T08:53:44Z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