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60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1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3222625" y="2951480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中断虚拟化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51280" y="10287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1280" y="13265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irq_routing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1280" y="16243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280160" y="66040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kvm</a:t>
            </a:r>
            <a:endParaRPr lang="en-US" altLang="zh-CN" b="1">
              <a:solidFill>
                <a:srgbClr val="2C3E5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584575" y="1336040"/>
            <a:ext cx="1835150" cy="1190625"/>
            <a:chOff x="5678" y="2088"/>
            <a:chExt cx="2890" cy="1875"/>
          </a:xfrm>
        </p:grpSpPr>
        <p:sp>
          <p:nvSpPr>
            <p:cNvPr id="6" name="矩形 5"/>
            <p:cNvSpPr/>
            <p:nvPr/>
          </p:nvSpPr>
          <p:spPr>
            <a:xfrm>
              <a:off x="5678" y="2557"/>
              <a:ext cx="2458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chip</a:t>
              </a:r>
              <a:r>
                <a:rPr lang="en-US" altLang="en-US" sz="1200" b="1">
                  <a:solidFill>
                    <a:srgbClr val="2C3E50"/>
                  </a:solidFill>
                </a:rPr>
                <a:t>[][]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78" y="3026"/>
              <a:ext cx="2458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nr_rt_entries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78" y="3495"/>
              <a:ext cx="2458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map</a:t>
              </a:r>
              <a:r>
                <a:rPr lang="en-US" altLang="en-US" sz="1200" b="1">
                  <a:solidFill>
                    <a:srgbClr val="2C3E50"/>
                  </a:solidFill>
                </a:rPr>
                <a:t>[]</a:t>
              </a:r>
              <a:endParaRPr lang="en-US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5678" y="2088"/>
              <a:ext cx="289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kvm_irq_routing_table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15" name="文本框 14"/>
          <p:cNvSpPr txBox="true"/>
          <p:nvPr/>
        </p:nvSpPr>
        <p:spPr>
          <a:xfrm>
            <a:off x="5840095" y="319341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kvm_kernel_irq_routing_entry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13755" y="3526155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gsi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13755" y="3823970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type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13755" y="4121785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set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13755" y="4419600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irqchip</a:t>
            </a:r>
            <a:r>
              <a:rPr lang="en-US" altLang="en-US" sz="1200" b="1">
                <a:solidFill>
                  <a:srgbClr val="2C3E50"/>
                </a:solidFill>
              </a:rPr>
              <a:t>/msi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13755" y="4717415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link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618615" y="3249295"/>
            <a:ext cx="1751330" cy="1764030"/>
            <a:chOff x="1923" y="5118"/>
            <a:chExt cx="2758" cy="2778"/>
          </a:xfrm>
        </p:grpSpPr>
        <p:sp>
          <p:nvSpPr>
            <p:cNvPr id="21" name="矩形 20"/>
            <p:cNvSpPr/>
            <p:nvPr/>
          </p:nvSpPr>
          <p:spPr>
            <a:xfrm>
              <a:off x="2128" y="5552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gsi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28" y="6021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type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128" y="6490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flags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28" y="6959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pad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28" y="7428"/>
              <a:ext cx="1607" cy="468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u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27" name="文本框 26"/>
            <p:cNvSpPr txBox="true"/>
            <p:nvPr/>
          </p:nvSpPr>
          <p:spPr>
            <a:xfrm>
              <a:off x="1923" y="5118"/>
              <a:ext cx="27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olidFill>
                    <a:srgbClr val="2C3E50"/>
                  </a:solidFill>
                </a:rPr>
                <a:t>kvm_irq_routing_entry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</p:grpSp>
      <p:sp>
        <p:nvSpPr>
          <p:cNvPr id="28" name="文本框 27"/>
          <p:cNvSpPr txBox="true"/>
          <p:nvPr/>
        </p:nvSpPr>
        <p:spPr>
          <a:xfrm>
            <a:off x="8768715" y="319278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kvm_kernel_irq_routing_entry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42375" y="3525520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gsi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42375" y="3823335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type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42375" y="4121150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set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42375" y="4418965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irqchip</a:t>
            </a:r>
            <a:r>
              <a:rPr lang="en-US" altLang="en-US" sz="1200" b="1">
                <a:solidFill>
                  <a:srgbClr val="2C3E50"/>
                </a:solidFill>
              </a:rPr>
              <a:t>/msi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42375" y="4716780"/>
            <a:ext cx="1437640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link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39" name="直接箭头连接符 38"/>
          <p:cNvCxnSpPr>
            <a:stCxn id="3" idx="3"/>
            <a:endCxn id="13" idx="1"/>
          </p:cNvCxnSpPr>
          <p:nvPr/>
        </p:nvCxnSpPr>
        <p:spPr>
          <a:xfrm flipV="true">
            <a:off x="2371725" y="1473835"/>
            <a:ext cx="1212850" cy="127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8" idx="3"/>
          </p:cNvCxnSpPr>
          <p:nvPr/>
        </p:nvCxnSpPr>
        <p:spPr>
          <a:xfrm flipV="true">
            <a:off x="5145405" y="2371090"/>
            <a:ext cx="6025515" cy="69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endCxn id="20" idx="1"/>
          </p:cNvCxnSpPr>
          <p:nvPr/>
        </p:nvCxnSpPr>
        <p:spPr>
          <a:xfrm rot="5400000" flipV="true">
            <a:off x="4434840" y="3387090"/>
            <a:ext cx="2487930" cy="4692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endCxn id="33" idx="1"/>
          </p:cNvCxnSpPr>
          <p:nvPr/>
        </p:nvCxnSpPr>
        <p:spPr>
          <a:xfrm rot="5400000" flipV="true">
            <a:off x="7352030" y="3375025"/>
            <a:ext cx="2494280" cy="48641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423920" y="3524885"/>
            <a:ext cx="2315210" cy="0"/>
          </a:xfrm>
          <a:prstGeom prst="lin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370580" y="5014595"/>
            <a:ext cx="2315210" cy="0"/>
          </a:xfrm>
          <a:prstGeom prst="line">
            <a:avLst/>
          </a:prstGeom>
          <a:ln w="38100">
            <a:solidFill>
              <a:srgbClr val="3EAF7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true"/>
          <p:nvPr/>
        </p:nvSpPr>
        <p:spPr>
          <a:xfrm>
            <a:off x="725170" y="319405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路由表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矩形 34"/>
          <p:cNvSpPr/>
          <p:nvPr/>
        </p:nvSpPr>
        <p:spPr>
          <a:xfrm>
            <a:off x="7327265" y="185420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宽屏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Nimbus Roman No9 L</vt:lpstr>
      <vt:lpstr>Droid Sans Fallback</vt:lpstr>
      <vt:lpstr>微软雅黑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15</cp:revision>
  <dcterms:created xsi:type="dcterms:W3CDTF">2021-06-22T02:42:13Z</dcterms:created>
  <dcterms:modified xsi:type="dcterms:W3CDTF">2021-06-22T02:42:13Z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