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307" r:id="rId9"/>
    <p:sldId id="308" r:id="rId10"/>
    <p:sldId id="285" r:id="rId11"/>
    <p:sldId id="265" r:id="rId12"/>
    <p:sldId id="286" r:id="rId13"/>
    <p:sldId id="287" r:id="rId14"/>
    <p:sldId id="288" r:id="rId15"/>
    <p:sldId id="268" r:id="rId16"/>
    <p:sldId id="273" r:id="rId17"/>
    <p:sldId id="271" r:id="rId18"/>
    <p:sldId id="270" r:id="rId19"/>
    <p:sldId id="264" r:id="rId20"/>
    <p:sldId id="269" r:id="rId21"/>
    <p:sldId id="272" r:id="rId22"/>
    <p:sldId id="275" r:id="rId23"/>
    <p:sldId id="276" r:id="rId24"/>
    <p:sldId id="277" r:id="rId25"/>
    <p:sldId id="278" r:id="rId26"/>
    <p:sldId id="303" r:id="rId27"/>
    <p:sldId id="279" r:id="rId28"/>
    <p:sldId id="330" r:id="rId29"/>
    <p:sldId id="304" r:id="rId30"/>
    <p:sldId id="305" r:id="rId31"/>
    <p:sldId id="306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52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NICInfo[0]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NICInfo[7]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nd_table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macaddr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model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netdev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NICInfo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NetClientState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en-US" altLang="en-US" sz="1000" b="1">
                <a:solidFill>
                  <a:srgbClr val="2C3E50"/>
                </a:solidFill>
              </a:rPr>
              <a:t>E1000State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6" name="肘形连接符 5"/>
          <p:cNvCxnSpPr>
            <a:stCxn id="94" idx="3"/>
            <a:endCxn id="72" idx="3"/>
          </p:cNvCxnSpPr>
          <p:nvPr/>
        </p:nvCxnSpPr>
        <p:spPr>
          <a:xfrm>
            <a:off x="10938510" y="2326640"/>
            <a:ext cx="689610" cy="1898650"/>
          </a:xfrm>
          <a:prstGeom prst="bentConnector3">
            <a:avLst>
              <a:gd name="adj1" fmla="val 1345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 </a:t>
            </a:r>
            <a:endParaRPr lang="en-US" altLang="zh-CN" sz="2000" b="1">
              <a:solidFill>
                <a:srgbClr val="2C3E50"/>
              </a:solidFill>
            </a:endParaRPr>
          </a:p>
          <a:p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）可直接被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），因为在同一个进程中</a:t>
            </a:r>
            <a:endParaRPr lang="zh-CN" altLang="en-US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409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本质上是更多的使用内存虚拟化的技术</a:t>
            </a:r>
            <a:endParaRPr lang="en-US" altLang="zh-CN" b="1">
              <a:solidFill>
                <a:srgbClr val="CC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en-US" altLang="zh-CN" sz="1000" b="1">
                  <a:solidFill>
                    <a:srgbClr val="2C3E50"/>
                  </a:solidFill>
                </a:rPr>
                <a:t> *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vqs[0]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vqs[1]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...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vqs[n]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datastruct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num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desc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avail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used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_avail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_used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desc[0]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desc[2]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desc[3]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desc[num-1]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_desc[]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addr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len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next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memory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文本框 45"/>
          <p:cNvSpPr txBox="true"/>
          <p:nvPr/>
        </p:nvSpPr>
        <p:spPr>
          <a:xfrm>
            <a:off x="90805" y="1125220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273935" y="22034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73935" y="52705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3935" y="8483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3935" y="11455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73935" y="14427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73935" y="174053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340735" y="524510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519805" y="781685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597660" y="1294130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294380" y="1273810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845560" y="11252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" name="矩形 51"/>
          <p:cNvSpPr/>
          <p:nvPr/>
        </p:nvSpPr>
        <p:spPr>
          <a:xfrm>
            <a:off x="2273935" y="206184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vhost_net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0690" y="23749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0690" y="26758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vqs</a:t>
            </a:r>
            <a:r>
              <a:rPr lang="en-US" altLang="en-US" sz="1200" b="1">
                <a:solidFill>
                  <a:srgbClr val="2C3E50"/>
                </a:solidFill>
              </a:rPr>
              <a:t>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690" y="297307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vqs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[1]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0690" y="32664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backend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232275" y="2068195"/>
            <a:ext cx="1159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vhost_net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3"/>
            <a:endCxn id="7" idx="1"/>
          </p:cNvCxnSpPr>
          <p:nvPr/>
        </p:nvCxnSpPr>
        <p:spPr>
          <a:xfrm flipV="true">
            <a:off x="3294380" y="2221865"/>
            <a:ext cx="937895" cy="63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50690" y="3563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8205" y="474980"/>
            <a:ext cx="1316990" cy="3804285"/>
            <a:chOff x="11629" y="1149"/>
            <a:chExt cx="1876" cy="5991"/>
          </a:xfrm>
        </p:grpSpPr>
        <p:sp>
          <p:nvSpPr>
            <p:cNvPr id="10" name="矩形 9"/>
            <p:cNvSpPr/>
            <p:nvPr/>
          </p:nvSpPr>
          <p:spPr>
            <a:xfrm>
              <a:off x="11689" y="16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689" y="20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89" y="25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89" y="300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89" y="34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89" y="39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89" y="43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89" y="4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89" y="53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689" y="57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689" y="621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89" y="66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文本框 21"/>
            <p:cNvSpPr txBox="true"/>
            <p:nvPr/>
          </p:nvSpPr>
          <p:spPr>
            <a:xfrm>
              <a:off x="11629" y="1149"/>
              <a:ext cx="187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stCxn id="3" idx="3"/>
            <a:endCxn id="22" idx="1"/>
          </p:cNvCxnSpPr>
          <p:nvPr/>
        </p:nvCxnSpPr>
        <p:spPr>
          <a:xfrm flipV="true">
            <a:off x="5271135" y="628650"/>
            <a:ext cx="1957070" cy="18948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9295130" y="3113405"/>
            <a:ext cx="1144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VhostOps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9295130" y="3989705"/>
            <a:ext cx="16376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/dev/vhost-net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376295" y="3270250"/>
            <a:ext cx="387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fd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直接箭头连接符 28"/>
          <p:cNvCxnSpPr>
            <a:stCxn id="18" idx="3"/>
            <a:endCxn id="26" idx="1"/>
          </p:cNvCxnSpPr>
          <p:nvPr/>
        </p:nvCxnSpPr>
        <p:spPr>
          <a:xfrm>
            <a:off x="8398510" y="3261995"/>
            <a:ext cx="896620" cy="5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7" idx="1"/>
          </p:cNvCxnSpPr>
          <p:nvPr/>
        </p:nvCxnSpPr>
        <p:spPr>
          <a:xfrm>
            <a:off x="8398510" y="4130675"/>
            <a:ext cx="896620" cy="127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1"/>
            <a:endCxn id="28" idx="3"/>
          </p:cNvCxnSpPr>
          <p:nvPr/>
        </p:nvCxnSpPr>
        <p:spPr>
          <a:xfrm flipH="true">
            <a:off x="3763645" y="3415030"/>
            <a:ext cx="487045" cy="88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173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en-US" altLang="en-US" b="1">
                <a:solidFill>
                  <a:srgbClr val="2C3E50"/>
                </a:solidFill>
              </a:rPr>
              <a:t>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40735" y="53809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735" y="56788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0735" y="5976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3302635" y="507428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前端网卡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" name="文本框 115"/>
          <p:cNvSpPr txBox="true"/>
          <p:nvPr/>
        </p:nvSpPr>
        <p:spPr>
          <a:xfrm>
            <a:off x="243205" y="5786755"/>
            <a:ext cx="2009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KERNEK 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4850" y="2143760"/>
            <a:ext cx="1308100" cy="2360295"/>
            <a:chOff x="1759" y="814"/>
            <a:chExt cx="2060" cy="3717"/>
          </a:xfrm>
        </p:grpSpPr>
        <p:sp>
          <p:nvSpPr>
            <p:cNvPr id="47" name="文本框 46"/>
            <p:cNvSpPr txBox="true"/>
            <p:nvPr/>
          </p:nvSpPr>
          <p:spPr>
            <a:xfrm>
              <a:off x="1876" y="814"/>
              <a:ext cx="18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59" y="1297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59" y="1758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59" y="2219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9" y="2680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tx_packets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9" y="3141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tx_zcopy_err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9" y="3602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tx_flush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9" y="4063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refcnt_bias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61605" y="79375"/>
            <a:ext cx="1344930" cy="3816985"/>
            <a:chOff x="5382" y="1962"/>
            <a:chExt cx="2118" cy="6011"/>
          </a:xfrm>
        </p:grpSpPr>
        <p:sp>
          <p:nvSpPr>
            <p:cNvPr id="2" name="文本框 1"/>
            <p:cNvSpPr txBox="true"/>
            <p:nvPr/>
          </p:nvSpPr>
          <p:spPr>
            <a:xfrm>
              <a:off x="5382" y="1962"/>
              <a:ext cx="187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16" y="2445"/>
              <a:ext cx="1984" cy="5528"/>
              <a:chOff x="5516" y="2445"/>
              <a:chExt cx="1984" cy="55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516" y="24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mm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16" y="29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16" y="33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16" y="38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log_ctx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16" y="42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16" y="47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worker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16" y="52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umem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16" y="56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iotlb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16" y="61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16" y="65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read_list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16" y="70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pending_list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16" y="75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wait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874010" y="3135630"/>
            <a:ext cx="2218690" cy="3336290"/>
            <a:chOff x="10984" y="2354"/>
            <a:chExt cx="3494" cy="5254"/>
          </a:xfrm>
        </p:grpSpPr>
        <p:sp>
          <p:nvSpPr>
            <p:cNvPr id="3" name="文本框 2"/>
            <p:cNvSpPr txBox="true"/>
            <p:nvPr/>
          </p:nvSpPr>
          <p:spPr>
            <a:xfrm>
              <a:off x="10984" y="2354"/>
              <a:ext cx="34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76" y="291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76" y="3389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76" y="3858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sock_hlen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276" y="4327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upend_idx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76" y="4796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done_idx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76" y="5265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ubuf_info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276" y="5734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276" y="620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rx_ring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76" y="6671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276" y="7140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xdp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90235" y="3266440"/>
            <a:ext cx="1798320" cy="2726055"/>
            <a:chOff x="8961" y="5144"/>
            <a:chExt cx="2832" cy="4293"/>
          </a:xfrm>
        </p:grpSpPr>
        <p:sp>
          <p:nvSpPr>
            <p:cNvPr id="4" name="文本框 3"/>
            <p:cNvSpPr txBox="true"/>
            <p:nvPr/>
          </p:nvSpPr>
          <p:spPr>
            <a:xfrm>
              <a:off x="8961" y="5144"/>
              <a:ext cx="283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4" y="5686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24" y="6155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24" y="6624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24" y="7093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24" y="7562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224" y="8031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24" y="8500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224" y="8969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last_used_idx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" idx="3"/>
            <a:endCxn id="2" idx="1"/>
          </p:cNvCxnSpPr>
          <p:nvPr/>
        </p:nvCxnSpPr>
        <p:spPr>
          <a:xfrm flipV="true">
            <a:off x="2012950" y="233045"/>
            <a:ext cx="5748655" cy="2366010"/>
          </a:xfrm>
          <a:prstGeom prst="bentConnector3">
            <a:avLst>
              <a:gd name="adj1" fmla="val 50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3"/>
            <a:endCxn id="3" idx="1"/>
          </p:cNvCxnSpPr>
          <p:nvPr/>
        </p:nvCxnSpPr>
        <p:spPr>
          <a:xfrm>
            <a:off x="2012950" y="2891790"/>
            <a:ext cx="861060" cy="3975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5" idx="3"/>
            <a:endCxn id="4" idx="1"/>
          </p:cNvCxnSpPr>
          <p:nvPr/>
        </p:nvCxnSpPr>
        <p:spPr>
          <a:xfrm flipV="true">
            <a:off x="4246880" y="3420110"/>
            <a:ext cx="1443355" cy="219075"/>
          </a:xfrm>
          <a:prstGeom prst="bentConnector3">
            <a:avLst>
              <a:gd name="adj1" fmla="val 500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3568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进行</a:t>
            </a:r>
            <a:r>
              <a:rPr lang="zh-CN" altLang="en-US" sz="1200" b="1">
                <a:solidFill>
                  <a:srgbClr val="2C3E50"/>
                </a:solidFill>
              </a:rPr>
              <a:t>数据的恶意访问（数据安全）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4582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中断隔离与迁移（避免虚拟机通过直通设备发送一些恶意中断）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22189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4854575" y="4787265"/>
            <a:ext cx="1770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en-US" sz="1400" b="1">
                <a:solidFill>
                  <a:srgbClr val="C00000"/>
                </a:solidFill>
              </a:rPr>
              <a:t>timeout</a:t>
            </a:r>
            <a:endParaRPr lang="en-US" altLang="en-US" sz="1400" b="1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C00000"/>
                </a:solidFill>
              </a:rPr>
              <a:t>设置</a:t>
            </a:r>
            <a:r>
              <a:rPr lang="en-US" altLang="zh-CN" sz="800" b="1">
                <a:solidFill>
                  <a:srgbClr val="C00000"/>
                </a:solidFill>
              </a:rPr>
              <a:t>Polling </a:t>
            </a:r>
            <a:r>
              <a:rPr lang="en-US" altLang="en-US" sz="800" b="1">
                <a:solidFill>
                  <a:srgbClr val="C00000"/>
                </a:solidFill>
              </a:rPr>
              <a:t>timeout</a:t>
            </a:r>
            <a:endParaRPr lang="en-US" altLang="en-US" sz="800" b="1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126740" y="3181350"/>
            <a:ext cx="115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59480" y="2597150"/>
            <a:ext cx="402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前后端设备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3372</Words>
  <Application>WPS 演示</Application>
  <PresentationFormat>宽屏</PresentationFormat>
  <Paragraphs>805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62</cp:revision>
  <dcterms:created xsi:type="dcterms:W3CDTF">2021-06-21T12:57:12Z</dcterms:created>
  <dcterms:modified xsi:type="dcterms:W3CDTF">2021-06-21T12:57:12Z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