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65"/>
          <p:cNvSpPr/>
          <p:nvPr/>
        </p:nvSpPr>
        <p:spPr>
          <a:xfrm>
            <a:off x="4380230" y="32131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VirtioBusState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31520" y="981075"/>
            <a:ext cx="14719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</a:t>
            </a:r>
            <a:r>
              <a:rPr lang="en-US" altLang="zh-CN" sz="1000" b="1">
                <a:solidFill>
                  <a:srgbClr val="2C3E50"/>
                </a:solidFill>
              </a:rPr>
              <a:t>XXX</a:t>
            </a:r>
            <a:r>
              <a:rPr lang="zh-CN" altLang="en-US" sz="1000" b="1">
                <a:solidFill>
                  <a:srgbClr val="2C3E50"/>
                </a:solidFill>
              </a:rPr>
              <a:t>PCI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0420" y="12261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420" y="15157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51430" y="873760"/>
            <a:ext cx="1198245" cy="2636520"/>
            <a:chOff x="5413" y="1376"/>
            <a:chExt cx="1606" cy="4152"/>
          </a:xfrm>
        </p:grpSpPr>
        <p:sp>
          <p:nvSpPr>
            <p:cNvPr id="63" name="矩形 62"/>
            <p:cNvSpPr/>
            <p:nvPr/>
          </p:nvSpPr>
          <p:spPr>
            <a:xfrm>
              <a:off x="5413" y="459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vector_irqfd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13" y="137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" y="18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3" y="22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VirtIOPCIRegion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3" y="27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modern_bar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13" y="321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io_bar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13" y="3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13" y="4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13" y="50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bus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30" name="文本框 29"/>
          <p:cNvSpPr txBox="true"/>
          <p:nvPr/>
        </p:nvSpPr>
        <p:spPr>
          <a:xfrm>
            <a:off x="2487930" y="59245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VirtIOPCIProxy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95550" y="3832860"/>
            <a:ext cx="3326765" cy="2616200"/>
            <a:chOff x="5486" y="6091"/>
            <a:chExt cx="4000" cy="4120"/>
          </a:xfrm>
        </p:grpSpPr>
        <p:sp>
          <p:nvSpPr>
            <p:cNvPr id="21" name="矩形 20"/>
            <p:cNvSpPr/>
            <p:nvPr/>
          </p:nvSpPr>
          <p:spPr>
            <a:xfrm>
              <a:off x="5553" y="928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53" y="97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53" y="65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53" y="7015"/>
              <a:ext cx="1607" cy="134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54" y="83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54" y="881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文本框 31"/>
            <p:cNvSpPr txBox="true"/>
            <p:nvPr/>
          </p:nvSpPr>
          <p:spPr>
            <a:xfrm>
              <a:off x="5486" y="6091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</a:t>
              </a:r>
              <a:r>
                <a:rPr lang="en-US" altLang="zh-CN" sz="1000" b="1">
                  <a:solidFill>
                    <a:srgbClr val="2C3E50"/>
                  </a:solidFill>
                </a:rPr>
                <a:t>XXX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380230" y="291592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VirtIOIRQFD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80225" y="23215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80230" y="41300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0230" y="87376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PCIDevice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80230" y="177038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MemoryRegion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80230" y="14605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0230" y="26187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41" name="肘形连接符 40"/>
          <p:cNvCxnSpPr>
            <a:stCxn id="5" idx="3"/>
            <a:endCxn id="30" idx="1"/>
          </p:cNvCxnSpPr>
          <p:nvPr/>
        </p:nvCxnSpPr>
        <p:spPr>
          <a:xfrm flipV="true">
            <a:off x="1840865" y="715010"/>
            <a:ext cx="647065" cy="65976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2" idx="1"/>
          </p:cNvCxnSpPr>
          <p:nvPr/>
        </p:nvCxnSpPr>
        <p:spPr>
          <a:xfrm>
            <a:off x="1840865" y="1664335"/>
            <a:ext cx="654685" cy="2291080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36" idx="1"/>
          </p:cNvCxnSpPr>
          <p:nvPr/>
        </p:nvCxnSpPr>
        <p:spPr>
          <a:xfrm>
            <a:off x="3756025" y="102235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3"/>
            <a:endCxn id="38" idx="1"/>
          </p:cNvCxnSpPr>
          <p:nvPr/>
        </p:nvCxnSpPr>
        <p:spPr>
          <a:xfrm>
            <a:off x="3756025" y="1311910"/>
            <a:ext cx="629920" cy="6070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" idx="3"/>
            <a:endCxn id="38" idx="1"/>
          </p:cNvCxnSpPr>
          <p:nvPr/>
        </p:nvCxnSpPr>
        <p:spPr>
          <a:xfrm>
            <a:off x="3756025" y="1891030"/>
            <a:ext cx="629920" cy="27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5" idx="3"/>
            <a:endCxn id="38" idx="1"/>
          </p:cNvCxnSpPr>
          <p:nvPr/>
        </p:nvCxnSpPr>
        <p:spPr>
          <a:xfrm flipV="true">
            <a:off x="3756025" y="1918970"/>
            <a:ext cx="629920" cy="2692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39" idx="1"/>
          </p:cNvCxnSpPr>
          <p:nvPr/>
        </p:nvCxnSpPr>
        <p:spPr>
          <a:xfrm>
            <a:off x="3756025" y="1601470"/>
            <a:ext cx="629920" cy="76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3"/>
            <a:endCxn id="40" idx="1"/>
          </p:cNvCxnSpPr>
          <p:nvPr/>
        </p:nvCxnSpPr>
        <p:spPr>
          <a:xfrm>
            <a:off x="3756025" y="276733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63" idx="3"/>
            <a:endCxn id="35" idx="1"/>
          </p:cNvCxnSpPr>
          <p:nvPr/>
        </p:nvCxnSpPr>
        <p:spPr>
          <a:xfrm>
            <a:off x="3756025" y="306451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3"/>
            <a:endCxn id="66" idx="1"/>
          </p:cNvCxnSpPr>
          <p:nvPr/>
        </p:nvCxnSpPr>
        <p:spPr>
          <a:xfrm>
            <a:off x="3756025" y="336169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3"/>
            <a:endCxn id="65" idx="1"/>
          </p:cNvCxnSpPr>
          <p:nvPr/>
        </p:nvCxnSpPr>
        <p:spPr>
          <a:xfrm>
            <a:off x="3893820" y="4278630"/>
            <a:ext cx="492125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5" idx="3"/>
            <a:endCxn id="64" idx="1"/>
          </p:cNvCxnSpPr>
          <p:nvPr/>
        </p:nvCxnSpPr>
        <p:spPr>
          <a:xfrm flipV="true">
            <a:off x="6066155" y="2470150"/>
            <a:ext cx="814070" cy="18084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true"/>
          <p:nvPr/>
        </p:nvSpPr>
        <p:spPr>
          <a:xfrm>
            <a:off x="107315" y="-10795"/>
            <a:ext cx="271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 VirtIO Device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0225" y="26263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last_avail_idx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80225" y="292100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shadow_avail_idx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80225" y="32156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notification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80225" y="351028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80225" y="380492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handle_output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5940" y="409956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80225" y="439420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80225" y="46888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5</cp:revision>
  <dcterms:created xsi:type="dcterms:W3CDTF">2021-06-22T02:47:36Z</dcterms:created>
  <dcterms:modified xsi:type="dcterms:W3CDTF">2021-06-22T02:47:36Z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