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6" r:id="rId4"/>
    <p:sldId id="262" r:id="rId5"/>
    <p:sldId id="263" r:id="rId6"/>
    <p:sldId id="264" r:id="rId7"/>
    <p:sldId id="267" r:id="rId8"/>
    <p:sldId id="257" r:id="rId9"/>
    <p:sldId id="258" r:id="rId10"/>
    <p:sldId id="268" r:id="rId11"/>
    <p:sldId id="265" r:id="rId12"/>
    <p:sldId id="259" r:id="rId13"/>
    <p:sldId id="260" r:id="rId14"/>
    <p:sldId id="261" r:id="rId15"/>
    <p:sldId id="279" r:id="rId16"/>
    <p:sldId id="280" r:id="rId17"/>
    <p:sldId id="281" r:id="rId18"/>
    <p:sldId id="27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013075" y="265430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18030" y="2058035"/>
            <a:ext cx="1648460" cy="1583055"/>
            <a:chOff x="3598" y="2303"/>
            <a:chExt cx="2596" cy="2493"/>
          </a:xfrm>
        </p:grpSpPr>
        <p:sp>
          <p:nvSpPr>
            <p:cNvPr id="2" name="文本框 1"/>
            <p:cNvSpPr txBox="true"/>
            <p:nvPr/>
          </p:nvSpPr>
          <p:spPr>
            <a:xfrm>
              <a:off x="3598" y="2303"/>
              <a:ext cx="259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VhostNetOptions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674" y="2921"/>
              <a:ext cx="219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backend_type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674" y="3390"/>
              <a:ext cx="219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net_backend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74" y="3859"/>
              <a:ext cx="219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busyloop_timeout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74" y="4328"/>
              <a:ext cx="219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文本框 14"/>
          <p:cNvSpPr txBox="true"/>
          <p:nvPr/>
        </p:nvSpPr>
        <p:spPr>
          <a:xfrm>
            <a:off x="4778375" y="1632585"/>
            <a:ext cx="16357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NetClientState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4" idx="3"/>
            <a:endCxn id="15" idx="1"/>
          </p:cNvCxnSpPr>
          <p:nvPr/>
        </p:nvCxnSpPr>
        <p:spPr>
          <a:xfrm flipV="true">
            <a:off x="3462655" y="1786255"/>
            <a:ext cx="1315720" cy="111061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46530" y="30657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vhost_net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1446530" y="12242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46530" y="15309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info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46530" y="18522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46530" y="21494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next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46530" y="24466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46530" y="27444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fd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2513330" y="15284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grpSp>
        <p:nvGrpSpPr>
          <p:cNvPr id="21" name="组合 20"/>
          <p:cNvGrpSpPr/>
          <p:nvPr/>
        </p:nvGrpSpPr>
        <p:grpSpPr>
          <a:xfrm>
            <a:off x="4586605" y="1973580"/>
            <a:ext cx="1019810" cy="1884045"/>
            <a:chOff x="7600" y="5110"/>
            <a:chExt cx="1606" cy="2967"/>
          </a:xfrm>
        </p:grpSpPr>
        <p:sp>
          <p:nvSpPr>
            <p:cNvPr id="6" name="矩形 5"/>
            <p:cNvSpPr/>
            <p:nvPr/>
          </p:nvSpPr>
          <p:spPr>
            <a:xfrm>
              <a:off x="7600" y="76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nc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文本框 15"/>
            <p:cNvSpPr txBox="true"/>
            <p:nvPr/>
          </p:nvSpPr>
          <p:spPr>
            <a:xfrm>
              <a:off x="7600" y="5110"/>
              <a:ext cx="1553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vhost_net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00" y="5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dev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00" y="62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</a:rPr>
                <a:t>[0]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00" y="66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[1]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00" y="71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backend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3" name="肘形连接符 22"/>
          <p:cNvCxnSpPr>
            <a:stCxn id="6" idx="1"/>
          </p:cNvCxnSpPr>
          <p:nvPr/>
        </p:nvCxnSpPr>
        <p:spPr>
          <a:xfrm rot="10800000">
            <a:off x="2738755" y="2004695"/>
            <a:ext cx="1847215" cy="170370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53025" y="4583430"/>
            <a:ext cx="139065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/dev/vhost-net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39425" y="5798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39425" y="60960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39425" y="63938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48830" y="260985"/>
            <a:ext cx="1479550" cy="4916805"/>
            <a:chOff x="11258" y="411"/>
            <a:chExt cx="2330" cy="7743"/>
          </a:xfrm>
        </p:grpSpPr>
        <p:sp>
          <p:nvSpPr>
            <p:cNvPr id="7" name="矩形 6"/>
            <p:cNvSpPr/>
            <p:nvPr/>
          </p:nvSpPr>
          <p:spPr>
            <a:xfrm>
              <a:off x="11258" y="1117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258" y="1586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memory_listener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258" y="2055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iommu_listener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258" y="2524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mem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258" y="2993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n_mem_sections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258" y="3461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mem_sections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258" y="3930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n_tmp_sections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258" y="4399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tmp_sections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258" y="4868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258" y="5337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nvqs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4" name="文本框 33"/>
            <p:cNvSpPr txBox="true"/>
            <p:nvPr/>
          </p:nvSpPr>
          <p:spPr>
            <a:xfrm>
              <a:off x="11258" y="411"/>
              <a:ext cx="233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vhost_dev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58" y="5810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vq_index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58" y="6279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features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58" y="6748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258" y="7217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258" y="7686"/>
              <a:ext cx="209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9098915" y="42856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kernel_ops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17" idx="3"/>
            <a:endCxn id="34" idx="1"/>
          </p:cNvCxnSpPr>
          <p:nvPr/>
        </p:nvCxnSpPr>
        <p:spPr>
          <a:xfrm flipV="true">
            <a:off x="5607050" y="414655"/>
            <a:ext cx="1541780" cy="210375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3"/>
            <a:endCxn id="40" idx="1"/>
          </p:cNvCxnSpPr>
          <p:nvPr/>
        </p:nvCxnSpPr>
        <p:spPr>
          <a:xfrm>
            <a:off x="8476615" y="4433570"/>
            <a:ext cx="622300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24" idx="3"/>
          </p:cNvCxnSpPr>
          <p:nvPr/>
        </p:nvCxnSpPr>
        <p:spPr>
          <a:xfrm flipH="true">
            <a:off x="6543675" y="4731385"/>
            <a:ext cx="60515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123055" y="325564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Passthrough</a:t>
            </a:r>
            <a:endParaRPr lang="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69545" y="66675"/>
            <a:ext cx="1800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VFIOPCIDevice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255" y="37973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pdev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255" y="67754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vbasedev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55" y="97536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intx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255" y="127317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config_size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255" y="157099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emulated_config_bits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255" y="186880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config_offset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255" y="216662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rom_size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2255" y="246380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rom_offset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255" y="276161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rom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2255" y="305943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msi_cap_size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2255" y="335724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msi_vectors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255" y="365506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msix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255" y="395287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bars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2255" y="425069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err_notifier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2255" y="454787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req_notifier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2255" y="484568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nr_vectors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2255" y="514350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interrupt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2255" y="544131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resetfn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255" y="573913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dpy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2255" y="6036945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2255" y="6334760"/>
            <a:ext cx="16154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641600" y="384175"/>
            <a:ext cx="1668780" cy="3075940"/>
            <a:chOff x="7212" y="2474"/>
            <a:chExt cx="2628" cy="4844"/>
          </a:xfrm>
        </p:grpSpPr>
        <p:sp>
          <p:nvSpPr>
            <p:cNvPr id="32" name="文本框 31"/>
            <p:cNvSpPr txBox="true"/>
            <p:nvPr/>
          </p:nvSpPr>
          <p:spPr>
            <a:xfrm>
              <a:off x="7212" y="2474"/>
              <a:ext cx="228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VFIODevice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360" y="3097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next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60" y="3566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group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60" y="4035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sysfsdev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360" y="4504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name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360" y="4973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360" y="5442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fd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360" y="5911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type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360" y="6381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360" y="6850"/>
              <a:ext cx="2481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migration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88590" y="3698240"/>
            <a:ext cx="1588770" cy="2189480"/>
            <a:chOff x="10821" y="1117"/>
            <a:chExt cx="2502" cy="3448"/>
          </a:xfrm>
        </p:grpSpPr>
        <p:sp>
          <p:nvSpPr>
            <p:cNvPr id="5" name="矩形 4"/>
            <p:cNvSpPr/>
            <p:nvPr/>
          </p:nvSpPr>
          <p:spPr>
            <a:xfrm>
              <a:off x="11000" y="175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region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00" y="22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000" y="269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size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000" y="31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type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000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ioport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000" y="4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quirks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3" name="文本框 42"/>
            <p:cNvSpPr txBox="true"/>
            <p:nvPr/>
          </p:nvSpPr>
          <p:spPr>
            <a:xfrm>
              <a:off x="10821" y="1117"/>
              <a:ext cx="25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VFIOBAR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37225" y="565785"/>
            <a:ext cx="1492250" cy="2149475"/>
            <a:chOff x="11850" y="6459"/>
            <a:chExt cx="2350" cy="3385"/>
          </a:xfrm>
        </p:grpSpPr>
        <p:sp>
          <p:nvSpPr>
            <p:cNvPr id="51" name="文本框 50"/>
            <p:cNvSpPr txBox="true"/>
            <p:nvPr/>
          </p:nvSpPr>
          <p:spPr>
            <a:xfrm>
              <a:off x="11850" y="6459"/>
              <a:ext cx="235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VFIOGroup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057" y="7031"/>
              <a:ext cx="190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057" y="7500"/>
              <a:ext cx="190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groupid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057" y="7969"/>
              <a:ext cx="190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container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057" y="8438"/>
              <a:ext cx="190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device_list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057" y="8907"/>
              <a:ext cx="190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next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057" y="9376"/>
              <a:ext cx="190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container_next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201785" y="606425"/>
            <a:ext cx="1965325" cy="3988435"/>
            <a:chOff x="15429" y="955"/>
            <a:chExt cx="3095" cy="6281"/>
          </a:xfrm>
        </p:grpSpPr>
        <p:sp>
          <p:nvSpPr>
            <p:cNvPr id="44" name="矩形 43"/>
            <p:cNvSpPr/>
            <p:nvPr/>
          </p:nvSpPr>
          <p:spPr>
            <a:xfrm>
              <a:off x="15430" y="1609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space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5430" y="2078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430" y="2547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listener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5430" y="3016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prereg_listener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430" y="3485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iommu_type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5430" y="3954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initialized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5430" y="4423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dirty_pages_supported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0" name="文本框 59"/>
            <p:cNvSpPr txBox="true"/>
            <p:nvPr/>
          </p:nvSpPr>
          <p:spPr>
            <a:xfrm>
              <a:off x="15496" y="955"/>
              <a:ext cx="302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VFIOContainer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5430" y="4893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pgsizes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5430" y="5362"/>
              <a:ext cx="270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giommu_list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5429" y="5830"/>
              <a:ext cx="27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hostwin_list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5429" y="6299"/>
              <a:ext cx="27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group_list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5429" y="6768"/>
              <a:ext cx="27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next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807835" y="4507230"/>
            <a:ext cx="2217420" cy="1936750"/>
            <a:chOff x="3490" y="5361"/>
            <a:chExt cx="3492" cy="3050"/>
          </a:xfrm>
        </p:grpSpPr>
        <p:sp>
          <p:nvSpPr>
            <p:cNvPr id="61" name="矩形 60"/>
            <p:cNvSpPr/>
            <p:nvPr/>
          </p:nvSpPr>
          <p:spPr>
            <a:xfrm>
              <a:off x="3632" y="6067"/>
              <a:ext cx="246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container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632" y="6536"/>
              <a:ext cx="246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iommu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632" y="7005"/>
              <a:ext cx="246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iommu_offset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632" y="7473"/>
              <a:ext cx="246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n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632" y="7943"/>
              <a:ext cx="2469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giommu_next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4" name="文本框 73"/>
            <p:cNvSpPr txBox="true"/>
            <p:nvPr/>
          </p:nvSpPr>
          <p:spPr>
            <a:xfrm>
              <a:off x="3490" y="5361"/>
              <a:ext cx="349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VFIOGuestIOMMU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</p:grpSp>
      <p:cxnSp>
        <p:nvCxnSpPr>
          <p:cNvPr id="76" name="肘形连接符 75"/>
          <p:cNvCxnSpPr>
            <a:stCxn id="4" idx="3"/>
            <a:endCxn id="32" idx="1"/>
          </p:cNvCxnSpPr>
          <p:nvPr/>
        </p:nvCxnSpPr>
        <p:spPr>
          <a:xfrm flipV="true">
            <a:off x="1877695" y="568325"/>
            <a:ext cx="763905" cy="257810"/>
          </a:xfrm>
          <a:prstGeom prst="bentConnector3">
            <a:avLst>
              <a:gd name="adj1" fmla="val 500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34" idx="3"/>
            <a:endCxn id="51" idx="1"/>
          </p:cNvCxnSpPr>
          <p:nvPr/>
        </p:nvCxnSpPr>
        <p:spPr>
          <a:xfrm flipV="true">
            <a:off x="4311015" y="749935"/>
            <a:ext cx="1426210" cy="4762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54" idx="3"/>
            <a:endCxn id="60" idx="1"/>
          </p:cNvCxnSpPr>
          <p:nvPr/>
        </p:nvCxnSpPr>
        <p:spPr>
          <a:xfrm flipV="true">
            <a:off x="7080250" y="790575"/>
            <a:ext cx="2164080" cy="8826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868670" y="3058795"/>
            <a:ext cx="155003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VFIODeviceOps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1" name="肘形连接符 80"/>
          <p:cNvCxnSpPr>
            <a:stCxn id="40" idx="3"/>
            <a:endCxn id="80" idx="1"/>
          </p:cNvCxnSpPr>
          <p:nvPr/>
        </p:nvCxnSpPr>
        <p:spPr>
          <a:xfrm>
            <a:off x="4311015" y="3013710"/>
            <a:ext cx="1557655" cy="193675"/>
          </a:xfrm>
          <a:prstGeom prst="bentConnector3">
            <a:avLst>
              <a:gd name="adj1" fmla="val 5002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22" idx="3"/>
            <a:endCxn id="43" idx="1"/>
          </p:cNvCxnSpPr>
          <p:nvPr/>
        </p:nvCxnSpPr>
        <p:spPr>
          <a:xfrm flipV="true">
            <a:off x="1877695" y="3882390"/>
            <a:ext cx="810895" cy="219075"/>
          </a:xfrm>
          <a:prstGeom prst="bentConnector3">
            <a:avLst>
              <a:gd name="adj1" fmla="val 500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55" idx="1"/>
            <a:endCxn id="32" idx="3"/>
          </p:cNvCxnSpPr>
          <p:nvPr/>
        </p:nvCxnSpPr>
        <p:spPr>
          <a:xfrm rot="10800000">
            <a:off x="4091940" y="567690"/>
            <a:ext cx="1776095" cy="1402715"/>
          </a:xfrm>
          <a:prstGeom prst="bentConnector3">
            <a:avLst>
              <a:gd name="adj1" fmla="val 689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718435" y="255778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Full tap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NICInfo[0]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NICInfo[7]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nd_table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macaddr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model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netdev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NICInfo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NetClientState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en-US" altLang="en-US" sz="1000" b="1">
                <a:solidFill>
                  <a:srgbClr val="2C3E50"/>
                </a:solidFill>
              </a:rPr>
              <a:t>E1000State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6" name="肘形连接符 5"/>
          <p:cNvCxnSpPr>
            <a:stCxn id="94" idx="3"/>
            <a:endCxn id="72" idx="3"/>
          </p:cNvCxnSpPr>
          <p:nvPr/>
        </p:nvCxnSpPr>
        <p:spPr>
          <a:xfrm>
            <a:off x="10938510" y="2326640"/>
            <a:ext cx="689610" cy="1898650"/>
          </a:xfrm>
          <a:prstGeom prst="bentConnector3">
            <a:avLst>
              <a:gd name="adj1" fmla="val 1345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999740" y="306895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VitrtIO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69900" y="579120"/>
            <a:ext cx="1609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slirp_stacks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03935" y="2029460"/>
            <a:ext cx="1224280" cy="2503805"/>
            <a:chOff x="1581" y="3196"/>
            <a:chExt cx="1928" cy="3943"/>
          </a:xfrm>
        </p:grpSpPr>
        <p:sp>
          <p:nvSpPr>
            <p:cNvPr id="3" name="文本框 2"/>
            <p:cNvSpPr txBox="true"/>
            <p:nvPr/>
          </p:nvSpPr>
          <p:spPr>
            <a:xfrm>
              <a:off x="1581" y="3196"/>
              <a:ext cx="1929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SlirpState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67" y="38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nc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667" y="43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entry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67" y="47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slirp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67" y="52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poll_notifier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67" y="57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exit_notifier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67" y="62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smb_dir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67" y="66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fwd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88945" y="1411605"/>
            <a:ext cx="1659890" cy="2753995"/>
            <a:chOff x="9928" y="1487"/>
            <a:chExt cx="2614" cy="4337"/>
          </a:xfrm>
        </p:grpSpPr>
        <p:sp>
          <p:nvSpPr>
            <p:cNvPr id="22" name="矩形 21"/>
            <p:cNvSpPr/>
            <p:nvPr/>
          </p:nvSpPr>
          <p:spPr>
            <a:xfrm>
              <a:off x="10127" y="2004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info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127" y="25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7" y="297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next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127" y="344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model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文本框 25"/>
            <p:cNvSpPr txBox="true"/>
            <p:nvPr/>
          </p:nvSpPr>
          <p:spPr>
            <a:xfrm>
              <a:off x="9928" y="1487"/>
              <a:ext cx="261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NetClientState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127" y="3914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name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127" y="442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destructor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27" y="48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is_netdev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27" y="535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1" name="肘形连接符 20"/>
          <p:cNvCxnSpPr>
            <a:stCxn id="2" idx="2"/>
            <a:endCxn id="3" idx="1"/>
          </p:cNvCxnSpPr>
          <p:nvPr/>
        </p:nvCxnSpPr>
        <p:spPr>
          <a:xfrm rot="5400000">
            <a:off x="521335" y="1430020"/>
            <a:ext cx="1235710" cy="270510"/>
          </a:xfrm>
          <a:prstGeom prst="bentConnector4">
            <a:avLst>
              <a:gd name="adj1" fmla="val 43782"/>
              <a:gd name="adj2" fmla="val 3854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6" idx="1"/>
          </p:cNvCxnSpPr>
          <p:nvPr/>
        </p:nvCxnSpPr>
        <p:spPr>
          <a:xfrm flipV="true">
            <a:off x="2078990" y="1565275"/>
            <a:ext cx="909955" cy="1033780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WPS 演示</Application>
  <PresentationFormat>宽屏</PresentationFormat>
  <Paragraphs>423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16</cp:revision>
  <dcterms:created xsi:type="dcterms:W3CDTF">2021-07-01T03:55:38Z</dcterms:created>
  <dcterms:modified xsi:type="dcterms:W3CDTF">2021-07-01T03:55:38Z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