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9903460" cy="685800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0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8584" y="1279525"/>
            <a:ext cx="498848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7950" y="1322981"/>
            <a:ext cx="7427700" cy="218703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7950" y="3602089"/>
            <a:ext cx="7427700" cy="165578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80873" y="551551"/>
            <a:ext cx="8541855" cy="55590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28" y="1825651"/>
            <a:ext cx="8541855" cy="43513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5" y="3751170"/>
            <a:ext cx="5947318" cy="811368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5" y="4610093"/>
            <a:ext cx="5947318" cy="64756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6128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8953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3" y="365130"/>
            <a:ext cx="8541855" cy="13255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163" y="1744986"/>
            <a:ext cx="4189686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163" y="2615646"/>
            <a:ext cx="4189686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3698" y="1744986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3698" y="2615646"/>
            <a:ext cx="4210320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73" y="2766258"/>
            <a:ext cx="8541855" cy="1325582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5354" y="127002"/>
            <a:ext cx="3383405" cy="160022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10980" y="766365"/>
            <a:ext cx="4725471" cy="50945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9482" y="2057429"/>
            <a:ext cx="3383405" cy="381164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80459" y="365130"/>
            <a:ext cx="1242268" cy="581192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873" y="365130"/>
            <a:ext cx="7213217" cy="581192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873" y="1825651"/>
            <a:ext cx="8541855" cy="435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7200" y="1134110"/>
            <a:ext cx="113220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CPU0</a:t>
            </a:r>
            <a:endParaRPr lang="en-US" altLang="zh-CN" sz="1245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5520" y="1149985"/>
            <a:ext cx="1162050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1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0140" y="1754505"/>
            <a:ext cx="46926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C3E50"/>
                </a:solidFill>
              </a:rPr>
              <a:t>Store</a:t>
            </a:r>
            <a:endParaRPr lang="en-US" altLang="zh-CN" sz="800">
              <a:solidFill>
                <a:srgbClr val="2C3E50"/>
              </a:solidFill>
            </a:endParaRPr>
          </a:p>
          <a:p>
            <a:pPr algn="ctr"/>
            <a:r>
              <a:rPr lang="en-US" altLang="zh-CN" sz="800">
                <a:solidFill>
                  <a:srgbClr val="2C3E50"/>
                </a:solidFill>
              </a:rPr>
              <a:t>buffer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7200" y="2343785"/>
            <a:ext cx="113220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9865" y="1770380"/>
            <a:ext cx="46926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C3E50"/>
                </a:solidFill>
              </a:rPr>
              <a:t>Store</a:t>
            </a:r>
            <a:endParaRPr lang="en-US" altLang="zh-CN" sz="800">
              <a:solidFill>
                <a:srgbClr val="2C3E50"/>
              </a:solidFill>
            </a:endParaRPr>
          </a:p>
          <a:p>
            <a:pPr algn="ctr"/>
            <a:r>
              <a:rPr lang="en-US" altLang="zh-CN" sz="800">
                <a:solidFill>
                  <a:srgbClr val="2C3E50"/>
                </a:solidFill>
              </a:rPr>
              <a:t>buffer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315" y="2359660"/>
            <a:ext cx="1150620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200" y="3516630"/>
            <a:ext cx="2960370" cy="21780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970" b="1">
                <a:ln>
                  <a:noFill/>
                </a:ln>
              </a:rPr>
              <a:t>互</a:t>
            </a:r>
            <a:r>
              <a:rPr lang="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1960" y="4606290"/>
            <a:ext cx="6353175" cy="51562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Memory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59" idx="0"/>
            <a:endCxn id="7" idx="2"/>
          </p:cNvCxnSpPr>
          <p:nvPr/>
        </p:nvCxnSpPr>
        <p:spPr>
          <a:xfrm flipH="1" flipV="1">
            <a:off x="2293620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105910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18948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0365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6" idx="0"/>
          </p:cNvCxnSpPr>
          <p:nvPr/>
        </p:nvCxnSpPr>
        <p:spPr>
          <a:xfrm>
            <a:off x="2622550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2910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5090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31005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2189480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808730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89480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98570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27200" y="4087495"/>
            <a:ext cx="6323330" cy="23622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 b="1">
                <a:ln>
                  <a:noFill/>
                </a:ln>
                <a:solidFill>
                  <a:srgbClr val="2C3E50"/>
                </a:solidFill>
                <a:sym typeface="+mn-ea"/>
              </a:rPr>
              <a:t>System </a:t>
            </a:r>
            <a:r>
              <a:rPr lang="en-US" altLang="en-US" sz="1000" b="1">
                <a:ln>
                  <a:noFill/>
                </a:ln>
                <a:solidFill>
                  <a:srgbClr val="2C3E50"/>
                </a:solidFill>
                <a:sym typeface="+mn-ea"/>
              </a:rPr>
              <a:t>Interconnect</a:t>
            </a:r>
            <a:endParaRPr lang="" altLang="zh-CN" sz="1000">
              <a:solidFill>
                <a:srgbClr val="2C3E50"/>
              </a:solidFill>
            </a:endParaRPr>
          </a:p>
        </p:txBody>
      </p:sp>
      <p:cxnSp>
        <p:nvCxnSpPr>
          <p:cNvPr id="55" name="直接箭头连接符 54"/>
          <p:cNvCxnSpPr>
            <a:endCxn id="10" idx="2"/>
          </p:cNvCxnSpPr>
          <p:nvPr/>
        </p:nvCxnSpPr>
        <p:spPr>
          <a:xfrm flipH="1" flipV="1">
            <a:off x="3207385" y="3734435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0"/>
            <a:endCxn id="54" idx="2"/>
          </p:cNvCxnSpPr>
          <p:nvPr/>
        </p:nvCxnSpPr>
        <p:spPr>
          <a:xfrm flipV="1">
            <a:off x="4888865" y="4323715"/>
            <a:ext cx="0" cy="2825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27200" y="2883535"/>
            <a:ext cx="115125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36315" y="2933065"/>
            <a:ext cx="115125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2284095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4105910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104765" y="1134110"/>
            <a:ext cx="113220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" altLang="en-US" sz="1245" b="1">
                <a:solidFill>
                  <a:srgbClr val="2C3E50"/>
                </a:solidFill>
              </a:rPr>
              <a:t>3</a:t>
            </a:r>
            <a:endParaRPr lang="" altLang="en-US" sz="1245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903085" y="1149985"/>
            <a:ext cx="1162050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" altLang="en-US" sz="1245" b="1">
                <a:solidFill>
                  <a:srgbClr val="2C3E50"/>
                </a:solidFill>
              </a:rPr>
              <a:t>4</a:t>
            </a:r>
            <a:endParaRPr lang="" altLang="en-US" sz="1245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67705" y="1754505"/>
            <a:ext cx="46926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C3E50"/>
                </a:solidFill>
              </a:rPr>
              <a:t>Store</a:t>
            </a:r>
            <a:endParaRPr lang="en-US" altLang="zh-CN" sz="800">
              <a:solidFill>
                <a:srgbClr val="2C3E50"/>
              </a:solidFill>
            </a:endParaRPr>
          </a:p>
          <a:p>
            <a:pPr algn="ctr"/>
            <a:r>
              <a:rPr lang="en-US" altLang="zh-CN" sz="800">
                <a:solidFill>
                  <a:srgbClr val="2C3E50"/>
                </a:solidFill>
              </a:rPr>
              <a:t>buffer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04765" y="2343785"/>
            <a:ext cx="113220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77430" y="1770380"/>
            <a:ext cx="46926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C3E50"/>
                </a:solidFill>
              </a:rPr>
              <a:t>Store</a:t>
            </a:r>
            <a:endParaRPr lang="en-US" altLang="zh-CN" sz="800">
              <a:solidFill>
                <a:srgbClr val="2C3E50"/>
              </a:solidFill>
            </a:endParaRPr>
          </a:p>
          <a:p>
            <a:pPr algn="ctr"/>
            <a:r>
              <a:rPr lang="en-US" altLang="zh-CN" sz="800">
                <a:solidFill>
                  <a:srgbClr val="2C3E50"/>
                </a:solidFill>
              </a:rPr>
              <a:t>buffer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3880" y="2359660"/>
            <a:ext cx="1150620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04765" y="3513455"/>
            <a:ext cx="2960370" cy="21780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83" idx="0"/>
            <a:endCxn id="66" idx="2"/>
          </p:cNvCxnSpPr>
          <p:nvPr/>
        </p:nvCxnSpPr>
        <p:spPr>
          <a:xfrm flipH="1" flipV="1">
            <a:off x="5671185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483475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556704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718121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5" idx="0"/>
          </p:cNvCxnSpPr>
          <p:nvPr/>
        </p:nvCxnSpPr>
        <p:spPr>
          <a:xfrm>
            <a:off x="6000115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610475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002655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608570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5567045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7186295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567045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176135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9" idx="2"/>
          </p:cNvCxnSpPr>
          <p:nvPr/>
        </p:nvCxnSpPr>
        <p:spPr>
          <a:xfrm flipH="1" flipV="1">
            <a:off x="6584950" y="3731260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104765" y="2883535"/>
            <a:ext cx="115125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13880" y="2933065"/>
            <a:ext cx="1151255" cy="31559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5661660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7483475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Noto Sans CJK SC</vt:lpstr>
      <vt:lpstr>微软雅黑</vt:lpstr>
      <vt:lpstr>宋体</vt:lpstr>
      <vt:lpstr>Arial Unicode MS</vt:lpstr>
      <vt:lpstr>Arial Black</vt:lpstr>
      <vt:lpstr>MT Extra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3</cp:revision>
  <dcterms:created xsi:type="dcterms:W3CDTF">2020-07-21T08:46:20Z</dcterms:created>
  <dcterms:modified xsi:type="dcterms:W3CDTF">2020-07-21T08:46:20Z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