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886325" y="582993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ZONE的划分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159635" y="1255395"/>
            <a:ext cx="0" cy="34607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406140" y="1255395"/>
            <a:ext cx="0" cy="34607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981700" y="1255395"/>
            <a:ext cx="0" cy="34607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062085" y="1255395"/>
            <a:ext cx="0" cy="34607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true">
            <a:off x="2178050" y="1413510"/>
            <a:ext cx="1197610" cy="63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417570" y="1431925"/>
            <a:ext cx="256349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993130" y="1419860"/>
            <a:ext cx="307530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2484755" y="1134110"/>
            <a:ext cx="645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DMA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4229735" y="1134110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DMA32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6913880" y="1134110"/>
            <a:ext cx="1047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NORMAL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840" y="2153920"/>
            <a:ext cx="3291205" cy="7645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内存</a:t>
            </a:r>
            <a:r>
              <a:rPr lang="en-US" altLang="zh-CN" sz="1400" b="1">
                <a:solidFill>
                  <a:srgbClr val="2C3E50"/>
                </a:solidFill>
              </a:rPr>
              <a:t>1G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8840" y="3230880"/>
            <a:ext cx="6047105" cy="7645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内存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2G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8840" y="4307840"/>
            <a:ext cx="6938010" cy="7645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内存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4G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651510" y="125730"/>
          <a:ext cx="11007090" cy="717740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10310"/>
                <a:gridCol w="1381125"/>
                <a:gridCol w="1238250"/>
                <a:gridCol w="1362075"/>
                <a:gridCol w="1051560"/>
                <a:gridCol w="4763770"/>
              </a:tblGrid>
              <a:tr h="43497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  <a:cs typeface="DejaVu Sans" panose="020B0603030804020204" charset="0"/>
                        </a:rPr>
                        <a:t>序号</a:t>
                      </a:r>
                      <a:endParaRPr lang="zh-CN" altLang="en-US" sz="1400" b="1">
                        <a:solidFill>
                          <a:srgbClr val="2C3E50"/>
                        </a:solidFill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__GFP_MOVABLE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__GFP_DMA32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__GFP_HIGHMEM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__GFP_DMA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endParaRPr 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NORMAL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 or NORMAL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2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HIGHMEM or NORMAL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3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(DMA+HIGHMEM)  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4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DMA32 or NORMAL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5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(DMA+DMA32)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6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(HIGHMEM+DMA32)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7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(HIGHMEM+DMA32+DMA)    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8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NORMAL (MOVABLE+0)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9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 or NORMAL (MOVABLE+DMA)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a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MOVABLE (Movable is valid only if HIGHMEM is set too)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(MOVABLE+HIGHMEM+DMA)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c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DMA32 or NORMAL (MOVABLE+DMA32)       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(MOVABLE+DMA32+DMA)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e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(MOVABLE+DMA32+HIGHMEM)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f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(MOVABLE+DMA32+HIGHMEM+DMA)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演示</Application>
  <PresentationFormat>宽屏</PresentationFormat>
  <Paragraphs>216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Nimbus Roman No9 L</vt:lpstr>
      <vt:lpstr>宋体</vt:lpstr>
      <vt:lpstr>Arial Unicode MS</vt:lpstr>
      <vt:lpstr>Arial Black</vt:lpstr>
      <vt:lpstr>Droid Sans Fallback</vt:lpstr>
      <vt:lpstr>微软雅黑</vt:lpstr>
      <vt:lpstr>DejaVu Sans</vt:lpstr>
      <vt:lpstr>Standard Symbols PS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3</cp:revision>
  <dcterms:created xsi:type="dcterms:W3CDTF">2021-07-08T06:33:33Z</dcterms:created>
  <dcterms:modified xsi:type="dcterms:W3CDTF">2021-07-08T06:33:33Z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