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6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8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789430" y="3970020"/>
            <a:ext cx="4018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memory_region_transaction_commit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789430" y="7442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memory_region_init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789430" y="23571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address_space_init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4108450" y="3068955"/>
            <a:ext cx="3280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generate_memory_topology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1789430" y="5582920"/>
            <a:ext cx="3749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memory_region_add_subregion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7935595" y="2077085"/>
            <a:ext cx="3186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address_space_dispatch_new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7935595" y="4060825"/>
            <a:ext cx="3562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address_space_dispatch_compact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11150" y="306895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应用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7935595" y="3068955"/>
            <a:ext cx="3132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flatview_add_to_dispatch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5" name="肘形连接符 4"/>
          <p:cNvCxnSpPr>
            <a:stCxn id="18" idx="3"/>
            <a:endCxn id="3" idx="1"/>
          </p:cNvCxnSpPr>
          <p:nvPr/>
        </p:nvCxnSpPr>
        <p:spPr>
          <a:xfrm flipV="true">
            <a:off x="953770" y="928370"/>
            <a:ext cx="835660" cy="232473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8" idx="3"/>
            <a:endCxn id="4" idx="1"/>
          </p:cNvCxnSpPr>
          <p:nvPr/>
        </p:nvCxnSpPr>
        <p:spPr>
          <a:xfrm flipV="true">
            <a:off x="953770" y="2541270"/>
            <a:ext cx="835660" cy="71183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8" idx="3"/>
            <a:endCxn id="2" idx="1"/>
          </p:cNvCxnSpPr>
          <p:nvPr/>
        </p:nvCxnSpPr>
        <p:spPr>
          <a:xfrm>
            <a:off x="953770" y="3253105"/>
            <a:ext cx="835660" cy="9010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8" idx="3"/>
            <a:endCxn id="13" idx="1"/>
          </p:cNvCxnSpPr>
          <p:nvPr/>
        </p:nvCxnSpPr>
        <p:spPr>
          <a:xfrm>
            <a:off x="953770" y="3253105"/>
            <a:ext cx="835660" cy="25139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3" idx="0"/>
            <a:endCxn id="2" idx="2"/>
          </p:cNvCxnSpPr>
          <p:nvPr/>
        </p:nvCxnSpPr>
        <p:spPr>
          <a:xfrm rot="16200000">
            <a:off x="3108960" y="4893310"/>
            <a:ext cx="1244600" cy="1346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0"/>
            <a:endCxn id="12" idx="0"/>
          </p:cNvCxnSpPr>
          <p:nvPr/>
        </p:nvCxnSpPr>
        <p:spPr>
          <a:xfrm rot="16200000" flipH="true">
            <a:off x="4048125" y="1368425"/>
            <a:ext cx="711835" cy="2689225"/>
          </a:xfrm>
          <a:prstGeom prst="bentConnector3">
            <a:avLst>
              <a:gd name="adj1" fmla="val -3345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" idx="0"/>
            <a:endCxn id="12" idx="2"/>
          </p:cNvCxnSpPr>
          <p:nvPr/>
        </p:nvCxnSpPr>
        <p:spPr>
          <a:xfrm rot="16200000">
            <a:off x="4507230" y="2728595"/>
            <a:ext cx="532765" cy="1950085"/>
          </a:xfrm>
          <a:prstGeom prst="bentConnector3">
            <a:avLst>
              <a:gd name="adj1" fmla="val 4994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3"/>
            <a:endCxn id="14" idx="1"/>
          </p:cNvCxnSpPr>
          <p:nvPr/>
        </p:nvCxnSpPr>
        <p:spPr>
          <a:xfrm flipV="true">
            <a:off x="7388860" y="2261235"/>
            <a:ext cx="546735" cy="991870"/>
          </a:xfrm>
          <a:prstGeom prst="bentConnector3">
            <a:avLst>
              <a:gd name="adj1" fmla="val 500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2" idx="3"/>
            <a:endCxn id="16" idx="1"/>
          </p:cNvCxnSpPr>
          <p:nvPr/>
        </p:nvCxnSpPr>
        <p:spPr>
          <a:xfrm>
            <a:off x="7388860" y="3253105"/>
            <a:ext cx="546735" cy="991870"/>
          </a:xfrm>
          <a:prstGeom prst="bentConnector3">
            <a:avLst>
              <a:gd name="adj1" fmla="val 500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35" idx="1"/>
          </p:cNvCxnSpPr>
          <p:nvPr/>
        </p:nvCxnSpPr>
        <p:spPr>
          <a:xfrm>
            <a:off x="7388860" y="3253105"/>
            <a:ext cx="5467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矩形 35"/>
          <p:cNvSpPr/>
          <p:nvPr/>
        </p:nvSpPr>
        <p:spPr>
          <a:xfrm>
            <a:off x="466090" y="4121785"/>
            <a:ext cx="14097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sym typeface="+mn-ea"/>
              </a:rPr>
              <a:t>MemoryRegion</a:t>
            </a:r>
            <a:endParaRPr lang="zh-CN" altLang="en-US" sz="1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85670" y="4121785"/>
            <a:ext cx="1431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sym typeface="+mn-ea"/>
              </a:rPr>
              <a:t>MemoryRegion</a:t>
            </a:r>
            <a:endParaRPr lang="zh-CN" altLang="en-US" sz="1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71500" y="46101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33830" y="1258570"/>
            <a:ext cx="1367790" cy="2426970"/>
            <a:chOff x="3599" y="2969"/>
            <a:chExt cx="2154" cy="3822"/>
          </a:xfrm>
        </p:grpSpPr>
        <p:sp>
          <p:nvSpPr>
            <p:cNvPr id="6" name="文本框 5"/>
            <p:cNvSpPr txBox="true"/>
            <p:nvPr/>
          </p:nvSpPr>
          <p:spPr>
            <a:xfrm>
              <a:off x="3599" y="2969"/>
              <a:ext cx="2154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MemoryRegion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48" y="3499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48" y="3968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ram_block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48" y="4437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ops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48" y="4906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priority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48" y="5375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subregions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8" y="5844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name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48" y="6313"/>
              <a:ext cx="1714" cy="47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subregions_link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81475" y="1641475"/>
            <a:ext cx="1389380" cy="1506220"/>
            <a:chOff x="2323" y="2644"/>
            <a:chExt cx="2188" cy="2372"/>
          </a:xfrm>
        </p:grpSpPr>
        <p:sp>
          <p:nvSpPr>
            <p:cNvPr id="15" name="文本框 14"/>
            <p:cNvSpPr txBox="true"/>
            <p:nvPr/>
          </p:nvSpPr>
          <p:spPr>
            <a:xfrm>
              <a:off x="2323" y="2644"/>
              <a:ext cx="218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AddressSpace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83" y="31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root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83" y="361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current_map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83" y="407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listeners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83" y="454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address_spaces_link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4" name="肘形连接符 23"/>
          <p:cNvCxnSpPr>
            <a:endCxn id="6" idx="3"/>
          </p:cNvCxnSpPr>
          <p:nvPr/>
        </p:nvCxnSpPr>
        <p:spPr>
          <a:xfrm rot="10800000">
            <a:off x="2801620" y="1380490"/>
            <a:ext cx="1482090" cy="69405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699250" y="29552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root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6652260" y="1129030"/>
            <a:ext cx="90614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FlatView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99250" y="1466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rcu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99250" y="17646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ranges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99250" y="2062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99250" y="23602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nr_allocated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99250" y="26581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dispatch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31" name="肘形连接符 30"/>
          <p:cNvCxnSpPr>
            <a:stCxn id="17" idx="3"/>
            <a:endCxn id="25" idx="1"/>
          </p:cNvCxnSpPr>
          <p:nvPr/>
        </p:nvCxnSpPr>
        <p:spPr>
          <a:xfrm flipV="true">
            <a:off x="5303520" y="1251585"/>
            <a:ext cx="1348740" cy="11518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true"/>
          <p:nvPr/>
        </p:nvSpPr>
        <p:spPr>
          <a:xfrm>
            <a:off x="861695" y="5033010"/>
            <a:ext cx="1640205" cy="245110"/>
          </a:xfrm>
          <a:prstGeom prst="rect">
            <a:avLst/>
          </a:prstGeom>
          <a:noFill/>
          <a:ln>
            <a:solidFill>
              <a:srgbClr val="3EAF7C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memory_listeners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4561840" y="461010"/>
            <a:ext cx="1450975" cy="245110"/>
          </a:xfrm>
          <a:prstGeom prst="rect">
            <a:avLst/>
          </a:prstGeom>
          <a:ln>
            <a:solidFill>
              <a:srgbClr val="3EAF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address_spaces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cxnSp>
        <p:nvCxnSpPr>
          <p:cNvPr id="34" name="肘形连接符 33"/>
          <p:cNvCxnSpPr>
            <a:stCxn id="33" idx="1"/>
            <a:endCxn id="19" idx="1"/>
          </p:cNvCxnSpPr>
          <p:nvPr/>
        </p:nvCxnSpPr>
        <p:spPr>
          <a:xfrm rot="10800000" flipV="true">
            <a:off x="4283075" y="583565"/>
            <a:ext cx="278765" cy="2415540"/>
          </a:xfrm>
          <a:prstGeom prst="bentConnector3">
            <a:avLst>
              <a:gd name="adj1" fmla="val 1854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8732520" y="2484755"/>
            <a:ext cx="2028190" cy="1201420"/>
            <a:chOff x="14444" y="2412"/>
            <a:chExt cx="3194" cy="1892"/>
          </a:xfrm>
        </p:grpSpPr>
        <p:sp>
          <p:nvSpPr>
            <p:cNvPr id="44" name="文本框 43"/>
            <p:cNvSpPr txBox="true"/>
            <p:nvPr/>
          </p:nvSpPr>
          <p:spPr>
            <a:xfrm>
              <a:off x="14444" y="2412"/>
              <a:ext cx="3195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AddressSpaceDispatch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592" y="289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mru_section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4592" y="336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phys_map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4592" y="383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53" name="肘形连接符 52"/>
          <p:cNvCxnSpPr>
            <a:stCxn id="30" idx="3"/>
            <a:endCxn id="44" idx="1"/>
          </p:cNvCxnSpPr>
          <p:nvPr/>
        </p:nvCxnSpPr>
        <p:spPr>
          <a:xfrm flipV="true">
            <a:off x="7719695" y="2607310"/>
            <a:ext cx="1012825" cy="199390"/>
          </a:xfrm>
          <a:prstGeom prst="bentConnector3">
            <a:avLst>
              <a:gd name="adj1" fmla="val 5003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4214495" y="3509010"/>
            <a:ext cx="1518920" cy="3000375"/>
            <a:chOff x="6346" y="5515"/>
            <a:chExt cx="2392" cy="4725"/>
          </a:xfrm>
        </p:grpSpPr>
        <p:sp>
          <p:nvSpPr>
            <p:cNvPr id="54" name="文本框 53"/>
            <p:cNvSpPr txBox="true"/>
            <p:nvPr/>
          </p:nvSpPr>
          <p:spPr>
            <a:xfrm>
              <a:off x="6346" y="5515"/>
              <a:ext cx="239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MemoryListener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85" y="59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begin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585" y="647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commit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585" y="694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region_add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585" y="741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region_del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585" y="788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region_nop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585" y="835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log_start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585" y="88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priority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585" y="93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address_space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585" y="97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link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3" idx="3"/>
            <a:endCxn id="15" idx="3"/>
          </p:cNvCxnSpPr>
          <p:nvPr/>
        </p:nvCxnSpPr>
        <p:spPr>
          <a:xfrm flipV="true">
            <a:off x="5386705" y="1764030"/>
            <a:ext cx="184150" cy="4298950"/>
          </a:xfrm>
          <a:prstGeom prst="bentConnector3">
            <a:avLst>
              <a:gd name="adj1" fmla="val 22931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2" idx="3"/>
            <a:endCxn id="64" idx="1"/>
          </p:cNvCxnSpPr>
          <p:nvPr/>
        </p:nvCxnSpPr>
        <p:spPr>
          <a:xfrm>
            <a:off x="2501900" y="5155565"/>
            <a:ext cx="1864360" cy="12052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35" idx="3"/>
            <a:endCxn id="6" idx="0"/>
          </p:cNvCxnSpPr>
          <p:nvPr/>
        </p:nvCxnSpPr>
        <p:spPr>
          <a:xfrm flipH="true" flipV="true">
            <a:off x="2117725" y="1258570"/>
            <a:ext cx="5601970" cy="1845310"/>
          </a:xfrm>
          <a:prstGeom prst="bentConnector4">
            <a:avLst>
              <a:gd name="adj1" fmla="val -4251"/>
              <a:gd name="adj2" fmla="val 11290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18" idx="1"/>
            <a:endCxn id="54" idx="1"/>
          </p:cNvCxnSpPr>
          <p:nvPr/>
        </p:nvCxnSpPr>
        <p:spPr>
          <a:xfrm rot="10800000" flipV="true">
            <a:off x="4214495" y="2700655"/>
            <a:ext cx="68580" cy="930275"/>
          </a:xfrm>
          <a:prstGeom prst="bentConnector3">
            <a:avLst>
              <a:gd name="adj1" fmla="val 44722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3" idx="1"/>
            <a:endCxn id="36" idx="1"/>
          </p:cNvCxnSpPr>
          <p:nvPr/>
        </p:nvCxnSpPr>
        <p:spPr>
          <a:xfrm rot="10800000" flipV="true">
            <a:off x="465455" y="3533775"/>
            <a:ext cx="1062355" cy="735965"/>
          </a:xfrm>
          <a:prstGeom prst="bentConnector3">
            <a:avLst>
              <a:gd name="adj1" fmla="val 12241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36" idx="3"/>
            <a:endCxn id="37" idx="1"/>
          </p:cNvCxnSpPr>
          <p:nvPr/>
        </p:nvCxnSpPr>
        <p:spPr>
          <a:xfrm>
            <a:off x="1875790" y="4270375"/>
            <a:ext cx="30988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7120255" y="3876675"/>
            <a:ext cx="1531620" cy="2329180"/>
            <a:chOff x="13478" y="5736"/>
            <a:chExt cx="2412" cy="3668"/>
          </a:xfrm>
        </p:grpSpPr>
        <p:sp>
          <p:nvSpPr>
            <p:cNvPr id="72" name="矩形 71"/>
            <p:cNvSpPr/>
            <p:nvPr/>
          </p:nvSpPr>
          <p:spPr>
            <a:xfrm>
              <a:off x="13536" y="6122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rcu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3536" y="6591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sections_nb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3536" y="7060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sections_nb_alloc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3536" y="7529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nodes_nb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3536" y="7998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nodes_nb_alloc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3536" y="8467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3536" y="8936"/>
              <a:ext cx="2206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sections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0" name="文本框 79"/>
            <p:cNvSpPr txBox="true"/>
            <p:nvPr/>
          </p:nvSpPr>
          <p:spPr>
            <a:xfrm>
              <a:off x="13478" y="5736"/>
              <a:ext cx="241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PhysPageMap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2" name="肘形连接符 81"/>
          <p:cNvCxnSpPr>
            <a:stCxn id="47" idx="1"/>
            <a:endCxn id="80" idx="1"/>
          </p:cNvCxnSpPr>
          <p:nvPr/>
        </p:nvCxnSpPr>
        <p:spPr>
          <a:xfrm rot="10800000" flipV="true">
            <a:off x="7120255" y="3537585"/>
            <a:ext cx="1706245" cy="461645"/>
          </a:xfrm>
          <a:prstGeom prst="bentConnector3">
            <a:avLst>
              <a:gd name="adj1" fmla="val 11395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9744710" y="3787775"/>
            <a:ext cx="1898650" cy="2418080"/>
            <a:chOff x="14939" y="5952"/>
            <a:chExt cx="2990" cy="3808"/>
          </a:xfrm>
        </p:grpSpPr>
        <p:sp>
          <p:nvSpPr>
            <p:cNvPr id="83" name="矩形 82"/>
            <p:cNvSpPr/>
            <p:nvPr/>
          </p:nvSpPr>
          <p:spPr>
            <a:xfrm>
              <a:off x="14939" y="6490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size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4939" y="6959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4939" y="7428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fv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4939" y="7897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offset_within_region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4939" y="8366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offset_within_address_space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4939" y="8835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readonly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4939" y="9304"/>
              <a:ext cx="2947" cy="457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nonvolatile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1" name="文本框 90"/>
            <p:cNvSpPr txBox="true"/>
            <p:nvPr/>
          </p:nvSpPr>
          <p:spPr>
            <a:xfrm>
              <a:off x="14939" y="5952"/>
              <a:ext cx="2991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MemoryRegionSection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3" name="肘形连接符 92"/>
          <p:cNvCxnSpPr>
            <a:stCxn id="78" idx="3"/>
            <a:endCxn id="91" idx="1"/>
          </p:cNvCxnSpPr>
          <p:nvPr/>
        </p:nvCxnSpPr>
        <p:spPr>
          <a:xfrm flipV="true">
            <a:off x="8557895" y="3910330"/>
            <a:ext cx="1186815" cy="2146935"/>
          </a:xfrm>
          <a:prstGeom prst="bentConnector3">
            <a:avLst>
              <a:gd name="adj1" fmla="val 5002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8770620" y="106045"/>
            <a:ext cx="1292860" cy="2329180"/>
            <a:chOff x="16420" y="1668"/>
            <a:chExt cx="2036" cy="3668"/>
          </a:xfrm>
        </p:grpSpPr>
        <p:sp>
          <p:nvSpPr>
            <p:cNvPr id="94" name="矩形 93"/>
            <p:cNvSpPr/>
            <p:nvPr/>
          </p:nvSpPr>
          <p:spPr>
            <a:xfrm>
              <a:off x="16420" y="2054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420" y="2523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offset_in_region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420" y="2992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6420" y="3461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dirty_log_mask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6420" y="3930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romd_mode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6420" y="4399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readonly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6420" y="4868"/>
              <a:ext cx="203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nonvolatile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2" name="文本框 101"/>
            <p:cNvSpPr txBox="true"/>
            <p:nvPr/>
          </p:nvSpPr>
          <p:spPr>
            <a:xfrm>
              <a:off x="16420" y="1668"/>
              <a:ext cx="1534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FlatRange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0643235" y="706120"/>
            <a:ext cx="1071880" cy="849630"/>
            <a:chOff x="16761" y="1112"/>
            <a:chExt cx="1688" cy="1338"/>
          </a:xfrm>
        </p:grpSpPr>
        <p:sp>
          <p:nvSpPr>
            <p:cNvPr id="105" name="文本框 104"/>
            <p:cNvSpPr txBox="true"/>
            <p:nvPr/>
          </p:nvSpPr>
          <p:spPr>
            <a:xfrm>
              <a:off x="16761" y="1112"/>
              <a:ext cx="157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AddrRange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6843" y="151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start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6843" y="198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size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09" name="肘形连接符 108"/>
          <p:cNvCxnSpPr>
            <a:stCxn id="27" idx="3"/>
            <a:endCxn id="102" idx="1"/>
          </p:cNvCxnSpPr>
          <p:nvPr/>
        </p:nvCxnSpPr>
        <p:spPr>
          <a:xfrm flipV="true">
            <a:off x="7719695" y="228600"/>
            <a:ext cx="1050925" cy="168465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6" idx="3"/>
            <a:endCxn id="105" idx="1"/>
          </p:cNvCxnSpPr>
          <p:nvPr/>
        </p:nvCxnSpPr>
        <p:spPr>
          <a:xfrm flipV="true">
            <a:off x="10064115" y="828675"/>
            <a:ext cx="579120" cy="2667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3670" y="1899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RAMBlock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8" idx="1"/>
            <a:endCxn id="2" idx="3"/>
          </p:cNvCxnSpPr>
          <p:nvPr/>
        </p:nvCxnSpPr>
        <p:spPr>
          <a:xfrm flipH="true">
            <a:off x="1174115" y="2045335"/>
            <a:ext cx="354330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761345" y="30841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第一级页表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46" idx="3"/>
            <a:endCxn id="4" idx="1"/>
          </p:cNvCxnSpPr>
          <p:nvPr/>
        </p:nvCxnSpPr>
        <p:spPr>
          <a:xfrm flipV="true">
            <a:off x="9846945" y="3232785"/>
            <a:ext cx="914400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宽屏</PresentationFormat>
  <Paragraphs>154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16</cp:revision>
  <dcterms:created xsi:type="dcterms:W3CDTF">2021-07-06T10:04:34Z</dcterms:created>
  <dcterms:modified xsi:type="dcterms:W3CDTF">2021-07-06T10:04:34Z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