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544320" y="902970"/>
          <a:ext cx="256794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940"/>
              </a:tblGrid>
              <a:tr h="36703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" altLang="zh-CN" sz="1600" b="1">
                          <a:solidFill>
                            <a:srgbClr val="2C3E50"/>
                          </a:solidFill>
                        </a:rPr>
                        <a:t>struct probe * probe[0]</a:t>
                      </a:r>
                      <a:endParaRPr lang="" altLang="zh-CN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1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3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4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1267460">
                <a:tc>
                  <a:txBody>
                    <a:bodyPr/>
                    <a:p>
                      <a:pPr algn="ctr">
                        <a:buNone/>
                      </a:pPr>
                      <a:endParaRPr lang="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" altLang="zh-CN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251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252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253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254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struct mutex * chrdevs_lock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08735" y="306070"/>
            <a:ext cx="387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static struct kobj_map *cdev_map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7522845" y="1741805"/>
          <a:ext cx="2571115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115"/>
              </a:tblGrid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 struct probe *next;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dev_t dev </a:t>
                      </a:r>
                      <a:r>
                        <a:rPr lang="" altLang="zh-CN" sz="1200" b="1">
                          <a:solidFill>
                            <a:srgbClr val="2C3E50"/>
                          </a:solidFill>
                        </a:rPr>
                        <a:t>= 1</a:t>
                      </a:r>
                      <a:endParaRPr lang="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unsigned long range </a:t>
                      </a:r>
                      <a:r>
                        <a:rPr lang="" altLang="zh-CN" sz="1200" b="1">
                          <a:solidFill>
                            <a:srgbClr val="2C3E50"/>
                          </a:solidFill>
                        </a:rPr>
                        <a:t>= ~0</a:t>
                      </a:r>
                      <a:endParaRPr lang="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struct module *owner;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kobj_probe_t *get </a:t>
                      </a:r>
                      <a:r>
                        <a:rPr lang="" altLang="zh-CN" sz="1200" b="1">
                          <a:solidFill>
                            <a:srgbClr val="2C3E50"/>
                          </a:solidFill>
                        </a:rPr>
                        <a:t>= base_probe</a:t>
                      </a:r>
                      <a:endParaRPr lang="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int (*lock)(dev_t, void *);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void *data;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74585" y="1315720"/>
            <a:ext cx="20237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600" b="1">
                <a:ln>
                  <a:noFill/>
                </a:ln>
                <a:solidFill>
                  <a:srgbClr val="2C3E50"/>
                </a:solidFill>
              </a:rPr>
              <a:t>struct probe * base</a:t>
            </a:r>
            <a:endParaRPr lang="" altLang="zh-CN" sz="160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07180" y="107315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112260" y="154686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12260" y="2075815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07180" y="251206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107180" y="3352165"/>
            <a:ext cx="3408045" cy="85026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100195" y="3700780"/>
            <a:ext cx="3411220" cy="9048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086225" y="4012565"/>
            <a:ext cx="3457575" cy="877570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107180" y="4312285"/>
            <a:ext cx="3457575" cy="877570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544320" y="902970"/>
          <a:ext cx="256794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940"/>
              </a:tblGrid>
              <a:tr h="36703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struct probe * probe[0]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1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3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4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12674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251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252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253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254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struct mutex * chrdevs_lock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08735" y="306070"/>
            <a:ext cx="387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static struct kobj_map *cdev_map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7522845" y="1741805"/>
          <a:ext cx="2571115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115"/>
              </a:tblGrid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 struct probe *next;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dev_t dev </a:t>
                      </a: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= 1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unsigned long range </a:t>
                      </a: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= ~0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struct module *owner;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kobj_probe_t *get </a:t>
                      </a: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= base_probe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int (*lock)(dev_t, void *);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void *data;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74585" y="1315720"/>
            <a:ext cx="20237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ln>
                  <a:noFill/>
                </a:ln>
                <a:solidFill>
                  <a:srgbClr val="2C3E50"/>
                </a:solidFill>
              </a:rPr>
              <a:t>struct probe * base</a:t>
            </a:r>
            <a:endParaRPr lang="en-US" altLang="zh-CN" sz="160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07180" y="107315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112260" y="154686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12260" y="2075815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07180" y="251206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107180" y="3352165"/>
            <a:ext cx="3408045" cy="85026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100195" y="3700780"/>
            <a:ext cx="3411220" cy="9048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086225" y="4012565"/>
            <a:ext cx="3457575" cy="877570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107180" y="4312285"/>
            <a:ext cx="3457575" cy="877570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544320" y="902970"/>
          <a:ext cx="256794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940"/>
              </a:tblGrid>
              <a:tr h="36703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struct probe * probe[0]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1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3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4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12674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251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252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253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254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struct mutex * chrdevs_lock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08735" y="306070"/>
            <a:ext cx="387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static struct kobj_map *cdev_map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7522845" y="1741805"/>
          <a:ext cx="2571115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115"/>
              </a:tblGrid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 struct probe *next;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dev_t dev </a:t>
                      </a: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= 1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unsigned long range </a:t>
                      </a: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= ~0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struct module *owner;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kobj_probe_t *get </a:t>
                      </a: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= base_probe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int (*lock)(dev_t, void *);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void *data;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74585" y="1315720"/>
            <a:ext cx="20237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ln>
                  <a:noFill/>
                </a:ln>
                <a:solidFill>
                  <a:srgbClr val="2C3E50"/>
                </a:solidFill>
              </a:rPr>
              <a:t>struct probe * base</a:t>
            </a:r>
            <a:endParaRPr lang="en-US" altLang="zh-CN" sz="160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07180" y="107315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112260" y="154686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12260" y="2075815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07180" y="251206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107180" y="3352165"/>
            <a:ext cx="3408045" cy="85026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100195" y="3700780"/>
            <a:ext cx="3411220" cy="9048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086225" y="4012565"/>
            <a:ext cx="3457575" cy="877570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107180" y="4312285"/>
            <a:ext cx="3457575" cy="877570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544320" y="902970"/>
          <a:ext cx="256794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940"/>
              </a:tblGrid>
              <a:tr h="36703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struct probe * probe[0]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1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3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4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12674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zh-CN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251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252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253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struct probe * probe[</a:t>
                      </a:r>
                      <a:r>
                        <a:rPr lang="en-US" altLang="en-US" sz="1600" b="1">
                          <a:solidFill>
                            <a:srgbClr val="2C3E50"/>
                          </a:solidFill>
                          <a:sym typeface="+mn-ea"/>
                        </a:rPr>
                        <a:t>254</a:t>
                      </a:r>
                      <a:r>
                        <a:rPr lang="en-US" altLang="zh-CN" sz="1600" b="1">
                          <a:solidFill>
                            <a:srgbClr val="2C3E50"/>
                          </a:solidFill>
                          <a:sym typeface="+mn-ea"/>
                        </a:rPr>
                        <a:t>]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struct mutex * chrdevs_lock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08735" y="306070"/>
            <a:ext cx="387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static struct kobj_map *cdev_map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7522845" y="1741805"/>
          <a:ext cx="2571115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115"/>
              </a:tblGrid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 struct probe *next;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dev_t dev </a:t>
                      </a: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= 1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unsigned long range </a:t>
                      </a: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= ~0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struct module *owner;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kobj_probe_t *get </a:t>
                      </a:r>
                      <a:r>
                        <a:rPr lang="en-US" altLang="zh-CN" sz="1200" b="1">
                          <a:solidFill>
                            <a:srgbClr val="2C3E50"/>
                          </a:solidFill>
                        </a:rPr>
                        <a:t>= base_probe</a:t>
                      </a:r>
                      <a:endParaRPr lang="en-US" altLang="zh-CN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int (*lock)(dev_t, void *);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  <a:tr h="36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void *data;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3EAF7C"/>
                      </a:solidFill>
                      <a:prstDash val="solid"/>
                    </a:lnL>
                    <a:lnR w="28575">
                      <a:solidFill>
                        <a:srgbClr val="3EAF7C"/>
                      </a:solidFill>
                      <a:prstDash val="solid"/>
                    </a:lnR>
                    <a:lnT w="28575">
                      <a:solidFill>
                        <a:srgbClr val="3EAF7C"/>
                      </a:solidFill>
                      <a:prstDash val="solid"/>
                    </a:lnT>
                    <a:lnB w="28575">
                      <a:solidFill>
                        <a:srgbClr val="3EAF7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74585" y="1315720"/>
            <a:ext cx="20237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ln>
                  <a:noFill/>
                </a:ln>
                <a:solidFill>
                  <a:srgbClr val="2C3E50"/>
                </a:solidFill>
              </a:rPr>
              <a:t>struct probe * base</a:t>
            </a:r>
            <a:endParaRPr lang="en-US" altLang="zh-CN" sz="1600" b="1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107180" y="107315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112260" y="154686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112260" y="2075815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07180" y="2512060"/>
            <a:ext cx="3415030" cy="7270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107180" y="3352165"/>
            <a:ext cx="3408045" cy="85026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100195" y="3700780"/>
            <a:ext cx="3411220" cy="904875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086225" y="4012565"/>
            <a:ext cx="3457575" cy="877570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107180" y="4312285"/>
            <a:ext cx="3457575" cy="877570"/>
          </a:xfrm>
          <a:prstGeom prst="straightConnector1">
            <a:avLst/>
          </a:prstGeom>
          <a:ln w="254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WPS 演示</Application>
  <PresentationFormat>宽屏</PresentationFormat>
  <Paragraphs>168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宋体</vt:lpstr>
      <vt:lpstr>Arial Unicode MS</vt:lpstr>
      <vt:lpstr>Arial Black</vt:lpstr>
      <vt:lpstr>Noto Sans CJK SC</vt:lpstr>
      <vt:lpstr>微软雅黑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3</cp:revision>
  <dcterms:created xsi:type="dcterms:W3CDTF">2020-07-09T11:40:39Z</dcterms:created>
  <dcterms:modified xsi:type="dcterms:W3CDTF">2020-07-09T11:40:39Z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