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64" r:id="rId4"/>
    <p:sldId id="265" r:id="rId5"/>
    <p:sldId id="26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3562350" y="2709545"/>
            <a:ext cx="2021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编译器前端和后端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681605" y="2962910"/>
            <a:ext cx="502920" cy="1467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词法分析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96360" y="2962910"/>
            <a:ext cx="502920" cy="1467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语法分析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1115" y="2962910"/>
            <a:ext cx="502920" cy="1467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语义分析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38290" y="2962910"/>
            <a:ext cx="502920" cy="1467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代码优化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60385" y="2963545"/>
            <a:ext cx="502920" cy="1467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生成目标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12365" y="2546350"/>
            <a:ext cx="3496310" cy="2301240"/>
          </a:xfrm>
          <a:prstGeom prst="rect">
            <a:avLst/>
          </a:prstGeom>
          <a:noFill/>
          <a:ln w="28575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96355" y="2545715"/>
            <a:ext cx="1000125" cy="2301240"/>
          </a:xfrm>
          <a:prstGeom prst="rect">
            <a:avLst/>
          </a:prstGeom>
          <a:noFill/>
          <a:ln w="28575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11465" y="2546350"/>
            <a:ext cx="1000125" cy="2301240"/>
          </a:xfrm>
          <a:prstGeom prst="rect">
            <a:avLst/>
          </a:prstGeom>
          <a:noFill/>
          <a:ln w="28575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true"/>
          <p:nvPr/>
        </p:nvSpPr>
        <p:spPr>
          <a:xfrm>
            <a:off x="1287145" y="2962910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源码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9477375" y="2962910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程序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18" idx="2"/>
            <a:endCxn id="5" idx="1"/>
          </p:cNvCxnSpPr>
          <p:nvPr/>
        </p:nvCxnSpPr>
        <p:spPr>
          <a:xfrm rot="5400000" flipV="true">
            <a:off x="1962150" y="2977515"/>
            <a:ext cx="365760" cy="107315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3"/>
            <a:endCxn id="2" idx="1"/>
          </p:cNvCxnSpPr>
          <p:nvPr/>
        </p:nvCxnSpPr>
        <p:spPr>
          <a:xfrm>
            <a:off x="3184525" y="3696970"/>
            <a:ext cx="71183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3"/>
            <a:endCxn id="3" idx="1"/>
          </p:cNvCxnSpPr>
          <p:nvPr/>
        </p:nvCxnSpPr>
        <p:spPr>
          <a:xfrm>
            <a:off x="4399280" y="3696970"/>
            <a:ext cx="71183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" idx="3"/>
            <a:endCxn id="4" idx="1"/>
          </p:cNvCxnSpPr>
          <p:nvPr/>
        </p:nvCxnSpPr>
        <p:spPr>
          <a:xfrm>
            <a:off x="5614035" y="3696970"/>
            <a:ext cx="102425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2" idx="1"/>
          </p:cNvCxnSpPr>
          <p:nvPr/>
        </p:nvCxnSpPr>
        <p:spPr>
          <a:xfrm>
            <a:off x="7141210" y="3696970"/>
            <a:ext cx="1019175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2" idx="3"/>
            <a:endCxn id="19" idx="2"/>
          </p:cNvCxnSpPr>
          <p:nvPr/>
        </p:nvCxnSpPr>
        <p:spPr>
          <a:xfrm flipV="true">
            <a:off x="8663305" y="3331210"/>
            <a:ext cx="1135380" cy="36639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3840480" y="2177415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前端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6455410" y="2177415"/>
            <a:ext cx="7200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优化器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8098155" y="2177415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402455" y="2978785"/>
            <a:ext cx="1857375" cy="6616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2C3E50"/>
                </a:solidFill>
              </a:rPr>
              <a:t>编译器</a:t>
            </a:r>
            <a:endParaRPr lang="zh-CN" altLang="en-US" sz="2000" b="1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3007995" y="2594610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源码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6718935" y="2646680"/>
            <a:ext cx="1078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1400" b="1">
                <a:solidFill>
                  <a:srgbClr val="2C3E50"/>
                </a:solidFill>
              </a:rPr>
              <a:t>目标机器码</a:t>
            </a:r>
            <a:endParaRPr lang="zh-CN" altLang="" sz="1400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18" idx="2"/>
          </p:cNvCxnSpPr>
          <p:nvPr/>
        </p:nvCxnSpPr>
        <p:spPr>
          <a:xfrm rot="5400000" flipV="true">
            <a:off x="3632200" y="2547620"/>
            <a:ext cx="365760" cy="107315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V="true">
            <a:off x="6259830" y="2978785"/>
            <a:ext cx="1135380" cy="36639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635375" y="1924685"/>
            <a:ext cx="1020445" cy="42354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C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5375" y="2348230"/>
            <a:ext cx="1020445" cy="4203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C++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375" y="4101465"/>
            <a:ext cx="1020445" cy="454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?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5375" y="2768600"/>
            <a:ext cx="1020445" cy="41783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Go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35375" y="3186430"/>
            <a:ext cx="1020445" cy="9150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 b="1">
                <a:solidFill>
                  <a:srgbClr val="2C3E50"/>
                </a:solidFill>
              </a:rPr>
              <a:t>.</a:t>
            </a:r>
            <a:endParaRPr lang="" altLang="zh-CN" sz="1200" b="1">
              <a:solidFill>
                <a:srgbClr val="2C3E50"/>
              </a:solidFill>
            </a:endParaRPr>
          </a:p>
          <a:p>
            <a:pPr algn="ctr"/>
            <a:r>
              <a:rPr lang="" altLang="zh-CN" sz="1200" b="1">
                <a:solidFill>
                  <a:srgbClr val="2C3E50"/>
                </a:solidFill>
              </a:rPr>
              <a:t>.</a:t>
            </a:r>
            <a:endParaRPr lang="" altLang="zh-CN" sz="1200" b="1">
              <a:solidFill>
                <a:srgbClr val="2C3E50"/>
              </a:solidFill>
            </a:endParaRPr>
          </a:p>
          <a:p>
            <a:pPr algn="ctr"/>
            <a:r>
              <a:rPr lang="" altLang="zh-CN" sz="1200" b="1">
                <a:solidFill>
                  <a:srgbClr val="2C3E50"/>
                </a:solidFill>
              </a:rPr>
              <a:t>.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61250" y="1924685"/>
            <a:ext cx="1020445" cy="42354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X86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61250" y="2348230"/>
            <a:ext cx="1020445" cy="4203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ARM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61250" y="4101465"/>
            <a:ext cx="1020445" cy="454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?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61250" y="2768600"/>
            <a:ext cx="1020445" cy="41783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Powerpc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61250" y="3186430"/>
            <a:ext cx="1020445" cy="9150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6889750" y="1876425"/>
            <a:ext cx="571500" cy="2679700"/>
          </a:xfrm>
          <a:prstGeom prst="leftBrace">
            <a:avLst>
              <a:gd name="adj1" fmla="val 8333"/>
              <a:gd name="adj2" fmla="val 51267"/>
            </a:avLst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 rot="10800000">
            <a:off x="4609465" y="1882775"/>
            <a:ext cx="584835" cy="2679700"/>
          </a:xfrm>
          <a:prstGeom prst="leftBrace">
            <a:avLst>
              <a:gd name="adj1" fmla="val 8333"/>
              <a:gd name="adj2" fmla="val 51267"/>
            </a:avLst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true"/>
          <p:nvPr/>
        </p:nvSpPr>
        <p:spPr>
          <a:xfrm>
            <a:off x="5434965" y="303212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N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6406515" y="303847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N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Nimbus Roman No9 L</vt:lpstr>
      <vt:lpstr>Droid Sans Fallback</vt:lpstr>
      <vt:lpstr>微软雅黑</vt:lpstr>
      <vt:lpstr>宋体</vt:lpstr>
      <vt:lpstr>Arial Unicode MS</vt:lpstr>
      <vt:lpstr>Arial Black</vt:lpstr>
      <vt:lpstr>Standard Symbols PS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8</cp:revision>
  <dcterms:created xsi:type="dcterms:W3CDTF">2021-07-05T03:02:07Z</dcterms:created>
  <dcterms:modified xsi:type="dcterms:W3CDTF">2021-07-05T03:02:07Z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