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/>
        </p:nvGraphicFramePr>
        <p:xfrm>
          <a:off x="1003935" y="994410"/>
          <a:ext cx="4690745" cy="592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65"/>
                <a:gridCol w="468630"/>
                <a:gridCol w="469265"/>
                <a:gridCol w="156422"/>
                <a:gridCol w="312844"/>
                <a:gridCol w="469265"/>
                <a:gridCol w="468630"/>
                <a:gridCol w="312843"/>
                <a:gridCol w="625687"/>
                <a:gridCol w="937895"/>
              </a:tblGrid>
              <a:tr h="35750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600">
                          <a:solidFill>
                            <a:srgbClr val="2C3E50"/>
                          </a:solidFill>
                        </a:rPr>
                        <a:t>DTB文件格式</a:t>
                      </a:r>
                      <a:endParaRPr lang="" altLang="zh-CN" sz="16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magic nuber</a:t>
                      </a:r>
                      <a:endParaRPr lang="en-US" altLang="zh-CN" sz="6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totalsize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5580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off_dt_stuct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off_td_strings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off_mem_rsvmag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310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version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last_comp_version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boot_cpuid_phys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621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size_dt_strings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size_dt_struct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00 00 00 ...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9494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FDT_BEGIN_NODE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FDT_NODE_NAME</a:t>
                      </a: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endParaRPr lang="" altLang="zh-CN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FDT_BEGIN_NODE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FDT_NODE_NAME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78435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500" b="1">
                          <a:solidFill>
                            <a:srgbClr val="2C3E50"/>
                          </a:solidFill>
                        </a:rPr>
                        <a:t>FDT_PROP</a:t>
                      </a:r>
                      <a:endParaRPr lang="" altLang="zh-CN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_LEN</a:t>
                      </a:r>
                      <a:endParaRPr lang="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_NAMEOFF</a:t>
                      </a:r>
                      <a:endParaRPr lang="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_DATA[]</a:t>
                      </a:r>
                      <a:endParaRPr lang="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7907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</a:t>
                      </a:r>
                      <a:r>
                        <a:rPr lang="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O</a:t>
                      </a: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P</a:t>
                      </a:r>
                      <a:endParaRPr lang="zh-CN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_LEN</a:t>
                      </a:r>
                      <a:endParaRPr lang="en-US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_NAMEOFF</a:t>
                      </a:r>
                      <a:endParaRPr lang="en-US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_DATA[]</a:t>
                      </a:r>
                      <a:endParaRPr lang="en-US" altLang="en-US" sz="5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55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FDT_BEGIN_NODE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7"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487680">
                <a:tc gridSpan="10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8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8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8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8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8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FDT_BEGIN_NODE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FDT_NODE_NAME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78435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_LEN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_NAMEOFF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_DATA[]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7907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_LEN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_NAMEOFF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500" b="1">
                          <a:solidFill>
                            <a:srgbClr val="2C3E50"/>
                          </a:solidFill>
                          <a:sym typeface="+mn-ea"/>
                        </a:rPr>
                        <a:t>FDT_PROP</a:t>
                      </a:r>
                      <a:r>
                        <a:rPr lang="en-US" altLang="en-US" sz="500" b="1">
                          <a:solidFill>
                            <a:srgbClr val="2C3E50"/>
                          </a:solidFill>
                          <a:sym typeface="+mn-ea"/>
                        </a:rPr>
                        <a:t>_DATA[]</a:t>
                      </a:r>
                      <a:endParaRPr lang="zh-CN" altLang="en-US" sz="5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FDT_BEGIN_NODE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7"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55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600" b="1">
                          <a:solidFill>
                            <a:srgbClr val="2C3E50"/>
                          </a:solidFill>
                          <a:sym typeface="+mn-ea"/>
                        </a:rPr>
                        <a:t>FDT_BEGIN_NODE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194945">
                <a:tc gridSpan="10">
                  <a:txBody>
                    <a:bodyPr/>
                    <a:p>
                      <a:pPr algn="l">
                        <a:buNone/>
                      </a:pPr>
                      <a:r>
                        <a:rPr lang="" altLang="zh-CN" sz="600" b="1">
                          <a:solidFill>
                            <a:srgbClr val="2C3E50"/>
                          </a:solidFill>
                        </a:rPr>
                        <a:t> </a:t>
                      </a:r>
                      <a:r>
                        <a:rPr lang="zh-CN" altLang="en-US" sz="600" b="1">
                          <a:solidFill>
                            <a:srgbClr val="2C3E50"/>
                          </a:solidFill>
                        </a:rPr>
                        <a:t>FDT_END</a:t>
                      </a:r>
                      <a:endParaRPr lang="zh-CN" altLang="en-US" sz="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879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compatible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label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pinctrl-names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status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vdd-io-supply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pinctrl-0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pinctrl-1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reg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interrupt-parent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12700">
                      <a:solidFill>
                        <a:srgbClr val="3EAF7C"/>
                      </a:solidFill>
                      <a:prstDash val="sysDot"/>
                    </a:lnB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interrupts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 b="1">
                          <a:solidFill>
                            <a:srgbClr val="2C3E50"/>
                          </a:solidFill>
                        </a:rPr>
                        <a:t>interrupt-names</a:t>
                      </a:r>
                      <a:endParaRPr lang="zh-CN" alt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12700">
                      <a:solidFill>
                        <a:srgbClr val="3EAF7C"/>
                      </a:solidFill>
                      <a:prstDash val="sysDot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800" b="1">
                          <a:solidFill>
                            <a:srgbClr val="2C3E50"/>
                          </a:solidFill>
                        </a:rPr>
                        <a:t>cell</a:t>
                      </a:r>
                      <a:endParaRPr lang="" altLang="zh-CN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3EAF7C"/>
                      </a:solidFill>
                      <a:prstDash val="sysDot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12700">
                      <a:solidFill>
                        <a:srgbClr val="3EAF7C"/>
                      </a:solidFill>
                      <a:prstDash val="sysDot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>
            <a:off x="5694680" y="1346200"/>
            <a:ext cx="245110" cy="1963420"/>
          </a:xfrm>
          <a:prstGeom prst="rightBrace">
            <a:avLst/>
          </a:prstGeom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8" name="右大括号 7"/>
          <p:cNvSpPr/>
          <p:nvPr/>
        </p:nvSpPr>
        <p:spPr>
          <a:xfrm>
            <a:off x="5694680" y="3309620"/>
            <a:ext cx="245110" cy="191770"/>
          </a:xfrm>
          <a:prstGeom prst="rightBrace">
            <a:avLst/>
          </a:prstGeom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5694680" y="3501390"/>
            <a:ext cx="245110" cy="2576830"/>
          </a:xfrm>
          <a:prstGeom prst="rightBrace">
            <a:avLst/>
          </a:prstGeom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6" name="右大括号 15"/>
          <p:cNvSpPr/>
          <p:nvPr/>
        </p:nvSpPr>
        <p:spPr>
          <a:xfrm>
            <a:off x="5694680" y="6078220"/>
            <a:ext cx="245110" cy="840740"/>
          </a:xfrm>
          <a:prstGeom prst="rightBrace">
            <a:avLst/>
          </a:prstGeom>
          <a:ln w="254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6054090" y="2190115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/>
              <a:t>head</a:t>
            </a:r>
            <a:endParaRPr lang="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54090" y="3267710"/>
            <a:ext cx="1108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/>
              <a:t>fill_area</a:t>
            </a:r>
            <a:endParaRPr lang="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054090" y="4613910"/>
            <a:ext cx="767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/>
              <a:t>dt_sturct</a:t>
            </a:r>
            <a:endParaRPr lang="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6054090" y="6360795"/>
            <a:ext cx="766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/>
              <a:t>dt_string</a:t>
            </a:r>
            <a:endParaRPr lang="" altLang="zh-CN" sz="1200"/>
          </a:p>
        </p:txBody>
      </p:sp>
      <p:sp>
        <p:nvSpPr>
          <p:cNvPr id="32" name="手杖形箭头 31"/>
          <p:cNvSpPr/>
          <p:nvPr/>
        </p:nvSpPr>
        <p:spPr>
          <a:xfrm rot="5400000" flipV="1">
            <a:off x="40005" y="2600325"/>
            <a:ext cx="1724660" cy="160655"/>
          </a:xfrm>
          <a:prstGeom prst="uturnArrow">
            <a:avLst>
              <a:gd name="adj1" fmla="val 16007"/>
              <a:gd name="adj2" fmla="val 25000"/>
              <a:gd name="adj3" fmla="val 25000"/>
              <a:gd name="adj4" fmla="val 43750"/>
              <a:gd name="adj5" fmla="val 75000"/>
            </a:avLst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手杖形箭头 33"/>
          <p:cNvSpPr/>
          <p:nvPr/>
        </p:nvSpPr>
        <p:spPr>
          <a:xfrm rot="5400000" flipV="1">
            <a:off x="-1268730" y="3916680"/>
            <a:ext cx="4139565" cy="405765"/>
          </a:xfrm>
          <a:prstGeom prst="uturnArrow">
            <a:avLst>
              <a:gd name="adj1" fmla="val 6103"/>
              <a:gd name="adj2" fmla="val 25000"/>
              <a:gd name="adj3" fmla="val 10834"/>
              <a:gd name="adj4" fmla="val 47261"/>
              <a:gd name="adj5" fmla="val 92488"/>
            </a:avLst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手杖形箭头 34"/>
          <p:cNvSpPr/>
          <p:nvPr/>
        </p:nvSpPr>
        <p:spPr>
          <a:xfrm rot="5400000" flipV="1">
            <a:off x="381635" y="2708910"/>
            <a:ext cx="1119505" cy="81915"/>
          </a:xfrm>
          <a:prstGeom prst="uturnArrow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宽屏</PresentationFormat>
  <Paragraphs>494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Arial Black</vt:lpstr>
      <vt:lpstr>Noto Sans CJK SC</vt:lpstr>
      <vt:lpstr>微软雅黑</vt:lpstr>
      <vt:lpstr>MT Extra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3</cp:revision>
  <dcterms:created xsi:type="dcterms:W3CDTF">2020-07-03T04:30:27Z</dcterms:created>
  <dcterms:modified xsi:type="dcterms:W3CDTF">2020-07-03T04:30:27Z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