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562350" y="2709545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编译器前端和后端</a:t>
            </a:r>
            <a:endParaRPr lang="zh-CN" altLang="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Droid Sans Fallback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2</cp:revision>
  <dcterms:created xsi:type="dcterms:W3CDTF">2021-07-02T10:13:57Z</dcterms:created>
  <dcterms:modified xsi:type="dcterms:W3CDTF">2021-07-02T10:13:57Z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