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61" r:id="rId4"/>
    <p:sldId id="262" r:id="rId5"/>
    <p:sldId id="263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6</cp:revision>
  <dcterms:created xsi:type="dcterms:W3CDTF">2021-06-23T03:08:22Z</dcterms:created>
  <dcterms:modified xsi:type="dcterms:W3CDTF">2021-06-23T03:08:22Z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