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00"/>
        <p:guide pos="385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7327265" y="21520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27265" y="24498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27265" y="27476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27265" y="30454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27265" y="3343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27265" y="36410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7265" y="39389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Nimbus Roman No9 L</vt:lpstr>
      <vt:lpstr>Abyssinica SIL</vt:lpstr>
      <vt:lpstr>微软雅黑</vt:lpstr>
      <vt:lpstr>Droid Sans Fallback</vt:lpstr>
      <vt:lpstr>宋体</vt:lpstr>
      <vt:lpstr>Arial Unicode MS</vt:lpstr>
      <vt:lpstr>Arial Black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董在强</cp:lastModifiedBy>
  <cp:revision>7</cp:revision>
  <dcterms:created xsi:type="dcterms:W3CDTF">2021-06-22T02:45:27Z</dcterms:created>
  <dcterms:modified xsi:type="dcterms:W3CDTF">2021-06-22T02:45:27Z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