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01650" y="826770"/>
            <a:ext cx="4626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SPDK 技术优化虚拟机本地存储的 IO 性能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01650" y="1486535"/>
            <a:ext cx="5855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在增强型 DC2 中，我们使用了 Intel 的高性能 NVMe SSD，从协议和物理介质上也保证了快速的 IO 处理。NVMe 协议比传统的 SCSI 带宽更高，延时更低，适合高性能的使用场景。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01650" y="2978785"/>
            <a:ext cx="5678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RDMA（remote direct memory access）中文全称远程内存直接访问技术，RDMA实现需要特定硬件支持，主要有三种：Infiniband、iWARP和RoCE。RDMA是在网络I/O虚拟化非常完善之后提供一项新的虚拟化I/O方案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6179820" y="744220"/>
            <a:ext cx="5602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Hadoop实现了一个分布式文件系统（Hadoop Distributed File System），简称HDFS。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455295" y="5133975"/>
            <a:ext cx="59474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存储根据其类型，可分为块存储，对象存储和文件存储。在主流的分布式存储技术中，HDFS/GPFS/GFS属于文件存储，Swift属于对象存储，而Ceph可支持块存储、对象存储和文件存储，故称为统一存储。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7327265" y="215201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27265" y="244983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7265" y="274764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7265" y="304546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7265" y="334327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7265" y="3641090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27265" y="3938905"/>
            <a:ext cx="1020445" cy="29718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演示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Nimbus Roman No9 L</vt:lpstr>
      <vt:lpstr>宋体</vt:lpstr>
      <vt:lpstr>Arial Unicode MS</vt:lpstr>
      <vt:lpstr>Arial Black</vt:lpstr>
      <vt:lpstr>Droid Sans Fallback</vt:lpstr>
      <vt:lpstr>微软雅黑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董在强</cp:lastModifiedBy>
  <cp:revision>2</cp:revision>
  <dcterms:created xsi:type="dcterms:W3CDTF">2021-06-22T02:20:09Z</dcterms:created>
  <dcterms:modified xsi:type="dcterms:W3CDTF">2021-06-22T02:20:09Z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