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940685" y="3032125"/>
            <a:ext cx="2094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400" b="1">
                <a:solidFill>
                  <a:srgbClr val="2C3E50"/>
                </a:solidFill>
              </a:rPr>
              <a:t>cgroup</a:t>
            </a:r>
            <a:r>
              <a:rPr lang="zh-CN" altLang="" sz="2400" b="1">
                <a:solidFill>
                  <a:srgbClr val="2C3E50"/>
                </a:solidFill>
              </a:rPr>
              <a:t>机制</a:t>
            </a:r>
            <a:r>
              <a:rPr lang="en-US" altLang="zh-CN" sz="2400" b="1">
                <a:solidFill>
                  <a:srgbClr val="2C3E50"/>
                </a:solidFill>
              </a:rPr>
              <a:t> 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34695" y="448310"/>
            <a:ext cx="396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b="1">
                <a:solidFill>
                  <a:srgbClr val="2C3E50"/>
                </a:solidFill>
              </a:rPr>
              <a:t>linux-3.10</a:t>
            </a:r>
            <a:r>
              <a:rPr lang="zh-CN" altLang="" b="1">
                <a:solidFill>
                  <a:srgbClr val="2C3E50"/>
                </a:solidFill>
              </a:rPr>
              <a:t>中的</a:t>
            </a:r>
            <a:r>
              <a:rPr lang="" altLang="zh-CN" b="1">
                <a:solidFill>
                  <a:srgbClr val="2C3E50"/>
                </a:solidFill>
              </a:rPr>
              <a:t>cgroup</a:t>
            </a:r>
            <a:r>
              <a:rPr lang="zh-CN" altLang="" b="1">
                <a:solidFill>
                  <a:srgbClr val="2C3E50"/>
                </a:solidFill>
              </a:rPr>
              <a:t>结构体关系</a:t>
            </a:r>
            <a:endParaRPr lang="zh-CN" altLang="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3</cp:revision>
  <dcterms:created xsi:type="dcterms:W3CDTF">2021-01-13T03:07:30Z</dcterms:created>
  <dcterms:modified xsi:type="dcterms:W3CDTF">2021-01-13T03:07:30Z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