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323232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QEMU</a:t>
            </a:r>
            <a:r>
              <a:rPr lang="zh-CN" altLang="" b="1">
                <a:solidFill>
                  <a:srgbClr val="2C3E50"/>
                </a:solidFill>
              </a:rPr>
              <a:t>内存</a:t>
            </a:r>
            <a:endParaRPr lang="zh-CN" altLang="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8</cp:revision>
  <dcterms:created xsi:type="dcterms:W3CDTF">2021-04-08T06:33:40Z</dcterms:created>
  <dcterms:modified xsi:type="dcterms:W3CDTF">2021-04-08T06:33:40Z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