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2C3E50"/>
    <a:srgbClr val="3EAF7C"/>
    <a:srgbClr val="B2B2B2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27"/>
        <p:guide pos="20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5844" y="3626634"/>
            <a:ext cx="116713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Full Virtualization</a:t>
            </a:r>
            <a:endParaRPr lang="en-US" altLang="zh-CN" sz="1015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5106" y="3657710"/>
            <a:ext cx="123190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>
                <a:ln>
                  <a:solidFill>
                    <a:srgbClr val="2C3E50"/>
                  </a:solidFill>
                </a:ln>
              </a:rPr>
              <a:t>Para Vitrualization</a:t>
            </a:r>
            <a:endParaRPr lang="en-US" altLang="zh-CN" sz="1015">
              <a:ln>
                <a:solidFill>
                  <a:srgbClr val="2C3E50"/>
                </a:solidFill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9026" y="3533051"/>
            <a:ext cx="70040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Emulator</a:t>
            </a:r>
            <a:endParaRPr lang="en-US" altLang="zh-CN" sz="1015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6864" y="3373389"/>
            <a:ext cx="78613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Contrainer</a:t>
            </a:r>
            <a:endParaRPr lang="en-US" altLang="zh-CN" sz="1015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2572" y="3599131"/>
            <a:ext cx="13538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Library Vitrualization</a:t>
            </a:r>
            <a:endParaRPr lang="en-US" altLang="zh-CN" sz="1015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1">
            <a:off x="1943735" y="100965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864122" y="226670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270" y="222352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481455" y="234632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95654" y="222951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1">
            <a:off x="2047875" y="165417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2270" y="40408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95734" y="405323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64122" y="408439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481455" y="416369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1">
            <a:off x="2047875" y="417576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864122" y="156288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2270" y="1531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95496" y="153157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2270" y="483908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</a:t>
            </a:r>
            <a:r>
              <a:rPr lang="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95575" y="483933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</a:t>
            </a:r>
            <a:r>
              <a:rPr lang="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64122" y="487032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481455" y="495871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81455" y="165100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47875" y="235902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47875" y="496506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2270" y="317475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95734" y="318709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864122" y="321825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481455" y="329755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1">
            <a:off x="2047875" y="330962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宋体</vt:lpstr>
      <vt:lpstr>Noto Sans CJK SC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5</cp:revision>
  <dcterms:created xsi:type="dcterms:W3CDTF">2020-07-27T03:58:31Z</dcterms:created>
  <dcterms:modified xsi:type="dcterms:W3CDTF">2020-07-27T03:58:31Z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