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323232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2C3E50"/>
                </a:solidFill>
              </a:rPr>
              <a:t>设置</a:t>
            </a:r>
            <a:r>
              <a:rPr lang="en-US" altLang="zh-CN" sz="800" b="1">
                <a:solidFill>
                  <a:srgbClr val="2C3E50"/>
                </a:solidFill>
              </a:rPr>
              <a:t>Polling </a:t>
            </a:r>
            <a:r>
              <a:rPr lang="en-US" altLang="en-US" sz="800" b="1">
                <a:solidFill>
                  <a:srgbClr val="2C3E50"/>
                </a:solidFill>
              </a:rPr>
              <a:t>timeout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780" y="424815"/>
            <a:ext cx="8749665" cy="6236970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842010" y="55435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" altLang="en-US" b="1">
                <a:solidFill>
                  <a:srgbClr val="2C3E50"/>
                </a:solidFill>
              </a:rPr>
              <a:t> </a:t>
            </a:r>
            <a:r>
              <a:rPr lang="" altLang="zh-CN" b="1">
                <a:solidFill>
                  <a:srgbClr val="2C3E50"/>
                </a:solidFill>
              </a:rPr>
              <a:t>TAP/TUN</a:t>
            </a:r>
            <a:endParaRPr lang="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9</cp:revision>
  <dcterms:created xsi:type="dcterms:W3CDTF">2021-04-16T07:43:29Z</dcterms:created>
  <dcterms:modified xsi:type="dcterms:W3CDTF">2021-04-16T07:43:29Z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