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1569720" y="2804160"/>
            <a:ext cx="9215120" cy="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530985" y="4951095"/>
            <a:ext cx="9215120" cy="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true"/>
          <p:nvPr/>
        </p:nvSpPr>
        <p:spPr>
          <a:xfrm>
            <a:off x="1648460" y="5116195"/>
            <a:ext cx="1791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b="1">
                <a:solidFill>
                  <a:srgbClr val="2C3E50"/>
                </a:solidFill>
              </a:rPr>
              <a:t>内核数据生成层</a:t>
            </a:r>
            <a:endParaRPr lang="zh-CN" altLang="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1648460" y="2939415"/>
            <a:ext cx="248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b="1">
                <a:solidFill>
                  <a:srgbClr val="2C3E50"/>
                </a:solidFill>
              </a:rPr>
              <a:t>数据收集与简单显示层</a:t>
            </a:r>
            <a:endParaRPr lang="zh-CN" altLang="" b="1">
              <a:solidFill>
                <a:srgbClr val="2C3E50"/>
              </a:solidFill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1648460" y="1169035"/>
            <a:ext cx="1791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数据高级显示层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演示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DejaVu Sans</vt:lpstr>
      <vt:lpstr>宋体</vt:lpstr>
      <vt:lpstr>Arial Unicode MS</vt:lpstr>
      <vt:lpstr>Arial Black</vt:lpstr>
      <vt:lpstr>Droid Sans Fallback</vt:lpstr>
      <vt:lpstr>微软雅黑</vt:lpstr>
      <vt:lpstr>Standard Symbols PS [URW ]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4</cp:revision>
  <dcterms:created xsi:type="dcterms:W3CDTF">2020-09-10T03:15:07Z</dcterms:created>
  <dcterms:modified xsi:type="dcterms:W3CDTF">2020-09-10T03:15:07Z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2052-11.1.0.9615</vt:lpwstr>
  </property>
</Properties>
</file>