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27455" y="1962785"/>
            <a:ext cx="1532255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CPU0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8055" y="1962785"/>
            <a:ext cx="1549400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r>
              <a:rPr lang="" altLang="en-US" b="1">
                <a:solidFill>
                  <a:srgbClr val="2C3E50"/>
                </a:solidFill>
              </a:rPr>
              <a:t>1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8820" y="2961005"/>
            <a:ext cx="770890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Store</a:t>
            </a:r>
            <a:endParaRPr lang="" altLang="zh-CN" sz="1200" b="1">
              <a:solidFill>
                <a:srgbClr val="2C3E50"/>
              </a:solidFill>
            </a:endParaRPr>
          </a:p>
          <a:p>
            <a:pPr algn="ctr"/>
            <a:r>
              <a:rPr lang="" altLang="zh-CN" sz="1200" b="1">
                <a:solidFill>
                  <a:srgbClr val="2C3E50"/>
                </a:solidFill>
              </a:rPr>
              <a:t>buffer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455" y="3909060"/>
            <a:ext cx="1531620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ln>
                  <a:noFill/>
                </a:ln>
              </a:rPr>
              <a:t>r</a:t>
            </a:r>
            <a:r>
              <a:rPr lang="" altLang="zh-CN" sz="1400" b="1">
                <a:ln>
                  <a:noFill/>
                </a:ln>
                <a:solidFill>
                  <a:srgbClr val="2C3E50"/>
                </a:solidFill>
              </a:rPr>
              <a:t>L1 catch</a:t>
            </a:r>
            <a:endParaRPr lang="" altLang="zh-CN" sz="140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6565" y="2961005"/>
            <a:ext cx="770890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Store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buffer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835" y="3909060"/>
            <a:ext cx="1531620" cy="50800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n>
                  <a:noFill/>
                </a:ln>
              </a:rPr>
              <a:t>r</a:t>
            </a:r>
            <a:r>
              <a:rPr lang="en-US" altLang="zh-CN" sz="1400" b="1">
                <a:ln>
                  <a:noFill/>
                </a:ln>
                <a:solidFill>
                  <a:srgbClr val="2C3E50"/>
                </a:solidFill>
              </a:rPr>
              <a:t>L1 catch</a:t>
            </a:r>
            <a:endParaRPr lang="en-US" altLang="zh-CN" sz="140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7455" y="4882515"/>
            <a:ext cx="3809365" cy="100838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n>
                  <a:noFill/>
                </a:ln>
              </a:rPr>
              <a:t>r</a:t>
            </a:r>
            <a:r>
              <a:rPr lang="en-US" altLang="zh-CN" sz="1400" b="1">
                <a:ln>
                  <a:noFill/>
                </a:ln>
                <a:solidFill>
                  <a:srgbClr val="2C3E50"/>
                </a:solidFill>
              </a:rPr>
              <a:t>L</a:t>
            </a:r>
            <a:r>
              <a:rPr lang="" altLang="en-US" sz="1400" b="1">
                <a:ln>
                  <a:noFill/>
                </a:ln>
                <a:solidFill>
                  <a:srgbClr val="2C3E50"/>
                </a:solidFill>
              </a:rPr>
              <a:t>2</a:t>
            </a:r>
            <a:r>
              <a:rPr lang="en-US" altLang="zh-CN" sz="1400" b="1">
                <a:ln>
                  <a:noFill/>
                </a:ln>
                <a:solidFill>
                  <a:srgbClr val="2C3E50"/>
                </a:solidFill>
              </a:rPr>
              <a:t> catch</a:t>
            </a:r>
            <a:endParaRPr lang="en-US" altLang="zh-CN" sz="140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7455" y="7219315"/>
            <a:ext cx="3809365" cy="82994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n>
                  <a:noFill/>
                </a:ln>
              </a:rPr>
              <a:t>r</a:t>
            </a:r>
            <a:r>
              <a:rPr lang="" altLang="en-US" sz="1400" b="1">
                <a:ln>
                  <a:noFill/>
                </a:ln>
                <a:solidFill>
                  <a:srgbClr val="2C3E50"/>
                </a:solidFill>
              </a:rPr>
              <a:t>Memory</a:t>
            </a:r>
            <a:endParaRPr lang="" altLang="en-US" sz="1400" b="1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7455" y="5679440"/>
            <a:ext cx="3817620" cy="211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2C3E50"/>
                </a:solidFill>
                <a:sym typeface="+mn-ea"/>
              </a:rPr>
              <a:t>缓存行</a:t>
            </a:r>
            <a:endParaRPr lang="en-US" altLang="zh-CN" sz="12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7455" y="6593840"/>
            <a:ext cx="3817620" cy="211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2C3E50"/>
                </a:solidFill>
                <a:sym typeface="+mn-ea"/>
              </a:rPr>
              <a:t>缓存行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1219200" y="4882515"/>
            <a:ext cx="3817620" cy="211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>
                <a:solidFill>
                  <a:srgbClr val="2C3E50"/>
                </a:solidFill>
              </a:rPr>
              <a:t>缓存行</a:t>
            </a:r>
            <a:endParaRPr lang="" altLang="zh-CN" sz="1000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4620" y="5093970"/>
            <a:ext cx="169545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.</a:t>
            </a:r>
            <a:endParaRPr lang="" altLang="zh-CN" sz="1400" b="1">
              <a:solidFill>
                <a:srgbClr val="2C3E50"/>
              </a:solidFill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</a:rPr>
              <a:t>.</a:t>
            </a:r>
            <a:endParaRPr lang="" altLang="zh-CN" sz="1400" b="1">
              <a:solidFill>
                <a:srgbClr val="2C3E50"/>
              </a:solidFill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</a:rPr>
              <a:t>.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8820" y="5093970"/>
            <a:ext cx="169545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</a:t>
            </a:r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</a:t>
            </a:r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985010" y="6805295"/>
            <a:ext cx="3810" cy="4140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988820" y="5890895"/>
            <a:ext cx="0" cy="702945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988820" y="4417060"/>
            <a:ext cx="635" cy="44069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342130" y="4417060"/>
            <a:ext cx="635" cy="44069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659255" y="2496185"/>
            <a:ext cx="0" cy="141351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944620" y="2470785"/>
            <a:ext cx="0" cy="141351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6" idx="0"/>
          </p:cNvCxnSpPr>
          <p:nvPr/>
        </p:nvCxnSpPr>
        <p:spPr>
          <a:xfrm>
            <a:off x="2370455" y="2496185"/>
            <a:ext cx="3810" cy="4648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50105" y="2496185"/>
            <a:ext cx="3810" cy="4648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74265" y="3444875"/>
            <a:ext cx="3810" cy="4648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46295" y="3469005"/>
            <a:ext cx="3810" cy="4648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659255" y="3071495"/>
            <a:ext cx="337820" cy="76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953510" y="3063875"/>
            <a:ext cx="313055" cy="762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59255" y="3334385"/>
            <a:ext cx="330200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936365" y="3334385"/>
            <a:ext cx="330200" cy="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9110" y="6787515"/>
            <a:ext cx="0" cy="41529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09110" y="5890895"/>
            <a:ext cx="0" cy="676910"/>
          </a:xfrm>
          <a:prstGeom prst="straightConnector1">
            <a:avLst/>
          </a:prstGeom>
          <a:ln w="254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Arial Black</vt:lpstr>
      <vt:lpstr>Noto Sans CJK SC</vt:lpstr>
      <vt:lpstr>微软雅黑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2</cp:revision>
  <dcterms:created xsi:type="dcterms:W3CDTF">2020-06-09T09:02:56Z</dcterms:created>
  <dcterms:modified xsi:type="dcterms:W3CDTF">2020-06-09T09:02:56Z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