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23232"/>
    <a:srgbClr val="3EAF7C"/>
    <a:srgbClr val="B2B2B2"/>
    <a:srgbClr val="202020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5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8615" y="2316480"/>
            <a:ext cx="9511030" cy="298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04645" y="2097405"/>
            <a:ext cx="7620" cy="215138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80820" y="2642870"/>
            <a:ext cx="436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000">
                <a:solidFill>
                  <a:srgbClr val="2C3E50"/>
                </a:solidFill>
              </a:rPr>
              <a:t>0</a:t>
            </a:r>
            <a:endParaRPr lang="" altLang="zh-CN" sz="1000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3210" y="75438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>
                <a:ln>
                  <a:noFill/>
                </a:ln>
                <a:solidFill>
                  <a:srgbClr val="2C3E50"/>
                </a:solidFill>
              </a:rPr>
              <a:t>Time(us)</a:t>
            </a:r>
            <a:endParaRPr lang="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64355" y="200469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16445" y="20593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868535" y="2097405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31945" y="2667000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solidFill>
                  <a:srgbClr val="2C3E50"/>
                </a:solidFill>
              </a:rPr>
              <a:t>1024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79590" y="2703195"/>
            <a:ext cx="4737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solidFill>
                  <a:srgbClr val="2C3E50"/>
                </a:solidFill>
              </a:rPr>
              <a:t>2048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12630" y="2757805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solidFill>
                  <a:srgbClr val="2C3E50"/>
                </a:solidFill>
              </a:rPr>
              <a:t>3072</a:t>
            </a:r>
            <a:endParaRPr lang="" altLang="en-US" sz="1000">
              <a:solidFill>
                <a:srgbClr val="2C3E5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05835" y="2035175"/>
            <a:ext cx="3810" cy="3441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273425" y="1759585"/>
            <a:ext cx="468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</a:t>
            </a:r>
            <a:r>
              <a:rPr lang="" altLang="en-US" sz="1000">
                <a:solidFill>
                  <a:srgbClr val="2C3E50"/>
                </a:solidFill>
              </a:rPr>
              <a:t>00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05710" y="2550795"/>
            <a:ext cx="739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000" b="1">
                <a:solidFill>
                  <a:srgbClr val="2C3E50"/>
                </a:solidFill>
              </a:rPr>
              <a:t>c = 1000</a:t>
            </a:r>
            <a:endParaRPr lang="" altLang="zh-CN" sz="1000" b="1">
              <a:solidFill>
                <a:srgbClr val="2C3E5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785360" y="2004695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35170" y="1759585"/>
            <a:ext cx="5092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rgbClr val="2C3E50"/>
                </a:solidFill>
              </a:rPr>
              <a:t>10</a:t>
            </a:r>
            <a:r>
              <a:rPr lang="" altLang="en-US" sz="1000">
                <a:solidFill>
                  <a:srgbClr val="2C3E50"/>
                </a:solidFill>
              </a:rPr>
              <a:t>36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9735" y="3142615"/>
            <a:ext cx="7072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1000" b="1">
                <a:solidFill>
                  <a:srgbClr val="2C3E50"/>
                </a:solidFill>
              </a:rPr>
              <a:t>c = </a:t>
            </a:r>
            <a:r>
              <a:rPr lang="en-US" altLang="zh-CN" sz="1000" b="1">
                <a:solidFill>
                  <a:srgbClr val="2C3E50"/>
                </a:solidFill>
              </a:rPr>
              <a:t>(1024 - 10</a:t>
            </a:r>
            <a:r>
              <a:rPr lang="" altLang="en-US" sz="1000" b="1">
                <a:solidFill>
                  <a:srgbClr val="2C3E50"/>
                </a:solidFill>
              </a:rPr>
              <a:t>00)y</a:t>
            </a:r>
            <a:r>
              <a:rPr lang="en-US" altLang="zh-CN" sz="1000" b="1">
                <a:solidFill>
                  <a:srgbClr val="2C3E50"/>
                </a:solidFill>
              </a:rPr>
              <a:t> + 10</a:t>
            </a:r>
            <a:r>
              <a:rPr lang="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" altLang="en-US" sz="1000" b="1">
                <a:solidFill>
                  <a:srgbClr val="2C3E50"/>
                </a:solidFill>
              </a:rPr>
              <a:t>36</a:t>
            </a:r>
            <a:r>
              <a:rPr lang="en-US" altLang="zh-CN" sz="1000" b="1">
                <a:solidFill>
                  <a:srgbClr val="2C3E50"/>
                </a:solidFill>
              </a:rPr>
              <a:t> - (1024 - 10</a:t>
            </a:r>
            <a:r>
              <a:rPr lang="" altLang="en-US" sz="1000" b="1">
                <a:solidFill>
                  <a:srgbClr val="2C3E50"/>
                </a:solidFill>
              </a:rPr>
              <a:t>00</a:t>
            </a:r>
            <a:r>
              <a:rPr lang="en-US" altLang="zh-CN" sz="1000" b="1">
                <a:solidFill>
                  <a:srgbClr val="2C3E50"/>
                </a:solidFill>
              </a:rPr>
              <a:t>) = 2</a:t>
            </a:r>
            <a:r>
              <a:rPr lang="" altLang="en-US" sz="1000" b="1">
                <a:solidFill>
                  <a:srgbClr val="2C3E50"/>
                </a:solidFill>
              </a:rPr>
              <a:t>4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" altLang="en-US" sz="1000" b="1">
                <a:solidFill>
                  <a:srgbClr val="2C3E50"/>
                </a:solidFill>
              </a:rPr>
              <a:t>1000</a:t>
            </a:r>
            <a:r>
              <a:rPr lang="en-US" altLang="zh-CN" sz="1000" b="1">
                <a:solidFill>
                  <a:srgbClr val="2C3E50"/>
                </a:solidFill>
              </a:rPr>
              <a:t>y + </a:t>
            </a:r>
            <a:r>
              <a:rPr lang="" altLang="en-US" sz="1000" b="1">
                <a:solidFill>
                  <a:srgbClr val="2C3E50"/>
                </a:solidFill>
              </a:rPr>
              <a:t>12</a:t>
            </a:r>
            <a:endParaRPr lang="" altLang="en-US" sz="10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0631805" y="1972945"/>
            <a:ext cx="1905" cy="1625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395585" y="1790065"/>
            <a:ext cx="468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>
                <a:solidFill>
                  <a:srgbClr val="2C3E50"/>
                </a:solidFill>
              </a:rPr>
              <a:t>3236</a:t>
            </a:r>
            <a:endParaRPr lang="" altLang="en-US" sz="1000">
              <a:solidFill>
                <a:srgbClr val="2C3E50"/>
              </a:solidFill>
            </a:endParaRPr>
          </a:p>
        </p:txBody>
      </p:sp>
      <p:sp>
        <p:nvSpPr>
          <p:cNvPr id="39" name="左大括号 38"/>
          <p:cNvSpPr/>
          <p:nvPr/>
        </p:nvSpPr>
        <p:spPr>
          <a:xfrm rot="16200000">
            <a:off x="2469515" y="1472565"/>
            <a:ext cx="183515" cy="1872615"/>
          </a:xfrm>
          <a:prstGeom prst="leftBrace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23232"/>
                </a:solidFill>
              </a14:hiddenFill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6200000">
            <a:off x="3141345" y="1395095"/>
            <a:ext cx="135890" cy="3169285"/>
          </a:xfrm>
          <a:prstGeom prst="lef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大括号 40"/>
          <p:cNvSpPr/>
          <p:nvPr/>
        </p:nvSpPr>
        <p:spPr>
          <a:xfrm rot="5400000">
            <a:off x="6019165" y="-796925"/>
            <a:ext cx="219075" cy="900938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363595" y="4003675"/>
            <a:ext cx="55302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zh-CN" sz="1000" b="1"/>
              <a:t>c = (</a:t>
            </a:r>
            <a:r>
              <a:rPr lang="zh-CN" altLang="en-US" sz="1000" b="1"/>
              <a:t>1024 - </a:t>
            </a:r>
            <a:r>
              <a:rPr lang="" altLang="zh-CN" sz="1000" b="1"/>
              <a:t>12</a:t>
            </a:r>
            <a:r>
              <a:rPr lang="zh-CN" altLang="en-US" sz="1000" b="1"/>
              <a:t> + 1010)y2 + 1024y + </a:t>
            </a:r>
            <a:r>
              <a:rPr lang="" altLang="zh-CN" sz="1000" b="1"/>
              <a:t>2200</a:t>
            </a:r>
            <a:r>
              <a:rPr lang="zh-CN" altLang="en-US" sz="1000" b="1"/>
              <a:t>- 1024 - (1024 - </a:t>
            </a:r>
            <a:r>
              <a:rPr lang="" altLang="zh-CN" sz="1000" b="1"/>
              <a:t>12</a:t>
            </a:r>
            <a:r>
              <a:rPr lang="zh-CN" altLang="en-US" sz="1000" b="1"/>
              <a:t>) = 1010y2 + 1016y2 + 1024y + </a:t>
            </a:r>
            <a:r>
              <a:rPr lang="" altLang="zh-CN" sz="1000" b="1"/>
              <a:t>64</a:t>
            </a:r>
            <a:endParaRPr lang="zh-CN" altLang="en-US" sz="1000" b="1"/>
          </a:p>
        </p:txBody>
      </p:sp>
      <p:sp>
        <p:nvSpPr>
          <p:cNvPr id="43" name="右大括号 42"/>
          <p:cNvSpPr/>
          <p:nvPr/>
        </p:nvSpPr>
        <p:spPr>
          <a:xfrm rot="16200000" flipH="1">
            <a:off x="3846195" y="1981200"/>
            <a:ext cx="184150" cy="85534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85235" y="2500630"/>
            <a:ext cx="4032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/>
              <a:t>24us</a:t>
            </a:r>
            <a:endParaRPr lang="" altLang="zh-CN" sz="800"/>
          </a:p>
        </p:txBody>
      </p:sp>
      <p:sp>
        <p:nvSpPr>
          <p:cNvPr id="47" name="右大括号 46"/>
          <p:cNvSpPr/>
          <p:nvPr/>
        </p:nvSpPr>
        <p:spPr>
          <a:xfrm rot="16200000" flipH="1">
            <a:off x="4484370" y="2199640"/>
            <a:ext cx="183515" cy="41973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387215" y="2503805"/>
            <a:ext cx="408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12</a:t>
            </a:r>
            <a:r>
              <a:rPr lang="en-US" altLang="zh-CN" sz="800"/>
              <a:t>us</a:t>
            </a:r>
            <a:endParaRPr lang="en-US" altLang="zh-CN" sz="800"/>
          </a:p>
        </p:txBody>
      </p:sp>
      <p:sp>
        <p:nvSpPr>
          <p:cNvPr id="49" name="右大括号 48"/>
          <p:cNvSpPr/>
          <p:nvPr/>
        </p:nvSpPr>
        <p:spPr>
          <a:xfrm rot="16200000" flipH="1">
            <a:off x="5864225" y="1250950"/>
            <a:ext cx="183515" cy="232283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711825" y="2519045"/>
            <a:ext cx="580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1012</a:t>
            </a:r>
            <a:r>
              <a:rPr lang="en-US" altLang="zh-CN" sz="800"/>
              <a:t>us</a:t>
            </a:r>
            <a:endParaRPr lang="en-US" altLang="zh-CN" sz="800"/>
          </a:p>
        </p:txBody>
      </p:sp>
      <p:sp>
        <p:nvSpPr>
          <p:cNvPr id="51" name="右大括号 50"/>
          <p:cNvSpPr/>
          <p:nvPr/>
        </p:nvSpPr>
        <p:spPr>
          <a:xfrm rot="16200000" flipH="1">
            <a:off x="8400415" y="1037590"/>
            <a:ext cx="183515" cy="274955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289925" y="2519045"/>
            <a:ext cx="6870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/>
              <a:t>10</a:t>
            </a:r>
            <a:r>
              <a:rPr lang="" altLang="en-US" sz="800"/>
              <a:t>24</a:t>
            </a:r>
            <a:r>
              <a:rPr lang="en-US" altLang="zh-CN" sz="800"/>
              <a:t>us</a:t>
            </a:r>
            <a:endParaRPr lang="en-US" altLang="zh-CN" sz="800"/>
          </a:p>
        </p:txBody>
      </p:sp>
      <p:sp>
        <p:nvSpPr>
          <p:cNvPr id="53" name="右大括号 52"/>
          <p:cNvSpPr/>
          <p:nvPr/>
        </p:nvSpPr>
        <p:spPr>
          <a:xfrm rot="16200000" flipH="1">
            <a:off x="10158730" y="2030730"/>
            <a:ext cx="183515" cy="76327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046970" y="2500630"/>
            <a:ext cx="496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"/>
              <a:t> 6</a:t>
            </a:r>
            <a:r>
              <a:rPr lang="en-US" altLang="en-US" sz="800"/>
              <a:t>4</a:t>
            </a:r>
            <a:r>
              <a:rPr lang="en-US" altLang="zh-CN" sz="800"/>
              <a:t>us</a:t>
            </a:r>
            <a:endParaRPr lang="en-US" altLang="zh-CN" sz="800"/>
          </a:p>
        </p:txBody>
      </p:sp>
      <p:sp>
        <p:nvSpPr>
          <p:cNvPr id="55" name="右大括号 54"/>
          <p:cNvSpPr/>
          <p:nvPr/>
        </p:nvSpPr>
        <p:spPr>
          <a:xfrm rot="5400000" flipH="1">
            <a:off x="7588885" y="-887095"/>
            <a:ext cx="247650" cy="58369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433310" y="1461135"/>
            <a:ext cx="5588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900"/>
              <a:t>2200us</a:t>
            </a:r>
            <a:endParaRPr lang="" altLang="zh-CN" sz="900"/>
          </a:p>
        </p:txBody>
      </p:sp>
      <p:sp>
        <p:nvSpPr>
          <p:cNvPr id="59" name="右大括号 58"/>
          <p:cNvSpPr/>
          <p:nvPr/>
        </p:nvSpPr>
        <p:spPr>
          <a:xfrm rot="5400000" flipH="1">
            <a:off x="4028440" y="1390015"/>
            <a:ext cx="247650" cy="128460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915410" y="1461135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/>
              <a:t>36</a:t>
            </a:r>
            <a:r>
              <a:rPr lang="en-US" altLang="zh-CN" sz="900"/>
              <a:t>us</a:t>
            </a:r>
            <a:endParaRPr lang="en-US" altLang="zh-CN" sz="900"/>
          </a:p>
        </p:txBody>
      </p:sp>
      <p:sp>
        <p:nvSpPr>
          <p:cNvPr id="62" name="右大括号 61"/>
          <p:cNvSpPr/>
          <p:nvPr/>
        </p:nvSpPr>
        <p:spPr>
          <a:xfrm rot="5400000" flipH="1">
            <a:off x="2443480" y="1094105"/>
            <a:ext cx="223520" cy="1900555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282825" y="1461135"/>
            <a:ext cx="557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10</a:t>
            </a:r>
            <a:r>
              <a:rPr lang="" altLang="en-US" sz="900"/>
              <a:t>00</a:t>
            </a:r>
            <a:r>
              <a:rPr lang="en-US" altLang="zh-CN" sz="900"/>
              <a:t>us</a:t>
            </a:r>
            <a:endParaRPr lang="en-US" altLang="zh-CN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340485" y="2327275"/>
            <a:ext cx="9511030" cy="298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12390" y="1990090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08805" y="1988820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01635" y="1992630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798050" y="1993900"/>
            <a:ext cx="0" cy="698500"/>
          </a:xfrm>
          <a:prstGeom prst="line">
            <a:avLst/>
          </a:prstGeom>
          <a:ln>
            <a:solidFill>
              <a:srgbClr val="3EAF7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884680" y="1412240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340975" y="1412240"/>
            <a:ext cx="8890" cy="9448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34185" y="9829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u</a:t>
            </a:r>
            <a:endParaRPr lang="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152380" y="1043940"/>
            <a:ext cx="38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u`</a:t>
            </a:r>
            <a:endParaRPr lang="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790565" y="195897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/>
              <a:t>.   .   .</a:t>
            </a:r>
            <a:endParaRPr lang="" altLang="zh-CN" b="1"/>
          </a:p>
        </p:txBody>
      </p:sp>
      <p:sp>
        <p:nvSpPr>
          <p:cNvPr id="22" name="右大括号 21"/>
          <p:cNvSpPr/>
          <p:nvPr/>
        </p:nvSpPr>
        <p:spPr>
          <a:xfrm rot="16200000">
            <a:off x="2169160" y="162242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 rot="16200000">
            <a:off x="6125845" y="-1600200"/>
            <a:ext cx="166370" cy="71793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16200000">
            <a:off x="9989820" y="1720850"/>
            <a:ext cx="166370" cy="53721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440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>
                <a:solidFill>
                  <a:srgbClr val="2C3E50"/>
                </a:solidFill>
              </a:rPr>
              <a:t>d1</a:t>
            </a:r>
            <a:endParaRPr lang="" altLang="zh-CN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90590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" altLang="en-US">
                <a:solidFill>
                  <a:srgbClr val="2C3E50"/>
                </a:solidFill>
              </a:rPr>
              <a:t>2</a:t>
            </a:r>
            <a:endParaRPr lang="" altLang="en-US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54565" y="148209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d</a:t>
            </a:r>
            <a:r>
              <a:rPr lang="" altLang="en-US">
                <a:solidFill>
                  <a:srgbClr val="2C3E50"/>
                </a:solidFill>
              </a:rPr>
              <a:t>3</a:t>
            </a:r>
            <a:endParaRPr lang="" altLang="en-US">
              <a:solidFill>
                <a:srgbClr val="2C3E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`=(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sSup>
                        <m:sSupPr>
                          <m:ctrlP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sup>
                      </m:sSup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1024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𝑝−</m:t>
                          </m:r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*</m:t>
                      </m:r>
                      <m:sSup>
                        <m:sSupPr>
                          <m:ctrlP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5" y="3334385"/>
                <a:ext cx="8470900" cy="8407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右大括号 29"/>
          <p:cNvSpPr/>
          <p:nvPr/>
        </p:nvSpPr>
        <p:spPr>
          <a:xfrm rot="5400000">
            <a:off x="2162175" y="2073275"/>
            <a:ext cx="166370" cy="73406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大括号 30"/>
          <p:cNvSpPr/>
          <p:nvPr/>
        </p:nvSpPr>
        <p:spPr>
          <a:xfrm rot="5400000">
            <a:off x="6125210" y="-1148715"/>
            <a:ext cx="166370" cy="717804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9998075" y="2163445"/>
            <a:ext cx="166370" cy="553720"/>
          </a:xfrm>
          <a:prstGeom prst="rightBrace">
            <a:avLst/>
          </a:prstGeom>
          <a:ln>
            <a:solidFill>
              <a:srgbClr val="2C3E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797050" y="2628900"/>
            <a:ext cx="8153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800">
                <a:solidFill>
                  <a:srgbClr val="2C3E50"/>
                </a:solidFill>
              </a:rPr>
              <a:t>不足一个1024</a:t>
            </a:r>
            <a:endParaRPr lang="" altLang="zh-CN" sz="800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798685" y="2582545"/>
            <a:ext cx="8153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2C3E50"/>
                </a:solidFill>
              </a:rPr>
              <a:t>不足一个1024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24550" y="2628900"/>
            <a:ext cx="56705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>
                <a:solidFill>
                  <a:srgbClr val="2C3E50"/>
                </a:solidFill>
              </a:rPr>
              <a:t>n</a:t>
            </a:r>
            <a:r>
              <a:rPr lang="en-US" altLang="zh-CN" sz="800">
                <a:solidFill>
                  <a:srgbClr val="2C3E50"/>
                </a:solidFill>
              </a:rPr>
              <a:t>个1024</a:t>
            </a:r>
            <a:endParaRPr lang="en-US" altLang="zh-CN" sz="800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50335" y="3255645"/>
            <a:ext cx="135064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483225" y="3256280"/>
            <a:ext cx="1440815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97395" y="3255645"/>
            <a:ext cx="976630" cy="99695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6" idx="0"/>
            <a:endCxn id="33" idx="2"/>
          </p:cNvCxnSpPr>
          <p:nvPr/>
        </p:nvCxnSpPr>
        <p:spPr>
          <a:xfrm flipH="1" flipV="1">
            <a:off x="2204720" y="2842895"/>
            <a:ext cx="2421255" cy="41275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0"/>
            <a:endCxn id="35" idx="2"/>
          </p:cNvCxnSpPr>
          <p:nvPr/>
        </p:nvCxnSpPr>
        <p:spPr>
          <a:xfrm flipV="1">
            <a:off x="6203950" y="2842895"/>
            <a:ext cx="4445" cy="41338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0"/>
            <a:endCxn id="34" idx="2"/>
          </p:cNvCxnSpPr>
          <p:nvPr/>
        </p:nvCxnSpPr>
        <p:spPr>
          <a:xfrm flipV="1">
            <a:off x="7585710" y="2796540"/>
            <a:ext cx="2620645" cy="459105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  =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𝑢</m:t>
                      </m:r>
                      <m:sSup>
                        <m:sSup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sup>
                      </m:sSup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+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</m:sup>
                      </m:sSup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1024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𝑝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en-US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𝑑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0" y="4542155"/>
                <a:ext cx="8470900" cy="8407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367915" y="1024255"/>
            <a:ext cx="6579870" cy="4495800"/>
            <a:chOff x="3729" y="1613"/>
            <a:chExt cx="10362" cy="7080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3729" y="7679"/>
              <a:ext cx="10363" cy="0"/>
            </a:xfrm>
            <a:prstGeom prst="straightConnector1">
              <a:avLst/>
            </a:prstGeom>
            <a:ln>
              <a:solidFill>
                <a:srgbClr val="2C3E5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V="1">
              <a:off x="4612" y="1613"/>
              <a:ext cx="0" cy="7080"/>
            </a:xfrm>
            <a:prstGeom prst="straightConnector1">
              <a:avLst/>
            </a:prstGeom>
            <a:ln>
              <a:solidFill>
                <a:srgbClr val="2C3E5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>
            <a:xfrm>
              <a:off x="4623" y="3282"/>
              <a:ext cx="7930" cy="4364"/>
            </a:xfrm>
            <a:custGeom>
              <a:avLst/>
              <a:gdLst>
                <a:gd name="connisteX0" fmla="*/ 0 w 7585075"/>
                <a:gd name="connsiteY0" fmla="*/ 2771069 h 2771069"/>
                <a:gd name="connisteX1" fmla="*/ 6985 w 7585075"/>
                <a:gd name="connsiteY1" fmla="*/ 2687884 h 2771069"/>
                <a:gd name="connisteX2" fmla="*/ 34290 w 7585075"/>
                <a:gd name="connsiteY2" fmla="*/ 2611684 h 2771069"/>
                <a:gd name="connisteX3" fmla="*/ 62230 w 7585075"/>
                <a:gd name="connsiteY3" fmla="*/ 2535484 h 2771069"/>
                <a:gd name="connisteX4" fmla="*/ 90170 w 7585075"/>
                <a:gd name="connsiteY4" fmla="*/ 2466269 h 2771069"/>
                <a:gd name="connisteX5" fmla="*/ 117475 w 7585075"/>
                <a:gd name="connsiteY5" fmla="*/ 2390069 h 2771069"/>
                <a:gd name="connisteX6" fmla="*/ 172720 w 7585075"/>
                <a:gd name="connsiteY6" fmla="*/ 2306884 h 2771069"/>
                <a:gd name="connisteX7" fmla="*/ 214630 w 7585075"/>
                <a:gd name="connsiteY7" fmla="*/ 2230684 h 2771069"/>
                <a:gd name="connisteX8" fmla="*/ 269875 w 7585075"/>
                <a:gd name="connsiteY8" fmla="*/ 2147499 h 2771069"/>
                <a:gd name="connisteX9" fmla="*/ 325120 w 7585075"/>
                <a:gd name="connsiteY9" fmla="*/ 2050979 h 2771069"/>
                <a:gd name="connisteX10" fmla="*/ 374015 w 7585075"/>
                <a:gd name="connsiteY10" fmla="*/ 1967794 h 2771069"/>
                <a:gd name="connisteX11" fmla="*/ 422275 w 7585075"/>
                <a:gd name="connsiteY11" fmla="*/ 1898579 h 2771069"/>
                <a:gd name="connisteX12" fmla="*/ 464185 w 7585075"/>
                <a:gd name="connsiteY12" fmla="*/ 1822379 h 2771069"/>
                <a:gd name="connisteX13" fmla="*/ 512445 w 7585075"/>
                <a:gd name="connsiteY13" fmla="*/ 1746179 h 2771069"/>
                <a:gd name="connisteX14" fmla="*/ 560705 w 7585075"/>
                <a:gd name="connsiteY14" fmla="*/ 1676964 h 2771069"/>
                <a:gd name="connisteX15" fmla="*/ 588645 w 7585075"/>
                <a:gd name="connsiteY15" fmla="*/ 1607114 h 2771069"/>
                <a:gd name="connisteX16" fmla="*/ 636905 w 7585075"/>
                <a:gd name="connsiteY16" fmla="*/ 1537899 h 2771069"/>
                <a:gd name="connisteX17" fmla="*/ 678815 w 7585075"/>
                <a:gd name="connsiteY17" fmla="*/ 1468684 h 2771069"/>
                <a:gd name="connisteX18" fmla="*/ 727075 w 7585075"/>
                <a:gd name="connsiteY18" fmla="*/ 1378514 h 2771069"/>
                <a:gd name="connisteX19" fmla="*/ 768985 w 7585075"/>
                <a:gd name="connsiteY19" fmla="*/ 1309299 h 2771069"/>
                <a:gd name="connisteX20" fmla="*/ 838200 w 7585075"/>
                <a:gd name="connsiteY20" fmla="*/ 1226114 h 2771069"/>
                <a:gd name="connisteX21" fmla="*/ 893445 w 7585075"/>
                <a:gd name="connsiteY21" fmla="*/ 1143564 h 2771069"/>
                <a:gd name="connisteX22" fmla="*/ 969645 w 7585075"/>
                <a:gd name="connsiteY22" fmla="*/ 1067364 h 2771069"/>
                <a:gd name="connisteX23" fmla="*/ 1052830 w 7585075"/>
                <a:gd name="connsiteY23" fmla="*/ 997514 h 2771069"/>
                <a:gd name="connisteX24" fmla="*/ 1122045 w 7585075"/>
                <a:gd name="connsiteY24" fmla="*/ 928299 h 2771069"/>
                <a:gd name="connisteX25" fmla="*/ 1191260 w 7585075"/>
                <a:gd name="connsiteY25" fmla="*/ 880039 h 2771069"/>
                <a:gd name="connisteX26" fmla="*/ 1274445 w 7585075"/>
                <a:gd name="connsiteY26" fmla="*/ 817809 h 2771069"/>
                <a:gd name="connisteX27" fmla="*/ 1371600 w 7585075"/>
                <a:gd name="connsiteY27" fmla="*/ 755579 h 2771069"/>
                <a:gd name="connisteX28" fmla="*/ 1440815 w 7585075"/>
                <a:gd name="connsiteY28" fmla="*/ 699699 h 2771069"/>
                <a:gd name="connisteX29" fmla="*/ 1517015 w 7585075"/>
                <a:gd name="connsiteY29" fmla="*/ 658424 h 2771069"/>
                <a:gd name="connisteX30" fmla="*/ 1593215 w 7585075"/>
                <a:gd name="connsiteY30" fmla="*/ 616514 h 2771069"/>
                <a:gd name="connisteX31" fmla="*/ 1669415 w 7585075"/>
                <a:gd name="connsiteY31" fmla="*/ 582224 h 2771069"/>
                <a:gd name="connisteX32" fmla="*/ 1752600 w 7585075"/>
                <a:gd name="connsiteY32" fmla="*/ 547299 h 2771069"/>
                <a:gd name="connisteX33" fmla="*/ 1828800 w 7585075"/>
                <a:gd name="connsiteY33" fmla="*/ 506024 h 2771069"/>
                <a:gd name="connisteX34" fmla="*/ 1918970 w 7585075"/>
                <a:gd name="connsiteY34" fmla="*/ 471099 h 2771069"/>
                <a:gd name="connisteX35" fmla="*/ 1988185 w 7585075"/>
                <a:gd name="connsiteY35" fmla="*/ 443794 h 2771069"/>
                <a:gd name="connisteX36" fmla="*/ 2057400 w 7585075"/>
                <a:gd name="connsiteY36" fmla="*/ 422839 h 2771069"/>
                <a:gd name="connisteX37" fmla="*/ 2133600 w 7585075"/>
                <a:gd name="connsiteY37" fmla="*/ 394899 h 2771069"/>
                <a:gd name="connisteX38" fmla="*/ 2202815 w 7585075"/>
                <a:gd name="connsiteY38" fmla="*/ 374579 h 2771069"/>
                <a:gd name="connisteX39" fmla="*/ 2286000 w 7585075"/>
                <a:gd name="connsiteY39" fmla="*/ 353624 h 2771069"/>
                <a:gd name="connisteX40" fmla="*/ 2369185 w 7585075"/>
                <a:gd name="connsiteY40" fmla="*/ 325684 h 2771069"/>
                <a:gd name="connisteX41" fmla="*/ 2452370 w 7585075"/>
                <a:gd name="connsiteY41" fmla="*/ 291394 h 2771069"/>
                <a:gd name="connisteX42" fmla="*/ 2521585 w 7585075"/>
                <a:gd name="connsiteY42" fmla="*/ 277424 h 2771069"/>
                <a:gd name="connisteX43" fmla="*/ 2597785 w 7585075"/>
                <a:gd name="connsiteY43" fmla="*/ 263454 h 2771069"/>
                <a:gd name="connisteX44" fmla="*/ 2680970 w 7585075"/>
                <a:gd name="connsiteY44" fmla="*/ 242499 h 2771069"/>
                <a:gd name="connisteX45" fmla="*/ 2757170 w 7585075"/>
                <a:gd name="connsiteY45" fmla="*/ 235514 h 2771069"/>
                <a:gd name="connisteX46" fmla="*/ 2833370 w 7585075"/>
                <a:gd name="connsiteY46" fmla="*/ 222179 h 2771069"/>
                <a:gd name="connisteX47" fmla="*/ 2909570 w 7585075"/>
                <a:gd name="connsiteY47" fmla="*/ 208209 h 2771069"/>
                <a:gd name="connisteX48" fmla="*/ 2992120 w 7585075"/>
                <a:gd name="connsiteY48" fmla="*/ 194239 h 2771069"/>
                <a:gd name="connisteX49" fmla="*/ 3061970 w 7585075"/>
                <a:gd name="connsiteY49" fmla="*/ 166299 h 2771069"/>
                <a:gd name="connisteX50" fmla="*/ 3138170 w 7585075"/>
                <a:gd name="connsiteY50" fmla="*/ 152964 h 2771069"/>
                <a:gd name="connisteX51" fmla="*/ 3220720 w 7585075"/>
                <a:gd name="connsiteY51" fmla="*/ 125024 h 2771069"/>
                <a:gd name="connisteX52" fmla="*/ 3296920 w 7585075"/>
                <a:gd name="connsiteY52" fmla="*/ 125024 h 2771069"/>
                <a:gd name="connisteX53" fmla="*/ 3366770 w 7585075"/>
                <a:gd name="connsiteY53" fmla="*/ 111054 h 2771069"/>
                <a:gd name="connisteX54" fmla="*/ 3449320 w 7585075"/>
                <a:gd name="connsiteY54" fmla="*/ 97084 h 2771069"/>
                <a:gd name="connisteX55" fmla="*/ 3519170 w 7585075"/>
                <a:gd name="connsiteY55" fmla="*/ 90099 h 2771069"/>
                <a:gd name="connisteX56" fmla="*/ 3608705 w 7585075"/>
                <a:gd name="connsiteY56" fmla="*/ 90099 h 2771069"/>
                <a:gd name="connisteX57" fmla="*/ 3684905 w 7585075"/>
                <a:gd name="connsiteY57" fmla="*/ 69779 h 2771069"/>
                <a:gd name="connisteX58" fmla="*/ 3761105 w 7585075"/>
                <a:gd name="connsiteY58" fmla="*/ 62794 h 2771069"/>
                <a:gd name="connisteX59" fmla="*/ 3844290 w 7585075"/>
                <a:gd name="connsiteY59" fmla="*/ 62794 h 2771069"/>
                <a:gd name="connisteX60" fmla="*/ 3913505 w 7585075"/>
                <a:gd name="connsiteY60" fmla="*/ 55809 h 2771069"/>
                <a:gd name="connisteX61" fmla="*/ 3989705 w 7585075"/>
                <a:gd name="connsiteY61" fmla="*/ 48824 h 2771069"/>
                <a:gd name="connisteX62" fmla="*/ 4065905 w 7585075"/>
                <a:gd name="connsiteY62" fmla="*/ 41839 h 2771069"/>
                <a:gd name="connisteX63" fmla="*/ 4135120 w 7585075"/>
                <a:gd name="connsiteY63" fmla="*/ 41839 h 2771069"/>
                <a:gd name="connisteX64" fmla="*/ 4211320 w 7585075"/>
                <a:gd name="connsiteY64" fmla="*/ 41839 h 2771069"/>
                <a:gd name="connisteX65" fmla="*/ 4287520 w 7585075"/>
                <a:gd name="connsiteY65" fmla="*/ 41839 h 2771069"/>
                <a:gd name="connisteX66" fmla="*/ 4357370 w 7585075"/>
                <a:gd name="connsiteY66" fmla="*/ 41839 h 2771069"/>
                <a:gd name="connisteX67" fmla="*/ 4426585 w 7585075"/>
                <a:gd name="connsiteY67" fmla="*/ 41839 h 2771069"/>
                <a:gd name="connisteX68" fmla="*/ 4509770 w 7585075"/>
                <a:gd name="connsiteY68" fmla="*/ 41839 h 2771069"/>
                <a:gd name="connisteX69" fmla="*/ 4606290 w 7585075"/>
                <a:gd name="connsiteY69" fmla="*/ 34854 h 2771069"/>
                <a:gd name="connisteX70" fmla="*/ 4682490 w 7585075"/>
                <a:gd name="connsiteY70" fmla="*/ 34854 h 2771069"/>
                <a:gd name="connisteX71" fmla="*/ 4758690 w 7585075"/>
                <a:gd name="connsiteY71" fmla="*/ 27869 h 2771069"/>
                <a:gd name="connisteX72" fmla="*/ 4834890 w 7585075"/>
                <a:gd name="connsiteY72" fmla="*/ 27869 h 2771069"/>
                <a:gd name="connisteX73" fmla="*/ 4911090 w 7585075"/>
                <a:gd name="connsiteY73" fmla="*/ 27869 h 2771069"/>
                <a:gd name="connisteX74" fmla="*/ 4987290 w 7585075"/>
                <a:gd name="connsiteY74" fmla="*/ 27869 h 2771069"/>
                <a:gd name="connisteX75" fmla="*/ 5056505 w 7585075"/>
                <a:gd name="connsiteY75" fmla="*/ 27869 h 2771069"/>
                <a:gd name="connisteX76" fmla="*/ 5132705 w 7585075"/>
                <a:gd name="connsiteY76" fmla="*/ 27869 h 2771069"/>
                <a:gd name="connisteX77" fmla="*/ 5201920 w 7585075"/>
                <a:gd name="connsiteY77" fmla="*/ 27869 h 2771069"/>
                <a:gd name="connisteX78" fmla="*/ 5271770 w 7585075"/>
                <a:gd name="connsiteY78" fmla="*/ 27869 h 2771069"/>
                <a:gd name="connisteX79" fmla="*/ 5340985 w 7585075"/>
                <a:gd name="connsiteY79" fmla="*/ 27869 h 2771069"/>
                <a:gd name="connisteX80" fmla="*/ 5410200 w 7585075"/>
                <a:gd name="connsiteY80" fmla="*/ 20884 h 2771069"/>
                <a:gd name="connisteX81" fmla="*/ 5479415 w 7585075"/>
                <a:gd name="connsiteY81" fmla="*/ 13899 h 2771069"/>
                <a:gd name="connisteX82" fmla="*/ 5555615 w 7585075"/>
                <a:gd name="connsiteY82" fmla="*/ 13899 h 2771069"/>
                <a:gd name="connisteX83" fmla="*/ 5624830 w 7585075"/>
                <a:gd name="connsiteY83" fmla="*/ 13899 h 2771069"/>
                <a:gd name="connisteX84" fmla="*/ 5694045 w 7585075"/>
                <a:gd name="connsiteY84" fmla="*/ 13899 h 2771069"/>
                <a:gd name="connisteX85" fmla="*/ 5763260 w 7585075"/>
                <a:gd name="connsiteY85" fmla="*/ 13899 h 2771069"/>
                <a:gd name="connisteX86" fmla="*/ 5839460 w 7585075"/>
                <a:gd name="connsiteY86" fmla="*/ 13899 h 2771069"/>
                <a:gd name="connisteX87" fmla="*/ 5929630 w 7585075"/>
                <a:gd name="connsiteY87" fmla="*/ 13899 h 2771069"/>
                <a:gd name="connisteX88" fmla="*/ 6012815 w 7585075"/>
                <a:gd name="connsiteY88" fmla="*/ 13899 h 2771069"/>
                <a:gd name="connisteX89" fmla="*/ 6089015 w 7585075"/>
                <a:gd name="connsiteY89" fmla="*/ 13899 h 2771069"/>
                <a:gd name="connisteX90" fmla="*/ 6165215 w 7585075"/>
                <a:gd name="connsiteY90" fmla="*/ 13899 h 2771069"/>
                <a:gd name="connisteX91" fmla="*/ 6234430 w 7585075"/>
                <a:gd name="connsiteY91" fmla="*/ 13899 h 2771069"/>
                <a:gd name="connisteX92" fmla="*/ 6303645 w 7585075"/>
                <a:gd name="connsiteY92" fmla="*/ 13899 h 2771069"/>
                <a:gd name="connisteX93" fmla="*/ 6372860 w 7585075"/>
                <a:gd name="connsiteY93" fmla="*/ 13899 h 2771069"/>
                <a:gd name="connisteX94" fmla="*/ 6442075 w 7585075"/>
                <a:gd name="connsiteY94" fmla="*/ 13899 h 2771069"/>
                <a:gd name="connisteX95" fmla="*/ 6511290 w 7585075"/>
                <a:gd name="connsiteY95" fmla="*/ 13899 h 2771069"/>
                <a:gd name="connisteX96" fmla="*/ 6580505 w 7585075"/>
                <a:gd name="connsiteY96" fmla="*/ 13899 h 2771069"/>
                <a:gd name="connisteX97" fmla="*/ 6649720 w 7585075"/>
                <a:gd name="connsiteY97" fmla="*/ 13899 h 2771069"/>
                <a:gd name="connisteX98" fmla="*/ 6719570 w 7585075"/>
                <a:gd name="connsiteY98" fmla="*/ 6914 h 2771069"/>
                <a:gd name="connisteX99" fmla="*/ 6795770 w 7585075"/>
                <a:gd name="connsiteY99" fmla="*/ 6914 h 2771069"/>
                <a:gd name="connisteX100" fmla="*/ 6864985 w 7585075"/>
                <a:gd name="connsiteY100" fmla="*/ 564 h 2771069"/>
                <a:gd name="connisteX101" fmla="*/ 6934200 w 7585075"/>
                <a:gd name="connsiteY101" fmla="*/ 564 h 2771069"/>
                <a:gd name="connisteX102" fmla="*/ 7017385 w 7585075"/>
                <a:gd name="connsiteY102" fmla="*/ 564 h 2771069"/>
                <a:gd name="connisteX103" fmla="*/ 7093585 w 7585075"/>
                <a:gd name="connsiteY103" fmla="*/ 564 h 2771069"/>
                <a:gd name="connisteX104" fmla="*/ 7162800 w 7585075"/>
                <a:gd name="connsiteY104" fmla="*/ 564 h 2771069"/>
                <a:gd name="connisteX105" fmla="*/ 7232015 w 7585075"/>
                <a:gd name="connsiteY105" fmla="*/ 564 h 2771069"/>
                <a:gd name="connisteX106" fmla="*/ 7301230 w 7585075"/>
                <a:gd name="connsiteY106" fmla="*/ 564 h 2771069"/>
                <a:gd name="connisteX107" fmla="*/ 7377430 w 7585075"/>
                <a:gd name="connsiteY107" fmla="*/ 564 h 2771069"/>
                <a:gd name="connisteX108" fmla="*/ 7446645 w 7585075"/>
                <a:gd name="connsiteY108" fmla="*/ 564 h 2771069"/>
                <a:gd name="connisteX109" fmla="*/ 7515860 w 7585075"/>
                <a:gd name="connsiteY109" fmla="*/ 564 h 2771069"/>
                <a:gd name="connisteX110" fmla="*/ 7585075 w 7585075"/>
                <a:gd name="connsiteY110" fmla="*/ 564 h 277106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  <a:cxn ang="0">
                  <a:pos x="connisteX110" y="connsiteY110"/>
                </a:cxn>
              </a:cxnLst>
              <a:rect l="l" t="t" r="r" b="b"/>
              <a:pathLst>
                <a:path w="7585075" h="2771069">
                  <a:moveTo>
                    <a:pt x="0" y="2771069"/>
                  </a:moveTo>
                  <a:cubicBezTo>
                    <a:pt x="635" y="2755829"/>
                    <a:pt x="0" y="2719634"/>
                    <a:pt x="6985" y="2687884"/>
                  </a:cubicBezTo>
                  <a:cubicBezTo>
                    <a:pt x="13970" y="2656134"/>
                    <a:pt x="23495" y="2642164"/>
                    <a:pt x="34290" y="2611684"/>
                  </a:cubicBezTo>
                  <a:cubicBezTo>
                    <a:pt x="45085" y="2581204"/>
                    <a:pt x="50800" y="2564694"/>
                    <a:pt x="62230" y="2535484"/>
                  </a:cubicBezTo>
                  <a:cubicBezTo>
                    <a:pt x="73660" y="2506274"/>
                    <a:pt x="79375" y="2495479"/>
                    <a:pt x="90170" y="2466269"/>
                  </a:cubicBezTo>
                  <a:cubicBezTo>
                    <a:pt x="100965" y="2437059"/>
                    <a:pt x="100965" y="2421819"/>
                    <a:pt x="117475" y="2390069"/>
                  </a:cubicBezTo>
                  <a:cubicBezTo>
                    <a:pt x="133985" y="2358319"/>
                    <a:pt x="153035" y="2338634"/>
                    <a:pt x="172720" y="2306884"/>
                  </a:cubicBezTo>
                  <a:cubicBezTo>
                    <a:pt x="192405" y="2275134"/>
                    <a:pt x="194945" y="2262434"/>
                    <a:pt x="214630" y="2230684"/>
                  </a:cubicBezTo>
                  <a:cubicBezTo>
                    <a:pt x="234315" y="2198934"/>
                    <a:pt x="247650" y="2183694"/>
                    <a:pt x="269875" y="2147499"/>
                  </a:cubicBezTo>
                  <a:cubicBezTo>
                    <a:pt x="292100" y="2111304"/>
                    <a:pt x="304165" y="2087174"/>
                    <a:pt x="325120" y="2050979"/>
                  </a:cubicBezTo>
                  <a:cubicBezTo>
                    <a:pt x="346075" y="2014784"/>
                    <a:pt x="354330" y="1998274"/>
                    <a:pt x="374015" y="1967794"/>
                  </a:cubicBezTo>
                  <a:cubicBezTo>
                    <a:pt x="393700" y="1937314"/>
                    <a:pt x="404495" y="1927789"/>
                    <a:pt x="422275" y="1898579"/>
                  </a:cubicBezTo>
                  <a:cubicBezTo>
                    <a:pt x="440055" y="1869369"/>
                    <a:pt x="446405" y="1852859"/>
                    <a:pt x="464185" y="1822379"/>
                  </a:cubicBezTo>
                  <a:cubicBezTo>
                    <a:pt x="481965" y="1791899"/>
                    <a:pt x="493395" y="1775389"/>
                    <a:pt x="512445" y="1746179"/>
                  </a:cubicBezTo>
                  <a:cubicBezTo>
                    <a:pt x="531495" y="1716969"/>
                    <a:pt x="545465" y="1704904"/>
                    <a:pt x="560705" y="1676964"/>
                  </a:cubicBezTo>
                  <a:cubicBezTo>
                    <a:pt x="575945" y="1649024"/>
                    <a:pt x="573405" y="1635054"/>
                    <a:pt x="588645" y="1607114"/>
                  </a:cubicBezTo>
                  <a:cubicBezTo>
                    <a:pt x="603885" y="1579174"/>
                    <a:pt x="619125" y="1565839"/>
                    <a:pt x="636905" y="1537899"/>
                  </a:cubicBezTo>
                  <a:cubicBezTo>
                    <a:pt x="654685" y="1509959"/>
                    <a:pt x="661035" y="1500434"/>
                    <a:pt x="678815" y="1468684"/>
                  </a:cubicBezTo>
                  <a:cubicBezTo>
                    <a:pt x="696595" y="1436934"/>
                    <a:pt x="709295" y="1410264"/>
                    <a:pt x="727075" y="1378514"/>
                  </a:cubicBezTo>
                  <a:cubicBezTo>
                    <a:pt x="744855" y="1346764"/>
                    <a:pt x="746760" y="1339779"/>
                    <a:pt x="768985" y="1309299"/>
                  </a:cubicBezTo>
                  <a:cubicBezTo>
                    <a:pt x="791210" y="1278819"/>
                    <a:pt x="813435" y="1259134"/>
                    <a:pt x="838200" y="1226114"/>
                  </a:cubicBezTo>
                  <a:cubicBezTo>
                    <a:pt x="862965" y="1193094"/>
                    <a:pt x="867410" y="1175314"/>
                    <a:pt x="893445" y="1143564"/>
                  </a:cubicBezTo>
                  <a:cubicBezTo>
                    <a:pt x="919480" y="1111814"/>
                    <a:pt x="937895" y="1096574"/>
                    <a:pt x="969645" y="1067364"/>
                  </a:cubicBezTo>
                  <a:cubicBezTo>
                    <a:pt x="1001395" y="1038154"/>
                    <a:pt x="1022350" y="1025454"/>
                    <a:pt x="1052830" y="997514"/>
                  </a:cubicBezTo>
                  <a:cubicBezTo>
                    <a:pt x="1083310" y="969574"/>
                    <a:pt x="1094105" y="951794"/>
                    <a:pt x="1122045" y="928299"/>
                  </a:cubicBezTo>
                  <a:cubicBezTo>
                    <a:pt x="1149985" y="904804"/>
                    <a:pt x="1160780" y="902264"/>
                    <a:pt x="1191260" y="880039"/>
                  </a:cubicBezTo>
                  <a:cubicBezTo>
                    <a:pt x="1221740" y="857814"/>
                    <a:pt x="1238250" y="842574"/>
                    <a:pt x="1274445" y="817809"/>
                  </a:cubicBezTo>
                  <a:cubicBezTo>
                    <a:pt x="1310640" y="793044"/>
                    <a:pt x="1338580" y="779074"/>
                    <a:pt x="1371600" y="755579"/>
                  </a:cubicBezTo>
                  <a:cubicBezTo>
                    <a:pt x="1404620" y="732084"/>
                    <a:pt x="1411605" y="719384"/>
                    <a:pt x="1440815" y="699699"/>
                  </a:cubicBezTo>
                  <a:cubicBezTo>
                    <a:pt x="1470025" y="680014"/>
                    <a:pt x="1486535" y="674934"/>
                    <a:pt x="1517015" y="658424"/>
                  </a:cubicBezTo>
                  <a:cubicBezTo>
                    <a:pt x="1547495" y="641914"/>
                    <a:pt x="1562735" y="631754"/>
                    <a:pt x="1593215" y="616514"/>
                  </a:cubicBezTo>
                  <a:cubicBezTo>
                    <a:pt x="1623695" y="601274"/>
                    <a:pt x="1637665" y="596194"/>
                    <a:pt x="1669415" y="582224"/>
                  </a:cubicBezTo>
                  <a:cubicBezTo>
                    <a:pt x="1701165" y="568254"/>
                    <a:pt x="1720850" y="562539"/>
                    <a:pt x="1752600" y="547299"/>
                  </a:cubicBezTo>
                  <a:cubicBezTo>
                    <a:pt x="1784350" y="532059"/>
                    <a:pt x="1795780" y="521264"/>
                    <a:pt x="1828800" y="506024"/>
                  </a:cubicBezTo>
                  <a:cubicBezTo>
                    <a:pt x="1861820" y="490784"/>
                    <a:pt x="1887220" y="483799"/>
                    <a:pt x="1918970" y="471099"/>
                  </a:cubicBezTo>
                  <a:cubicBezTo>
                    <a:pt x="1950720" y="458399"/>
                    <a:pt x="1960245" y="453319"/>
                    <a:pt x="1988185" y="443794"/>
                  </a:cubicBezTo>
                  <a:cubicBezTo>
                    <a:pt x="2016125" y="434269"/>
                    <a:pt x="2028190" y="432364"/>
                    <a:pt x="2057400" y="422839"/>
                  </a:cubicBezTo>
                  <a:cubicBezTo>
                    <a:pt x="2086610" y="413314"/>
                    <a:pt x="2104390" y="404424"/>
                    <a:pt x="2133600" y="394899"/>
                  </a:cubicBezTo>
                  <a:cubicBezTo>
                    <a:pt x="2162810" y="385374"/>
                    <a:pt x="2172335" y="382834"/>
                    <a:pt x="2202815" y="374579"/>
                  </a:cubicBezTo>
                  <a:cubicBezTo>
                    <a:pt x="2233295" y="366324"/>
                    <a:pt x="2252980" y="363149"/>
                    <a:pt x="2286000" y="353624"/>
                  </a:cubicBezTo>
                  <a:cubicBezTo>
                    <a:pt x="2319020" y="344099"/>
                    <a:pt x="2336165" y="338384"/>
                    <a:pt x="2369185" y="325684"/>
                  </a:cubicBezTo>
                  <a:cubicBezTo>
                    <a:pt x="2402205" y="312984"/>
                    <a:pt x="2421890" y="300919"/>
                    <a:pt x="2452370" y="291394"/>
                  </a:cubicBezTo>
                  <a:cubicBezTo>
                    <a:pt x="2482850" y="281869"/>
                    <a:pt x="2492375" y="283139"/>
                    <a:pt x="2521585" y="277424"/>
                  </a:cubicBezTo>
                  <a:cubicBezTo>
                    <a:pt x="2550795" y="271709"/>
                    <a:pt x="2566035" y="270439"/>
                    <a:pt x="2597785" y="263454"/>
                  </a:cubicBezTo>
                  <a:cubicBezTo>
                    <a:pt x="2629535" y="256469"/>
                    <a:pt x="2649220" y="248214"/>
                    <a:pt x="2680970" y="242499"/>
                  </a:cubicBezTo>
                  <a:cubicBezTo>
                    <a:pt x="2712720" y="236784"/>
                    <a:pt x="2726690" y="239324"/>
                    <a:pt x="2757170" y="235514"/>
                  </a:cubicBezTo>
                  <a:cubicBezTo>
                    <a:pt x="2787650" y="231704"/>
                    <a:pt x="2802890" y="227894"/>
                    <a:pt x="2833370" y="222179"/>
                  </a:cubicBezTo>
                  <a:cubicBezTo>
                    <a:pt x="2863850" y="216464"/>
                    <a:pt x="2877820" y="213924"/>
                    <a:pt x="2909570" y="208209"/>
                  </a:cubicBezTo>
                  <a:cubicBezTo>
                    <a:pt x="2941320" y="202494"/>
                    <a:pt x="2961640" y="202494"/>
                    <a:pt x="2992120" y="194239"/>
                  </a:cubicBezTo>
                  <a:cubicBezTo>
                    <a:pt x="3022600" y="185984"/>
                    <a:pt x="3032760" y="174554"/>
                    <a:pt x="3061970" y="166299"/>
                  </a:cubicBezTo>
                  <a:cubicBezTo>
                    <a:pt x="3091180" y="158044"/>
                    <a:pt x="3106420" y="161219"/>
                    <a:pt x="3138170" y="152964"/>
                  </a:cubicBezTo>
                  <a:cubicBezTo>
                    <a:pt x="3169920" y="144709"/>
                    <a:pt x="3188970" y="130739"/>
                    <a:pt x="3220720" y="125024"/>
                  </a:cubicBezTo>
                  <a:cubicBezTo>
                    <a:pt x="3252470" y="119309"/>
                    <a:pt x="3267710" y="127564"/>
                    <a:pt x="3296920" y="125024"/>
                  </a:cubicBezTo>
                  <a:cubicBezTo>
                    <a:pt x="3326130" y="122484"/>
                    <a:pt x="3336290" y="116769"/>
                    <a:pt x="3366770" y="111054"/>
                  </a:cubicBezTo>
                  <a:cubicBezTo>
                    <a:pt x="3397250" y="105339"/>
                    <a:pt x="3418840" y="101529"/>
                    <a:pt x="3449320" y="97084"/>
                  </a:cubicBezTo>
                  <a:cubicBezTo>
                    <a:pt x="3479800" y="92639"/>
                    <a:pt x="3487420" y="91369"/>
                    <a:pt x="3519170" y="90099"/>
                  </a:cubicBezTo>
                  <a:cubicBezTo>
                    <a:pt x="3550920" y="88829"/>
                    <a:pt x="3575685" y="93909"/>
                    <a:pt x="3608705" y="90099"/>
                  </a:cubicBezTo>
                  <a:cubicBezTo>
                    <a:pt x="3641725" y="86289"/>
                    <a:pt x="3654425" y="75494"/>
                    <a:pt x="3684905" y="69779"/>
                  </a:cubicBezTo>
                  <a:cubicBezTo>
                    <a:pt x="3715385" y="64064"/>
                    <a:pt x="3729355" y="64064"/>
                    <a:pt x="3761105" y="62794"/>
                  </a:cubicBezTo>
                  <a:cubicBezTo>
                    <a:pt x="3792855" y="61524"/>
                    <a:pt x="3813810" y="64064"/>
                    <a:pt x="3844290" y="62794"/>
                  </a:cubicBezTo>
                  <a:cubicBezTo>
                    <a:pt x="3874770" y="61524"/>
                    <a:pt x="3884295" y="58349"/>
                    <a:pt x="3913505" y="55809"/>
                  </a:cubicBezTo>
                  <a:cubicBezTo>
                    <a:pt x="3942715" y="53269"/>
                    <a:pt x="3959225" y="51364"/>
                    <a:pt x="3989705" y="48824"/>
                  </a:cubicBezTo>
                  <a:cubicBezTo>
                    <a:pt x="4020185" y="46284"/>
                    <a:pt x="4036695" y="43109"/>
                    <a:pt x="4065905" y="41839"/>
                  </a:cubicBezTo>
                  <a:cubicBezTo>
                    <a:pt x="4095115" y="40569"/>
                    <a:pt x="4105910" y="41839"/>
                    <a:pt x="4135120" y="41839"/>
                  </a:cubicBezTo>
                  <a:cubicBezTo>
                    <a:pt x="4164330" y="41839"/>
                    <a:pt x="4180840" y="41839"/>
                    <a:pt x="4211320" y="41839"/>
                  </a:cubicBezTo>
                  <a:cubicBezTo>
                    <a:pt x="4241800" y="41839"/>
                    <a:pt x="4258310" y="41839"/>
                    <a:pt x="4287520" y="41839"/>
                  </a:cubicBezTo>
                  <a:cubicBezTo>
                    <a:pt x="4316730" y="41839"/>
                    <a:pt x="4329430" y="41839"/>
                    <a:pt x="4357370" y="41839"/>
                  </a:cubicBezTo>
                  <a:cubicBezTo>
                    <a:pt x="4385310" y="41839"/>
                    <a:pt x="4396105" y="41839"/>
                    <a:pt x="4426585" y="41839"/>
                  </a:cubicBezTo>
                  <a:cubicBezTo>
                    <a:pt x="4457065" y="41839"/>
                    <a:pt x="4473575" y="43109"/>
                    <a:pt x="4509770" y="41839"/>
                  </a:cubicBezTo>
                  <a:cubicBezTo>
                    <a:pt x="4545965" y="40569"/>
                    <a:pt x="4572000" y="36124"/>
                    <a:pt x="4606290" y="34854"/>
                  </a:cubicBezTo>
                  <a:cubicBezTo>
                    <a:pt x="4640580" y="33584"/>
                    <a:pt x="4652010" y="36124"/>
                    <a:pt x="4682490" y="34854"/>
                  </a:cubicBezTo>
                  <a:cubicBezTo>
                    <a:pt x="4712970" y="33584"/>
                    <a:pt x="4728210" y="29139"/>
                    <a:pt x="4758690" y="27869"/>
                  </a:cubicBezTo>
                  <a:cubicBezTo>
                    <a:pt x="4789170" y="26599"/>
                    <a:pt x="4804410" y="27869"/>
                    <a:pt x="4834890" y="27869"/>
                  </a:cubicBezTo>
                  <a:cubicBezTo>
                    <a:pt x="4865370" y="27869"/>
                    <a:pt x="4880610" y="27869"/>
                    <a:pt x="4911090" y="27869"/>
                  </a:cubicBezTo>
                  <a:cubicBezTo>
                    <a:pt x="4941570" y="27869"/>
                    <a:pt x="4958080" y="27869"/>
                    <a:pt x="4987290" y="27869"/>
                  </a:cubicBezTo>
                  <a:cubicBezTo>
                    <a:pt x="5016500" y="27869"/>
                    <a:pt x="5027295" y="27869"/>
                    <a:pt x="5056505" y="27869"/>
                  </a:cubicBezTo>
                  <a:cubicBezTo>
                    <a:pt x="5085715" y="27869"/>
                    <a:pt x="5103495" y="27869"/>
                    <a:pt x="5132705" y="27869"/>
                  </a:cubicBezTo>
                  <a:cubicBezTo>
                    <a:pt x="5161915" y="27869"/>
                    <a:pt x="5173980" y="27869"/>
                    <a:pt x="5201920" y="27869"/>
                  </a:cubicBezTo>
                  <a:cubicBezTo>
                    <a:pt x="5229860" y="27869"/>
                    <a:pt x="5243830" y="27869"/>
                    <a:pt x="5271770" y="27869"/>
                  </a:cubicBezTo>
                  <a:cubicBezTo>
                    <a:pt x="5299710" y="27869"/>
                    <a:pt x="5313045" y="29139"/>
                    <a:pt x="5340985" y="27869"/>
                  </a:cubicBezTo>
                  <a:cubicBezTo>
                    <a:pt x="5368925" y="26599"/>
                    <a:pt x="5382260" y="23424"/>
                    <a:pt x="5410200" y="20884"/>
                  </a:cubicBezTo>
                  <a:cubicBezTo>
                    <a:pt x="5438140" y="18344"/>
                    <a:pt x="5450205" y="15169"/>
                    <a:pt x="5479415" y="13899"/>
                  </a:cubicBezTo>
                  <a:cubicBezTo>
                    <a:pt x="5508625" y="12629"/>
                    <a:pt x="5526405" y="13899"/>
                    <a:pt x="5555615" y="13899"/>
                  </a:cubicBezTo>
                  <a:cubicBezTo>
                    <a:pt x="5584825" y="13899"/>
                    <a:pt x="5596890" y="13899"/>
                    <a:pt x="5624830" y="13899"/>
                  </a:cubicBezTo>
                  <a:cubicBezTo>
                    <a:pt x="5652770" y="13899"/>
                    <a:pt x="5666105" y="13899"/>
                    <a:pt x="5694045" y="13899"/>
                  </a:cubicBezTo>
                  <a:cubicBezTo>
                    <a:pt x="5721985" y="13899"/>
                    <a:pt x="5734050" y="13899"/>
                    <a:pt x="5763260" y="13899"/>
                  </a:cubicBezTo>
                  <a:cubicBezTo>
                    <a:pt x="5792470" y="13899"/>
                    <a:pt x="5806440" y="13899"/>
                    <a:pt x="5839460" y="13899"/>
                  </a:cubicBezTo>
                  <a:cubicBezTo>
                    <a:pt x="5872480" y="13899"/>
                    <a:pt x="5894705" y="13899"/>
                    <a:pt x="5929630" y="13899"/>
                  </a:cubicBezTo>
                  <a:cubicBezTo>
                    <a:pt x="5964555" y="13899"/>
                    <a:pt x="5981065" y="13899"/>
                    <a:pt x="6012815" y="13899"/>
                  </a:cubicBezTo>
                  <a:cubicBezTo>
                    <a:pt x="6044565" y="13899"/>
                    <a:pt x="6058535" y="13899"/>
                    <a:pt x="6089015" y="13899"/>
                  </a:cubicBezTo>
                  <a:cubicBezTo>
                    <a:pt x="6119495" y="13899"/>
                    <a:pt x="6136005" y="13899"/>
                    <a:pt x="6165215" y="13899"/>
                  </a:cubicBezTo>
                  <a:cubicBezTo>
                    <a:pt x="6194425" y="13899"/>
                    <a:pt x="6206490" y="13899"/>
                    <a:pt x="6234430" y="13899"/>
                  </a:cubicBezTo>
                  <a:cubicBezTo>
                    <a:pt x="6262370" y="13899"/>
                    <a:pt x="6275705" y="13899"/>
                    <a:pt x="6303645" y="13899"/>
                  </a:cubicBezTo>
                  <a:cubicBezTo>
                    <a:pt x="6331585" y="13899"/>
                    <a:pt x="6344920" y="13899"/>
                    <a:pt x="6372860" y="13899"/>
                  </a:cubicBezTo>
                  <a:cubicBezTo>
                    <a:pt x="6400800" y="13899"/>
                    <a:pt x="6414135" y="13899"/>
                    <a:pt x="6442075" y="13899"/>
                  </a:cubicBezTo>
                  <a:cubicBezTo>
                    <a:pt x="6470015" y="13899"/>
                    <a:pt x="6483350" y="13899"/>
                    <a:pt x="6511290" y="13899"/>
                  </a:cubicBezTo>
                  <a:cubicBezTo>
                    <a:pt x="6539230" y="13899"/>
                    <a:pt x="6552565" y="13899"/>
                    <a:pt x="6580505" y="13899"/>
                  </a:cubicBezTo>
                  <a:cubicBezTo>
                    <a:pt x="6608445" y="13899"/>
                    <a:pt x="6621780" y="15169"/>
                    <a:pt x="6649720" y="13899"/>
                  </a:cubicBezTo>
                  <a:cubicBezTo>
                    <a:pt x="6677660" y="12629"/>
                    <a:pt x="6690360" y="8184"/>
                    <a:pt x="6719570" y="6914"/>
                  </a:cubicBezTo>
                  <a:cubicBezTo>
                    <a:pt x="6748780" y="5644"/>
                    <a:pt x="6766560" y="8184"/>
                    <a:pt x="6795770" y="6914"/>
                  </a:cubicBezTo>
                  <a:cubicBezTo>
                    <a:pt x="6824980" y="5644"/>
                    <a:pt x="6837045" y="1834"/>
                    <a:pt x="6864985" y="564"/>
                  </a:cubicBezTo>
                  <a:cubicBezTo>
                    <a:pt x="6892925" y="-706"/>
                    <a:pt x="6903720" y="564"/>
                    <a:pt x="6934200" y="564"/>
                  </a:cubicBezTo>
                  <a:cubicBezTo>
                    <a:pt x="6964680" y="564"/>
                    <a:pt x="6985635" y="564"/>
                    <a:pt x="7017385" y="564"/>
                  </a:cubicBezTo>
                  <a:cubicBezTo>
                    <a:pt x="7049135" y="564"/>
                    <a:pt x="7064375" y="564"/>
                    <a:pt x="7093585" y="564"/>
                  </a:cubicBezTo>
                  <a:cubicBezTo>
                    <a:pt x="7122795" y="564"/>
                    <a:pt x="7134860" y="564"/>
                    <a:pt x="7162800" y="564"/>
                  </a:cubicBezTo>
                  <a:cubicBezTo>
                    <a:pt x="7190740" y="564"/>
                    <a:pt x="7204075" y="564"/>
                    <a:pt x="7232015" y="564"/>
                  </a:cubicBezTo>
                  <a:cubicBezTo>
                    <a:pt x="7259955" y="564"/>
                    <a:pt x="7272020" y="564"/>
                    <a:pt x="7301230" y="564"/>
                  </a:cubicBezTo>
                  <a:cubicBezTo>
                    <a:pt x="7330440" y="564"/>
                    <a:pt x="7348220" y="564"/>
                    <a:pt x="7377430" y="564"/>
                  </a:cubicBezTo>
                  <a:cubicBezTo>
                    <a:pt x="7406640" y="564"/>
                    <a:pt x="7418705" y="564"/>
                    <a:pt x="7446645" y="564"/>
                  </a:cubicBezTo>
                  <a:cubicBezTo>
                    <a:pt x="7474585" y="564"/>
                    <a:pt x="7487920" y="564"/>
                    <a:pt x="7515860" y="564"/>
                  </a:cubicBezTo>
                  <a:cubicBezTo>
                    <a:pt x="7543800" y="564"/>
                    <a:pt x="7572375" y="564"/>
                    <a:pt x="7585075" y="564"/>
                  </a:cubicBezTo>
                </a:path>
              </a:pathLst>
            </a:custGeom>
            <a:ln w="31750">
              <a:solidFill>
                <a:srgbClr val="3EAF7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35" y="1788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y</a:t>
              </a:r>
              <a:endParaRPr lang="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81" y="7679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x</a:t>
              </a:r>
              <a:endParaRPr lang="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24" y="7679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/>
                <a:t>0</a:t>
              </a:r>
              <a:endParaRPr lang="" altLang="zh-CN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252720" y="1503680"/>
            <a:ext cx="2718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C3E50"/>
                </a:solidFill>
              </a:rPr>
              <a:t>LOAD_AVG_MAX 47742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>
            <a:endCxn id="11" idx="82"/>
          </p:cNvCxnSpPr>
          <p:nvPr/>
        </p:nvCxnSpPr>
        <p:spPr>
          <a:xfrm flipV="1">
            <a:off x="2922905" y="2098040"/>
            <a:ext cx="3700780" cy="1397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3520" y="2105025"/>
            <a:ext cx="6985" cy="2729230"/>
          </a:xfrm>
          <a:prstGeom prst="line">
            <a:avLst/>
          </a:prstGeom>
          <a:ln w="22225" cmpd="sng">
            <a:solidFill>
              <a:srgbClr val="2C3E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35810" y="192087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47742</a:t>
            </a:r>
            <a:endParaRPr lang="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295390" y="493839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345</a:t>
            </a:r>
            <a:endParaRPr lang="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194935" y="5229225"/>
            <a:ext cx="2756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2C3E50"/>
                </a:solidFill>
              </a:rPr>
              <a:t>LOAD_AVG_MAX_N 345</a:t>
            </a:r>
            <a:endParaRPr lang="zh-CN" alt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宋体</vt:lpstr>
      <vt:lpstr>Arial Unicode MS</vt:lpstr>
      <vt:lpstr>Arial Black</vt:lpstr>
      <vt:lpstr>Noto Sans CJK SC</vt:lpstr>
      <vt:lpstr>微软雅黑</vt:lpstr>
      <vt:lpstr>Abyssinica SIL</vt:lpstr>
      <vt:lpstr>DejaVu Math TeX Gyre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zqdong</cp:lastModifiedBy>
  <cp:revision>4</cp:revision>
  <dcterms:created xsi:type="dcterms:W3CDTF">2020-05-14T11:29:55Z</dcterms:created>
  <dcterms:modified xsi:type="dcterms:W3CDTF">2020-05-14T11:29:55Z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