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18"/>
        <p:guide pos="21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62" y="1910482"/>
            <a:ext cx="5143573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57262" y="5201683"/>
            <a:ext cx="5143573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94" y="796480"/>
            <a:ext cx="5915109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6" y="2636375"/>
            <a:ext cx="5915109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22" y="5416967"/>
            <a:ext cx="4118430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22" y="6657316"/>
            <a:ext cx="4118430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6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54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7" y="527275"/>
            <a:ext cx="5915109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7" y="2519889"/>
            <a:ext cx="2901296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7" y="3777187"/>
            <a:ext cx="2901296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912" y="2519889"/>
            <a:ext cx="291558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912" y="3777187"/>
            <a:ext cx="291558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94" y="3994682"/>
            <a:ext cx="5915109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800" y="183400"/>
            <a:ext cx="2342958" cy="231084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41" y="1106688"/>
            <a:ext cx="3272320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8" y="2971080"/>
            <a:ext cx="2342958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350" y="527275"/>
            <a:ext cx="860252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94" y="527275"/>
            <a:ext cx="4995047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94" y="527275"/>
            <a:ext cx="5915109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94" y="2636375"/>
            <a:ext cx="5915109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94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45" y="9179170"/>
            <a:ext cx="2314608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531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807720" y="1336040"/>
            <a:ext cx="628650" cy="338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000" b="1">
                <a:solidFill>
                  <a:srgbClr val="2C3E50"/>
                </a:solidFill>
              </a:rPr>
              <a:t>cpu0</a:t>
            </a:r>
            <a:endParaRPr lang="" altLang="zh-CN" sz="10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4630" y="1336040"/>
            <a:ext cx="628650" cy="338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" altLang="en-US" sz="1000" b="1">
                <a:solidFill>
                  <a:srgbClr val="2C3E50"/>
                </a:solidFill>
              </a:rPr>
              <a:t>1</a:t>
            </a:r>
            <a:endParaRPr lang="" altLang="en-US" sz="10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61540" y="1336040"/>
            <a:ext cx="628650" cy="338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" altLang="en-US" sz="1000" b="1">
                <a:solidFill>
                  <a:srgbClr val="2C3E50"/>
                </a:solidFill>
              </a:rPr>
              <a:t>2</a:t>
            </a:r>
            <a:endParaRPr lang="" altLang="en-US" sz="10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38450" y="1336040"/>
            <a:ext cx="628650" cy="338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" altLang="en-US" sz="1000" b="1">
                <a:solidFill>
                  <a:srgbClr val="2C3E50"/>
                </a:solidFill>
              </a:rPr>
              <a:t>3</a:t>
            </a:r>
            <a:endParaRPr lang="" altLang="en-US" sz="1000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15360" y="1336040"/>
            <a:ext cx="628650" cy="338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" altLang="en-US" sz="1000" b="1">
                <a:solidFill>
                  <a:srgbClr val="2C3E50"/>
                </a:solidFill>
              </a:rPr>
              <a:t>4</a:t>
            </a:r>
            <a:endParaRPr lang="" altLang="en-US" sz="10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92270" y="1336040"/>
            <a:ext cx="628650" cy="338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" altLang="en-US" sz="1000" b="1">
                <a:solidFill>
                  <a:srgbClr val="2C3E50"/>
                </a:solidFill>
              </a:rPr>
              <a:t>5</a:t>
            </a:r>
            <a:endParaRPr lang="" altLang="en-US" sz="1000" b="1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69180" y="1336040"/>
            <a:ext cx="628650" cy="338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" altLang="en-US" sz="1000" b="1">
                <a:solidFill>
                  <a:srgbClr val="2C3E50"/>
                </a:solidFill>
              </a:rPr>
              <a:t>6</a:t>
            </a:r>
            <a:endParaRPr lang="" altLang="en-US" sz="10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46090" y="1336040"/>
            <a:ext cx="628650" cy="33845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" altLang="en-US" sz="1000" b="1">
                <a:solidFill>
                  <a:srgbClr val="2C3E50"/>
                </a:solidFill>
              </a:rPr>
              <a:t>7</a:t>
            </a:r>
            <a:endParaRPr lang="" altLang="en-US" sz="10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67155" y="3641090"/>
            <a:ext cx="604520" cy="31940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800" b="1">
                <a:solidFill>
                  <a:srgbClr val="2C3E50"/>
                </a:solidFill>
              </a:rPr>
              <a:t>System count</a:t>
            </a:r>
            <a:endParaRPr lang="" altLang="zh-CN" sz="8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77265" y="2874645"/>
            <a:ext cx="4489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800" b="1">
                <a:solidFill>
                  <a:srgbClr val="2C3E50"/>
                </a:solidFill>
              </a:rPr>
              <a:t>local timer</a:t>
            </a:r>
            <a:endParaRPr lang="" altLang="en-US" sz="8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22730" y="2874645"/>
            <a:ext cx="4489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local timer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68195" y="2874645"/>
            <a:ext cx="4489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local timer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13660" y="2874645"/>
            <a:ext cx="4489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local timer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159125" y="2874645"/>
            <a:ext cx="4489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local timer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704590" y="2874645"/>
            <a:ext cx="4489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local timer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50055" y="2874645"/>
            <a:ext cx="4489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local timer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95520" y="2874645"/>
            <a:ext cx="4489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local timer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40985" y="2874645"/>
            <a:ext cx="448945" cy="339090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local timer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86450" y="2874645"/>
            <a:ext cx="701675" cy="339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800" b="1">
                <a:solidFill>
                  <a:srgbClr val="2C3E50"/>
                </a:solidFill>
              </a:rPr>
              <a:t>G</a:t>
            </a:r>
            <a:r>
              <a:rPr lang="en-US" altLang="en-US" sz="800" b="1">
                <a:solidFill>
                  <a:srgbClr val="2C3E50"/>
                </a:solidFill>
              </a:rPr>
              <a:t>ocal timer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cxnSp>
        <p:nvCxnSpPr>
          <p:cNvPr id="45" name="肘形连接符 44"/>
          <p:cNvCxnSpPr>
            <a:stCxn id="23" idx="1"/>
            <a:endCxn id="24" idx="2"/>
          </p:cNvCxnSpPr>
          <p:nvPr/>
        </p:nvCxnSpPr>
        <p:spPr>
          <a:xfrm rot="10800000">
            <a:off x="1202055" y="3213100"/>
            <a:ext cx="165100" cy="587375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endCxn id="36" idx="2"/>
          </p:cNvCxnSpPr>
          <p:nvPr/>
        </p:nvCxnSpPr>
        <p:spPr>
          <a:xfrm flipV="1">
            <a:off x="1189990" y="3213735"/>
            <a:ext cx="557530" cy="238760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endCxn id="37" idx="2"/>
          </p:cNvCxnSpPr>
          <p:nvPr/>
        </p:nvCxnSpPr>
        <p:spPr>
          <a:xfrm flipV="1">
            <a:off x="1757045" y="3213735"/>
            <a:ext cx="535940" cy="234315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endCxn id="38" idx="2"/>
          </p:cNvCxnSpPr>
          <p:nvPr/>
        </p:nvCxnSpPr>
        <p:spPr>
          <a:xfrm flipV="1">
            <a:off x="2290445" y="3213735"/>
            <a:ext cx="548005" cy="238760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endCxn id="39" idx="2"/>
          </p:cNvCxnSpPr>
          <p:nvPr/>
        </p:nvCxnSpPr>
        <p:spPr>
          <a:xfrm flipV="1">
            <a:off x="2828290" y="3213735"/>
            <a:ext cx="555625" cy="238760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40" idx="2"/>
          </p:cNvCxnSpPr>
          <p:nvPr/>
        </p:nvCxnSpPr>
        <p:spPr>
          <a:xfrm flipV="1">
            <a:off x="3380740" y="3213735"/>
            <a:ext cx="548640" cy="238760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41" idx="2"/>
          </p:cNvCxnSpPr>
          <p:nvPr/>
        </p:nvCxnSpPr>
        <p:spPr>
          <a:xfrm flipV="1">
            <a:off x="3938270" y="3213735"/>
            <a:ext cx="536575" cy="238760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endCxn id="42" idx="2"/>
          </p:cNvCxnSpPr>
          <p:nvPr/>
        </p:nvCxnSpPr>
        <p:spPr>
          <a:xfrm flipV="1">
            <a:off x="4466590" y="3213735"/>
            <a:ext cx="553720" cy="234315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endCxn id="43" idx="2"/>
          </p:cNvCxnSpPr>
          <p:nvPr/>
        </p:nvCxnSpPr>
        <p:spPr>
          <a:xfrm flipV="1">
            <a:off x="5009515" y="3213735"/>
            <a:ext cx="556260" cy="234315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endCxn id="44" idx="2"/>
          </p:cNvCxnSpPr>
          <p:nvPr/>
        </p:nvCxnSpPr>
        <p:spPr>
          <a:xfrm flipV="1">
            <a:off x="5567045" y="3213735"/>
            <a:ext cx="670560" cy="234315"/>
          </a:xfrm>
          <a:prstGeom prst="bentConnector2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1187450" y="1695450"/>
            <a:ext cx="2540" cy="11887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1757045" y="1685925"/>
            <a:ext cx="2540" cy="11887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2384425" y="1685925"/>
            <a:ext cx="2540" cy="11887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3300730" y="1685925"/>
            <a:ext cx="2540" cy="11887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3926840" y="1674495"/>
            <a:ext cx="2540" cy="11887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505325" y="1685925"/>
            <a:ext cx="2540" cy="11887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739130" y="1674495"/>
            <a:ext cx="2540" cy="11887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5103495" y="1685925"/>
            <a:ext cx="2540" cy="11887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肘形连接符 68"/>
          <p:cNvCxnSpPr/>
          <p:nvPr/>
        </p:nvCxnSpPr>
        <p:spPr>
          <a:xfrm rot="16200000" flipV="1">
            <a:off x="4944745" y="2073910"/>
            <a:ext cx="1171575" cy="414655"/>
          </a:xfrm>
          <a:prstGeom prst="bentConnector3">
            <a:avLst>
              <a:gd name="adj1" fmla="val 49973"/>
            </a:avLst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38" idx="0"/>
          </p:cNvCxnSpPr>
          <p:nvPr/>
        </p:nvCxnSpPr>
        <p:spPr>
          <a:xfrm rot="16200000" flipV="1">
            <a:off x="2157730" y="2160905"/>
            <a:ext cx="1193800" cy="233680"/>
          </a:xfrm>
          <a:prstGeom prst="bentConnector3">
            <a:avLst>
              <a:gd name="adj1" fmla="val 49947"/>
            </a:avLst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44" idx="0"/>
            <a:endCxn id="21" idx="0"/>
          </p:cNvCxnSpPr>
          <p:nvPr/>
        </p:nvCxnSpPr>
        <p:spPr>
          <a:xfrm rot="16200000" flipV="1">
            <a:off x="5279708" y="1916748"/>
            <a:ext cx="1538605" cy="377190"/>
          </a:xfrm>
          <a:prstGeom prst="bentConnector3">
            <a:avLst>
              <a:gd name="adj1" fmla="val 115497"/>
            </a:avLst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endCxn id="8" idx="0"/>
          </p:cNvCxnSpPr>
          <p:nvPr/>
        </p:nvCxnSpPr>
        <p:spPr>
          <a:xfrm rot="10800000" flipV="1">
            <a:off x="1122045" y="1099820"/>
            <a:ext cx="4740275" cy="236220"/>
          </a:xfrm>
          <a:prstGeom prst="bentConnector2">
            <a:avLst/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15" idx="0"/>
          </p:cNvCxnSpPr>
          <p:nvPr/>
        </p:nvCxnSpPr>
        <p:spPr>
          <a:xfrm flipH="1">
            <a:off x="1798955" y="1132840"/>
            <a:ext cx="635" cy="236220"/>
          </a:xfrm>
          <a:prstGeom prst="straightConnector1">
            <a:avLst/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2475865" y="1099820"/>
            <a:ext cx="635" cy="236220"/>
          </a:xfrm>
          <a:prstGeom prst="straightConnector1">
            <a:avLst/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3152775" y="1099820"/>
            <a:ext cx="635" cy="236220"/>
          </a:xfrm>
          <a:prstGeom prst="straightConnector1">
            <a:avLst/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3829050" y="1099820"/>
            <a:ext cx="635" cy="236220"/>
          </a:xfrm>
          <a:prstGeom prst="straightConnector1">
            <a:avLst/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4507865" y="1099820"/>
            <a:ext cx="635" cy="236220"/>
          </a:xfrm>
          <a:prstGeom prst="straightConnector1">
            <a:avLst/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5182870" y="1099820"/>
            <a:ext cx="635" cy="236220"/>
          </a:xfrm>
          <a:prstGeom prst="straightConnector1">
            <a:avLst/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187450" y="4366895"/>
            <a:ext cx="523875" cy="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1187450" y="4695190"/>
            <a:ext cx="523875" cy="0"/>
          </a:xfrm>
          <a:prstGeom prst="straightConnector1">
            <a:avLst/>
          </a:prstGeom>
          <a:ln>
            <a:solidFill>
              <a:srgbClr val="2C3E50"/>
            </a:solidFill>
            <a:prstDash val="sys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1187450" y="5023485"/>
            <a:ext cx="523875" cy="0"/>
          </a:xfrm>
          <a:prstGeom prst="straightConnector1">
            <a:avLst/>
          </a:prstGeom>
          <a:ln>
            <a:solidFill>
              <a:srgbClr val="2C3E50"/>
            </a:solidFill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799590" y="4197985"/>
            <a:ext cx="38315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800"/>
              <a:t>服务关系，一个local timer可以服务于一个CPU，也可以服务多个CPU，一个CPU</a:t>
            </a:r>
            <a:endParaRPr lang="" altLang="zh-CN" sz="800"/>
          </a:p>
          <a:p>
            <a:r>
              <a:rPr lang="" altLang="zh-CN" sz="800"/>
              <a:t>可以拥有多个 local timer。但是它只会选最好的local timer作为他的timer。</a:t>
            </a:r>
            <a:endParaRPr lang="" altLang="zh-CN" sz="800"/>
          </a:p>
        </p:txBody>
      </p:sp>
      <p:sp>
        <p:nvSpPr>
          <p:cNvPr id="83" name="文本框 82"/>
          <p:cNvSpPr txBox="1"/>
          <p:nvPr/>
        </p:nvSpPr>
        <p:spPr>
          <a:xfrm>
            <a:off x="1799590" y="4587875"/>
            <a:ext cx="419354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800"/>
              <a:t>服务于全体CPU，但是不属于任何一个CPU，它是在CPU进入深度睡眠后，负责唤醒CPU</a:t>
            </a:r>
            <a:endParaRPr lang="" altLang="zh-CN" sz="800"/>
          </a:p>
        </p:txBody>
      </p:sp>
      <p:sp>
        <p:nvSpPr>
          <p:cNvPr id="84" name="文本框 83"/>
          <p:cNvSpPr txBox="1"/>
          <p:nvPr/>
        </p:nvSpPr>
        <p:spPr>
          <a:xfrm>
            <a:off x="1801495" y="4916170"/>
            <a:ext cx="15259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800"/>
              <a:t>服务于全体timer，提供时钟源</a:t>
            </a:r>
            <a:endParaRPr lang="" altLang="zh-CN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演示</Application>
  <PresentationFormat>宽屏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宋体</vt:lpstr>
      <vt:lpstr>Arial Unicode MS</vt:lpstr>
      <vt:lpstr>Arial Black</vt:lpstr>
      <vt:lpstr>Noto Sans CJK SC</vt:lpstr>
      <vt:lpstr>微软雅黑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zqdong</cp:lastModifiedBy>
  <cp:revision>2</cp:revision>
  <dcterms:created xsi:type="dcterms:W3CDTF">2020-06-03T10:00:06Z</dcterms:created>
  <dcterms:modified xsi:type="dcterms:W3CDTF">2020-06-03T10:00:06Z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