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323232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5288915" y="4778375"/>
            <a:ext cx="923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2C3E50"/>
                </a:solidFill>
              </a:rPr>
              <a:t>设置</a:t>
            </a:r>
            <a:r>
              <a:rPr lang="en-US" altLang="zh-CN" sz="800" b="1">
                <a:solidFill>
                  <a:srgbClr val="2C3E50"/>
                </a:solidFill>
              </a:rPr>
              <a:t>Polling </a:t>
            </a:r>
            <a:r>
              <a:rPr lang="en-US" altLang="en-US" sz="800" b="1">
                <a:solidFill>
                  <a:srgbClr val="2C3E50"/>
                </a:solidFill>
              </a:rPr>
              <a:t>timeout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Physical Network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Network Protocal Stack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eth0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tun/tap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SocketA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SocketB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实现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18310" y="1504315"/>
          <a:ext cx="1226185" cy="17373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2618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0 NICInfo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1 NICInfo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7 NICInfo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656715" y="1136015"/>
            <a:ext cx="1386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nid_table[8]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4112260" y="1136015"/>
            <a:ext cx="919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NICInfo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985895" y="1504315"/>
          <a:ext cx="1172210" cy="18288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722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macaddr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model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netdev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999730" y="1431290"/>
          <a:ext cx="1282065" cy="201485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820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true"/>
          <p:nvPr/>
        </p:nvSpPr>
        <p:spPr>
          <a:xfrm>
            <a:off x="7868920" y="1088390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NetClientState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/>
          <p:nvPr/>
        </p:nvCxnSpPr>
        <p:spPr>
          <a:xfrm flipV="true">
            <a:off x="2951480" y="1645920"/>
            <a:ext cx="1020445" cy="386715"/>
          </a:xfrm>
          <a:prstGeom prst="bentConnector3">
            <a:avLst>
              <a:gd name="adj1" fmla="val 5003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</p:cNvCxnSpPr>
          <p:nvPr/>
        </p:nvCxnSpPr>
        <p:spPr>
          <a:xfrm flipV="true">
            <a:off x="5158105" y="1535430"/>
            <a:ext cx="2834005" cy="883285"/>
          </a:xfrm>
          <a:prstGeom prst="bentConnector3">
            <a:avLst>
              <a:gd name="adj1" fmla="val 5001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136525" y="3642360"/>
            <a:ext cx="1269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net_clients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3958590" y="4265295"/>
          <a:ext cx="1200150" cy="193103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00150"/>
              </a:tblGrid>
              <a:tr h="810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>
                          <a:solidFill>
                            <a:srgbClr val="2C3E50"/>
                          </a:solidFill>
                        </a:rPr>
                        <a:t>NetClientState nc</a:t>
                      </a:r>
                      <a:endParaRPr lang="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>
                          <a:solidFill>
                            <a:srgbClr val="2C3E50"/>
                          </a:solidFill>
                        </a:rPr>
                        <a:t>next</a:t>
                      </a:r>
                      <a:endParaRPr lang="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>
                          <a:solidFill>
                            <a:srgbClr val="2C3E50"/>
                          </a:solidFill>
                        </a:rPr>
                        <a:t>fd</a:t>
                      </a:r>
                      <a:endParaRPr lang="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086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7" name="文本框 16"/>
          <p:cNvSpPr txBox="true"/>
          <p:nvPr/>
        </p:nvSpPr>
        <p:spPr>
          <a:xfrm>
            <a:off x="3958590" y="384746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TAPState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8" name="肘形连接符 17"/>
          <p:cNvCxnSpPr>
            <a:stCxn id="13" idx="2"/>
            <a:endCxn id="21" idx="1"/>
          </p:cNvCxnSpPr>
          <p:nvPr/>
        </p:nvCxnSpPr>
        <p:spPr>
          <a:xfrm rot="5400000" flipV="true">
            <a:off x="594995" y="4125595"/>
            <a:ext cx="1272540" cy="9194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/>
          <p:nvPr/>
        </p:nvGraphicFramePr>
        <p:xfrm>
          <a:off x="1691005" y="4255770"/>
          <a:ext cx="1200150" cy="193103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00150"/>
              </a:tblGrid>
              <a:tr h="810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NetClientState nc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next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fd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086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2" name="文本框 21"/>
          <p:cNvSpPr txBox="true"/>
          <p:nvPr/>
        </p:nvSpPr>
        <p:spPr>
          <a:xfrm>
            <a:off x="1691005" y="383794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TAPState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3" name="直接箭头连接符 22"/>
          <p:cNvCxnSpPr>
            <a:stCxn id="21" idx="3"/>
            <a:endCxn id="16" idx="1"/>
          </p:cNvCxnSpPr>
          <p:nvPr/>
        </p:nvCxnSpPr>
        <p:spPr>
          <a:xfrm>
            <a:off x="2891155" y="5221605"/>
            <a:ext cx="1067435" cy="9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</p:cNvCxnSpPr>
          <p:nvPr/>
        </p:nvCxnSpPr>
        <p:spPr>
          <a:xfrm>
            <a:off x="5158740" y="5231130"/>
            <a:ext cx="1553210" cy="209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9043035" y="4603115"/>
            <a:ext cx="2797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set_netdev() </a:t>
            </a:r>
            <a:r>
              <a:rPr lang="zh-CN" altLang="" b="1">
                <a:solidFill>
                  <a:srgbClr val="2C3E50"/>
                </a:solidFill>
              </a:rPr>
              <a:t>建立关系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711950" y="5057775"/>
            <a:ext cx="1570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new TAPState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25" idx="0"/>
            <a:endCxn id="7" idx="3"/>
          </p:cNvCxnSpPr>
          <p:nvPr/>
        </p:nvCxnSpPr>
        <p:spPr>
          <a:xfrm rot="16200000" flipV="true">
            <a:off x="8779828" y="2941003"/>
            <a:ext cx="2164080" cy="1160145"/>
          </a:xfrm>
          <a:prstGeom prst="bentConnector2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5" idx="2"/>
            <a:endCxn id="16" idx="2"/>
          </p:cNvCxnSpPr>
          <p:nvPr/>
        </p:nvCxnSpPr>
        <p:spPr>
          <a:xfrm rot="5400000">
            <a:off x="6887845" y="2642235"/>
            <a:ext cx="1224915" cy="5883275"/>
          </a:xfrm>
          <a:prstGeom prst="bentConnector3">
            <a:avLst>
              <a:gd name="adj1" fmla="val 1194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宽屏</PresentationFormat>
  <Paragraphs>146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FontAwesome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11</cp:revision>
  <dcterms:created xsi:type="dcterms:W3CDTF">2021-04-19T07:35:02Z</dcterms:created>
  <dcterms:modified xsi:type="dcterms:W3CDTF">2021-04-19T07:35:02Z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