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Most of my friends are like. Guys that i move to dallas with or you know we're friends in dallas. Friends at indiana</a:t>
            </a:r>
          </a:p>
        </p:txBody>
      </p:sp>
      <p:pic>
        <p:nvPicPr>
          <p:cNvPr id="4" name="Picture 3" descr="dalla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where i went to school or french. All my friends that i have been my friends my entire life for still my. Pause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amazing.</a:t>
            </a:r>
          </a:p>
        </p:txBody>
      </p:sp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