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If you want something you've never had before. You must do something you've never done before it's taking</a:t>
            </a:r>
          </a:p>
        </p:txBody>
      </p:sp>
      <p:pic>
        <p:nvPicPr>
          <p:cNvPr id="4" name="Picture 3" descr="image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me years of tragedy of losing myself inside only to realize what i must have always known that</a:t>
            </a:r>
          </a:p>
        </p:txBody>
      </p:sp>
      <p:pic>
        <p:nvPicPr>
          <p:cNvPr id="4" name="Picture 3" descr="imag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you can be anything you dream dream dream dream dream until your dreams come true act on your</a:t>
            </a:r>
          </a:p>
        </p:txBody>
      </p:sp>
      <p:pic>
        <p:nvPicPr>
          <p:cNvPr id="4" name="Picture 3" descr="image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passion and when you're taking it look for in the face and embrace it the time is now</a:t>
            </a:r>
          </a:p>
        </p:txBody>
      </p:sp>
      <p:pic>
        <p:nvPicPr>
          <p:cNvPr id="4" name="Picture 3" descr="imag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 moment is now believe in yourself like i believe this to be true the world needs more</a:t>
            </a:r>
          </a:p>
        </p:txBody>
      </p:sp>
      <p:pic>
        <p:nvPicPr>
          <p:cNvPr id="4" name="Picture 3" descr="imag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of you.</a:t>
            </a:r>
          </a:p>
        </p:txBody>
      </p:sp>
      <p:pic>
        <p:nvPicPr>
          <p:cNvPr id="4" name="Picture 3" descr="image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