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31T18:09:40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11172 6527 1061 0,'0'0'252'0,"0"0"-180"16,0 0-37-16,0 0 81 15,0 0 18-15,0 0-7 16,56-4-14-16,-36-2-31 16,2-3 6-16,0 1 3 15,3 3-24-15,0-2-36 16,2 4-16-16,1-1-7 16,1 2 4-16,2-1-3 0,0 3 4 15,0 0-12 1,6 0 11-16,0 0 0 15,8 0-10-15,6 0 14 16,3-5 2-16,2-1-1 0,2-2 4 16,-3 1 0-16,1 2-12 15,-3 2-3-15,-1 3 3 16,-2 0-3-16,4-1-5 16,4-1 5-16,5-2 4 15,5-4 12-15,7-5-10 16,2-1 0-16,1 0 2 15,-2 2-12-15,-4 5 7 16,-6 0-8-16,1 5-1 0,-2 0 9 16,-1 2-7-1,2 0-1-15,-2 0 1 0,1 0-2 16,4 0 1-16,5-2 0 16,3-6 0-1,4-2 0-15,0 0 0 0,2 4 5 16,-4 2-5-16,-6 4-1 15,-1 0 0-15,-1 0-1 16,2 0 0-16,5-2 0 16,0-2 1-16,0-2 5 15,1 2-4-15,-6 0-1 16,0 0 0-16,-3 4-1 16,1 0 1-16,5 0 0 15,2 0 1-15,6-1 1 16,8-3-1-16,4-1 0 0,4 3-1 15,-4 0 0-15,-4 2 2 16,-3 0-2-16,-5 0 0 16,-1 0 0-16,-1 0 0 15,3 0-1-15,1 0 0 16,4 0 1-16,1 0-1 16,-2 0 1-16,-2 0 1 15,-2 4 0-15,-2 2-1 16,-3 2 1-16,-2 0 0 15,-1-2 0-15,6-4-1 16,2 0 1-16,2-2 1 16,-2 0-2-16,-3 0 0 15,-2 0 0-15,1 2-1 16,-3 2 1-16,4-2 0 16,3-2 0-16,2 0-1 0,1 0 0 15,4 0 1-15,-1 0 0 16,-4 0-6-16,0-6 5 15,-4 2-4-15,-2 1 5 16,-6 1 2-16,-4-1-2 16,1 1 0-16,-1-2-2 15,7-3 1-15,4-4-5 16,5-1 6-16,0 2-1 16,-2 1-3-16,-2 0 2 15,-5 3-7-15,0 1 9 0,2-2-6 16,2-3 6-16,10-2 0 15,3-4 0 1,6 3 0-16,-3-4 0 16,-4 3 1-16,-7 4-1 15,-10 2 0-15,-3 4 0 16,-7-1 1-16,2 2-1 0,5-3 1 16,8-2-1-16,9-2 0 15,8-2 1-15,1 0 0 16,-4 0-1-16,-5 0-1 15,-8-1 1-15,-10 2-1 16,-3 1 1-16,-3-2-1 16,-1-1 1-16,7 1 0 15,6-2 0-15,6 0 0 16,4 0 0-16,0 1 0 0,-3 1-2 16,-3 1 2-16,-9 3 1 15,-9 1-1-15,-5 0 0 16,2-1 0-16,5 0 0 15,8-1 2-15,8-2 4 16,8 1-6-16,1 0-1 16,-1 0 1-16,-6 2 1 15,-14-1 0-15,-13 4 0 16,-15 1 0-16,-14 2 0 16,-7-1 0-16,-4 3 0 15,7 0-1-15,10-5 0 16,19 1 1-16,10-2-1 15,10 0-1-15,2 0 1 0,-12 4-1 16,-8 2 0 0,-18 0 1-16,-9 0-6 0,-11 4 6 15,-5 1-1-15,2 3 0 16,6 1 0-16,5-3 0 16,10 2 0-1,7-2 0-15,5 3 0 0,-3-4 1 16,-3 3 0-1,-10-4-6-15,-10 0 4 0,-9 0-6 16,-9-4 1-16,0 2-1 16,-2-2 7-16,6 2 1 15,5 1-2-15,5-3 1 16,9 0 0-16,0 0 0 16,-3 0 0-16,-6 0 0 0,-5 0-1 15,-8 0 2-15,-2 0 1 16,-3 0 5-16,0 0-5 15,2 0-2-15,2 0-4 16,2 0-9-16,1 3 9 16,0-1 5-16,0 0 0 15,-1-2-1-15,-1 0 1 16,-5 0 0-16,0 0 2 16,0 0-2-16,0 0-187 0,0-7-944 0</inkml:trace>
  <inkml:trace contextRef="#ctx0" brushRef="#br0" timeOffset="3203.39">26751 5842 1007 0,'0'0'537'0,"0"0"-306"16,0 0-59-16,0 0-45 15,0 0-25-15,0 0 0 16,0 0 22-16,0 0-7 16,-2 0 8-16,0 0-23 15,0 0-23-15,0 0-22 0,2 0-11 16,0 0-18-16,0 0-13 16,0 0-13-16,0 0 5 15,6 9-6-15,15 3 0 16,5 6 0-16,6 8 0 15,1 8 5-15,7 8-5 16,3 9-1-16,1 2 7 16,3 2-5-16,-1-6-1 15,-3-4 0-15,-5-6 0 16,-5-10 0-16,-8-5-1 16,-6-6 0-16,-7-6-2 15,-3-3-7-15,-5-6-1 0,-2-1-7 16,-2 0-11-16,2-2-7 15,-2 0-2 1,0 0-2-16,0 0-19 0,0-7-94 16,0-18-84-16,0 3-309 15,0 2-444-15</inkml:trace>
  <inkml:trace contextRef="#ctx0" brushRef="#br0" timeOffset="3682.1">26917 6441 939 0,'0'0'614'16,"0"0"-315"-16,0 0-52 15,0 0-53-15,0 0-41 16,0 0-37-16,0 0-10 16,-2 0-14-16,2 0-14 15,0-9-10-15,0-9-27 16,8-7-14-16,5-10-5 15,6-5-8-15,1-8 14 0,1-4-15 16,6-6 1-16,0-2-13 16,4 2 1-16,3-1-1 15,-3 12 0-15,-2 4 0 16,-4 11-1-16,-5 6-1 16,-3 8-11-16,-1 1-2 15,-1 8-6-15,-5-1-4 16,-1 3-10-16,-7 4-4 15,-2 3-21-15,0 0-74 16,0 0-82-16,-7 8-46 16,-2 1-365-16</inkml:trace>
  <inkml:trace contextRef="#ctx0" brushRef="#br0" timeOffset="4496.39">27891 6246 354 0,'0'0'778'15,"0"0"-450"-15,0 0-22 16,0 0-75-16,0 0-64 16,0 0-44-16,0 0-6 15,-38 8-12-15,35-8 10 0,3 0-6 16,-2 0-32-16,2-8-27 16,0-9-15-16,0-2-6 15,0-5-13-15,5 0-5 16,6 0-10-16,2 2 0 15,1 3-1-15,1 4 6 16,1 3-6-16,1-1 1 16,2 4-1-1,-1 2 0-15,-3 4 0 0,-1 3-1 16,-1 0-6-16,0 0 1 16,1 14 5-16,-1 6 1 15,1 2 0-15,1 4-1 0,-1-1 1 16,1 4 0-1,1-5 1-15,3-5-1 0,2-2 0 16,1-7 0-16,1-2 1 16,-6-6 1-16,-1-2 8 15,-1 0-4-15,-3 0-5 16,-4 0 0-16,3-8 5 16,-2-2-5-16,1-2 0 15,-2-6 5-15,1-8-4 16,0-9-1-16,0-4 5 15,-3-7 11-15,-1 2-2 16,-3 3 6-16,0 10-4 16,-2 7 0-16,0 7-1 15,0 9-7-15,0 2-7 16,0 3-2-16,0 0-1 16,0 1-53-16,18-2-82 0,1 1-244 15,-2-2-741-15</inkml:trace>
  <inkml:trace contextRef="#ctx0" brushRef="#br0" timeOffset="5429.38">28751 5886 1033 0,'0'0'385'0,"0"0"-119"15,0 0-18 1,0 0-74-16,0 0-52 0,0 0 14 15,0 0-20-15,-2-3 6 16,0 3-3-16,0 0-34 16,2 3-44-16,0 23-26 15,0 11-6-15,0 18 17 16,0 8-2-16,6 6-12 16,6-2-4-16,1-6-7 15,0-6 0-15,1-14 0 16,-4-9-1-16,2-8 0 15,-8-12-36-15,-1-8-73 16,-3-4-140-16,-14-19-255 16,-4-5-1065-16</inkml:trace>
  <inkml:trace contextRef="#ctx0" brushRef="#br0" timeOffset="5978.29">28626 5959 519 0,'0'0'972'16,"0"0"-617"-16,0 0-108 16,0 0-86-16,0 0-37 15,0 0-23-15,0 0 2 0,27-42-8 16,-16 34-20-16,5-1-20 15,-1-5-13-15,6 3-11 16,1-5 0-16,5 2-10 16,6-3-12-16,5 0-7 15,4 2-1-15,3 3 1 16,-5 7 8-16,-3 5-10 16,-8 0 0-16,-4 17-2 15,-11 15-4-15,-7 7-7 16,-7 3 12-16,0-2 0 15,-14-4-5-15,-8-7 6 16,-5-5 0-16,-2-9-1 16,5-6 1-16,5-7-10 0,13-2 2 15,6 0-17-15,4 0-39 16,25-7-14-16,7 7 32 16,2 0 13-16,0 22 21 15,-7 19-9-15,-8 7 20 16,-13 10 0-16,-10 0 1 15,0-1 12-15,-13-12 6 16,-16-10 14-16,-9-14-10 16,-6-13 0-16,-1-8-9 15,3-11-13-15,0-44-59 16,13 4-184-16,10 0-489 0</inkml:trace>
  <inkml:trace contextRef="#ctx0" brushRef="#br0" timeOffset="6528.6">29467 6229 150 0,'0'0'1012'16,"0"0"-674"-16,0 0 3 15,0 0-96-15,0 0-73 16,0 0-21-16,0 0-38 16,-6 11-26-16,2-11-25 15,4-6 4-15,-4-11-27 16,0-4-25-16,-3-1-6 16,3 4-8-16,0 2 0 15,-2 6 6-15,4 5-4 16,2 2 8-16,0 3 2 0,0 0-4 15,0 0-1-15,0 0-6 16,0 10-1-16,0 12 0 16,0 12 0-16,0 4 1 15,10 4 1-15,3-3-1 16,3-4 0-16,3-7 0 16,0-7-1-16,1-9-12 15,-3-8-19-15,1-4-29 16,-3-18-44-16,-5-11-173 15,-8-3-740-15</inkml:trace>
  <inkml:trace contextRef="#ctx0" brushRef="#br0" timeOffset="6693.33">29391 5851 537 0,'0'0'1339'0,"0"0"-1077"16,0 0-157-16,0 0-71 16,0 0-34-16,0 0-322 0</inkml:trace>
  <inkml:trace contextRef="#ctx0" brushRef="#br0" timeOffset="7227.62">29585 6133 1030 0,'0'0'892'0,"0"0"-538"16,0 0-111-16,0 0-89 16,0 0-72-16,0 0-48 15,0 0-16-15,42 5-12 0,-29 13-5 16,1 8 0-16,-3 4 6 16,-5 2 2-16,2-1-7 15,-6-2 5-15,-2-5-6 16,0-6 0-1,0-6-1-15,0-5-1 0,0-5 1 16,0-2 0-16,0 0 11 16,0-17-2-16,2-9-8 15,7-3-1-15,5-5 0 16,3-1 0-16,5 5 1 16,3 5 0-16,-5 8-1 15,0 8 0-15,0 9 0 16,0 0-1-16,2 21-8 15,1 11 8-15,-4 8 1 0,-3 0 0 16,-5 2 1-16,-3-4 0 16,-4-7 0-16,-4-7-1 15,0-12 0 1,0-12-82-16,0-4-114 0,0-17-349 0</inkml:trace>
  <inkml:trace contextRef="#ctx0" brushRef="#br0" timeOffset="7923.5">30269 5755 1192 0,'0'0'411'15,"0"0"-80"1,0 0-87-16,0 0-44 15,0 0-70-15,0 0-33 16,0 0-37-16,-2 8-38 0,-7 22-7 16,-2 14 21-16,0 16 14 15,0 10-9-15,3 9-16 16,8-1-11-16,0-6-5 16,14-4-2-16,15-12-6 15,5-9 0-15,-1-10 6 16,0-11-1-16,-4-9-6 15,-2-10 0-15,2-7-34 16,-6-15-125-16,-8-10-373 0</inkml:trace>
  <inkml:trace contextRef="#ctx0" brushRef="#br0" timeOffset="9054.33">30503 6094 1303 0,'0'0'571'0,"0"0"-319"16,0 0-36-16,0 0-59 16,0 0-16-16,0 0-30 15,0 0-37-15,0-4-21 16,0 4-10-16,3 0-24 0,1 0-8 16,7 20-11-1,-2 8 2-15,2 8-1 0,-4 6 5 16,-5-2-5-16,-2-4 0 15,0-6 0-15,0-7-1 16,0-8 0-16,0-5 1 16,0-8-1-16,0-2 1 15,0 0 9-15,0-14-9 16,0-10 0-16,0-6 0 16,0-2-1-16,0-2 7 15,7 2-7-15,6 2 0 16,5 4 0-16,4 1 0 15,0 8 1-15,1 1-1 16,-4 8 0-16,0 3 0 0,-5 5-1 16,-1 0-10-16,-1 18 5 15,-2 15 6 1,-6 8 0-16,-1 2 0 0,-3 4 0 16,0-4 1-16,0-6-1 15,0-8 1-15,0-7-1 16,0-10 0-16,6-7-12 15,8-5-45-15,10-17-52 16,0-8-235-16,-5-6-942 0</inkml:trace>
  <inkml:trace contextRef="#ctx0" brushRef="#br0" timeOffset="9412.25">31014 6178 1033 0,'0'0'786'0,"0"0"-515"16,0 0-87-16,0 0-68 16,0 0-60-16,0 0-22 15,0 0-1-15,58 120 22 16,-56-72 16 0,-2 1-32-16,0-2-21 0,0-4-18 15,0-11-2-15,0-8-139 16,5-12-250-16,8-10-1206 0</inkml:trace>
  <inkml:trace contextRef="#ctx0" brushRef="#br0" timeOffset="9813.79">31399 6038 1060 0,'0'0'394'0,"0"0"-93"0,0 0-84 16,0 0-49-16,0 0 1 16,0 0-30-16,0 0-29 15,37 92-13-15,-29-51-23 16,-1 8-23-16,-3 6-15 16,-2-4-17-16,0 2-7 15,0-9-6-15,4-6-5 16,-2-11-1-16,0-8-14 15,1-9-31-15,-3-10-48 16,-2-4-3-16,0-19-105 16,0 0-406-16</inkml:trace>
  <inkml:trace contextRef="#ctx0" brushRef="#br0" timeOffset="10185.82">31397 5961 327 0,'0'0'1008'15,"0"0"-717"-15,0 0-1 16,0 0-121-16,0 0-82 15,0 0-46-15,0 0 12 16,103-41 15-16,-88 41-17 16,-3 0-16-16,-3 21-34 15,-7 9 0-15,-2 8 11 16,-2 3-4-16,-17-1 0 16,-5-6-2-16,2-6-5 0,-3-9 1 15,1-8 5-15,3-9-7 16,2-2-1-16,1 0-41 15,5-16-41-15,3-7-48 16,6 3-194-16,4 3-584 0</inkml:trace>
  <inkml:trace contextRef="#ctx0" brushRef="#br0" timeOffset="10546.01">31747 5673 1579 0,'0'0'530'0,"0"0"-283"15,0 0-66-15,0 0-32 16,0 0-46-16,140 16-48 0,-113 26-28 16,-2 16 4-1,-9 30 19-15,-14 30-20 0,-2-5-15 16,0-13 0-16,-10-21-8 16,-3-28-7-16,3-5-15 15,-2-5-54-15,-3-27-110 16,3-14-301-16,1 0-764 0</inkml:trace>
  <inkml:trace contextRef="#ctx0" brushRef="#br0" timeOffset="15510.92">8165 7582 1311 0,'0'0'352'0,"0"0"-180"16,0 0-37-16,0 0-53 15,0 0-48-15,0 0-21 16,0 0-10-16,0 0 3 16,0 0-6-16,0 0 0 15,0 0 9-15,0 0 14 0,0 0 10 16,0 0 24 0,0 0 14-16,0 0-7 0,0 0-24 15,0 0-16-15,0 0-14 16,0 0-8-16,0 0 6 15,0 0-7-15,0 0 5 16,0 0-4-16,0 0 4 16,0 0-5-16,0 0 8 15,0 0-3-15,0 0-5 16,0 0-1-16,0 0 1 16,2 0 1-16,5 0 4 15,-5 0 0-15,0 0 7 16,0 0-1-16,1 0 1 15,-1 0 1-15,0 0 2 0,1 0-6 16,1 0 4-16,0 0-2 16,-2 0 1-16,3 0-1 15,-3 0-6-15,0 0 0 16,3 0-5-16,0 0 7 16,-1 0-7-16,2 0 8 15,-1 0-2-15,1 0 11 16,0 0 4-16,-2 0-2 15,0 0-2-15,0 0-6 16,1 0-2-16,1 0-8 16,0 0 5-16,-2 0 9 15,0 0-8-15,-2 0-8 16,0 0 7-16,3 0-7 16,-1 0 6-16,0 0-6 0,2 0 1 15,-2-3 0 1,3 2-1-16,-1-2 9 0,0 0-7 15,2 3-2 1,-4-2 1-16,3 2 0 0,-3 0 0 16,0 0 0-16,4 0 0 15,-2 0 0-15,5-3-1 16,-2 0 7-16,2 0-7 16,0-1 6-16,-2 3-5 15,0-2-1-15,0 2-1 16,-2-1 0-16,2 2 1 15,-2-2 1-15,1 0 0 0,1-1-1 16,3 1 1 0,-2-1-1-16,1 1 0 15,1-2 0-15,-1 0 1 16,-3 0-1-16,2 1 0 0,-1 3 0 16,-3 0 0-16,4 0 0 15,-2-1 1-15,1 1-1 16,3-3 1-16,1-1-1 15,0 1-1-15,1-1 1 16,-2 1 1-16,0-1-1 16,-1 4 0-16,-2 0 0 15,5 0 0-15,-1 0 0 16,5 0 0-16,3 0 0 16,4 0 0-16,6 0 0 15,0-4 1-15,-2 1 0 0,0 1 0 16,-2 0-1-1,-2 2 0-15,-2 0 0 16,-4 0 0-16,4 0 0 16,-1 0 0-16,1-3 0 0,0-1 0 15,2-3 1-15,2 0-2 16,-2 1 1-16,-3 0 0 16,2 4-1-16,-1 1-9 15,-1-2 4-15,3 3 0 16,-2-2 5-16,4-1 0 15,-2-2-5-15,2 1 5 16,-2 1 0-16,2-4-5 16,-3 2 4-16,2 0-10 0,-1 1 0 15,2 0-4-15,0 0 7 16,2-2-1-16,2 2 8 16,2-3-8-16,3 0 4 15,2 2 0-15,2-2 5 16,0 1 1-16,-3 5-1 15,4-2 1-15,-3 0-1 16,-5 3-5-16,1 0 6 16,-5 0-6-16,-2 0-11 15,-1 0-2-15,-1 0 0 16,2 0 7-16,-3 0 3 16,-2-3-2-16,1 1 3 15,-3 0-6-15,0 0-5 16,-4 2 7-16,-6 0 1 0,4 0 4 15,-5 0 7-15,2 0-1 16,3 0 0-16,-1 0-1 16,3 0-5-16,-1 0 6 15,1 0 1-15,-1 0-1 16,1 0 0-16,-3 0 1 16,1 0-1-16,1 0 1 15,3 0-1-15,0 0 1 16,2 0-1-16,-3-3-1 15,-1 3 1-15,-3 0-8 16,-3 0-1-16,-4 0-6 0,-4 0 2 16,1 0 13-1,-3 0 0-15,0 0-1 16,0-2 1-16,0 1-46 16,2-3-90-16,6-6-118 15,0 0-306-15,-2 0-506 0</inkml:trace>
  <inkml:trace contextRef="#ctx0" brushRef="#br0" timeOffset="17512.82">26747 7441 836 0,'0'0'790'16,"0"0"-503"-16,0 0-78 15,0 0-44-15,0 0-42 16,0 0-31-16,-4-4 3 16,4 4 11-16,0 0-8 15,0 0-20-15,0 0-15 16,0 0-27-16,10 4-15 16,13 13-12-16,10 13 10 15,10 7 12-15,4 16-19 0,4 9 5 16,0 10-1-1,-2 4-4-15,-4-1-4 0,-7-6-2 16,-5-8-5-16,-6-13 0 16,-7-11 0-16,-4-12 0 15,-6-11 4-15,-4-7-4 16,-4-7-1-16,-2 0 0 16,0 0-21-16,0-14-56 15,0-23-91-15,0 3-358 16,0 1-793-16</inkml:trace>
  <inkml:trace contextRef="#ctx0" brushRef="#br0" timeOffset="17914.41">26867 8136 682 0,'0'0'841'0,"0"0"-575"16,0 0-83-16,0 0-29 16,0 0-22-16,0 0-12 15,0 0-1-15,-12 5 10 16,12-5 1-16,0 0-24 15,0 0-7-15,0-17-5 16,2-6-39-16,8-13-17 16,11-9-7-16,4-14-2 0,6-10-8 15,4-4-20-15,5-2-1 16,0 2 5-16,-7 12-5 16,-4 11-1-16,-8 11-12 15,-7 17-14-15,-6 11-9 16,-4 6-29-16,-1 5-48 15,5 0-126-15,0 0-225 16,-2 7-303-16</inkml:trace>
  <inkml:trace contextRef="#ctx0" brushRef="#br0" timeOffset="18722">27634 7943 1273 0,'0'0'597'0,"0"0"-372"16,0 0-8-16,0 0-36 15,0 0-46-15,0 0-43 16,0 0-22-16,-15-36-26 15,15 24-5-15,0-1-2 16,0-2-1-16,0-2-15 16,0 0 1-16,0 0-5 15,9-3-1-15,1 2 2 16,4 1-5-16,-1 5-5 16,1-2-7-16,-1 3 0 15,1 2 0-15,1 6-1 0,1 1 0 16,-3 2 0-16,1 0 0 15,-1 12-1-15,3 10 1 16,-1 6 0-16,6 2 0 16,0 4 1-16,2-3-1 15,-1-6 0-15,1-4 6 16,0-7-6-16,4-10 5 16,2-4-5-16,5 0 0 15,2-18 2-15,-2-7 5 16,-3 2-6-16,-10 2 0 15,-5 1 8-15,-9 0 15 16,-5-2-4-16,-2-2-10 16,0-5-10-16,-11-2-4 15,-5-1-38-15,5 2-58 16,7 8-181-16,4 7-641 0</inkml:trace>
  <inkml:trace contextRef="#ctx0" brushRef="#br0" timeOffset="19283.89">28865 7189 1465 0,'0'0'495'16,"0"0"-372"-16,0 0 38 16,4 104-10-16,7-44-28 15,-1 10 10-15,-2 2-27 16,-1-3-30-16,-1-8-33 16,2-9-24-16,0-15-11 15,1-9-8-15,1-14-10 16,-2-14-93-16,3-10-153 15,-5-18-303-15,-3-4-291 0</inkml:trace>
  <inkml:trace contextRef="#ctx0" brushRef="#br0" timeOffset="19735.39">28776 7363 1121 0,'0'0'809'15,"0"0"-548"-15,0 0-24 16,0 0-58-16,0 0-71 16,80-125-39-16,-40 99-23 15,2 6-17-15,-1 10-16 16,-8 10-7-16,-4 8-5 16,-7 23-1-16,-6 9 1 0,-7 4 1 15,-5 0-2 1,-4-4 1-16,0-6-1 0,-4-4-8 15,-19-8-4-15,-1-5 3 16,-3-7 3-16,3-5 5 16,5-5 1-1,13 0-6-15,6 0 6 0,14-5-32 16,21-5 4-16,14 6 9 16,7 4 13-16,-5 2-3 15,-3 25 0-15,-13 13 7 16,-13 11 2-16,-11 5 11 15,-11 2 8-15,-4-2 17 16,-27-7 1-16,-12-11-2 0,-9-13-4 16,-3-12-13-1,0-13-7-15,1-13-11 0,10-19-12 16,9-10-70-16,16 10-205 16,13 9-553-16</inkml:trace>
  <inkml:trace contextRef="#ctx0" brushRef="#br0" timeOffset="20064.97">29405 7604 1602 0,'0'0'783'16,"0"0"-572"-16,0 0-106 16,0 0-26-16,0 0-13 15,6 128-20-15,1-74-23 16,-3-7-14-16,6-6-9 15,0-12-7-15,3-16-54 16,12-15-93-16,-5-20-127 16,-2-10-721-16</inkml:trace>
  <inkml:trace contextRef="#ctx0" brushRef="#br0" timeOffset="20269.91">29331 7386 1677 0,'0'0'759'15,"0"0"-524"-15,0 0-86 16,0 0-84-16,0 0-40 16,0 0-18-16,0 0-7 15,91 46-34-15,-75-17-244 0,-7-2-849 16</inkml:trace>
  <inkml:trace contextRef="#ctx0" brushRef="#br0" timeOffset="20717.45">29538 7698 1390 0,'0'0'728'0,"0"0"-544"15,0 0 3-15,0 0-25 16,0 0-44-16,0 0-54 0,0 0-29 16,100-67-9-1,-90 84 6-15,0 6-10 0,-1 9-5 16,1 1-5-16,-6 1-3 16,2-2-2-16,-3-4-6 15,1-8 0-15,-2-7-1 16,0-8 2-16,0-5-1 15,2 0 11-15,-2-10 15 16,4-16 6-16,5-8-6 16,5-6-9-16,3-4-8 15,6 7-9-15,0 5 8 16,0 9-8-16,-4 15 0 16,2 8-1-16,-3 1-9 15,-3 29 0-15,4 11 9 16,-3 8-6-16,-1 2-10 15,1 2-4-15,-2-10 1 16,-3-7 4-16,-2-9 6 0,-6-14 8 16,0-9-6-16,-5-4-28 15,0-19-84-15,0-6-420 0</inkml:trace>
  <inkml:trace contextRef="#ctx0" brushRef="#br0" timeOffset="21120.03">30360 7319 978 0,'0'0'640'15,"0"0"-350"-15,0 0-75 0,0 0-27 16,0 0-34-16,-31 114-13 15,27-54-28 1,2 8-31-16,2 3-31 0,0-5-25 16,20-3-16-16,11-14-1 15,9-9-9-15,2-12-12 16,1-11-36 0,1-17-106-16,-13-3-84 0,-8-15-582 0</inkml:trace>
  <inkml:trace contextRef="#ctx0" brushRef="#br0" timeOffset="22166.22">30707 7645 485 0,'0'0'296'0,"0"0"-7"15,0 0-6-15,0 0-60 0,0 0-4 16,0 0-46-16,0 0-64 15,0 3-14-15,0-3 5 16,0 0 23-16,0 0-16 16,0 0 3-16,0 0-1 15,0 0-30-15,4-8-33 16,2-7-28-16,3-4-10 16,1-8-7-16,-6 0 5 15,-2-5-5-15,0 0 0 16,-2 1-1-16,0 7-2 15,0 6-4-15,0 9 6 16,0 2-1-16,0 5-1 0,0 2-4 16,0 0-6-1,0 0 2-15,0 0 4 0,0 9 5 16,0 0 1-16,0-1 1 16,0 1 14-16,0-4-1 15,0 2-2 1,0-2-3-16,0 1-8 0,0 4 9 15,5 4-9-15,-1 4 0 16,0 5 1-16,0 5-1 16,2 3 0-16,0 1 5 15,-1 2-6-15,1-2 1 16,1-9-1-16,0-1 0 16,-3-6 0-16,-2-5 0 0,-2-6 1 15,0-1 0 1,0-1 0-16,-9-3 11 15,-13 0-6-15,-7 3-5 16,-4 1-1-16,2-2 0 0,2 0-1 16,10 0-6-16,11-1-5 15,6-1-8-15,2 0 0 16,4 0 3-16,16 0 17 16,4 0 0-16,5 0 9 15,0 0-3-15,0 0 0 16,-2 0-5-16,-2 0-1 15,8-3-5-15,-6-8-165 16,-2-8-623-16</inkml:trace>
  <inkml:trace contextRef="#ctx0" brushRef="#br0" timeOffset="22546.89">30944 7485 1367 0,'0'0'626'16,"0"0"-344"-16,0 0-77 15,0 0-55-15,0 0-79 0,0 0 0 16,0 0-3-1,25 119-30-15,-7-81-19 0,2-2-12 16,6-8-1-16,1-8-5 16,5-10 5-16,1-10 0 15,0 0 3-15,-4-28 11 16,-6-14-10-16,-11-9-8 16,-12-7 5-16,0-2-6 15,-25 8-2 1,-14 10 1-16,-5 16-30 0,2 20-31 15,1 12-110-15,12 23-346 16,12 0-1049-16</inkml:trace>
  <inkml:trace contextRef="#ctx0" brushRef="#br0" timeOffset="22940.76">31577 7606 1685 0,'0'0'557'16,"0"0"-421"-16,0 0 8 15,0 0-19-15,7 106-56 16,-7-66-35-16,0 1-19 15,0-7-6-15,0-8-9 16,0-9-21-16,-7-17-98 16,1-5-106-16,4-18-739 0</inkml:trace>
  <inkml:trace contextRef="#ctx0" brushRef="#br0" timeOffset="23113.71">31551 7354 2148 0,'0'0'577'0,"0"0"-435"16,0 0-83-16,0 0-59 16,0 0-224-16,0 0-906 0</inkml:trace>
  <inkml:trace contextRef="#ctx0" brushRef="#br0" timeOffset="24774.56">11910 7793 1450 0,'0'0'475'0,"0"0"-345"16,0 0-5-16,0 0-44 15,0 0-16-15,0 0 14 16,0 0-8-16,-3 3-2 15,3-3 2-15,0 0-10 16,0 2-18-16,0-2-19 16,0 0-13-16,5 0-10 15,15 0 6-15,7 0-6 0,6 0 0 16,3 0-1-16,-1 0-1 16,-4 2-17-16,-4 2-52 15,-4-1-67-15,-10-3-172 16,-6 0-593-16</inkml:trace>
  <inkml:trace contextRef="#ctx0" brushRef="#br0" timeOffset="32764.14">31947 7474 544 0,'0'0'232'0,"0"0"-134"16,0 0-5-16,0 0 35 16,0 0 10-16,0 0 44 0,0-9 44 15,0 9-23-15,0 0-54 16,0 0-57-16,0 0-40 16,0 0-26-1,0 0-15-15,0 0-5 0,0 0-5 16,0 0 0-16,0 0 6 15,0 0-6-15,0 0 5 16,0 0 2-16,0 0 1 16,0-1 1-16,0 1-10 15,-4 0 1-15,2-3-1 16,0 3 0-16,0 0 8 16,-1-3 4-16,1 2 7 0,0-3 7 15,0 3-11-15,0-4 4 16,0 2 13-16,-4 0 0 15,2 3 5-15,2 0-3 16,-2 0-2-16,-1 0-18 16,1 0-3-16,2 0-10 15,2 0-1-15,-2 0-1 16,-1 0-9-16,1 0-5 16,2 6 14-16,-3 8 0 15,1 3 0-15,2 0 0 16,0 5 1-16,0-1-1 15,0-2 1-15,0-1 0 16,0-1 0-16,2-3 0 0,6-2-1 16,0 1 1-1,-1-2 0-15,1 1 1 0,4-2-1 16,-3 3 0-16,-1-4-1 16,4 1 1-16,-5-3-1 31,1 2 1-31,2-3 0 0,-2 2 0 0,1 1 0 15,3-4 0-15,-4-1 1 16,-1 1-1-16,-1-2 0 16,-1 1 0-16,0-2 0 15,-3 1 0-15,0-3 1 16,3 0-1-16,-1 0 1 16,0 0 0-16,3 0 7 15,-2 0-8-15,-1 0 1 16,1 0 6-16,-3 0-5 0,-2 0-2 15,2 0 6-15,-2 0 6 16,0-5 5-16,2-2-16 16,0 0 7-16,0 0-8 15,3-2 7-15,-3-2-6 16,1 2-1-16,-1-3 1 16,0 0 0-1,1-2 0-15,-3 2 0 0,0-2 0 16,0 3 1-16,0-5-1 15,0 5 0-15,0-6 1 16,0 2-1-16,-3-1 0 16,-1-1-1-16,-3 2 1 15,2 2-1-15,1 1-1 16,0 3 1-16,-1 2-1 0,-2-1 0 16,3 3 0-16,-3-1-5 15,1 0 5-15,-1 5-9 16,-2-1-7-16,2 2 10 15,-4 0-1-15,3 0-2 16,-4 0 8-16,1 0 1 16,-3 2 0-16,-1 5 1 15,-1-1-1-15,1-1 1 16,3 1 0-16,4 1 0 16,1 0 0-16,3 4-22 15,4 7-46-15,0-3-123 0,13-2-667 16</inkml:trace>
  <inkml:trace contextRef="#ctx0" brushRef="#br0" timeOffset="33194.21">32296 7546 199 0,'0'0'1290'16,"0"0"-924"-16,0 0-127 15,0 0-94-15,0 0-67 16,0 0-36-16,0 0-32 16,-11 2-10-16,6 22-13 15,0 6 13-15,-1 10 1 16,-1 1 12-16,5 2-6 15,2-3-1-15,0-8 3 16,0-8 0-16,0-7-9 16,4-17-20-16,5 0-103 15,0-9-370-15</inkml:trace>
  <inkml:trace contextRef="#ctx0" brushRef="#br0" timeOffset="33712.87">32342 7403 992 0,'0'0'314'16,"0"0"-172"-16,0 0-68 16,0 0-28-16,0 0-6 15,0 0-7-15,0 0 15 16,-40 38 0-16,40-34-7 16,0-4 8-16,0 2 16 15,0-2-2-15,0 2-4 16,0 1-9-16,0 0-18 15,7 6-16-15,2-2-1 16,4 3 1-16,1-1-4 0,1-4 3 16,3-1 5-16,0 0 1 15,4-1-5-15,-1 1-7 16,-4 1-8-16,-3 5 0 16,-1 4 1-1,-7 7 11-15,-2 2 8 16,0 4 8-16,-4 3-5 0,0 0-9 15,-6-4-5-15,-7-2 3 16,-5-4-1-16,-1-6 0 16,-2-7 0-16,-1-7-12 15,2-12-3-15,4-11-104 16,10-7-602-16</inkml:trace>
  <inkml:trace contextRef="#ctx0" brushRef="#br0" timeOffset="33968.33">32302 7386 519 0,'0'0'1083'0,"0"0"-725"16,0 0-135-16,0 0-111 15,0 0-57-15,0 0-9 16,0 0-10-16,98-29-7 0,-67 25 3 16,0 0-16-1,0-3-15-15,10-7-1 0,-5-1-141 16,-9-2-714-16</inkml:trace>
  <inkml:trace contextRef="#ctx0" brushRef="#br0" timeOffset="34396.99">32873 7060 1272 0,'0'0'580'15,"0"0"-385"-15,0 0-8 16,0 0-49-16,0 0-42 16,0 0-63-16,0 0-17 0,102 53-5 15,-69 15 18-15,2 32 43 16,-9 25-14-16,-8-7-16 16,-12-17-20-16,-6-18-11 15,0-27-11-15,0 4-72 16,-15-7-197-16,1-26-1092 0</inkml:trace>
  <inkml:trace contextRef="#ctx0" brushRef="#br0" timeOffset="90633.75">22286 9717 791 0,'0'0'385'0,"0"0"-204"15,0 0-101 1,0 0-22-16,0 0 0 0,-2 0 31 16,2 0 1-16,0 0 7 15,0 0-23-15,0 0-24 16,0 0-19-16,0 0-15 15,0 2-6-15,-2-2 1 16,2 0 22-16,0 0 15 16,0 0-9-16,0 0-5 15,0 0-14-15,0 0-2 0,0 0 7 16,-2 0 39 0,2 0 34-16,0 0 19 0,0 0-29 15,0 0-26-15,0 0-25 16,0 0-22-16,0 0-4 15,0 0-10-15,0 0 1 16,0 0 7-16,0 0 1 16,0 0 14-16,0 0 0 15,4 0-3-15,17 0 0 16,3 0-14-16,5 0 4 16,5 0-11-16,-3 0 1 15,2 0 1-15,-4 0-1 16,-4 0 0-16,-6 2 0 15,-3-2 0-15,-3 0 0 16,-2 0 5-16,1 0-5 0,-1-4 1 16,-2-4-1-16,-4 2-1 15,-1 4-6-15,-2 0-9 16,-2 2-13-16,0 0-41 16,0 0-49-16,-2 0-96 15,-7 0-163-15,0 0-438 0</inkml:trace>
  <inkml:trace contextRef="#ctx0" brushRef="#br0" timeOffset="91475.36">22197 9610 975 0,'0'0'485'16,"0"0"-171"-16,0 0-58 15,0 0-63-15,0 0-61 16,0 0-49-16,0 0-32 16,0 0-19-16,0 3-5 15,0-1 10-15,0 0 17 16,7 0 22-16,7-2-15 16,1 0-19-16,5 0-18 15,3 0-8-15,1 0-1 16,5 0-3-16,3 0-11 15,1 0 0-15,0 0 0 16,1 0 1-16,-5 0-1 16,-5 0 1-16,-4 0 5 15,-4 0-7-15,-5 0 0 16,0 0 0-16,-2 0 0 0,0 0 1 16,-3 0-1-16,2-2 0 15,-4 2 0-15,0-2 5 16,-4 2-5-16,2-2 0 15,0 2 0-15,1-3 0 16,1 3 0-16,-2 0-4 16,-2-3-5-16,0 1-10 15,0 0-19-15,0-6-42 16,-6-2-162-16,-7 0-369 0</inkml:trace>
  <inkml:trace contextRef="#ctx0" brushRef="#br0" timeOffset="92123.19">22447 9465 1262 0,'0'0'511'0,"0"0"-327"15,0 0-43-15,0 0-30 16,0 0-12-16,0 0 25 16,0 0 2-16,11 18-18 15,0-12-4-15,1-1-40 16,3 2-26-16,1-2-13 15,4 2 5-15,2 0 0 16,1 0-11-16,1 1-1 16,0 0-9-16,-4 0-7 15,-1-2 4-15,-4 1-6 16,-1 2 1-16,-6-4 0 16,1 2 0-16,-3-2 5 15,0 0-5-15,-2-1 0 16,-2 2-1-16,3-1 1 0,-3 4 0 15,-2 3 4-15,0 2-5 16,0 4 0-16,0 1 7 16,-11 8-1-16,-9-1 13 15,-3 4-1-15,-4 1 2 16,0-4-1-16,4 1-4 16,2-5-13-16,5-5 8 15,5-6-9-15,3-2-1 16,3-5 0-16,3 0 6 15,-1-3-6-15,3-2 0 16,0 0 0-16,0 0-1 16,0 0-8-16,0 0-6 15,7-4-6-15,9-11-11 0,4-2-24 16,5-13-42-16,-4 3-120 16,-7 5-346-16</inkml:trace>
  <inkml:trace contextRef="#ctx0" brushRef="#br0" timeOffset="93446.36">23575 9340 1172 0,'0'0'283'0,"0"0"-125"15,0 0-37-15,0 0-23 16,0 0-3-16,0 0 40 16,0 0 25-16,0 0 49 0,0 0-14 15,-2 0-49-15,-3 0-43 16,3 0-12-16,0 0-26 15,2 0-22-15,0 11-21 16,0 8-14-16,0 17 1 16,2 18-2-16,12 17-6 15,1 11 10-15,1 2-5 16,-1-2-6-16,-1-7 0 16,-1-13 0-16,-1-14 1 15,-4-10-1-15,-1-14 1 0,-3-10-1 16,-2-11 0-1,-2-3 0-15,0 0-11 0,0-23-47 16,-17-15-90 0,-6 4-348-16,1 0-776 0</inkml:trace>
  <inkml:trace contextRef="#ctx0" brushRef="#br0" timeOffset="94487.14">23250 9561 894 0,'0'0'646'15,"0"0"-285"-15,0 0-84 16,0 0-89-16,0 0-57 16,0 0-57-16,0 0-29 15,0 0-10-15,0 0 7 16,0 0 6-16,0 0 2 15,2-2 15-15,6-2-6 16,-1 0-14-16,0 2-6 16,0-3-15-16,-1 2-1 15,3-1 0-15,3-4-12 0,3-1 1 16,3-3-5 0,-1 1-7-16,4-3 1 0,-3 2 1 15,-3-1-1-15,-3 5 8 16,-1 1 0-16,-3 0-8 15,2 2 3-15,-2 0-4 16,1 0 0-16,3 0 4 16,-1 2-3-16,-3-1-2 15,-1 1 2-15,0 1-2 16,2 0 2-16,2 0-1 16,0-1 0-16,2 0 1 15,1-1 0-15,-1 0 0 0,0 0-1 16,1 0 1-1,-3 3-1-15,-2-2 1 0,-2 3 0 16,-1 0 0 0,3 0 0-16,1 0-1 0,0 0 0 15,1 0 0 1,1 0 1-16,-3 0-1 0,1 0 0 16,0 0 0-16,-1 3 0 15,-1 1 0-15,4 1 0 16,-3 3-1-16,-1-2 2 15,4 3-2-15,-3-4 1 16,-3 2 0-16,3-3 1 16,-2 2-1-1,0-1 0-15,-1 3 0 0,1 1 0 0,-3 0-1 16,0 0 1-16,-1 3 0 16,2-1 0-16,-3 1 0 15,-2 2 0-15,0 1 0 16,0-3 0-16,0 0 0 15,0 0 0-15,0 0-1 16,0 0 1-16,0-2 0 16,0 2 1-16,0-2-1 15,-7-1 1-15,0 2 0 16,0 1-1-16,-3 0-1 16,-2-1 1-16,-3 4-1 15,-3-1 1-15,-2 1 1 16,0-3 0-16,-5-3 7 0,-2 0-7 15,-2-2 1-15,2-3-1 16,6 1 5-16,0-5-5 16,6 0-1-16,1 0 0 15,4 0-13-15,0 0-44 16,10-5-57-16,0-5-195 16,0-2-777-16</inkml:trace>
  <inkml:trace contextRef="#ctx0" brushRef="#br0" timeOffset="95254.03">24264 9353 887 0,'0'0'312'0,"0"0"-138"15,0 0-56-15,0 0-13 16,0 0-19-16,0 0 8 16,0 0 18-16,0 0 43 15,0 0-4-15,0 0 18 16,-9 0-41-16,-2 0-51 16,-1 3-12-16,-3 11-12 15,-3 8-12-15,1 7-11 16,-1 7 7-16,-1 8 10 15,9 4-13-15,1 0-7 16,9 0-15-16,0-2-6 16,0-4 0-16,15-1-6 0,10-5 9 15,2-2-8-15,2-4 0 16,2-2-1-16,-2-4-11 16,-4-2-38-16,-4-8-102 15,-3-4-197-15,-7-10-1027 0</inkml:trace>
  <inkml:trace contextRef="#ctx0" brushRef="#br0" timeOffset="96089.76">24438 9486 1041 0,'0'0'600'0,"0"0"-315"15,0 0-86-15,0 0-44 16,0 0-31-16,0 0-11 15,0 0-23-15,-2 4-8 16,2-4-8-16,0 0-13 16,0 0-16-16,0 4-9 0,0 3-12 15,6 5 9 1,10 6-3-16,6 8-12 16,2 10-2-16,8 7-14 0,1 6 8 15,6 4-2-15,0-2-8 16,1-5 2-16,3-3-2 15,-7-7 0-15,-5-11-2 16,-7-4-4-16,-8-9-3 16,-8-6-39-16,-5-6-33 15,-3 0-87-15,-9-14-200 16,-6-4-769-16</inkml:trace>
  <inkml:trace contextRef="#ctx0" brushRef="#br0" timeOffset="96600.09">24478 9994 955 0,'0'0'490'16,"0"0"-237"-16,0 0 0 15,0 0-27-15,0 0-17 16,0 0-16-16,0 0-59 16,0-9-45-16,0-2-41 15,2-7-16-15,7-4 3 16,2-6-5-16,3-10-7 16,-1-9 2-16,2-9-8 15,-1-6-4-15,-1-2-5 16,1 3-8-16,-3 12 6 0,0 9-5 15,-4 11-1-15,-1 12 0 16,-1 9-18-16,-3 5-17 16,2 3-41-1,0 0-51-15,6 12-55 0,-4 2-100 16,-1 0-521-16</inkml:trace>
  <inkml:trace contextRef="#ctx0" brushRef="#br0" timeOffset="97313.98">24995 9803 1287 0,'0'0'706'16,"0"0"-476"-16,0 0 3 16,0 0-62-16,0 0-50 15,0 0-44-15,118-3-41 0,-77-6-24 16,-4-1-3-16,-10 3-3 15,-12 5-6-15,-13 2-35 16,-4 0-125-16,-17 12-140 16,-6 0-703-16</inkml:trace>
  <inkml:trace contextRef="#ctx0" brushRef="#br0" timeOffset="97566">24944 9717 780 0,'0'0'578'0,"0"0"-281"16,0 0 33-16,0 0-78 15,0 0-8-15,0 0-61 16,0 0-78-16,80 0-52 15,-56 0-26-15,3 0-18 16,0 0-9-16,-4 4-106 16,-6 1-368-16</inkml:trace>
  <inkml:trace contextRef="#ctx0" brushRef="#br0" timeOffset="98263.86">25439 9590 1340 0,'0'0'558'0,"0"0"-334"16,0 0-41-1,0 0-52-15,0 0-59 0,0 0-37 16,0 0-10-1,56 20-4-15,-52 15 1 0,0 7 3 16,-4 0-14-16,0-2-2 16,0-3-9-16,0-11 0 15,0-7-10-15,-6-9 3 16,-1-6 1-16,3-4 6 16,-1 0 0-16,0-11-1 15,3-10-9-15,2-1 9 16,0 0 0-16,2-2-11 0,17-1 3 15,5 0-6 1,5-1 8-16,0 5-2 0,2-2 7 16,-5 7-7-16,-5 2-8 15,-5 4-6-15,-8 4 13 16,-8 0 10-16,0 2 0 16,0 2 6-16,-18-2 0 15,-3 4 9-15,-6 0 13 16,0 0 1-16,0 18-17 15,4 5 3-15,6 4 7 16,3 4 0-16,10-2-1 16,4 3-2-16,0-1-2 15,20-4-7-15,12-3-2 16,5-5-1-16,5-5 7 16,3-4-8-16,-3-9 0 0,3-1-6 15,-13-1-131 1,-11-16-437-16</inkml:trace>
  <inkml:trace contextRef="#ctx0" brushRef="#br0" timeOffset="98743.9">26022 9336 983 0,'0'0'650'15,"0"0"-332"-15,0 0-86 0,0 0-59 16,0 0-50-16,0 0-28 15,0 0-21-15,137 78-14 16,-108 25-12-16,-10 33-8 16,-3 12-6-16,-13-22-25 15,-3-37-9-15,0-36-1 16,0-16-47-16,-7-1-131 16,-7-5-171-16,1-14-1014 0</inkml:trace>
  <inkml:trace contextRef="#ctx0" brushRef="#br0" timeOffset="100138.17">26627 9965 1646 0,'0'0'634'0,"0"0"-397"16,0 0-61-16,0 0-85 16,0 0-57-16,0 0-16 15,0 0-10-15,91-9-8 16,-62 9 6-16,-2 0-6 16,-5 14-10-16,-4 1-60 15,-2-3-83-15,-5-3-218 16,-3-9-1147-16</inkml:trace>
  <inkml:trace contextRef="#ctx0" brushRef="#br0" timeOffset="100395.36">26666 9796 1655 0,'0'0'597'0,"0"0"-386"16,0 0-51-16,0 0-54 0,0 0-51 16,0 0-28-1,0 0-12-15,95-12-15 0,-66 12-68 16,-1-3-294-16</inkml:trace>
  <inkml:trace contextRef="#ctx0" brushRef="#br0" timeOffset="101032.46">27623 8877 1205 0,'0'0'303'0,"0"0"-162"0,0 0-63 16,0 0-17-16,0 0-13 16,0 0 17-16,0 0 54 15,-2 9 29-15,-7 4-6 16,-2 6-18-16,-2 2-32 16,-3 9-14-16,-2 4-1 15,-2 9-13-15,2 10-16 16,1 12-23-16,0 25-8 15,4 30 1-15,13 31 1 16,0 9-10-16,21-5 4 16,14-13-13-16,7-16 1 15,6-3-1-15,-6-21 1 16,-5-20-1-16,-8-24 0 16,-4-9 5-16,2 0-4 0,-5 2 8 15,-2-5-8-15,-6-18-1 16,-12-28-36-16,0-2-140 15,-2-24-356-15</inkml:trace>
  <inkml:trace contextRef="#ctx0" brushRef="#br0" timeOffset="102044.4">27846 9281 983 0,'0'0'667'0,"0"0"-414"15,0 0-49-15,0 0-51 16,0 0-56-16,0 0-29 16,0 0 9-16,29-41 9 15,-23 36 7-15,-3 2-16 16,0 1-23-16,-3 2-20 16,2 0-17-16,2 0-11 15,3 0-6-15,6 8 2 16,0 6-2-16,2 8 6 15,2 2-5-15,-7 2-1 16,0 3 0-16,-6-4 1 16,-4 1 5-16,0-4-6 0,0-5 7 15,0-5-5-15,0-5 4 16,-2-4-5-16,2-3 6 16,-2 0 7-16,-2 0 1 15,-2 0 1 1,2-3-10-16,-2-2 0 0,1-2-4 15,1 0 5-15,2-5-5 16,2-3 4-16,0-4-5 16,0-8-1-16,0-1 0 15,8-4 0-15,3 0 0 16,5 1 0-16,-3 4 0 16,1 5 0-16,-1 8 0 15,1 4-1-15,-3 5 0 16,2 5-11-16,3 0 4 0,1 13 2 15,1 13 6-15,1 4-2 16,-4 8-4-16,-1 2 6 16,-6 2-1-16,3-1 1 15,-1-5 0-15,3-9 0 16,-1-6 0-16,2-10 1 16,4-6 4-16,2-5-4 15,5-6 1-15,-3-15 7 16,-2-3-9-16,-8-6-60 15,-8 4-293-15,-4 6-1486 0</inkml:trace>
  <inkml:trace contextRef="#ctx0" brushRef="#br0" timeOffset="105595.35">28072 10345 489 0,'0'0'138'16,"0"0"-84"-16,0 0 80 15,0 0 49-15,0 0-19 16,0 0-27-16,0 0 45 16,-10-44 75-16,10 42-59 15,-2 2-55-15,0 0-53 16,2 0-48-16,-3 0-26 15,3 0-15-15,0 0 1 16,0 0-1-16,0 0 8 16,0 0 26-16,0 0 42 15,0 0 57-15,0 0-3 16,0 0-26-16,0-2-35 16,0-1-25-16,0-2-22 0,0-2-16 15,0-2-6-15,7-3 0 16,0 2 0-16,-2-1 0 15,-1 6 1-15,0 1 5 16,-4 2 6-16,2 2-2 16,-2 0 1-1,0 0-11-15,0 0 0 0,0 0 0 16,0-3 0-16,3 1 0 16,1 0 0-16,1-1 0 15,-3 1 5-15,3-3-5 16,-3 3 0-16,-2 2 0 15,2 0 0-15,0-2-1 16,2 2 0-16,3 0 0 0,3-1 0 16,-2 1 0-16,3-2 0 15,-1 2 1-15,-2 0-1 16,1 0 0-16,-1 0 0 16,2 0-2-16,-1 5 1 15,1 14-5-15,2 3 5 16,-3 8 1-16,-5 3 0 15,-2-2 0-15,-2-2 0 16,0 0 1-16,-4-2 1 16,-11-8-2-16,-3-1 1 15,-3-4 5-15,4-5-5 16,-1-4 0-16,3-5 6 0,-1 0 2 16,5 0-7-16,4 0-1 15,0-7 0-15,5-2-1 16,2 1 0-16,0 4 0 15,0 1 0-15,0-2 0 16,0 3-1 0,0 0 0-16,0-2-5 15,2 2 6-15,8-3 0 0,-2 2 0 16,-1-1 0-16,-1 2-1 16,-1-3 1-16,-2 5-1 15,-3 0 0-15,2 0 0 16,-2 0 1-16,0 0 0 15,2 0-1-15,-2 0 0 0,0 0 0 16,2 0-5-16,0-3-3 16,5-1 7-16,-1 2 1 15,4-4 0-15,-2 2 0 16,3-4 0-16,1 2 0 16,-3-2 1-1,-1 0 0-15,-4 1-1 0,4 5 1 16,-4-3 0-16,1 1 0 15,1-2 0-15,3-2-1 16,0-2 1-16,2-4 0 16,1-2 0-16,-1 0 0 15,-3 0 0-15,1 0 1 16,-2 2-1-16,0 2 0 16,-1-2 0-16,-1 0 0 15,-1 0 0-15,-2 2 0 16,-2 2 0-16,0 1 0 0,0 3 0 15,0 2 0-15,0 2 0 16,-6 2-6-16,-5 0 0 16,2 0 0-16,-5 0 5 15,-1 2-7-15,-3 14 8 16,0 2-3-16,-4 8 2 16,4 6 0-16,3 5 1 15,3 1 0-15,12-2 0 16,0-2 0-16,10-5 1 15,19-10 6-15,6-7-5 16,5-6 5-16,2-6 2 16,-1 0-3-16,-6 0 0 15,-1-11-1-15,-3-10-5 16,-9 3-197-16,-4-4-1318 0</inkml:trace>
  <inkml:trace contextRef="#ctx0" brushRef="#br0" timeOffset="106214.93">28515 9056 453 0,'0'0'173'0,"0"0"-173"16,0 0 0-16</inkml:trace>
  <inkml:trace contextRef="#ctx0" brushRef="#br0" timeOffset="109210.76">28520 8925 948 0,'0'0'274'0,"0"0"-119"16,0 0 52 0,0 0-23-16,0 0-71 0,0 0 0 15,0 0-18-15,-5-22-19 16,5 22 4-16,-3 0 1 15,3 0-1-15,0 0-13 16,0 0-31-16,0 0-20 16,0 0-1-16,0 0 6 15,0-2 31-15,0 0 30 16,0 2-7-16,0-2-20 16,0 2-25-16,0 0-14 15,0 0-8-15,0 0-8 16,0 0 0-16,0 0 0 0,5 0 1 15,2 0 0 1,2 0 0-16,-3 0 0 0,3 0 0 16,0 0 1-1,0 6-1-15,2 0 8 0,1 0-8 16,1 0 0-16,-2 3-1 16,0-2 0-16,2 0 0 15,-1 2 0-15,-1 2 0 16,-1 1 1-16,4 2-1 15,-3 2 0-15,1 0 1 16,1 1 1-16,-2 1-1 16,0 3 0-16,0-2 0 15,1 2 0-15,-1-1 1 0,0-1-1 16,0 4-1 0,-2 0 1-16,0 2 1 0,2-1-1 15,-2 2 0-15,0 1-1 16,2-2 2-16,0 3-2 15,0 0 1-15,3 0 0 16,-3 2 0-16,3-2 0 16,-4 6 0-16,1-5 0 15,-1 2-1-15,-2 2 1 16,1-1-1-16,-3-2 1 16,2 3 0-16,-4-1-1 15,1 5 0-15,-3 6-1 16,0 0-6-16,0 6 7 15,0 1 0-15,-2-1 0 0,0 0 0 16,2 1 0-16,-2 4 1 16,0 6-1-16,0 3 1 15,0-1-1-15,0-6 0 16,0-6 1 0,-4-10-1-16,0-6 1 0,-1-7 0 15,1-9 0-15,2-7-1 16,2-2 1-16,0-6 0 15,0-3 0-15,-2 0 5 16,2 0 2-16,-3 0-1 16,-2-15-7-16,-3-38-33 15,-1 5-129-15,-1-6-388 0</inkml:trace>
  <inkml:trace contextRef="#ctx0" brushRef="#br0" timeOffset="111791.9">29318 9578 947 0,'0'0'382'0,"0"0"-68"16,0 0-91-16,0 0-79 16,0 0-56-16,0 0-31 0,0 0 27 15,-27-5 36-15,27 5 22 16,0-2 0-16,0 0-20 16,0 2-37-16,-2 0-31 15,2 0-21-15,0 0-8 16,0 0-13-16,0 0-11 15,0 9-1-15,0 18 0 16,2 13 1-16,8 14 8 16,2 10-3-16,-3 6-5 0,0 1 1 15,0-5-2 1,0-10 0-16,-3-13 0 0,1-11 1 16,-3-13 0-1,-2-11-1-15,-2-8-33 0,0-1-21 16,0-36-83-1,-2 4-231-15,-9 4-387 0</inkml:trace>
  <inkml:trace contextRef="#ctx0" brushRef="#br0" timeOffset="112339.82">29110 9615 474 0,'0'0'368'0,"0"0"-95"16,0 0-43-16,0 0 39 15,0 0-21-15,0 0-52 16,0 0-56-16,0-18-38 16,0 10-31-16,4 0-11 15,5-4-19-15,3-2 2 0,1 0-8 16,3-2-6-16,1 2 7 15,-1 2-8-15,1 6-7 16,2 3-21-16,-1 3 1 16,3 0 4-16,2 3-5 15,2 10 0-15,-1 10 0 16,-2 3 0-16,-2 4-2 16,-7 4 2-16,-5 0 0 15,-8 2 0-15,0-4 0 16,0 0 1-16,-16-4 0 15,-4-3 0-15,-2-8 13 16,-3-7-13-16,2-8 13 0,2-2-3 16,1 0-11-1,-1-20-51-15,8 5-156 0,5-1-352 0</inkml:trace>
  <inkml:trace contextRef="#ctx0" brushRef="#br0" timeOffset="114492.93">29578 9169 702 0,'0'0'332'0,"0"0"-189"16,0 0-43-16,0 0-6 15,0 0-4-15,0 0 9 16,0 0 12-16,-22 20-13 0,22-20 1 16,0 0 17-1,0 0 4-15,0 0-18 16,0 0-9-16,0 0-15 16,0 0-15-16,0 0-22 0,0 0-13 15,0 0-7-15,0 0-9 16,0 0-4-16,0 0-1 15,0 0 3-15,0 0 7 16,0 0 2-16,0 0 24 16,0 0-7-16,0 0-11 15,0 0-7-15,2-3-6 16,3-1-6-16,1-1 0 16,-2 4 2-16,3-1-7 15,3 0 0-15,-4 2 1 16,3 0-1-16,0 0-1 0,0 0 0 15,2 17-9 1,0 2 8-16,-2 5-5 0,0 5 6 16,-1 0 1-1,-2-3-1-15,-4 0 1 0,-2-3-1 16,0-3 0 0,0-3 1-16,0-3-1 0,-12-4 0 15,3-4 1-15,1-2 0 16,1-1 0-16,2-3 10 15,1 0-5-15,4 0-6 16,0 0-1-16,0-7 0 16,0-2 0-16,0-3-8 15,4-5 3-15,10-3 0 16,1-1 6-16,1-6-1 16,1 1 1-16,2 0-11 15,-3 1-1-15,-3 2 0 0,-5 5 11 16,-3 6-1-16,0 2 1 15,-5 6-1-15,0-1 1 16,0 5 1-16,0-1 0 16,-5 1-6-16,-6 0-6 15,0 0 11-15,-3 0-6 16,3 0-1-16,1 0 8 16,0 6-1-16,3 1 2 15,3 4 0-15,0 1 5 16,-1 6 0-16,5 4 3 15,0 4-8-15,3 3 8 16,14 0-8-16,8-2 8 0,4-5 0 16,2-7-1-16,4-6 5 15,3-7 1 1,-2-2-8-16,-4 0-6 0,1-30-97 16,-11 2-381-16,-6-1-1564 0</inkml:trace>
  <inkml:trace contextRef="#ctx0" brushRef="#br0" timeOffset="116029.39">30020 9976 527 0,'0'0'645'16,"0"0"-383"-16,0 0-14 15,0 0 12-15,0 0-33 16,0 0-21-16,0 0-52 16,6-46-32-16,-4 34-44 15,3 0-38-15,0 1-15 16,1 4-16-16,-1 2-7 15,-1 5-2-15,0 0-1 16,-4 3-13-16,0 15 13 16,0 2-1-16,0 0 2 0,0-2 0 15,-4-4 0-15,2-5 0 16,0-9 0-16,-1 0 6 16,3 0 6-16,0-11-10 15,0-12-2-15,0 2-37 16,0-2-90-16,0 6-207 15,0 5-984-15</inkml:trace>
  <inkml:trace contextRef="#ctx0" brushRef="#br0" timeOffset="116931.13">30427 9460 431 0,'0'0'690'0,"0"0"-445"0,0 0 2 15,0 0-15-15,0 0-23 16,0 0-32-16,0 0-40 15,0 0-39-15,-2 0-34 16,0 7-33-16,-5 5-20 16,3 8 17-16,-2 6 15 15,0 10-10-15,4 10-6 16,0 10 0-16,2 7-11 16,0-2-10-16,7-2 0 15,11-7-5-15,4-11 0 16,3-8 5-16,0-8-4 15,-2-4-2-15,-2-8-45 0,-6-13-107 16,-6 0-233 0,-6 0-1207-16</inkml:trace>
  <inkml:trace contextRef="#ctx0" brushRef="#br0" timeOffset="117945.13">30722 9733 740 0,'0'0'488'0,"0"0"-369"15,0 0-32-15,0 0-7 16,0 0 66-16,0 0 48 16,0 0 20-16,-5 9-9 15,5-9-5-15,0-13-84 16,7-5-43 0,1-6-26-16,2-6-20 0,-6-3-13 15,-1-1-4-15,-3 5-8 16,0 5-1-16,0 7 5 15,0 10 0-15,0 5 1 16,0 2-5-16,0 0-1 16,0 0 8-16,0 0-9 15,0 4-2-15,0 13 1 0,0 8 0 16,0 8 1-16,4 6 0 16,12 5 1-16,-1 2 0 15,1 0 0-15,-3-5 0 16,-4-3 0-16,-2-6 0 15,-7-6 0-15,0-2 0 16,0-9 0-16,-9 0 0 16,-9-7 5-16,-4-7-1 15,-5-1-5-15,2 0-1 16,6 0 0-16,3-1-1 16,9-7 1-16,7 0-7 15,0-1-4-15,15 0 12 16,16 1 1-16,8 4 9 0,5 0-4 15,-1 4-6-15,-5 0-5 16,2 0-98-16,-9 0-246 16,-9 0-666-16</inkml:trace>
  <inkml:trace contextRef="#ctx0" brushRef="#br0" timeOffset="118252.66">31041 9733 1217 0,'0'0'779'16,"0"0"-520"-16,0 0-92 15,0 0-63-15,0 0-26 16,0 0-19-16,0 0-13 16,109-14-10-16,-80 12-18 15,-5 0-7-15,-1 2-11 16,-4-4-9-16,-7 0-254 16,-3-2-1271-16</inkml:trace>
  <inkml:trace contextRef="#ctx0" brushRef="#br0" timeOffset="118919.76">31469 9529 682 0,'0'0'805'15,"0"0"-466"-15,0 0-96 16,0 0-73-16,0 0-55 15,0 0-13-15,0 0-26 16,40-9-33-16,-25 36-1 16,3 11 10-16,2 16 2 15,-2 10 1-15,0 8-21 0,-5 4-17 16,-1 0-8-16,-6 1 1 16,-2-5-8-16,-1-12-2 15,-1-11-6-15,-2-17-45 16,0-14-43-16,4-18-104 15,-2-6-44-15,3-15-435 0</inkml:trace>
  <inkml:trace contextRef="#ctx0" brushRef="#br0" timeOffset="119310.95">31496 9551 570 0,'0'0'715'0,"0"0"-484"0,0 0 49 16,0 0-56-16,0 0-65 15,0 0-46-15,0 0-36 16,79-52-26-16,-63 50-27 15,2 2-13-15,4 0-2 16,3 0-7-16,0 0-1 16,-6 14 5-16,1 7 3 15,-7 11 0-15,-1 1-1 16,-8 6 2-16,-4 0-4 0,0-3-6 16,0-4 6-1,-2-6-5-15,-9-6 0 16,-5-6 8-16,0-2-1 0,-3-6-7 15,-4-4 8-15,3 0-9 16,-2-2-15-16,6 0-182 16,8-7-462-16</inkml:trace>
  <inkml:trace contextRef="#ctx0" brushRef="#br0" timeOffset="119636.13">31843 9300 1595 0,'0'0'374'0,"0"0"-204"15,0 0-74-15,0 0-13 16,0 0 33-16,85 139-9 16,-68-65-9-16,-3 10-7 15,-5 1-35-15,-5-4-32 16,-4-7-10-16,0-11-14 16,0-15 0-16,-11-16-58 15,-3-13-192-15,4-16-635 0</inkml:trace>
  <inkml:trace contextRef="#ctx0" brushRef="#br0" timeOffset="120453.03">31881 8997 1324 0,'0'0'405'15,"0"0"-191"-15,0 0-74 16,0 0-62-16,0 0-38 16,0 0 40-16,0 0 39 15,20-46 5-15,-18 44-20 16,0 2-44-16,1 0-35 15,1 22-24-15,2 9 5 16,2 5 0-16,-2 1-5 0,1-2 0 16,-3-5 1-1,0-8 5-15,2-8-7 0,-4-6 0 16,-2-8 5 0,0 0 18-16,0 0-3 0,0-12-8 15,0-8-10-15,0-1-1 16,-2-4-1-16,2-1 0 15,0 2-9-15,0 2 8 16,2-1-5-16,9 5 5 16,5 6 0-16,-8 4-6 15,5 4 0-15,1 4 1 16,-1 0-5-16,1 19-5 16,-5 6 5-16,-3 10 10 15,1 0 1-15,0 0 0 16,0-5-1-16,-1-6 1 0,-2-7 0 15,1-8 0-15,-1-4 1 16,-4-5-1-16,3 0 0 16,-3 0-113-16,0 0-208 15,0 0-940-15</inkml:trace>
  <inkml:trace contextRef="#ctx0" brushRef="#br0" timeOffset="120854.12">32206 9094 1455 0,'0'0'507'0,"0"0"-360"16,0 0-25-16,0 0 34 15,0 0 6-15,0 0-33 0,0 0-38 16,105-23-19 0,-85 17-30-16,-4 2-23 0,-3 0-19 15,3-5-8-15,-3 2-218 16,-2-2-822-16</inkml:trace>
  <inkml:trace contextRef="#ctx0" brushRef="#br0" timeOffset="121457.11">32510 8893 1149 0,'0'0'742'15,"0"0"-559"-15,0 0-74 16,0 0-44-16,0 0-13 16,0 0-26-16,0 0-9 15,120 39 11-15,-118 0 0 16,-2 1-1-16,-2 0-12 15,-16-4-4-15,0-5-5 16,0-11-6-16,7-10-10 16,5-8 0-16,6-2 10 0,0-10-21 15,0-11 2-15,15-2 9 16,5-2 9-16,2 5 0 16,1 5 1-16,1 1-7 15,3 2 6-15,0-1 0 16,0 1 0-16,-6 3-1 15,-2 0-11-15,-6-1 11 16,-8-3 2-16,-5 1 2 16,0-1 10-16,0 1 28 15,-10 6 21-15,-7 4-20 16,-3 2-20-16,1 0-13 16,4 10-7-16,1 6 5 0,8 3 4 15,4-4-2-15,2 4 4 16,0-4 16-16,20 3 9 15,9-4 15-15,11 0 2 16,7-3-12-16,6-4-26 16,3 0-16-16,8-7-27 15,-12 0-267-15,-14 0-1104 0</inkml:trace>
  <inkml:trace contextRef="#ctx0" brushRef="#br0" timeOffset="149455.7">25135 10185 415 0,'0'0'702'0,"0"0"-489"0,0 0-124 15,0 0 5-15,0 0 60 16,0 0-27-16,-20 66-51 16,20-64-14-16,0-2 19 15,0 0 24-15,0 0 6 16,0-9-2-16,0 5 20 15,0 4-23-15,-4 0-39 16,-3 0-35-16,1 3-32 16,1 8-54-16,0 2-56 15,5-5-118-15,0-4-506 0</inkml:trace>
  <inkml:trace contextRef="#ctx0" brushRef="#br0" timeOffset="150385.84">25539 10113 1642 0,'0'0'610'0,"0"0"-527"15,0 0-47-15,0 0 23 16,0 0 1-16,0 0-32 16,122-70-18-16,-101 70-9 15,-8 9-1-15,-6 13-76 16,-7-2-242-16</inkml:trace>
  <inkml:trace contextRef="#ctx0" brushRef="#br0" timeOffset="150594.62">25534 10217 2096 0,'0'0'375'0,"0"0"-289"15,0 0-62-15,0 0-24 16,0 0-35-16,0 0-301 0</inkml:trace>
  <inkml:trace contextRef="#ctx0" brushRef="#br0" timeOffset="152262.84">7610 10293 1502 0,'0'0'536'0,"0"0"-427"16,0 0-12-16,0 0-13 0,0 0-26 15,0 0-21-15,123-28-6 16,-96 28-4-16,-6 0-19 16,0 0-7-16,-9 0-1 15,0 0-62-15,-5 0-312 16,-5 0-1285-16</inkml:trace>
  <inkml:trace contextRef="#ctx0" brushRef="#br0" timeOffset="152450.94">7697 10399 1290 0,'0'0'537'0,"0"0"-380"16,0 0 1-16,0 0-71 16,125-14-87-16,-101 14-22 15,-8 6-1151-15</inkml:trace>
  <inkml:trace contextRef="#ctx0" brushRef="#br0" timeOffset="155431.1">5017 13404 1197 0,'0'0'319'15,"0"0"-92"-15,0 0-19 16,0 0-56-16,0 0-53 15,0 0-29-15,-22-5-14 16,19 5-10-16,-1-4 16 16,-2 0-14-1,-1 0-16-15,-2-2-5 0,-4 2 31 16,0 2-4-16,-4 2-13 16,2 0-14-16,-1 0-10 15,1 0-2-15,-1 0-3 16,3 2-5-16,1 5-6 15,2 1-1-15,1 7-1 16,5-1-1-16,-2 4-7 0,4 5 9 16,2 3-11-16,0 1 11 15,0 4 0-15,5-4-11 16,8 0 11-16,3-8 0 16,2-2-6-16,2-7-5 15,0-5-19 1,0-5-1-16,0 0 7 0,0 0-5 15,-4 0 3-15,-3-5-15 16,-4-5 23-16,-2-4 18 16,-5-4-9-16,0-6 1 15,-2-7 7-15,0-1 1 16,0-4-15-16,0 2 15 16,-6 5 0-16,1 6 0 15,0 5 0-15,1 8 0 16,0 6 1-16,1 1 9 0,1 3 8 15,2 0 13-15,-2 0-22 16,2 7-9-16,0 10-6 16,0 8 0-16,0 7 6 15,0 8 14-15,2 4 0 16,11 2-1-16,3 0-2 16,5-1-1-16,0-7-4 15,2-10-6-15,-3-10-9 16,0-10 8-16,0-8 0 15,-4 0 0-15,-3-12 1 16,-2-25-83-16,-4 7-212 0,-5 2-1364 16</inkml:trace>
  <inkml:trace contextRef="#ctx0" brushRef="#br0" timeOffset="155944.23">5256 13062 965 0,'0'0'401'15,"0"0"-87"-15,0 0-89 16,0 0-79-16,0 0-79 15,0 0-45-15,0 0-12 16,31-7 11-16,-11 10 26 16,5 14 9-16,6 12-1 0,7 12-9 15,4 12-8 1,3 14 4-16,-1 7-20 0,-3 5-10 16,-10 4 1-1,-12-1 7-15,-9-3 4 0,-10-6 7 16,0-6-18-16,-5-11-13 15,-15-10-3-15,-7-9-90 16,5-10-133 0,7-11-564-16</inkml:trace>
  <inkml:trace contextRef="#ctx0" brushRef="#br0" timeOffset="156801.07">6157 13212 215 0,'0'0'704'15,"0"0"-461"-15,0 0-72 16,0 0-4-16,0 0 3 16,0 0-5-16,0 0-39 15,-3-12-21-15,1 12-3 16,2 0-6-16,0 0-15 16,0 0 16-16,0 0-19 0,0 0-27 15,0 0-23-15,0 0-14 16,0 0 2-16,0 10 0 15,0 14-4-15,9 17-4 16,6 13 5-16,5 12-1 16,3 8-11-16,0-2 12 15,-4-6-13-15,1-5 0 16,-5-11 0-16,-5-12 0 16,-3-8-1-16,-7-11-14 15,0-6-15-15,0-6-10 16,-3-7-36-16,-5 0-59 15,2-7-112-15,4-9-236 0,2-2-83 16</inkml:trace>
  <inkml:trace contextRef="#ctx0" brushRef="#br0" timeOffset="157275.6">6030 13309 918 0,'0'0'577'0,"0"0"-287"16,0 0-40-1,0 0-57-15,0 0-63 0,0 0-34 16,0 0-23-16,-2-55-12 16,2 41-18-16,2 0-17 15,9 0-10-15,5 2-8 16,1 1-7-16,5 2 0 16,5 3 0-16,9 6-1 15,4 0 1-15,5 0 5 16,-1 6-6-16,-1 14 3 15,-3 5-3-15,-5 11 0 16,-2 5 2-16,-6 10 5 16,-4 3-6-16,-8-6-1 0,-5-4 0 15,-10-12 0 1,0-9 1-16,-10-8 8 16,-21-13 4-16,-9-2-1 15,-5 0-12-15,3 0-7 0,2-10-89 16,15 4-127-16,9 2-567 0</inkml:trace>
  <inkml:trace contextRef="#ctx0" brushRef="#br0" timeOffset="157774.41">6821 13092 808 0,'0'0'567'0,"0"0"-314"16,0 0 2-16,0 0-78 15,0 0-41-15,0 0-13 16,0 0-15-16,-72 21-24 16,61 16-23-16,3 16-3 15,8 12-29-15,0 8 1 16,8 1-14-16,19-6-9 16,2-10-6-16,4-12 0 15,3-11-1-15,-1-11-36 16,11-16-105-16,-11-4-134 15,-8-4-722-15</inkml:trace>
  <inkml:trace contextRef="#ctx0" brushRef="#br0" timeOffset="158173.84">7091 13142 1185 0,'0'0'502'15,"0"0"-282"-15,0 0-73 16,0 0-67-16,0 0 19 16,0 0 18-16,0 0 16 15,73 68-17-15,-35-20-26 16,5 6-37-16,3 9-23 16,1-1-9-16,-1-3-14 15,0-8-5-15,-9-6 4 16,-3-11-6-16,-10-9-10 15,-7-6-28-15,-9-7-98 0,-6-8-214 16,-2-4-645-16</inkml:trace>
  <inkml:trace contextRef="#ctx0" brushRef="#br0" timeOffset="158570.5">7436 13154 1061 0,'0'0'327'0,"0"0"-152"16,0 0-34-16,0 0-20 16,0 0 9-16,0 0 5 15,0 0-14-15,-25 100 3 16,12-61 20-16,-5 11-23 16,-7 8-30-1,-1 6-39-15,-6 2-14 0,1-1-12 16,2-10-20-16,10-6-1 15,5-16-5-15,9-10-58 0,5-20-149 16,7-3-303 0,9 0-427-16</inkml:trace>
  <inkml:trace contextRef="#ctx0" brushRef="#br0" timeOffset="159000.31">7849 13585 1267 0,'0'0'587'0,"0"0"-382"16,0 0-55-16,0 0 11 0,0 0 3 15,0 0-42 1,0 0-51-16,71 0-27 16,-47 0-4-16,1 0-19 0,-3 2-15 15,-2 4 3 1,-5-3-9-16,1-3-44 0,-7-3-146 16,-5-12-196-1,-4-2-929-15</inkml:trace>
  <inkml:trace contextRef="#ctx0" brushRef="#br0" timeOffset="159268.54">7839 13427 1343 0,'0'0'577'16,"0"0"-372"-16,0 0-75 15,0 0 17-15,0 0-30 16,0 0-46-16,0 0-40 16,127 38-7-16,-93-38-24 15,6 2-25-15,-6 2-234 16,-8 1-661-16</inkml:trace>
  <inkml:trace contextRef="#ctx0" brushRef="#br0" timeOffset="159971.1">8406 13375 618 0,'0'0'858'15,"0"0"-533"-15,0 0-112 16,0 0-109-16,0 0-69 16,0 0-13-16,0 0 5 15,-2-29 8-15,6 24 10 16,2 3-4-16,3 0-13 15,1-1-18-15,0 3-2 16,6 0-8-16,-3 5 0 16,3 9-6-16,-3 2 6 0,-4 4 0 15,-5 0 6-15,-4 1 13 16,0-1 49-16,0 1 8 16,-6-1-19-16,-7 0-20 15,1-6-13-15,4-5-8 16,3-4 5-16,3-5 4 15,2 0-5-15,0-2-13 16,0-10 0-16,2-2-7 16,16 6 0-16,4 6-8 15,5 2-7-15,4 14 2 16,2 14 5-16,-1 7-6 16,-3 1-33-16,-7-3 12 15,-11-5 23-15,-6-7 12 0,-5-8 17 16,-9-4 40-1,-18-6-13-15,-7-3-15 0,1 0-25 16,2 0-4-16,4 0-59 16,12 0-58-16,5 5-82 15,10-5-178-15,0 0-175 16,14 0-462-16</inkml:trace>
  <inkml:trace contextRef="#ctx0" brushRef="#br0" timeOffset="160333.37">8881 13154 1189 0,'0'0'487'0,"0"0"-322"16,0 0-10-16,0 0-4 0,0 0-5 15,0 0-2 1,135 99 5-16,-95-41-58 0,1 8-23 15,-3 4-29 1,-11 0-27-16,-8-2-12 16,-7-7-5-16,-12-9-30 0,0-4-71 15,-12-15-135-15,-5-14-587 0</inkml:trace>
  <inkml:trace contextRef="#ctx0" brushRef="#br0" timeOffset="160732.29">9546 13662 1264 0,'0'0'571'15,"0"0"-373"-15,0 0 2 16,0 0-28-16,0 0-38 15,0 0-50-15,0 0-25 0,106 10-28 16,-86 0-24-16,2-5-5 16,-4-1-2-16,0-4-9 15,-5 0-142 1,-4-7-191-16,-5-5-744 0</inkml:trace>
  <inkml:trace contextRef="#ctx0" brushRef="#br0" timeOffset="161024.09">9560 13501 1482 0,'0'0'592'0,"0"0"-504"0,0 0-39 15,0 0 39-15,0 0-21 16,0 0-34-16,0 0 18 16,98 7-9-16,-77-7-2 15,-4 0-3-15,-1 0-22 16,4 0-15-16,-7 0-25 15,-2 0-338-15</inkml:trace>
  <inkml:trace contextRef="#ctx0" brushRef="#br0" timeOffset="162666.62">11192 12761 776 0,'0'0'378'0,"0"0"-131"16,0 0-42-16,0 0-94 0,0 0-67 15,0 0-21-15,0 0-14 16,-20-40 4 0,16 34 87-16,-3 5 72 0,-2 1-42 15,2 0-31 1,-2 0-51-16,1 0-20 0,-2 9-2 16,2 3 4-16,-3 4-2 15,1 6 14-15,-1 4 4 16,1 10-13-16,-2 10 2 15,1 10-3-15,5 11-2 16,0 25 1-16,6 30-7 0,0 39-3 16,19 17-8-16,5-5-6 15,5-20-6 1,-4-44 1-16,-6-30-1 0,0-25 8 16,-2-14-9-1,3-5-22-15,3-4-12 16,4-4-51-16,0-27-85 0,8-13 46 15,-6-20-86-15,-6-11-502 0</inkml:trace>
  <inkml:trace contextRef="#ctx0" brushRef="#br0" timeOffset="166161.81">11725 13034 611 0,'0'0'137'0,"0"0"-79"15,0 0-45-15,0 0-7 16,0 0 1-16,0 0 9 15,0 0 101-15,-65 88 88 16,59-88 34-16,-1 0-75 16,3 0-101-16,-4-8-8 15,2 2-31-15,2 2 6 16,-1 4-12-16,1 0-11 0,2 0-7 16,0 0-5-16,-1 6 5 15,3 6 11-15,0-4 18 16,0-2 14-16,0-2-2 15,0-4 14-15,0 0 64 16,0-4 10-16,0-18-21 16,0-5-23-16,0-12-26 15,0-7-14-15,0-2-10 16,0-2-2-16,0 4-20 16,-3 6-5-16,-1 9-7 15,0 11 0-15,2 11 1 16,2 9-2-16,0 0-6 15,0 15-19-15,0 19 25 16,0 13-2-16,0 8 2 16,8 4 0-16,2 2 0 0,1-6 0 15,2-3 0-15,-2-6 1 16,0-7-1-16,-2-13-1 16,0-15-15-16,-4-11-33 15,-3 0 7-15,-2-24 32 16,0-24-30-16,0 4-134 15,-9 10-532-15</inkml:trace>
  <inkml:trace contextRef="#ctx0" brushRef="#br0" timeOffset="166583.44">11868 12932 532 0,'0'0'780'16,"0"0"-447"-16,0 0-18 15,0 0-117-15,0 0-124 16,0 0-43-16,-17 104-13 0,21-58-5 15,13-2-7-15,5-8-5 16,1-12-1 0,1-14 0-16,0-10 6 15,-1 0 2-15,-3-25 6 16,-5-13 7-16,-6-1 3 0,-4-7-5 16,-5 0-3-1,0 0 14-15,-18 3-8 0,-9 6-17 16,-4 4-5-16,0 9 0 15,0 14 6-15,6 10-6 16,8 10-16-16,5 33-21 16,12 43-54-16,0-5-164 15,0-6-694-15</inkml:trace>
  <inkml:trace contextRef="#ctx0" brushRef="#br0" timeOffset="167542.01">11810 13886 1139 0,'0'0'488'0,"0"0"-254"16,0 0-62 0,0 0-45-16,0 0-34 0,0 0-24 15,0 0-5-15,-9-20 3 16,9 18-8-16,0-4-10 16,0-1-22-16,9 0-6 15,9-5 12-15,3 5-23 16,8-2-4-16,0 9-4 15,3 0 1-15,-6 21-2 16,-5 13 6-16,-8 1 0 16,-11 5-5-16,-2-4 5 15,-2-5 3-15,-15-11-8 16,-8-8 8-16,2-10 0 16,1-2-9-16,7 0-1 15,4 0 6-15,6-4-6 0,5-2-21 16,0 3 5-16,22-1 7 15,9 3 4-15,5 1 5 16,2 0 0-16,-2 14-20 16,-9 4-12-16,-10 5 3 15,-13 6 15-15,-4-1 14 16,-4-4 21-16,-21-6 14 16,-4-6-6-16,-4-7-8 15,2-5-1-15,4 0-20 16,7 0-22-16,9-9-73 15,11-16-66-15,0 1-110 16,7 1-430-16</inkml:trace>
  <inkml:trace contextRef="#ctx0" brushRef="#br0" timeOffset="168382.27">12324 12633 342 0,'0'0'355'16,"0"0"-102"-16,0 0-13 16,0 0-66-16,0 0-12 15,0 0-3-15,0 0-23 16,0-49-32-16,0 48-29 16,0-1-36-16,0 2-25 15,0 0-6-15,0 0 15 16,0 0 44-16,0 0 21 15,0 0-26-15,5 0-29 16,3 0-1-16,6 8 4 0,4 4-20 16,4 6 17-16,5 14-27 15,4 14 22-15,9 32 26 16,7 38-10-16,3 33-27 16,-2 11-5-16,-10-9-11 15,-9-17 9-15,-11-18-10 16,-14 4 0-16,-4 5 1 15,-6 11 0-15,-25 13 7 16,-5 1-7-16,3-8-1 16,8-31 0-16,9-41-131 15,12-32-28-15,2-24-71 16,2-12-60-16,0-2 147 16,0-54 113-16,0-7 30 0,-5-2-215 15</inkml:trace>
  <inkml:trace contextRef="#ctx0" brushRef="#br0" timeOffset="171426.64">13194 13184 178 0,'0'0'1331'16,"0"0"-966"-16,0 0-144 16,0 0-104-16,0 0-69 15,0 0-43-15,0 0-5 16,0-13-8-16,0 13 8 16,0 0 0-16,0 0 36 15,0 0 32-15,0 0 11 16,0 0-1-16,0 0-3 15,0 0-28-15,-2 0-5 0,-3 1-5 16,3 3-20-16,-3 0-10 16,1 0-5-16,0 1 7 15,2-1 1-15,-3-1-4 16,1 4 4 0,-1 2-9-16,0 1 4 0,1 2-5 15,-3 3-1-15,1 1 1 16,-1 2 2-16,0-1-2 15,3 4-1-15,-1-3 1 16,3 0 0-16,2 0-1 16,-2-2 1-16,0 0 0 15,0 2 0-15,2 0 0 16,0 6 1-16,0 2 0 16,0 6-1-16,0 4 0 15,0 0-2-15,8 0 1 0,3-1 0 16,3-12 0-16,-3 0 0 15,-2-9-6-15,0-2 6 16,0-6 1-16,-3-5-1 16,-1 2 1-16,2-3-2 15,-5 0 2-15,3 0 0 16,-3 0 0-16,0 0 6 16,0 0-6-16,-2 0 0 15,2 0 8-15,-2-6-8 16,0-5 0-16,0 4-10 15,0-5-14-15,0-1-117 16,0 1-199-16,-2 5-1378 0</inkml:trace>
  <inkml:trace contextRef="#ctx0" brushRef="#br0" timeOffset="171962.08">13390 13418 1166 0,'0'0'372'0,"0"0"-102"16,0 0-46-16,0 0-28 16,0 0-54-16,0 0-56 15,0 0-40-15,-25 44-18 16,25-15 11-16,0 7 0 15,2 6-7-15,17-2-15 16,1-3-7-16,4-10-2 0,0-6-8 16,1-14 0-16,-2-7 1 15,-4 0-1-15,-1-26 1 16,-5-8 16-16,-3-10-8 16,-8-4-7-16,-2-2 5 15,0 6 1-15,-12 7-7 16,-9 8 5-16,-4 9 0 15,-2 11-1-15,0 9-5 16,5 5-13-16,0 22 1 16,4 11-28-16,7 8-21 15,9 7-76-15,2-11-195 16,0-12-541-16</inkml:trace>
  <inkml:trace contextRef="#ctx0" brushRef="#br0" timeOffset="172330.97">13772 13413 1235 0,'0'0'580'16,"0"0"-393"-16,0 0-68 16,0 0-11-16,0 0-25 15,0 136-18-15,6-80-3 16,-2 7-8-16,-2-5-11 15,-2-5-8-15,3-12-18 16,-3-10-11-16,2-11-6 16,2-20-116-16,1 0-192 15,0-20-346-15</inkml:trace>
  <inkml:trace contextRef="#ctx0" brushRef="#br0" timeOffset="172972.62">13992 13355 763 0,'0'0'354'0,"0"0"-99"16,0 0-36-16,0 0-25 0,0 0-33 16,0 0-10-16,0 0-30 15,-38 68-31-15,36-61-29 16,0-2-17-16,2-5 2 15,0 0 9-15,0 0-7 16,0 0-3-16,0 0-4 16,0 2-11-16,0 4-11 15,0 1-11-15,0-2-7 16,0 2 5-16,2-2-5 16,5 1 0-16,1 0-1 15,1 3 0-15,3-4 0 16,-4 1 1-16,3-2-1 15,1-4-1-15,1 0 1 16,5 0 2-16,1 0-1 16,4-2 8-16,2-2-8 0,-3 4 4 15,-4 0-5 1,0 6 0-16,-5 13 0 16,-2 5 1-16,-4-1 8 0,-3 0-8 15,-4-1 0-15,0-5 14 16,0-1-4-16,0 0-5 15,-13 1 4-15,-5-3-4 16,1 1-5-16,-1-3 0 16,-1-3-1-16,2-6-6 15,-1-3-43-15,-5-24-161 0,6-8-322 16,3-5-650-16</inkml:trace>
  <inkml:trace contextRef="#ctx0" brushRef="#br0" timeOffset="173244.99">13914 13333 42 0,'0'0'1358'15,"0"0"-951"-15,0 0-205 16,0 0-100-16,0 0-28 0,0 0 43 15,0 0 9-15,69-10-30 16,-35 10-11 0,-1-2-25-16,0 2-29 15,1 0-13-15,-3 0-9 0,-2 0-2 16,-4 8-7-16,-1 9-117 16,-6-6-262-16,-4-3-1002 0</inkml:trace>
  <inkml:trace contextRef="#ctx0" brushRef="#br0" timeOffset="173815.61">14447 13124 398 0,'0'0'844'0,"0"0"-616"16,0 0-28-16,0 0-10 15,0 0-20-15,0 0-46 16,0 0-3-16,46 12 36 16,-19 36-25-16,6 31-47 15,-4 4-24-15,-4 8-28 0,-5 1-18 16,-11-14-5-16,-7 2-1 15,-2-13-9-15,-4-16-6 16,-34-24-85-16,3-15-269 16,-2-12-1130-16</inkml:trace>
  <inkml:trace contextRef="#ctx0" brushRef="#br0" timeOffset="177506.67">14679 12839 1018 0,'0'0'643'16,"0"0"-436"-16,0 0-33 15,0 0-53-15,0 0-43 16,0 0-14-16,0 0-14 16,-14-9 18-16,14 9 42 15,0 0-12-15,0 0-28 16,0 0-7-16,0 0-5 15,0 0-25-15,0 0-15 16,0 0-10-16,0 0-8 16,6 0 9-16,8 0-9 15,1 0 6-15,2 0-6 16,-2 0 2-16,3 7-1 0,-3 3 0 16,1 7 0-16,-3 2-1 15,-1 10 0 1,-6 3 1-16,-4 2 1 0,-2 0 4 15,0-3-5-15,0-2 0 16,-10-9 0-16,-2-8 5 16,-1-8-5-16,1-4 8 15,1 0-7-15,5-4-2 16,4-10 0-16,2-1-1 16,0 2 0-16,0 3 0 15,4 6 0-15,16 4-26 16,4 0-54-16,7 20-34 0,6 10-54 15,-6 5 19 1,-7 0 70-16,-10-5 32 16,-10-3 31-16,-4-12 17 0,-9-6 10 15,-15-7 27-15,-8-2 9 16,1 0-18-16,2-2-28 16,5-7 0-16,8 3-138 15,7 2-363-15</inkml:trace>
  <inkml:trace contextRef="#ctx0" brushRef="#br0" timeOffset="179056.99">14979 13668 1337 0,'0'0'498'16,"0"0"-278"-16,0 0-107 16,0 0-76-16,0 0-10 15,0 0 8-15,0 0 24 16,-9 18 51-16,9-18 46 16,-2 0-28-16,2 0-22 15,0 0-42-15,0-2-26 16,0-7-32-16,0 2 4 15,7 1-10-15,2 6-1 16,0 0-11-16,-5 20 3 16,-2 10 8-16,-2 5 1 0,0-3 1 15,0-3 0-15,-2-7 0 16,-4-12 5-16,-1-6-5 16,0-4 9-16,-2-7-9 15,3-18-2-15,-1 1 0 16,0 2-5-16,5 6-21 15,2 13-64-15,0 3-367 16,0 0-1391-16</inkml:trace>
  <inkml:trace contextRef="#ctx0" brushRef="#br0" timeOffset="180185.09">15425 13217 911 0,'0'0'285'0,"0"0"-114"0,0 0-77 16,0 0-56-16,0 0-28 16,0 0-10-16,0 0 7 15,0-7 59-15,0 5 85 16,0 2-25-16,0 0-40 15,0 0-40-15,0 0-26 16,0 0-12-16,0 0 0 16,0 0 36-16,0 0 33 15,0 0 14-15,0 0 2 16,0 0-17-16,0 0-14 16,0 0-41-16,0 0-6 15,0 0-14-15,0 0 7 16,0 0 20-16,0 0 24 15,0 0 5-15,0 0-7 0,0 0-2 16,0 0-9 0,0 0-12-16,0 0-18 0,-2 2-9 15,-2 6 2-15,-1 0-2 16,1 5 6-16,-3 4 0 16,-2 7 2-16,2 7-1 15,-1 9-5-15,0 4 4 16,4 2-5-16,2 4 0 15,2 0-1-15,0-2 1 16,0 1 0-16,0-3 0 16,2-2 0-16,10 0-1 0,-1-2 1 15,2-5-1 1,3 0 2-16,-1-9-2 16,-1-5 1-16,-1-9-2 15,-4-9 1-15,0-1-2 0,-3-4 1 16,1 0 1-16,-3 0 8 15,1-9-2-15,-2-3-6 16,-3 1-19-16,0 3-108 16,0 0-407-16</inkml:trace>
  <inkml:trace contextRef="#ctx0" brushRef="#br0" timeOffset="182451.55">29623 11726 1340 0,'0'0'551'16,"0"0"-324"-16,0 0-33 15,0 0-46-15,0 0-40 0,0 0-17 16,0 0-18 0,2-21-28-16,7 6-14 0,0-4 2 15,-2-4 5-15,-3-4-12 16,-2-8-5-16,-2-8-6 15,0 0-6-15,0-1 0 16,0 10-8-16,0 12 3 16,0 12-4-16,0 10-16 15,0 6 1-15,0 20 15 16,0 12 1-16,0 2 0 16,11 3-1-16,3-2 1 15,5-1 1-15,2-2 4 16,1-4-6-16,1-4 1 0,-4-3-1 15,0-9 0 1,-7-6 0-16,-2-6-1 16,-6-6-8-16,-4 0-77 0,0-13-145 15,0-2-829-15</inkml:trace>
  <inkml:trace contextRef="#ctx0" brushRef="#br0" timeOffset="182708.71">29870 11652 535 0,'0'0'947'0,"0"0"-467"0,0 0-220 15,0 0-9-15,0 0-59 16,0 0-76-16,127-22-68 15,-102 22-27-15,-3 0-14 16,-4 0-7-16,4 3-85 16,-6 2-283-16,-3-3-1110 0</inkml:trace>
  <inkml:trace contextRef="#ctx0" brushRef="#br0" timeOffset="183292.4">30265 11462 656 0,'0'0'826'16,"0"0"-504"-16,0 0-72 16,0 0-57-16,0 0-26 0,69 136-9 15,-53-29-69 1,-3 0-43-16,1-4-22 0,-4-13-15 16,-1-27-9-16,1 0-1 15,-2-5-26-15,-1-17-25 16,-3-21-38-16,-4-20-27 15,0 0-14-15,0-15-609 0</inkml:trace>
  <inkml:trace contextRef="#ctx0" brushRef="#br0" timeOffset="183662.76">30307 11601 795 0,'0'0'377'15,"0"0"-81"-15,0 0 23 16,0 0-62-16,0 0-83 16,0 0-85-16,0 0-45 15,60-58-17-15,-42 55-12 16,0 3-10-16,2 0-5 15,0 6 0-15,-3 12 0 16,2 2 14-16,-5 6-2 16,-4 0 16-16,-3 2-16 15,-5-2 3-15,-2 1-14 0,0-4 10 16,0-2 2-16,-11-3 3 16,-7-4 14-16,-5-5 1 15,4-2-14-15,1-5-17 16,5-2-79-16,6-10-249 15,4-4-1720-15</inkml:trace>
  <inkml:trace contextRef="#ctx0" brushRef="#br0" timeOffset="184012.39">30858 11650 1706 0,'0'0'354'16,"0"0"-139"0,0 0-28-16,0 0-74 0,0 0-57 15,0 0-32-15,134-6-17 16,-114 2-7-16,-5 2-84 16,-6-1-110-16,-7-2-339 15,-2 3-842-15</inkml:trace>
  <inkml:trace contextRef="#ctx0" brushRef="#br0" timeOffset="184223.06">30873 11472 780 0,'0'0'1007'0,"0"0"-701"0,0 0-11 16,0 0-91-16,0 0-81 16,0 0-63-16,0 0-29 15,131 0-31-15,-99-8-107 16,-1-5-1327-16</inkml:trace>
  <inkml:trace contextRef="#ctx0" brushRef="#br0" timeOffset="184893.51">31404 11398 1430 0,'0'0'669'0,"0"0"-479"16,0 0-87-16,0 0-46 16,0 0-13-16,0 0 31 15,0 0-17-15,-7 108-20 16,11-78-20-16,12-6-4 16,9-4 0-16,4-6 7 0,4-7 1 15,5-7-2-15,-3 0-6 16,-3-9-3-16,-3-11-10 15,-9 0 6-15,-7-3-1 16,-6-4-6-16,-7-1 0 16,0-4 0-16,-5 0 0 15,-12 3 0-15,-6 8-14 16,-3 8-11-16,-6 13-2 16,-3 0 12-16,1 22 3 15,1 19-62-15,8-5-163 16,13-8-466-16</inkml:trace>
  <inkml:trace contextRef="#ctx0" brushRef="#br0" timeOffset="185231.3">31910 11437 1470 0,'0'0'637'0,"0"0"-496"15,0 0-53-15,0 0 46 16,0 0-42-16,0 129-52 15,0-82-25-15,0-1-6 16,2-7-9-16,2-7 0 16,6-11-55-16,7-21-88 15,-1 0-163-15,-1-18-969 0</inkml:trace>
  <inkml:trace contextRef="#ctx0" brushRef="#br0" timeOffset="185695.87">32113 11301 1099 0,'0'0'217'0,"0"0"-149"16,0 0 60-16,0 0 120 15,0 0 21-15,0 0-27 16,0 0-59-16,-16 24-64 16,9-16-31-16,3 2-25 15,2-2-29-15,0 1-19 16,2-4-8-16,0-2 4 0,0-2-10 16,0-1 0-16,0 0 19 15,6 0 10-15,5 0 0 16,3 0-13-1,3 0-6-15,1 0-11 0,5 0 6 16,-1 3-5-16,-2 3 0 16,2 4-1-16,-3 6-5 15,-6 7-4-15,-3 10 9 16,-5 4 1-16,-2 4 1 16,-3-3 4-16,0-6-5 15,-10-5 4-15,-3-10-4 16,-3-9-1-16,1-8-1 15,1 0-44-15,-1-32-67 16,3 0-269-16,4 0-933 0</inkml:trace>
  <inkml:trace contextRef="#ctx0" brushRef="#br0" timeOffset="185902.95">32109 11238 464 0,'0'0'1185'16,"0"0"-703"-16,0 0-186 15,0 0-46-15,0 0-89 0,0 0-44 16,118-24-30 0,-87 19-32-16,4 1-31 0,1-1-21 15,-5-2-3-15,0-1-96 16,-6 3-244-16,-10 2-1500 0</inkml:trace>
  <inkml:trace contextRef="#ctx0" brushRef="#br0" timeOffset="190851.59">15662 13469 1228 0,'0'0'546'0,"0"0"-368"15,0 0-64-15,0 0-41 16,0 0-52-16,0 0-8 16,-7 10 23-16,7-4 5 15,0 0 6-15,-2 6 13 16,2 8 29-16,0 6-9 16,0 10-24-16,0 5-10 15,4 1-25-15,11-6-9 16,1-7-11-16,0-6 0 15,2-13 0-15,-3-9-1 16,3-1 8-16,-2-9-1 16,-3-17 2-16,0-2 4 0,-3-1-13 15,-6 1 0-15,0 5 1 16,-4-4 7-16,0 1-8 16,0-2 0-16,-10-4 0 15,-13-3 6-15,0 4-5 16,-1 4-1-16,4 8 2 15,2 7-1-15,7 9 0 16,0 3-1-16,2 13-13 16,2 20 1-16,1 6-4 15,6 5-41-15,0 4-110 16,4-9-180-16,9-15-1146 0</inkml:trace>
  <inkml:trace contextRef="#ctx0" brushRef="#br0" timeOffset="191266.98">16110 13539 1024 0,'0'0'391'16,"0"0"-57"-16,0 0-75 15,0 0-58-15,0 0-66 16,0 0-49-16,0 0-34 16,0 46-11-16,0-12 19 15,0 5-5-15,0 3-15 16,0-4-10-16,0-4-20 16,0-8-4-16,4-10-6 0,-2-5-23 15,1-11-136 1,-1-13-173-16,-2-9-941 0</inkml:trace>
  <inkml:trace contextRef="#ctx0" brushRef="#br0" timeOffset="191901.7">16216 13365 1077 0,'0'0'652'16,"0"0"-460"-16,0 0-113 15,0 0-50-15,0 0-13 16,0 0 5-16,0 0-8 15,0 48 10-15,0-43 50 16,0 0 14 0,0 2-15-16,0-2-17 0,0 1-12 15,0 0-19-15,0-3-15 16,0 2-3-16,0-3 0 16,0 0-6-16,0 1 2 15,3-3 13-15,-3 3-4 0,2-1-11 16,0 0 9-1,3-2 9-15,-3 2-6 0,3 3-4 16,-1-2 2 0,2 1-4-16,3 1-5 15,1-2-1-15,-2 2 12 0,3-2-4 16,3 3 1-16,-1 2-8 16,3 2 0-16,1 1 0 15,2 2 1-15,-1 6-1 16,-3-2 5-16,1 4-4 15,-5 1-1-15,-1-1 0 16,-5 0 1-16,0-5 9 16,-5-2-9-16,0-4 13 0,0 0 3 15,0-2-3-15,-14-1-3 16,-1 0-1-16,-5-3-3 16,-3-4-8-16,2 0-14 15,-4-18-179-15,4-10-292 16,6 0-802-16</inkml:trace>
  <inkml:trace contextRef="#ctx0" brushRef="#br0" timeOffset="192222.3">16160 13343 651 0,'0'0'576'0,"0"0"-335"0,0 0 37 16,0 0-44-16,0 0-45 15,0 0-56-15,0 0-45 16,23-17-19-16,-5 17 1 15,7 0-21-15,3 0-16 16,3 0 0-16,4 0-11 16,-4 0-8-16,-2 3-8 15,-6 1-6-15,2 0-15 16,-7-2-159-16,-7-2-578 0</inkml:trace>
  <inkml:trace contextRef="#ctx0" brushRef="#br0" timeOffset="192710.17">16718 13148 1255 0,'0'0'572'0,"0"0"-452"16,0 0-25-16,0 0 14 0,0 0-32 15,88 103-14-15,-55-45 19 16,0 12 2-16,-6 4-6 15,-10-2-10 1,-7-4-26-16,-10-7-6 0,0-11-5 16,-18-12-16-16,-20-13-15 15,7-8-122-15,2-13-421 0</inkml:trace>
  <inkml:trace contextRef="#ctx0" brushRef="#br0" timeOffset="201372.03">16995 12850 1721 0,'0'0'545'0,"0"0"-382"15,0 0-37-15,0 0-50 0,0 0-44 16,0 0-16-1,0 0-5-15,0 0-1 0,0 0 15 16,-2 0 8 0,2 0 4-16,-3-3 1 0,-4-9-8 15,0-4-20-15,-1 1-4 16,-1-5-5-16,0 6 5 16,2 3-6-16,1 3 0 15,1 6-1-15,3 2-8 16,2 0-6-16,0 0-1 15,0 0-7-15,0 0 16 16,0 0 6-16,0 0 1 16,0 0-1-16,0 0 1 15,0 0 0-15,0 0 1 16,0 0-1-16,11 0 9 16,3 0 0-16,5 0-3 0,0 0 0 15,0 0-5-15,-3 0 0 16,-5 0-1-16,-2 0 1 15,-4-3 0-15,-1 0-1 16,0-1 0-16,-1 3 1 16,-3 1 5-16,0 0-6 15,0 0 0-15,0 0-1 16,0 0-5-16,2 0 0 16,2 13-11-16,3 9 17 15,2 9 1-15,2 8-1 16,-1 9 0-16,-4 2-1 15,-2 5 0-15,-2-8 1 16,1-3 1-16,-3-10-1 16,0-15 1-16,2-7 0 15,-2-8-1-15,0-4 14 16,0 0-2-16,0-8-12 0,0-4-9 16,0 0-87-16,0 6-166 15,-7 2-508-15</inkml:trace>
  <inkml:trace contextRef="#ctx0" brushRef="#br0" timeOffset="201576.67">16981 13006 1101 0,'0'0'358'0,"0"0"-109"16,0 0 5-16,0 0-28 15,0 0-60-15,0 0-34 16,141-65-62-16,-112 61-45 16,-7 4-25-16,-7 19-152 15,-5 3-769-15</inkml:trace>
  <inkml:trace contextRef="#ctx0" brushRef="#br0" timeOffset="205562.34">17659 13701 963 0,'0'0'1033'0,"0"0"-802"0,0 0-97 15,0 0-9-15,0 0-30 16,0 0-20-16,0-3-2 16,0 3-2-16,0 0-2 15,0 0-5-15,4 0-14 16,5 0-14-16,5 0-5 15,-1 0-10-15,7 0-14 16,0 0 5-16,2 0-4 16,1 0-8-16,2 0 1 15,-4 0 6-15,4 0-7 16,-3 0 0-16,-1 0 0 16,-6 0 4-16,-1 2-4 15,-3 2-20-15,-1 1-11 16,-2 2-6-16,0-2-10 15,-3 0-10-15,1-5-31 16,-4 0-52-16,-2 0-71 0,0-14-113 16,0 3-493-16</inkml:trace>
  <inkml:trace contextRef="#ctx0" brushRef="#br0" timeOffset="206046.13">17634 13547 849 0,'0'0'884'0,"0"0"-541"16,0 0-86-16,0 0-40 15,0 0-71-15,0 0-57 16,0 0-30-16,7-13-17 16,11 8-13-16,4 3-2 15,7 0-1-15,5 2-10 16,2 0-2-16,1 0-7 16,-1 2 1-16,-5 5-7 15,-4-2 0-15,-7-1-1 16,-5-4-51-16,-8 0-206 15,-4 0-810-15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22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7330,'0'0'14395,"-11"5"-13651,2-2-594,6-2-103,-1 1 0,0-1 0,0 0 0,1 1 0,-1 0 0,1 0 0,-1 0 1,1 0-1,0 1 0,0-1 0,0 1 0,0 0 0,0 0 0,0 0 0,1 0 1,0 0-1,-1 1 0,1-1 0,-1 5 0,-5 17 103,2 1-1,0 1 1,2-1-1,1 1 1,1 0-1,1 0 1,2 0-1,4 34 1,-4-54-145,0-1 0,0 0 0,1 0 1,0 0-1,0 0 0,1 0 0,-1-1 0,1 1 1,0-1-1,1 1 0,-1-1 0,1 0 1,0-1-1,0 1 0,1-1 0,0 1 0,-1-1 1,1 0-1,0-1 0,1 0 0,-1 1 1,9 2-1,-5-2-6,1-1 1,0 0 0,0 0-1,1-1 1,-1 0 0,0-1 0,1 0-1,-1-1 1,1 0 0,-1-1-1,0 0 1,19-5 0,-22 4-4,1-1 1,-1-1-1,-1 1 1,1-1-1,-1 0 1,1-1-1,-1 0 0,0 0 1,-1 0-1,1 0 1,-1-1-1,0 0 1,-1 0-1,1-1 1,-1 1-1,-1-1 1,1 0-1,-1 0 1,0 0-1,0 0 1,1-9-1,-1 8-3,-1 1 0,0-1-1,0 0 1,-1 0 0,0 0-1,-1 0 1,1 0 0,-2 0 0,1-1-1,-1 1 1,0 0 0,-1 0-1,0 0 1,0 1 0,0-1-1,-1 0 1,0 1 0,-1 0 0,0 0-1,-5-8 1,0 6-39,0 0 0,0 1 0,-1 0 0,0 0 0,-1 1 0,0 1 0,0 0 0,0 0 0,-1 1 0,0 0 0,0 1 0,0 1 0,0-1 0,-1 2 0,1 0 0,-1 1 0,0 0 0,-23 1 0,33 1 39,0-1 0,0 1 0,0 0 0,0 0 0,1 0 0,-1 1 0,0-1 0,1 1 0,-1-1 0,0 1-1,1 0 1,0 0 0,-1 0 0,1 0 0,0 0 0,0 0 0,-3 5 0,1 0 1,0 0 0,1 0 0,0 0 0,0 1 0,0-1 0,-2 14 0,1 7 48,0-1 0,2 51-1,1-71-32,1 1 0,1-1 0,-1 0 0,1 1 0,1-1 0,-1 0 0,1 0 0,1 0 0,-1 0 0,1 0 0,0 0 0,8 11 0,-7-13-8,0-1 1,0 0-1,0 0 1,1-1 0,-1 1-1,1-1 1,0 0 0,0 0-1,0-1 1,0 1-1,1-1 1,-1 0 0,1-1-1,-1 1 1,1-1 0,0 0-1,6 0 1,1 1 11,0-1 0,-1 0 0,1-1 0,0-1 0,0 0-1,0-1 1,0 0 0,-1-1 0,1 0 0,-1-1 0,23-10 0,-26 9-15,-1-1-1,1 0 1,-1-1-1,0 1 0,-1-1 1,0-1-1,0 1 1,-1-1-1,0-1 1,0 1-1,0-1 1,-1 0-1,-1 0 1,0 0-1,5-17 0,-1-12-79,-2 0 0,-1-1-1,-1-69 1,-4 106 35,-1 52 8,-1-21 40,2 0 0,1 1 0,2-1 0,7 39 1,-8-60-1,0-1 1,1 1-1,0-1 1,0 0 0,0 1-1,1-2 1,0 1-1,0 0 1,1-1 0,0 0-1,0 0 1,0 0-1,1 0 1,0-1 0,0 0-1,0 0 1,1-1-1,0 0 1,0 0 0,0-1-1,9 4 1,-5-3 8,0 0 0,1-1 0,-1-1 0,1 1 0,0-2 0,-1 0 0,1 0 0,0-1 0,0-1 1,-1 0-1,1 0 0,0-1 0,12-4 0,-16 3-7,0 0 0,-1 0 0,1-1 1,-1 0-1,0 0 0,0-1 0,0 0 1,-1 0-1,0 0 0,0-1 0,0 0 0,0 0 1,-1 0-1,0-1 0,-1 0 0,1 0 0,-1 0 1,0-1-1,3-10 0,-2-1 4,-1-1 0,0 0 0,-1 0 0,-2 0 0,0 0 0,-2-25 0,1 15-7,-6-28 8,6 57-9,0 0 1,0-1-1,-1 1 0,1 0 0,0 0 1,-1-1-1,1 1 0,-1 0 0,0 0 1,1-1-1,-1 1 0,0 0 1,0 0-1,0 0 0,0 0 0,0 0 1,0 0-1,0 0 0,0 1 1,0-1-1,0 0 0,0 1 0,0-1 1,-1 0-1,1 1 0,0-1 0,0 1 1,-1 0-1,1-1 0,0 1 1,-1 0-1,1 0 0,0 0 0,-1 0 1,1 0-1,-1 0 0,-1 1 0,2-1-4,0 1 0,-1-1 0,1 1 0,0-1 0,-1 1 0,1-1 0,0 1 0,0 0 0,-1 0 0,1 0 0,0 0 0,0 0 0,0 0 0,0 0 0,0 0 0,1 0 0,-1 0 0,0 1 0,0-1 0,1 0-1,-2 3 1,-5 33-26,6-22 19,-6 56 31,3 123 0,5-180-17,-1 0-1,2-1 1,0 1-1,1 0 1,0-1-1,1 1 1,0-1-1,1 0 1,11 20-1,-12-27 6,-1 0-1,2 0 1,-1-1 0,1 1-1,0-1 1,0 0 0,0 0-1,1-1 1,-1 1 0,1-1-1,0-1 1,1 1 0,-1-1-1,1 0 1,-1 0 0,1-1-1,0 0 1,0 0 0,0-1-1,11 2 1,-11-2-3,0-1 1,0 1-1,0-1 0,0-1 0,0 1 1,0-1-1,0 0 0,0-1 0,0 0 1,0 0-1,0 0 0,-1-1 0,8-4 1,-7 3-173,-1-2 0,1 1 0,-1-1 0,-1 0 0,1 0 0,-1-1 0,0 0 0,-1 1 0,1-2 0,-1 1 0,3-9 0,13-33-4001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0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7434,'0'0'17307,"185"0"-17155,-149-23-152,-11 0-1040,-3 0-5777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43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7786,'0'0'5235,"8"-6"-4169,35-32 2517,-42 38-3438,-1 0-1,1 0 1,0 1-1,0-1 1,-1 0-1,1 1 0,0-1 1,0 0-1,-1 1 1,1-1-1,-1 1 1,1 0-1,0-1 0,-1 1 1,1-1-1,-1 1 1,1 0-1,-1-1 1,1 1-1,-1 0 0,0 0 1,1-1-1,-1 1 1,0 0-1,0 0 1,1 0-1,-1-1 0,0 1 1,0 0-1,0 1 1,10 30-496,9 59 753,8 100-1,-15-95-244,-2-22-100,10 87 10,59 227 0,-76-374-74,-1-7-18,0 0 1,0 0-1,0 1 0,1-1 1,0-1-1,1 1 1,-1 0-1,8 9 1,-10-16 14,-1 1 1,0-1-1,0 0 1,0 0-1,0 1 1,1-1-1,-1 0 1,0 0-1,0 0 1,0 1-1,1-1 1,-1 0-1,0 0 1,0 0-1,1 0 1,-1 1-1,0-1 1,1 0 0,-1 0-1,0 0 1,0 0-1,1 0 1,-1 0-1,0 0 1,1 0-1,-1 0 1,0 0-1,1 0 1,-1 0-1,0 0 1,0 0-1,1 0 1,-1 0-1,0-1 1,1 1-1,-1 0 1,0 0-1,0 0 1,1 0 0,-1 0-1,0-1 1,0 1-1,1 0 1,-1 0-1,0-1 1,0 1-1,1 0 1,4-20-341,-3-1-186,-2 0 1,0 0-1,-1-1 0,-7-37 0,2 34-1975,-16-45 1,-11-13-5960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4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10282,'0'0'8681,"15"-26"-8082,50-84-23,-60 102-525,0-1 0,1 1 0,0 0 0,0 1 0,1 0 1,0 0-1,0 0 0,1 0 0,0 1 0,0 1 0,0-1 0,1 1 1,0 1-1,0 0 0,0 0 0,0 1 0,1 0 0,-1 0 1,1 1-1,0 0 0,0 1 0,0 0 0,0 1 0,0 0 0,18 2 1,-9 1-56,-1 1 0,0 1 0,-1 0 0,1 2 0,-1 0 0,0 1 0,-1 0 0,0 1 0,0 1 0,-1 1 0,23 20 1,-24-18 3,-1 0 0,-1 1 0,0 0 0,-1 1 0,-1 1 0,0-1 1,8 21-1,-13-26 1,-1 1 0,0-1 0,-1 1 0,-1 0 0,0 0 0,0 0 0,-1 0 0,0 0 0,-1 0 0,0 0 0,-1 0 0,0 0 1,-3 14-1,2-18-1,-1 0 1,1 0-1,-1-1 1,0 0 0,0 1-1,-1-1 1,0 0-1,0-1 1,0 1 0,-1-1-1,0 0 1,0 0 0,0 0-1,-1 0 1,1-1-1,-1 0 1,0 0 0,-12 5-1,8-5-22,0-1 0,1 1-1,-1-2 1,0 1 0,-1-1-1,1-1 1,0 0 0,-1 0-1,1-1 1,0 0 0,-1-1-1,-12-3 1,18 3-185,0 0 0,1-1-1,-1 0 1,1 0 0,-1 0 0,1-1 0,0 0 0,0 1 0,0-1 0,0-1 0,0 1-1,-5-7 1,-8-11-4119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44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0 5217,'0'0'7878,"-33"0"-2726,30 1-4985,-1 0 0,0 0 1,0 0-1,1 0 1,-1 0-1,0 1 0,1 0 1,-1 0-1,1 0 1,0 0-1,0 0 1,0 0-1,0 1 0,-3 3 1,-37 43 527,26-25-530,1 1 0,1 1 0,1 0 1,2 1-1,1 1 0,1 0 1,1 0-1,1 1 0,-6 48 0,5 14 66,3 164-1,7-221-206,2 0-1,1 0 1,2-1-1,1 0 1,2 0-1,22 54 1,-21-63-122,1-1 1,1-1 0,1 0 0,1 0-1,1-1 1,1-1 0,0-1 0,2 0-1,28 23 1,-9-18-1910,-13-14-2244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4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11707,'0'0'10642,"10"8"-10169,13 11-173,-1 1 1,-2 1-1,34 41 0,56 91 180,-20-26-286,-37-56-448,4-2 1,79 75-1,-140-157-2698,-49-71-7248,27 45 1360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4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15 594 11210,'0'0'8537,"-3"10"-7862,1-6-526,-7 26 443,11-24-84,11-17 314,136-176 1409,-42 47-1975,-61 83-791,75-83 1386,-52 81-3522,-56 51 748,1-1-1,0 1 1,23-9-1,-14 9-6158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4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8554,'0'0'14530,"-6"-3"-13945,19 1-371,-1 1-1,0 1 1,1-1 0,-1 2-1,16 2 1,22 0 103,-11-4-226,-22 0-182,0 0 0,1 2 1,-1 0-1,0 0 0,0 2 1,-1 0-1,23 7 0,-20-2-2316,-7-6-2647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47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11947,'0'0'9374,"0"-5"-9021,0 4-329,0 0 1,0 0-1,0 0 0,0 0 0,0 0 1,0 1-1,0-1 0,1 0 1,-1 0-1,0 0 0,1 0 0,-1 0 1,0 0-1,1 0 0,-1 0 1,1 0-1,-1 1 0,1-1 0,0 0 1,-1 0-1,1 1 0,0-1 1,0 0-1,-1 1 0,1-1 1,0 1-1,0-1 0,0 1 0,1-1 1,36-2 679,-25 3-635,-9 0-60,0 1 1,0 0-1,0 0 1,0 0-1,0 0 1,-1 1 0,1 0-1,0-1 1,-1 1-1,1 0 1,-1 1-1,0-1 1,0 1 0,0 0-1,0-1 1,0 1-1,0 0 1,-1 1-1,1-1 1,-1 0 0,0 1-1,0-1 1,0 1-1,-1 0 1,1 0-1,-1-1 1,1 7-1,3 7 16,-1 0-1,0 0 1,-2 0-1,0 1 1,0 20-1,-2-28-16,0 0 1,-1 0-1,0 0 0,0-1 0,-1 1 0,-1 0 0,1 0 0,-2-1 0,1 1 0,-1-1 0,-6 9 1,6-12-1,-1 0 0,0 0 1,0-1-1,0 1 1,-1-1-1,1 0 1,-1-1-1,-1 1 0,1-1 1,0-1-1,-1 1 1,0-1-1,0 0 1,0-1-1,-10 3 0,1 0-115,33-8 38,24-4 5,-33 7 48,0 0-1,-1 0 0,1 0 0,0 1 0,-1 0 1,1 1-1,-1-1 0,1 1 0,-1 1 1,0 0-1,0 0 0,8 4 0,-7-1-25,-1 0 1,0 0-1,0 1 1,0 0-1,-1 0 0,0 1 1,0 0-1,0 0 0,5 12 1,-1-3-67,-1 1 0,-1 1 0,-1-1 0,0 2 0,-2-1 0,0 0 0,-1 1 0,-1 0 0,0 0 1,-2 37-1,-1-55 110,-1 1-1,1 0 1,-1-1 0,0 0 0,1 1 0,-1-1 0,-1 1 0,1-1 0,0 0 0,0 0 0,-1 0 0,0 0 0,1 0-1,-1 0 1,0 0 0,0 0 0,0 0 0,0-1 0,0 1 0,0-1 0,0 0 0,0 0 0,-1 1 0,1-1-1,-1-1 1,1 1 0,-1 0 0,1-1 0,-1 1 0,1-1 0,-1 0 0,-3 1 0,-7 0 24,0-1 0,0 0 0,0-1 0,0 0 1,-19-4-1,25 3-29,0 0 0,0-1 0,0 1 0,0-1 0,0-1 0,1 1 0,-1-1 0,1 0 0,0 0 1,0-1-1,1 0 0,-1 0 0,1 0 0,0-1 0,1 0 0,-6-9 0,5 8-316,1 0 0,1-1 0,-1 0 0,1 0 0,1 0 0,-1 0 0,1-1 0,-1-14 0,2-14-4466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4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7 216 14187,'0'0'7970,"3"37"-7554,12 119-195,-14-147-213,0-1 0,1 0 0,1 0 0,-1-1 0,1 1 0,0 0 0,1-1 0,0 0 0,0 0 0,0 0 0,1 0 0,0-1 0,1 0 0,-1 0 0,1 0 0,0-1 0,1 1 0,12 7 0,-10-9-3,0 1 1,1-1-1,-1-1 1,1 0 0,0 0-1,0-1 1,1 0-1,-1 0 1,0-2 0,0 1-1,21-2 1,-25 0-5,1-1 1,-1 1-1,1-1 0,-1-1 1,0 1-1,1-1 0,-1 0 1,-1 0-1,1-1 0,0 0 1,-1 0-1,0 0 0,0 0 1,0-1-1,0 0 0,-1 0 1,0 0-1,0-1 1,0 1-1,-1-1 0,0 0 1,0 0-1,0 0 0,2-9 1,2-6 4,0-2 1,-1 1-1,-2-1 1,0 1 0,0-46-1,-3 53-2,-2 1 1,0 0-1,0 0 0,-1 0 0,-1 0 1,-1 0-1,0 0 0,0 0 0,-12-20 1,11 24-3,0 1 1,-1 0-1,-1 1 1,1 0 0,-2 0-1,1 0 1,-1 0-1,0 1 1,0 1 0,-1 0-1,0 0 1,0 0-1,-16-6 1,18 9-65,1 1 1,0-1-1,-1 2 0,1-1 0,-1 1 1,1 0-1,-1 0 0,0 1 0,1 0 1,-1 0-1,0 0 0,0 1 1,1 0-1,-1 1 0,-8 2 0,6 0-295,0 0-1,0 0 1,0 1-1,1 0 0,0 0 1,0 1-1,0 0 1,1 1-1,-11 12 0,-32 44-6504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4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6617,'0'0'10187,"3"13"-4047,1-11-6044,0 1 1,0-1-1,0 0 1,0 0-1,0 0 1,1 0-1,-1-1 1,1 0 0,-1 0-1,1 0 1,6 0-1,57 2 327,-55-4-305,102-1 640,-55-1-621,-1 3 0,1 2-1,88 14 1,318 65-62,-387-77-44,127-10 1,-29-1-15,21-4-15,-126 4-140,143 6 1,318 13-440,-518-14 568,0 0-1,0-1 1,28-9-1,-29 7-24,0 1-1,0 1 1,0 0-1,25-1 1,-39 4 22,1 0 1,-1 0 0,0 0-1,1 1 1,-1-1 0,0 0-1,1 0 1,-1 1-1,0-1 1,1 0 0,-1 1-1,0-1 1,0 0 0,1 1-1,-1-1 1,0 0 0,0 1-1,0-1 1,1 1-1,-1-1 1,0 1 0,0-1-1,0 0 1,0 1 0,0-1-1,0 1 1,0-1 0,0 1-1,0-1 1,0 0-1,0 1 1,0-1 0,0 1-1,0-1 1,-1 1 0,1-1-1,0 0 1,0 1 0,0-1-1,-1 1 1,-10 19-513,4-15-170,1-1-1,-1-1 0,0 1 1,-1-1-1,1-1 0,-8 3 1,-14 2-5774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4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16 3441,'0'0'16803,"0"-5"-16080,0-5-297,-1 35-188,-6 83 10,6-101-239,-30 180 104,25-162-108,-1-1 0,0-1 0,-2 0 0,-1 0-1,-19 34 1,24-56 45,4-11-50,5-13-35,-2 20 33,-1 1 1,0-1 0,1 1-1,0 0 1,0 0-1,-1 0 1,1 0 0,0 0-1,1 0 1,-1 0-1,0 1 1,0-1 0,1 1-1,-1 0 1,1-1 0,-1 1-1,1 0 1,-1 1-1,1-1 1,0 0 0,0 1-1,-1-1 1,1 1 0,0 0-1,0 0 1,-1 0-1,5 1 1,6 1-4,-1 1 0,0 1 0,1 0 0,20 11 0,20 5-69,-47-19 34,-1 0 1,1 0-1,-1 0 0,0-1 0,1 1 0,-1-1 0,1 0 0,-1-1 0,1 0 1,-1 0-1,1 0 0,-1 0 0,0-1 0,1 0 0,8-4 0,-11 3 59,0 1-1,0-1 0,0 0 0,-1-1 1,1 1-1,-1 0 0,0-1 0,1 1 1,-2-1-1,1 0 0,0 0 1,-1 0-1,1 1 0,-1-1 0,0-1 1,-1 1-1,1 0 0,-1 0 0,0 0 1,0 0-1,0-5 0,0-66 1333,0 74-993,0 24-2,32 346 504,-24-289-1132,-9-85-100,0-1-1,0 0 1,0 1 0,0 0 0,-1-1 0,0 1 0,0 0-1,-4-6 1,1-1-1241,-17-39-9026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169 266 10058,'0'0'11584,"0"-3"-10676,3-56-280,13-69 0,-10 84-541,1 13-50,-4 31 55,-2 18 52,-2 9-22,1-16-30,-1 1 0,1-1 0,1 1 0,0-1-1,0 0 1,1 0 0,1 0 0,0 0 0,0 0 0,7 14 0,-1-5-64,0 0 1,-2 1 0,0 0-1,-2 0 1,0 1 0,3 39-1,-3 140 15,-6-132-26,1-68-14,-1-1 0,1 1 0,0 0 0,-1-1 0,1 1 0,-1-1 0,1 1 0,-1-1 0,1 1 0,-1-1 0,1 1 0,-1-1 0,1 0 0,-1 1 0,1-1 0,-1 0 0,0 1 0,1-1 0,-1 0 0,0 0 0,1 0 0,-1 1 0,0-1 0,1 0 0,-1 0 0,0 0 0,-1 0 0,-27 1 39,21-1-34,-218 1-348,281-6 356,0-2-1,0-3 0,-1-1 0,59-22 1,-70 20-27,-15 5-127,0-2 1,34-16-1,9-15-4469,-25 9-7094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50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4841,'0'0'13660,"-2"7"-12865,-3 54 124,1 1 1,10 107-1,-1-112-809,3-1 1,2 1-1,2-2 1,3 1-1,26 62 0,-24-77-129,2 0 0,1-2 0,2 0 1,2-1-1,1-1 0,2-2 0,40 41 0,-50-60-205,0-1 1,24 17-1,16 0-3259,-36-24-2877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51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620 1 10882,'0'0'6523,"-19"13"-2650,-432 264-1552,380-232-2164,48-31-151,-33 25 581,69-39-313,18 6-234,0 1 0,0 1 1,30 13-1,-21-8 3,-13-3-40,-1 0 0,-1 2 0,0 0 0,0 2 0,-1 1 0,-1 1 0,0 1 0,-2 0 0,0 2 0,0 1 0,32 42 0,-43-49 2,-9-10-4,1 0-1,-1 0 1,1 0-1,0 0 0,0 0 1,0-1-1,1 1 1,-1-1-1,1 0 1,-1 1-1,1-1 0,0 0 1,0-1-1,0 1 1,0 0-1,0-1 1,6 2-1,-6-10-133,-2-38-1039,-2 9-2824,-2-9-7937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1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13531,'0'0'7674,"102"102"-7674,-59-86-441,-3-10-1367,-11-6-3337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13395,'0'0'5809,"178"39"-19596</inkml:trace>
  <inkml:trace contextRef="#ctx0" brushRef="#br0" timeOffset="1">479 59 13619,'0'0'6329,"65"-13"-7377,-29 13-416,-3-7-2345,-8-2-4457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1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0 486 9818,'0'0'9970,"22"-10"-12970,-8 4-6298</inkml:trace>
  <inkml:trace contextRef="#ctx0" brushRef="#br0" timeOffset="1">558 238 13219,'0'0'4713,"-36"-176"-9010,76 141 1336,-8 9-5120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0 909 11042,'0'0'8466,"26"-48"-8466,-12 15-72,8-16-1184,-8 13-2945,1 4-3561</inkml:trace>
  <inkml:trace contextRef="#ctx0" brushRef="#br0" timeOffset="1">261 564 11618,'0'0'7386,"4"-114"-13827,17 85 1360</inkml:trace>
  <inkml:trace contextRef="#ctx0" brushRef="#br0" timeOffset="2">410 209 10202,'0'0'6065,"21"-179"-8345,-17 149-6130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112 780 9450,'0'0'7474,"-54"-186"-15412</inkml:trace>
  <inkml:trace contextRef="#ctx0" brushRef="#br0" timeOffset="1">112 780 6209,'-43'-219'5185,"43"203"-4440,-4-4-561,4-3 272,0 1 160,0-4-416,0 0-192,0-1 8,4 5-16,-4 2-112,0 4-976,0-4-97,0 7-1255,-4 0-2649</inkml:trace>
  <inkml:trace contextRef="#ctx0" brushRef="#br0" timeOffset="2">91 177 5673,'0'0'9418,"-80"-141"-11418,69 106-2849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529 405 13355,'0'0'4169,"-152"-108"-5402,145 92-935,3 6-721</inkml:trace>
  <inkml:trace contextRef="#ctx0" brushRef="#br0" timeOffset="1">0 1 5393,'0'0'3073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3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 62 9762,'0'0'2089</inkml:trace>
  <inkml:trace contextRef="#ctx0" brushRef="#br0" timeOffset="0.99">1 0 1224,'0'0'0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52 1096,'0'0'968</inkml:trace>
  <inkml:trace contextRef="#ctx0" brushRef="#br0" timeOffset="1">273 52 3489,'0'-52'4217,"-22"52"-1297,-4 7-1087,-6 9 79,-4 4-976,3-1-496,0-6-216,12-9-48,10-4 113,4 0 183,3-14-472,0-2-64,-7 10-465,-3 6-1087,-4 0-2385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15283,'0'0'8162,"91"208"-6922,-66-94-432,-10 10-303,-8 7-233,-7-7-136,0-10-104,0-23-32,-15-23-264,-3-19-273,0-23-199,4-26-496,-1-3-1809,8-30-9585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628 10 14267,'0'0'2777,"-153"-10"-13340</inkml:trace>
  <inkml:trace contextRef="#ctx0" brushRef="#br0" timeOffset="1">287 222 11747,'0'0'1968</inkml:trace>
  <inkml:trace contextRef="#ctx0" brushRef="#br0" timeOffset="2">287 222 9314,'-243'114'1992,"229"-114"-1736,3 6-256,0-3-432,4-3-2496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4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9058,'0'0'1472,"-14"124"-5417,21-118 3833,-3-2-1936</inkml:trace>
  <inkml:trace contextRef="#ctx0" brushRef="#br0" timeOffset="0.99">41 610 9098,'0'0'1776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3321,'0'0'8722</inkml:trace>
  <inkml:trace contextRef="#ctx0" brushRef="#br0" timeOffset="1">229 418 12963,'0'0'4929,"32"62"-10994,-14-39 711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5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5753,'199'186'1096,"-185"-186"-807,1 3-57,7 3 24,-4 7-64,0 4-136,-4 2-40,-6-2-8,-1-8 40,-4-5 32,5-4 1568,6-7-320,-3-13-1080,0-6-248</inkml:trace>
  <inkml:trace contextRef="#ctx0" brushRef="#br0" timeOffset="1">609 219 12099,'0'0'4377,"-195"-78"-4409,166 52-1681,3 0-1424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448 812 12875,'0'0'6847,"-32"-16"-6351,-97-50-299,123 63-239,1 0 0,-1 1 1,1-2-1,0 1 0,0-1 0,0 1 1,1-1-1,-1-1 0,1 1 0,0-1 1,0 1-1,0-1 0,1 0 0,0-1 0,0 1 1,0 0-1,1-1 0,-1 0 0,1 0 1,1 1-1,-1-1 0,1 0 0,0 0 0,0 0 1,1-1-1,0-7 0,-1-3-400,0-99-3776,0 114 4186,0 1-1,0 0 1,-1 0-1,1 0 1,0 0 0,0 0-1,-1 0 1,1 0-1,-1 0 1,1 1-1,0-1 1,-1 0 0,0 1-1,1-1 1,-3 1-1,-20-11-65,15 0 386,1 1 1,0-1-1,1-1 0,0 0 1,1 0-1,0 0 1,1 0-1,-6-23 1,-12-23 1630,5 22-1058,12 26-880,1 0-1,0-1 0,0 1 0,1-1 0,0 0 0,1 0 1,1-1-1,-1 1 0,0-19 0,3 16-519,-1 11 139,1 0 1,0-1-1,0 1 1,0-1-1,0 1 1,0 0-1,1-1 1,0 1 0,-1 0-1,1-1 1,0 1-1,1 0 1,-1 0-1,1 0 1,2-5-1,13-6-3823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3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1 310 11466,'0'0'11627,"36"-176"-11419,-21 156-120,3 1-80,-4 2-8,4-2 0,0-1-240,0 1-472,-10 6-1041,-5 6-1015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31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10218,'0'0'11627,"14"-56"-11579,1 43 24,-5-3-16,1 0 0,-3-1-56,-8-9-904,0 3-1929,0 4-8137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32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10898,'0'0'10576,"2"-8"-9696,9-6-784,0 1-1,0 0 1,1 1 0,1 0-1,0 1 1,24-16 0,-6 6 65,1 2 1,38-16 0,-70 34-165,1 0 0,0 1 1,-1-1-1,1 1 0,0-1 0,0 1 0,-1 0 0,1-1 0,0 1 1,0 0-1,0 0 0,-1-1 0,1 1 0,0 0 0,0 0 1,0 0-1,0 0 0,0 0 0,0 0 0,-1 0 0,1 0 1,0 0-1,0 1 0,0-1 0,0 0 0,-1 1 0,1-1 1,0 0-1,0 1 0,0-1 0,-1 1 0,1-1 0,0 1 1,-1-1-1,1 1 0,0 0 0,-1-1 0,1 2 0,2 34-155,-4-20 139,1 39 80,-2-1 1,-3 0-1,-17 82 0,17-114-19,0 1 0,2 0 0,-2 29 0,5-51 140,29-1 453,56-5-39,-66 5-607,1 0-1,-1-1 1,0-1 0,1-1-1,-1-1 1,0 0-1,-1-2 1,1 0 0,23-11-1,-41 16-6,0 1-1,-1-1 1,1 1-1,0-1 0,-1 1 1,1-1-1,0 1 1,-1-1-1,1 1 0,0-1 1,-1 0-1,1 0 1,-1 1-1,1-1 0,-1 0 1,0 0-1,1 1 1,-1-1-1,0 0 1,1 0-1,-1 0 0,0 0 1,0 1-1,0-1 1,0 0-1,0 0 0,0 0 1,0-1-1,-12-12-3489,-8 4-4423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18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8690,'0'0'11429,"5"-16"-6757,36 18-4145,46 7 1,-46-3-569,47 0 0,69-6-1392,-155 0 726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18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7538,'0'0'14991,"10"0"-14135,364-10-243,-370 10-1983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1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11498,'0'0'12947,"15"222"-12259,-8-137-152,-3 3-159,-4 0-233,0-10-88,0-13-56,0-13-264,0-19-337,0-14-239,-15-19-5913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9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13619,'0'0'6543,"0"7"-6391,5 113 1231,24 127 0,-12-122-1025,73 484 12,-91-606-1581,-4-17 116,-8-16-1311,-12-14-3783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3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10242,'0'0'11524,"7"-22"-10969,23-65-167,-28 83-366,0-1 1,1 1-1,-1 0 1,1 0-1,0 0 1,0 1-1,0-1 1,0 1-1,1 0 1,-1-1-1,1 2 1,0-1-1,0 0 1,0 1-1,0-1 0,1 1 1,-1 1-1,1-1 1,7-2-1,5-2 22,3-2-37,0 1 1,0 1-1,1 0 0,-1 2 0,1 0 0,0 2 0,32-1 1,-47 4-8,1-1 0,0 1 0,0 0 0,-1 1 0,1-1 0,-1 1 0,1 1 0,-1-1 0,0 1 0,0 0 0,11 7 0,-6-2 4,-1 1-1,0 0 0,0 1 0,0 0 1,11 15-1,3 12 14,-1 0 0,29 66 1,-49-98-17,4 8-13,-1 0 0,0 0 0,-2 1 0,1-1 0,-1 1 0,-1 0 0,-1 1 0,0-1 0,0 27 0,-3-38 13,1 0 0,-1 0 0,-1 0 0,1 0 0,0 0 0,-1 0 0,1 0 0,-1-1 0,0 1 0,0-1 0,0 1 0,0-1 0,-1 0 0,1 0 0,0 0 0,-1 0 0,0 0 0,1-1 0,-1 1 0,0-1 0,-5 2 0,-11 6 10,-1-2 0,-24 6-1,24-7-48,2-1-349,-1 0-1,-33 3 1,-8-6-5246,35-2-3896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33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4689,'0'0'15423,"-12"20"-14905,-39 70-22,44-76-356,0 1 0,1-1 1,1 1-1,0 1 0,1-1 0,0 1 0,-1 21 1,-1 7 156,-10 51 98,5 1 1,3 0-1,8 129 0,1-211-373,1 0 0,0-1 0,1 1 0,0-1 0,1 0 0,1 0 0,0 0 0,1 0-1,0-1 1,1 0 0,0 0 0,15 18 0,-17-24-212,0-1 1,0 0-1,1 0 1,-1 0-1,1 0 1,0-1-1,1 0 1,-1-1-1,1 1 1,-1-1-1,1 0 0,0-1 1,0 0-1,0 0 1,0 0-1,1-1 1,-1 0-1,0 0 1,1-1-1,-1 0 1,0-1-1,1 1 0,-1-1 1,0-1-1,8-1 1,9-11-5907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3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5921,'0'0'12496,"-13"0"-11918,-38 1-23,36 2 5223,19 2-4793,15 2-1366,42 0 599,1-3-1,116-7 1,-145 1-197,106 0-912,-139 45 852,-2-35 49,0 0-1,-1 0 0,1-1 1,-1 1-1,-1-1 0,1 0 1,-1 0-1,-9 12 1,-3 8 3,-286 597 251,301-623-252,0 0 0,1 0 1,-1-1-1,1 1 1,-1 0-1,1 0 1,0 0-1,-1 0 0,1 0 1,0 0-1,0 0 1,-1 0-1,1 0 1,0 0-1,0 0 0,0 0 1,0 0-1,0 0 1,1 0-1,-1 0 1,0 0-1,0 0 0,1 0 1,-1 0-1,0 0 1,1 0-1,-1 0 1,2 1-1,26 1 390,-14-3-522,508 0 247,-521 0-86,-29 0-7729,12 0-4198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36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0 9914,'0'0'6028,"-9"2"-622,-5 3-4271,-80 73-16,-108 116 0,-5 4-981,143-143 595,98-28-437,-14-12-254,1 0 0,1-1 0,0-1 0,1-1 0,0-1 0,43 13 0,152 28 89,-24-8-101,-178-38-347,-31-15-3029,1 0-3187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47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93 11979,'0'-3'8327,"11"-27"-6554,-10 25-1651,0 0-1,0 0 0,0 0 1,-1 0-1,0 0 0,0-9 0,0 2 280,-45 10-340,38 2-78,0-1 10,-1 1-1,0 0 1,0 0-1,0 1 1,0 0-1,1 0 1,-1 1 0,0 0-1,1 0 1,0 1-1,-1 0 1,1 0-1,-8 6 1,8-5 2,1 0 0,-1 0 0,1 1 0,0 0 0,1 0 0,-1 1 0,-5 7 0,8-8 2,1-1-1,0 1 1,0 0 0,1 0-1,-1 0 1,1 0 0,0 0-1,0 0 1,0 0 0,1 0-1,0 9 1,0-8 5,0-2 28,-1 1 0,1 0 0,0 0-1,0 0 1,0-1 0,1 1-1,0 0 1,0 0 0,0-1 0,0 1-1,1-1 1,-1 1 0,1-1 0,1 0-1,-1 1 1,0-1 0,1 0 0,0 0-1,0-1 1,5 6 0,57 51 137,-28-27-116,31 37-1,-57-57-41,0 1 0,-1-1 1,-1 2-1,-1 0 0,0 0 1,11 28-1,-11-17 7,-1 0 1,-1 1-1,-1 0 0,-2 0 0,1 47 1,-4-70-13,-1-1 1,1 0-1,-1 1 1,0-1-1,0 0 1,0 1-1,0-1 1,0 0-1,-1 0 1,1 0-1,-1 0 1,0 0-1,0 0 1,0-1 0,0 1-1,-1 0 1,1-1-1,-1 0 1,1 0-1,-1 0 1,0 0-1,0 0 1,0 0-1,0-1 1,0 1-1,0-1 1,-1 0 0,1 0-1,0 0 1,-6 0-1,-11 3 30,-1-1 1,1-1-1,-39 0 0,47-2-18,8 0-13,-1 0-1,0 0 1,1 0-1,-1-1 1,1 1 0,-1-1-1,1 0 1,-1-1-1,1 1 1,0-1 0,-1 1-1,1-1 1,0-1-1,0 1 1,1 0 0,-1-1-1,-4-4 1,4 3-26,1-1 1,1 1-1,-1-1 0,1 0 1,0 1-1,0-1 1,0 0-1,1-1 0,-1 1 1,1 0-1,0 0 1,1 0-1,0-1 0,-1 1 1,2-6-1,0 1-4,0 0 0,1 0 0,0 0 0,0 1 0,1-1 0,0 1 0,1-1 0,0 1 0,1 0 0,0 0 0,6-8 0,15-18 8,37-41 0,-29 37 10,-30 34 9,21-24 3,29-48 0,-48 68 0,-1 0 0,0 0 0,0-1 0,-1 0-1,-1 0 1,0 0 0,0 0 0,-1 0 0,0-1 0,1-14 0,-3 20-26,0 0 0,0 0 0,-1 0 0,1 0 1,-1 0-1,0 1 0,0-1 0,-1 0 0,0 0 0,1 1 1,-6-9-1,5 11-140,0-1 0,0 1 0,-1 0 1,1 0-1,-1 0 0,0 0 0,1 0 0,-1 0 0,0 1 1,0-1-1,0 1 0,0 0 0,0 0 0,0 0 1,-1 0-1,1 0 0,0 1 0,-7-1 0,7 1 28,1 0 1,-1 0-1,0 0 0,0 0 0,0 0 0,1 1 0,-1-1 0,0 1 0,1 0 0,-1 0 0,0 0 0,1 0 1,-1 0-1,1 0 0,-1 1 0,1-1 0,0 1 0,-3 2 0,0 1-141,1 0 0,0 0 1,1 1-1,-1-1 0,1 1 0,-4 11 0,-9 24-3623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4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11106,'0'0'12088,"13"5"-11394,59 13 322,109 13 0,-172-29-1010,149 28 373,-100-16-471,0-4 1,112 7 0,-169-17 41,0 0 1,0 0 0,0-1-1,1 1 1,-1 0-1,0 1 1,0-1-1,0 0 1,0 0 0,0 0-1,0 1 1,0-1-1,0 0 1,0 1 0,0-1-1,0 1 1,0 0-1,0-1 1,0 1-1,0 0 1,0 0-18,-1 1 0,0-1 1,0 0-1,0 0 0,0 0 0,0 0 0,0 0 1,0 1-1,0-1 0,-1 0 0,1 0 0,0 0 1,-1 0-1,1 0 0,0 0 0,-1 0 0,0 0 1,0 2-1,-15 16-1738,-2-2-2222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49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12331,'0'0'7552,"-17"30"-7395,-53 97 25,57-105-121,2 1 1,0 0-1,2 0 0,-10 37 1,18-57-60,1-3 10,1 1-1,-1 0 1,0 0-1,0-1 1,1 1-1,-1 0 1,0-1-1,1 1 1,-1 0-1,1-1 1,-1 1 0,1-1-1,-1 1 1,1-1-1,0 1 1,-1-1-1,1 1 1,-1-1-1,1 0 1,0 1-1,-1-1 1,1 0 0,0 1-1,0-1 1,-1 0-1,1 0 1,1 0-1,31 10 16,-17-5 18,-3 0-41,0-1 1,0-1-1,0 0 0,1-1 1,25 1-1,-33-3-1,0 0-1,-1 0 1,1-1-1,-1 1 1,1-2-1,-1 1 1,1-1-1,-1 1 1,0-1-1,0-1 1,0 1 0,0-1-1,0 0 1,0 0-1,-1 0 1,8-7-1,-1-1 18,-8 8-17,1 0 0,0 0 0,-1-1-1,0 1 1,0-1 0,0 0 0,-1 0 0,1 0-1,2-6 1,-3 1 282,-1 0-1,0-1 1,-1 1-1,0-15 1,-2 11 1304,1 44-1072,1 297-630,0-369-1975,0-4-3439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4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14323,'0'0'9595,"25"30"-9391,-3-3-149,-1 1 0,-2 1 0,0 1 0,-2 1 0,-2 1-1,0 0 1,-2 1 0,16 65 0,-1 53 211,15 237 0,-34 164 34,-10-504-273,-3 0 1,-10 54-1,10-83-144,0 0 1,-1 0 0,-1-1-1,-1 0 1,-1 0-1,0-1 1,-20 30 0,26-44-141,0 0 0,0 0 0,-1 0 0,1-1 1,-1 1-1,0-1 0,0 1 0,-3 1 0,-20 0-5122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5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11018,'0'0'14251,"192"0"-14067,-167 0-112,-7 0-72,-3 0-112,-5 0-680,-10-6-992,0-17-2969,0-6-9562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14635,'0'0'10130,"224"-30"-9722,-162 30-312,-15 0-96,-7 0-480,-15 0-2400,-7 0-11091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50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13539,'0'0'10586,"228"3"-10586,-192-3-1424,-3-20-7674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51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33 11138,'0'0'14972,"-4"-10"-14876,47 4 32,15 3-40,4-7-80,-11 7 72,-15 3-80,-22 0-312,-14 6-305,0 20-223,0-3-1240,-14-13-3681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5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84 281 15579,'-84'-199'4481,"110"193"-3016,6-4-201,12-3-280,6 0-504,5 3-280,17-3-200,-14 7-632,-7-4-3785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52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12699,'0'0'10378,"22"228"-9546,-19-108-296,-3 7-280,0-9-128,0-20-72,4-27-56,0-25-336,3-27-488,-7-45-3009,0-29-1056,0 0-6297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5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3 261 4585,'0'0'14764,"9"-33"-13050,36-103-419,-44 131-1232,1-1 1,0 1-1,0 0 0,0 0 0,1 1 1,-1-1-1,1 0 0,1 1 0,-1 0 1,1-1-1,-1 1 0,1 1 0,0-1 1,0 1-1,1-1 0,-1 1 0,1 0 1,0 1-1,-1-1 0,1 1 1,0 0-1,1 0 0,7-1 0,-9 2-53,1 1-1,-1 1 1,1-1-1,-1 0 1,1 1-1,-1 0 1,0 0-1,1 1 1,-1-1-1,0 1 1,0 0-1,0 0 1,0 0-1,0 0 1,0 1-1,-1 0 1,1 0-1,-1 0 1,1 0-1,-1 0 1,0 1-1,3 4 0,12 20-68,-1 2-1,-2 0 1,0 1-1,-2 0 1,-2 1-1,-1 1 0,-1 0 1,-2 0-1,-1 0 1,-1 1-1,-1 50 1,-4-82 54,0-1 0,0 1 0,0 0 0,-1 0 0,1-1 0,0 1 0,-1-1 0,1 1 0,-1 0 1,0-1-1,0 1 0,1-1 0,-1 1 0,0-1 0,0 0 0,0 1 0,0-1 0,-1 0 0,1 0 1,0 0-1,-3 2 0,0-1-5,1 0-1,-1 0 1,0 0 0,0-1 0,0 0 0,-1 0 0,1 0-1,-7 1 1,-9-1-21,0-1-1,-40-5 1,54 4 30,-203-41-4183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5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 9618,'0'0'12416,"-25"36"-11498,25-36-918,-105 159 789,96-144-701,2 0-1,0 0 0,1 1 1,0-1-1,1 1 1,1 1-1,0-1 1,2 1-1,0 0 1,0 24-1,0-15-18,-1 23 3,1-1 0,3 0 0,7 58 0,-5-91-83,-1-1 0,2 1 0,0-1 0,1 0 0,0 0 0,1 0 0,1 0 0,0-1 0,0-1 0,2 1 0,-1-1 0,2 0 0,0-1 0,17 16 0,-20-21-51,0-1 1,1 0-1,0 0 1,0-1 0,0 0-1,0 0 1,0-1 0,1 0-1,0 0 1,10 1-1,5-1-794,1 0 0,33-2 0,-50-1 468,49 0-3983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53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10986,'0'0'12436,"5"-2"-11902,10-5-362,0 0 1,1 2-1,-1 0 0,1 0 1,1 2-1,-1 0 1,20-1-1,127 0-114,-130 4-31,-3-1-63,35 2-284,-66 17 208,-3-5 120,-1 0 1,-1 0-1,0-1 0,0 1 0,-1-1 1,-15 20-1,-1 2-5,-47 75 56,34-56-12,2 1 1,3 2-1,-35 83 0,63-130-42,-1 1-1,2-1 1,0 1-1,0 0 0,0 0 1,1 15-1,45-24 392,1 1-147,84 15 0,-85-9-246,84 4 0,-126-12-19,-1 0 0,1 1 0,0-1 0,0 0-1,-1 0 1,1-1 0,0 1 0,0 0 0,-1-1 0,1 1-1,0-1 1,-1 1 0,1-1 0,0 0 0,-1 1 0,1-1 0,-1 0-1,1 0 1,-1 0 0,3-3 0,-3 1-272,0 1-1,0-1 1,-1 0 0,1 0 0,-1 0-1,1 0 1,-1 0 0,0 0 0,0 0 0,-1-4-1,1-10-2305,0-9-9476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5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42 5721,'0'0'9720,"4"-9"-8549,2-5-1325,1-5 3531,-29 38-1161,-36 43-1304,-225 253 331,266-288-1231,17-27-8,0 1-1,-1 0 1,1 0-1,0 0 0,0-1 1,0 1-1,-1 0 1,1 0-1,0 0 1,0-1-1,0 1 1,0 0-1,0 0 1,0 0-1,1-1 0,-1 1 1,0 0-1,0 0 1,1 0-1,-1-1 1,0 1-1,1 0 1,-1-1-1,1 1 0,-1 0 1,0-1-1,1 1 1,0 0-1,-1-1 1,1 1-1,-1-1 1,1 1-1,0-1 0,-1 1 1,1-1-1,0 0 1,0 1-1,264 113 661,-263-113-720,9 4 11,0-1 0,1 0 1,18 3-1,2-9-1948,-31 1 1662,1 1 1,-1-1 0,1 0 0,-1 0 0,1 0 0,-1 0 0,0 0 0,1 0 0,-1 0 0,0 0 0,0 0-1,0-1 1,1 1 0,-2 0 0,1-1 0,1-1 0,10-25-9842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5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147 242 7458,'0'0'8844,"-5"-18"-3475,0-5-4331,3 15-932,1 1 1,1-1 0,-1 1-1,1-1 1,0 0-1,1 1 1,0-1 0,0 1-1,0-1 1,1 1 0,0 0-1,1 0 1,0 0-1,0 0 1,5-9 0,-3 9-83,0 0 1,0 1 0,1 0-1,0 0 1,0 0 0,0 0 0,1 1-1,0 0 1,0 1 0,12-7 0,-16 10-29,0 0 1,1 0-1,-1 0 0,1 1 1,-1-1-1,1 1 1,-1 0-1,1 0 1,-1 0-1,1 1 1,-1-1-1,0 1 0,1 0 1,-1 0-1,1 0 1,-1 0-1,0 0 1,0 1-1,0 0 1,0-1-1,0 1 0,0 0 1,0 1-1,0-1 1,-1 0-1,1 1 1,-1 0-1,0-1 1,0 1-1,3 4 0,0 1 8,1 0 0,-1 0 0,-1 0 0,1 1 0,-1 0 0,-1 0 0,0 0 0,0 0 0,2 18 0,0 33 32,-2 0 0,-8 71 0,3-116-24,0 0 0,-2 0 0,0 0 0,0 0 0,-2-1 1,0 0-1,0 0 0,-1 0 0,-1-1 0,-13 17 0,16-22-2,-1-1 0,0-1 1,0 1-1,-1-1 0,0 0 0,0-1 1,0 0-1,0 0 0,-1 0 0,0-1 0,0 0 1,0-1-1,0 1 0,-1-2 0,1 1 1,-1-1-1,0 0 0,0-1 0,-9 0 0,7 0-5,1-1-1,0-1 1,0 0-1,-1 0 1,-9-4-1,15 4-6,1-1-1,0 0 1,0 0 0,0 0-1,0-1 1,1 0-1,-1 1 1,1-1 0,-1-1-1,1 1 1,0 0-1,0-1 1,-4-6 0,4 6 5,0 0 0,1 0 0,0 0 0,-1-1 0,1 1 0,1 0 0,-1-1 0,1 0 0,-1 1 0,2-1 0,-1 0 0,0-5 0,1 8 0,0 1 0,0 0 0,0 0 0,1-1 1,-1 1-1,1 0 0,-1 0 0,1-1 0,-1 1 0,1 0 1,-1 0-1,1 0 0,0 0 0,0 0 0,0 0 0,-1 0 1,1 0-1,2-1 0,-1 0 5,1 1 0,-1 0-1,1 0 1,-1 0 0,1 0 0,0 0 0,-1 1 0,1-1 0,0 1-1,-1 0 1,1 0 0,3 0 0,5 0 4,-1 1-1,1 1 1,0 0-1,-1 0 1,1 1-1,-1 1 1,0 0-1,0 0 1,16 10-1,13 5-15,-28-15 21,0 0 0,0 2 0,0-1 0,0 1 0,-1 1 0,0 0 0,-1 0 0,1 1 0,-1 0 0,-1 1 0,0 0 0,0 0 0,7 11 0,-5-4 13,0 0-13,0-1 0,1-1-1,0 1 1,15 12 0,-21-22-7,0-1 1,0-1-1,0 1 1,1-1-1,0 0 1,-1 0-1,1 0 1,0-1-1,1 0 1,-1 0-1,0 0 1,0-1-1,1 0 1,-1 0-1,10-1 1,7-1 38,0 0 1,-1-2-1,1-1 0,33-9 1,-24 8-39,-27 5-9,-1 0-1,1-1 1,-1 0-1,0 1 1,1-1 0,-1-1-1,6-1 1,-9 1-53,0 0 1,0 0-1,1 0 1,-1-1-1,0 1 1,-1 0-1,1 0 1,0-1 0,-1 1-1,1 0 1,-1-1-1,0 1 1,0-1-1,0 1 1,0 0-1,0-1 1,0 1 0,-2-5-1,1-7-932,1-26-2885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56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9514,'0'0'10374,"14"-3"-9105,-6 0-1138,45-11 1141,-49 13-1133,0 1 0,1-1 0,-1 1 1,0 0-1,0 0 0,0 1 0,0-1 0,0 1 0,1 0 0,-1 0 1,0 0-1,-1 1 0,6 2 0,1 3-52,0 0 0,-1 1 0,0 0 0,0 1 0,-1 0 0,0 1 0,0 0 0,-1 0 0,-1 0 0,0 1 0,0 0 0,-1 0 0,0 0 0,4 18 0,2 12-50,-2 0 0,8 77 0,-7 332 96,-12-281-96,2-163-106,-4 42 256,4-47-230,0 0-1,-1 0 1,1 1 0,0-1-1,-1 0 1,1 0 0,-1 1-1,1-1 1,-1 0-1,0 0 1,1 0 0,-1 0-1,0 0 1,0 0 0,0 0-1,0 0 1,0 0 0,0 0-1,0-1 1,0 1 0,0 0-1,0 0 1,0-1-1,0 1 1,-1-1 0,1 1-1,0-1 1,0 0 0,-1 0-1,-1 1 1,2-1-115,1 0 0,0 0 0,-1 0 0,1-1 0,0 1 0,-1 0 0,1 0 0,-1 0 0,1-1 0,0 1 0,0 0 0,-1 0 0,1-1 0,0 1 0,-1 0 0,1 0 0,0-1 0,0 1 0,-1 0-1,1-1 1,0 1 0,0 0 0,0-1 0,0 1 0,0 0 0,-1-1 0,1 1 0,0-1 0,0 1 0,0 0 0,0-1 0,0 1 0,0-1 0,0 1 0,0 0 0,0-1 0,1 0 0,-1 0-424,-1-22-9809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2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22 288 8450,'0'0'15162,"13"35"-14337,2 4-608,-3-12-67,-2 1 0,-1 0-1,-1 1 1,-1 0-1,5 56 1,-8 47 170,-5-95-452,2 0 0,1 0 0,1-1 1,3 1-1,1-1 0,12 38 0,-8-56-1077,-6-29-575,-3-35-2073,-2 41 3278,0-45-5507</inkml:trace>
  <inkml:trace contextRef="#ctx0" brushRef="#br0" timeOffset="1">0 167 2817,'0'0'18274,"38"-27"-17016,125-82-421,-154 105-781,-1-1-1,1 1 1,-1 0-1,1 1 0,0 0 1,0 1-1,0 0 1,11-1-1,-15 2-21,1 1 1,0 1-1,0-1 1,-1 1-1,1 0 0,-1 0 1,1 1-1,7 3 0,-8-3-25,0 0 0,-1 1 0,0 0-1,1 0 1,-1 0 0,0 1 0,-1-1-1,1 1 1,-1 0 0,1 0 0,-1 0-1,0 0 1,-1 1 0,1-1 0,-1 1-1,0 0 1,0-1 0,0 1 0,-1 0-1,2 6 1,2 11-4,-2 1 0,0 0-1,-1 26 1,-1-20-52,-2 0 0,-1 0 0,-2-1 0,-1 1 0,0-1-1,-3 0 1,0 0 0,-1-1 0,-2 0 0,-1-1 0,-1-1 0,-1 1 0,-1-2-1,-1 0 1,-2-1 0,0-1 0,-29 28 0,39-43-86,-1 0 0,1 0 0,-1-1-1,-1 0 1,1-1 0,-1 0 0,-15 6 0,23-10 49,0-1 1,0 1-1,0 0 1,0-1-1,0 0 1,0 1-1,0-1 1,0 0-1,-1 0 1,1 0-1,0 0 1,0-1-1,0 1 1,0 0-1,0-1 1,-1 0-1,1 1 1,0-1 0,0 0-1,1 0 1,-1 0-1,0 0 1,0-1-1,0 1 1,1 0-1,-1-1 1,1 1-1,-1-1 1,1 0-1,-1 1 1,1-1-1,0 0 1,0 0-1,0 0 1,0 0-1,0 0 1,0 0-1,1 0 1,-1 0-1,1 0 1,-1-4-1,-5-44-4226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9:0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18228,'0'0'6801,"97"0"-6705,-57 0-48,0 0-40,-4 3 0,-7 4 0,-7-1 48,-7 4-56,-8-10-104,-4 0-424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9:01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16307,'0'0'6938,"207"39"-6938,-171-39-536,-7-13-1849,-7-13-4920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1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65 10626,'0'0'10643,"-11"8"-9171,11-7-1423,0 0 1,0 0-1,1 0 0,-1 1 0,0-1 1,1 0-1,-1 0 0,1 0 1,-1 0-1,1 0 0,-1 0 1,1-1-1,-1 1 0,1 0 1,0 0-1,0 0 0,-1 0 1,1-1-1,0 1 0,0 0 1,0-1-1,0 1 0,1 0 1,34 10 359,41-6-228,9-3-44,-47 1-127,-1-2-1,1-2 1,-1-2-1,54-10 1,-91 13-30,0-1 0,0 1 0,0-1 1,1 1-1,-1-1 0,0 0 0,0 1 0,0-1 0,0 0 1,0 0-1,0 0 0,0 0 0,0 0 0,-1 0 1,1 0-1,0 0 0,-1 0 0,1 0 0,0 0 0,-1 0 1,1-1-1,-1 1 0,0 0 0,1 0 0,-1-1 0,0 1 1,0 0-1,0-1 0,0 1 0,0 0 0,0 0 0,0-1 1,0 1-1,-1 0 0,0-3 0,0 0-529,0-1 0,0 1-1,-1-1 1,1 1 0,-1 0-1,-1 0 1,1 0 0,0 0 0,-5-5-1,-4-5-5332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10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10242,'0'0'11151,"4"0"-10671,64 2 644,-36 0-974,1-1 1,0-2-1,-1-1 1,1-2-1,57-14 1,-88 18-197,-1-1 1,0 1-1,0-1 0,0 0 1,0 1-1,0-1 1,0 0-1,0 0 1,0 0-1,0 0 0,0 0 1,0 0-1,0 0 1,-1 0-1,1 0 1,0 0-1,-1 0 0,1-2 1,4-13-3968,-5 5-4030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12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58 2897,'0'0'8867,"-4"-13"2115,0 13-10944,0 0 0,0 0 1,-1 1-1,1-1 0,0 1 0,0 0 0,0 0 0,0 1 0,0-1 1,0 1-1,0 0 0,1 0 0,-1 0 0,1 0 0,-1 1 0,1-1 0,0 1 1,0 0-1,0 0 0,0 0 0,0 1 0,1-1 0,0 0 0,-1 1 0,1 0 1,-1 4-1,-3 3-5,1 1 0,0-1 0,1 1 1,0 1-1,1-1 0,0 0 0,-1 15 0,1 90-38,3-78 30,1-28-23,1 0-1,0 0 1,0-1 0,1 1-1,0 0 1,1-1 0,0 0-1,1 0 1,0 0 0,0 0-1,1-1 1,0 0 0,14 14-1,-6-7 0,0-1-1,2 0 0,0-1 0,0-1 0,1-1 0,25 14 0,-33-23 4,-1 0 0,1-1 0,-1 0-1,1-1 1,0 0 0,-1 0 0,1 0 0,0-1 0,0-1-1,-1 0 1,1 0 0,0 0 0,-1-1 0,1-1 0,-1 1-1,1-1 1,-1-1 0,0 1 0,-1-1 0,1-1-1,0 0 1,6-5 0,-5 0 8,-1 0-1,0-1 1,-1 0 0,0 0-1,0 0 1,-1-1-1,-1 0 1,0 0-1,-1-1 1,0 1 0,2-15-1,-1-11 70,-1-1 0,-2-56 0,-2 90-75,-2-16 1,-1 0 0,-1 0-1,-1 0 1,0 0 0,-2 1-1,0 0 1,-1 0 0,-1 1-1,-18-29 1,25 45-3,0 0-1,0 0 1,0 0 0,0 0 0,-1 0-1,1 0 1,-1 1 0,0-1-1,1 1 1,-1 0 0,0 0 0,-1 0-1,1 0 1,0 0 0,0 1 0,-1 0-1,1-1 1,-1 1 0,1 0-1,-1 1 1,0-1 0,1 1 0,-1-1-1,0 1 1,1 0 0,-1 1 0,0-1-1,-5 2 1,-1 1-3,1 0 0,-1 1 1,1 0-1,1 0 0,-1 1 0,0 1 0,1-1 1,0 1-1,-9 9 0,13-11-17,-16 14 32,0 0 0,-26 34-1,41-45-118,1-1 0,-1 1-1,1 0 1,1 0 0,-1 1-1,1-1 1,0 1-1,1 0 1,0 0 0,0 0-1,1 0 1,-1 16 0,2 17-2386,0-7-2455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1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12483,'0'0'10306,"-4"212"-9962,4-147-184,-7-6-64,3-10-48,4-13-40,-3-20-8,3-10-176,0-22-2225,0-26 17,0-4-4962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1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4641,'0'0'15834,"0"10"-14847,0 164 815,0-172-1775,1 0 1,-1 0-1,1-1 1,0 1-1,0 0 0,0 0 1,0-1-1,0 1 1,1-1-1,-1 1 1,0-1-1,1 1 1,-1-1-1,1 0 1,-1 0-1,1 1 1,0-1-1,-1 0 1,1-1-1,0 1 1,0 0-1,0 0 1,0-1-1,0 1 0,2-1 1,61 14 123,-56-13-135,13 2-6,0 1 0,-1 1-1,0 1 1,0 0 0,26 13 0,-42-17 0,0 1 0,0 0 0,0 0 0,0 1 0,-1-1 0,1 1 0,-1 0 0,0 0 0,0 1 0,-1-1 0,1 1 0,-1 0 0,0 0 0,0 0 0,0 0 0,-1 0 0,0 1 0,0-1 0,0 1 0,-1-1 0,1 1 0,-2 0 0,1 0 1,0 10-1,-1-12 17,0-1 0,0 0 0,0 0 0,-1 1 1,1-1-1,-1 0 0,1 1 0,-1-1 0,0 0 1,-1 0-1,1 0 0,0 0 0,-1 0 1,0 0-1,-2 4 0,-1-4-5,1 1 0,-1-1 0,1 1 1,-1-1-1,0-1 0,0 1 0,0-1 0,-8 3 0,-40 17-23,-72 26-3949,102-41-881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13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8850,'0'0'13779,"80"-7"-13091,-29 1-312,3-1-256,4 7-112,-7 0 0,-12 0-8,-10 0-168,-7 0-872,-11 0-1633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14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8906,'0'0'8619,"-4"45"-5809,9-4-2498,2-1 0,1 0 1,19 55-1,1 7-226,-19-53-74,-6-31-14,1 0 0,1 0-1,8 22 1,-12-70-2806,-4 14 984,-1-1-1,-12-31 0,1 15-4484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1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11378,'0'0'11843,"213"49"-11651,-133-43-120,0-6-64,-8 0 56,-14 0-64,-22 0 0,-21 7-456,-11-4-1216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11266,'0'0'12750,"-20"38"-12094,-63 130-167,71-140-392,1 0 0,2 1 0,1 0 0,1 0 0,1 1 0,2-1 0,1 1 0,1 32 0,1-51-80,0 14 17,0 0 0,2 1-1,0-1 1,9 40 0,-9-58-37,1-1-1,0 1 1,0-1-1,1 0 1,0 0 0,0 0-1,0 0 1,1-1-1,0 1 1,0-1 0,0 0-1,1 0 1,-1-1-1,1 1 1,1-1-1,-1 0 1,0 0 0,1-1-1,0 1 1,0-1-1,0-1 1,10 4 0,-6-3-117,1 0 0,-1-1 0,1 0 0,0-1 0,-1 0 0,1-1-1,0 0 1,-1-1 0,1 0 0,15-4 0,-18 3-576,0-1 0,0 1 0,-1-1-1,0-1 1,1 1 0,-1-1-1,-1-1 1,11-7 0,21-26-10601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1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8330,'0'0'13172,"0"11"-12821,3 40-127,3 0 0,2-1 1,17 59-1,-2-8-162,42 303 19,-61-384-26,-4-28 59,-6-30-609,-20-8-3756,18 35-2495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1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59 1040,'0'0'14945,"-16"-1"-9154,11 3-5701,-1 17-65,1 1-1,0 0 1,2 0 0,0 0 0,0 23-1,6 104-21,-2-137 1,0 4-5,2 0 0,0 0 0,0 0 1,1-1-1,1 1 0,1-1 0,-1 0 1,2 0-1,10 15 0,-10-17-2,0 0-1,1-1 0,0 0 1,1-1-1,0 0 0,0 0 0,1-1 1,0 0-1,0 0 0,18 9 1,-25-16 11,0 0 0,0 0-1,0 0 1,1 0 0,-1 0 0,0 0 0,0-1 0,1 0 0,-1 1 0,0-1 0,1-1 0,-1 1 0,0 0 0,0-1 0,1 0 0,-1 1-1,6-4 1,-4 2 4,0-1 1,-1 0-1,1 0 0,-1 0 0,0-1 0,1 0 0,-1 0 0,-1 0 0,7-8 0,1-6 49,0 0-1,-1-1 0,-1-1 1,8-23-1,-11 24-40,-1 1-1,-1-1 0,0 0 1,-1-1-1,-2 1 0,1 0 1,-2-1-1,-1 1 1,0-1-1,-6-22 0,5 29-11,-1 0-1,0 0 0,-1 0 1,-1 1-1,0-1 0,-1 1 1,0 0-1,-1 1 0,0 0 1,-1 0-1,0 0 0,0 1 1,-1 0-1,-1 1 1,-18-15-1,20 20-1,-1-1 0,0 2 1,-1-1-1,1 1 0,-1 1 0,0-1 0,1 2 1,-1-1-1,0 1 0,0 1 0,0 0 1,0 0-1,0 1 0,-17 4 0,24-3-38,-1-1 0,1 1 1,-1 1-1,1-1 0,0 0 0,0 1 0,0 0 0,0 0 0,0 0 0,1 0 0,-1 0 1,1 0-1,0 0 0,0 1 0,0-1 0,0 1 0,1 0 0,0 0 0,-1-1 1,1 1-1,1 0 0,-2 7 0,-1 9-368,0 1 0,0 36-1,3-5-1440,0-8-2087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1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8066,'0'0'10518,"5"21"-9647,2 5-626,21 108 750,-15-33-77,0 123 0,-13-222-926,0-5-408,0-18-1264,0-7-2047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4889,'0'0'10857,"3"4"-10065,2 8-470,0 0 0,-1 0 1,0 0-1,-1 0 0,0 0 0,-1 1 0,1 23 0,-5 102 639,1-92-630,-1-25-182,-1 0 1,-9 37-1,-3 14 24,15-69-143,2-10-59,-1 6 22,0 0 0,-1 0 0,1 0 0,0 0 1,-1 0-1,1 0 0,0 1 0,0-1 0,0 0 0,-1 0 0,1 1 1,0-1-1,0 1 0,0-1 0,0 1 0,0-1 0,0 1 1,0 0-1,1-1 0,-1 1 0,0 0 0,0 0 0,2 0 0,36 1-53,-22 0 54,0-1 0,0 0 0,-1-1 0,34-7 0,-46 7 6,1-1 1,-1 1 0,0-1 0,1 0-1,-1 0 1,0-1 0,0 1-1,0-1 1,-1 0 0,1 0-1,-1 0 1,0 0 0,0-1 0,0 1-1,0-1 1,0 0 0,-1 0-1,1 0 1,-1 0 0,0 0-1,-1 0 1,3-9 0,-2 4 9,0 0 0,-1 0 0,0 0-1,0 0 1,-1 0 0,0-1 0,-1 1 0,0 0 0,0 0 0,-1 0 0,-3-10 0,-4-26-17,8 35 13,1 8 10,0 18 63,2 15 143,1 0 0,10 38 0,1 15 152,8 181 392,-21-256-753,-1-6-10,0-1 0,0 1 0,0 0 0,1 0 0,-1 0 0,1-1 0,0 1 0,0 0 0,0-1 0,0 1 0,3 4 0,-4-7-4,0 0-1,0 0 1,0 0-1,0 0 1,0 1-1,0-1 1,0 0-1,0 0 1,1 0-1,-1 0 0,0 0 1,0 0-1,0 0 1,0 0-1,0 0 1,0 0-1,1 0 1,-1 0-1,0 0 1,0 0-1,0 0 1,0 0-1,0 0 1,1 0-1,-1 0 1,0 0-1,0 0 1,0 0-1,0 0 1,0 0-1,0 0 0,1 0 1,-1 0-1,0 0 1,0-1-1,0 1 1,0 0-1,0 0 1,0 0-1,0 0 1,0 0-1,0 0 1,1 0-1,-1 0 1,0-1-1,0 1 1,0 0-1,0 0 1,0 0-1,0 0 1,0 0-1,0 0 0,0-1 1,0 1-1,0 0 1,0 0-1,0 0 1,0 0-1,0 0 1,0-1-1,0 1 1,0 0-1,0 0 1,0 0-1,0 0 1,0 0-1,0 0 1,0-1-1,-1 1 1,15-82-2187,-10 27-1532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0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88 253 9194,'0'0'11149,"-4"-27"-11082,-12-88-55,2 46-3,13 66-5,0 0 0,0 1 0,0-1 0,0 0 1,-1 0-1,1 1 0,-1-1 0,0 1 0,0-1 0,0 1 0,0 0 0,-4-4 0,5 5-6,1 1 0,-1 0-1,1-1 1,0 1 0,-1 0 0,1-1-1,-1 1 1,1 0 0,-1-1-1,1 1 1,-1 0 0,0 0-1,1 0 1,-1 0 0,1-1 0,-1 1-1,1 0 1,-1 0 0,0 0-1,1 0 1,-1 0 0,1 0 0,-1 1-1,1-1 1,-1 0 0,1 0-1,-1 0 1,0 0 0,1 1-1,-1-1 1,0 1 0,-7 17-105,5 28 2,3-44 120,0 54 7,1-55 21,1-1-1,0 1 0,-1 0 0,1-1 0,0 1 1,0-1-1,-1 0 0,1 1 0,0-1 0,0 0 1,0 0-1,-1 0 0,1-1 0,0 1 0,0 0 1,0-1-1,-1 1 0,1-1 0,3-1 1,8-5 130,0 0 0,-1-1 1,16-12-1,22-16-62,-44 32-112,0 1 1,0-1-1,0 1 0,0 0 1,0 1-1,1-1 1,-1 1-1,1 1 0,0-1 1,-1 1-1,1 0 1,0 1-1,0 0 1,0 0-1,13 2 0,-18-2-2,-1 1 0,1 0-1,0 1 1,-1-1 0,1 0-1,-1 0 1,1 1-1,-1-1 1,0 1 0,1-1-1,-1 1 1,0 0 0,0-1-1,0 1 1,0 0 0,-1 0-1,1-1 1,0 1 0,-1 0-1,1 0 1,-1 0-1,0 0 1,1 3 0,4 55-15,-4-51 27,2 397 842,-5-218-152,2-182-669,2 23 59,-2-29-84,0 1 1,0-1-1,1 1 0,-1 0 1,0-1-1,0 1 1,1-1-1,-1 1 1,0-1-1,1 1 1,-1-1-1,0 1 1,1-1-1,-1 0 0,1 1 1,-1-1-1,1 0 1,-1 1-1,1-1 1,-1 0-1,1 1 1,-1-1-1,1 0 1,0 0-1,-1 0 0,1 1 1,-1-1-1,1 0 1,-1 0-1,1 0 1,0 0-1,-1 0 1,1 0-1,-1 0 1,1 0-1,0-1 0,-1 1 1,1 0-1,-1 0 1,1 0-1,0-1 1,1 0-4,0-1 1,0 1 0,-1-1 0,1 0 0,-1 1-1,0-1 1,1 0 0,-1 0 0,0 0-1,0 0 1,0 0 0,0 0 0,0 0-1,0 0 1,-1 0 0,1 0 0,-1 0-1,0-1 1,1-3 0,2-44-1115,-3 20-1141,0 6-2438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3425,'0'0'17347,"217"-91"-17091,-162 88-167,10-1-89,-14 1-977,-15 3-5456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142 385 11282,'0'0'9308,"0"-21"-8812,0-132 172,-1 141-627,0-1 0,0 1 1,-1 0-1,0-1 0,-1 1 0,-1 0 1,0 1-1,0-1 0,-1 0 1,-1 1-1,0 0 0,0 1 0,-1-1 1,-10-10-1,16 19-61,0 0 0,0 1 0,0-1 0,0 1 0,0 0 0,-1-1 1,1 1-1,-1 0 0,1 0 0,-1 0 0,1 0 0,-1 0 0,0 0 0,1 0 0,-1 1 0,0-1 1,0 0-1,1 1 0,-1 0 0,0-1 0,0 1 0,-2 0 0,2 0-31,1 1-1,0 0 0,-1 0 1,1 0-1,0 0 1,-1 0-1,1 0 1,0 0-1,0 0 0,0 0 1,0 0-1,0 0 1,0 1-1,0-1 1,0 1-1,0-1 0,1 0 1,-1 1-1,0 2 1,-3 8-76,1-1 1,1 1 0,0 0-1,0 0 1,1 16 0,1-27 1250,4-3-661,59-33-30,105-41 0,-167 76-433,0-1-1,0 1 0,1-1 0,-1 1 0,0 0 0,0-1 0,0 1 0,0 0 0,1 0 0,-1 0 0,0 0 0,0 0 0,1 0 0,-1 0 0,0 0 0,0 0 1,0 1-1,1-1 0,-1 0 0,0 1 0,0-1 0,0 1 0,0-1 0,0 1 0,0 0 0,0-1 0,0 1 0,0 0 0,0 0 0,0 0 0,0 0 0,-1 0 1,1 0-1,0 0 0,-1 0 0,1 0 0,0 0 0,-1 0 0,1 0 0,-1 0 0,0 0 0,1 1 0,-1 1 0,2 8 1,0 0-1,-1 0 0,0 0 0,-1 14 1,0-1 10,8 92 100,-4-28 230,27 144 1,-23-212-174,-1 0-402,-7-19 122,0-1 0,-1 1 0,1 0 0,0-1 0,0 1 0,-1 0 1,1-1-1,0 1 0,-1 0 0,1-1 0,-1 1 0,1-1 0,0 1 0,-1-1 0,0 1 0,1-1 0,-1 1 0,1-1 0,-1 1 1,1-1-1,-1 0 0,0 1 0,1-1 0,-1 0 0,0 0 0,1 1 0,-1-1 0,0 0 0,0 0 0,-17 4-5636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10066,'0'0'13035,"207"-49"-12739,-171 42-192,-7 4-104,7-4-400,-10-2-2297,-5-4-9193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35 266 10042,'0'0'3888,"-1"1"-3748,0-1 0,0 0 0,1 0 1,-1 0-1,0 0 0,1 0 0,-1 0 1,0 0-1,1 0 0,-1 0 1,0 0-1,1 0 0,-1 0 0,0-1 1,1 1-1,-1 0 0,0 0 0,1-1 1,-1 1-1,1 0 0,-1-1 0,0 0 1,-1-4 144,-1 0 1,2 0-1,-1 0 1,1 0-1,-1 0 1,1 0-1,1-1 1,-1 1-1,1 0 1,1-10-1,-2 3 69,-1-13 157,1 10-391,-1 1 0,2-1 1,0 1-1,0 0 0,2-1 1,-1 1-1,6-18 0,-7 30-119,1 1 0,0-1-1,-1 1 1,1-1-1,0 1 1,0 0-1,0-1 1,0 1-1,0 0 1,0 0 0,0-1-1,0 1 1,1 0-1,-1 0 1,0 0-1,1 1 1,-1-1-1,1 0 1,-1 0 0,1 1-1,-1-1 1,1 1-1,-1-1 1,1 1-1,0 0 1,-1 0 0,1-1-1,-1 1 1,1 0-1,0 0 1,-1 1-1,1-1 1,0 0-1,-1 0 1,1 1 0,-1-1-1,1 1 1,1 1-1,2 0 1,-1 0-1,1 1 0,-1-1 1,0 1-1,0 0 1,0 0-1,0 1 0,-1-1 1,1 1-1,-1 0 1,4 6-1,9 19 21,-1 1-1,-1 1 1,-1 0-1,-2 0 1,-2 2 0,11 63-1,-12-38 7,-3 1-1,-3-1 1,-5 66 0,3-119-21,0 0 0,-1 0 1,1 0-1,-1 0 1,0 0-1,-1-1 0,1 1 1,-1 0-1,0-1 0,0 1 1,0-1-1,-1 0 0,0 1 1,0-1-1,0-1 0,0 1 1,0 0-1,-1-1 1,-4 4-1,2-3 3,0-1 0,0 0-1,0 0 1,-1-1 0,1 0 0,-1 0 0,1-1 0,-1 1-1,1-1 1,-1-1 0,0 1 0,0-1 0,-7-1 0,12 1-24,-1 0 1,1-1 0,0 1 0,0 0 0,0-1 0,0 1 0,0-1 0,0 0 0,0 0 0,0 1 0,0-1 0,0-1 0,0 1 0,0 0 0,1 0 0,-1-1 0,0 1 0,1-1 0,-1 1 0,1-1-1,0 0 1,-1 0 0,1 1 0,0-1 0,0 0 0,0 0 0,0 0 0,0-2 0,-1-6-140,0 1 0,1 0 0,0 0 0,0-1 0,1-11 0,0 15 100,0 5 53,0 0 0,0 0 0,1 0 0,-1-1 0,0 1 0,0 0 0,1 0 0,-1 0 0,0 0 0,1 0 0,-1 0 0,1 0 0,-1 0 0,1 0 0,0 0 0,-1 0 0,1 1 0,0-1 0,0 0 0,0 0 0,0 1 0,-1-1 0,1 0 0,0 1 0,0-1 0,0 1 0,0-1 0,0 1 0,1 0 0,-1-1 0,0 1 0,2 0 0,43-1 223,-27 1-123,-2 2-38,1 1 0,-1 1-1,0 0 1,0 1 0,-1 1 0,0 0-1,0 1 1,24 14 0,-13-6-28,49 16-1,-50-24-335,0-1 1,1-2-1,0 0 0,-1-2 0,37-1 1,-48-1-4557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13219,'0'0'11930,"166"-36"-11914,-140 29-16,-5 7-48,-6-3-664,-8 0-1600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4929,'0'0'19274,"28"12"-18622,89 47-47,-110-54-547,1 1 0,-1-1-1,-1 1 1,1 0 0,-1 1 0,0-1-1,0 1 1,-1 1 0,0-1 0,0 1-1,-1 0 1,7 15 0,-1 0 38,36 73 90,-26-53-287,1-1 0,1 0-1,33 42 1,-53-80-14,1-1 0,-1 1-1,1-1 1,-1 0 0,1 0 0,0 0-1,0 0 1,1-1 0,-1 1 0,0-1-1,1 0 1,0 0 0,-1 0 0,1 0-1,0-1 1,0 0 0,0 0 0,0 0-1,0 0 1,9 1 0,-12-3-2,0 1 1,0 0-1,0 0 0,1 0 1,-1-1-1,0 1 1,0 0-1,0-1 1,0 1-1,0-1 0,0 0 1,1 1-1,-1-1 1,-1 0-1,1 0 1,0 1-1,0-1 0,0 0 1,0 0-1,0 0 1,-1 0-1,1 0 1,0 0-1,-1 0 0,1 0 1,-1-1-1,0 1 1,1 0-1,-1 0 1,0 0-1,1-2 0,2-44-5063,-3 38 3290,0-37-8721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4609,'0'0'18748,"203"-48"-19892,-167 25-6258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4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3977,'0'0'14203,"-4"36"-12971,-2 9-912,-1 3 24,2 0 0,2 72 0,4-104-309,0-1 0,1 0 0,1 0-1,0 0 1,1 0 0,1 0 0,0-1 0,1 0-1,0 0 1,10 15 0,-12-22-28,1 0 0,-1-1 1,1 0-1,0 0 0,1 0 0,0-1 0,-1 0 1,2 0-1,-1 0 0,0-1 0,1 0 1,0 0-1,0-1 0,0 1 0,0-2 0,1 1 1,-1-1-1,1 0 0,0-1 0,-1 1 1,15-1-1,-17-1 36,0 1 0,0-2 0,0 1 0,0-1 0,-1 1 1,1-1-1,0-1 0,0 1 0,0-1 0,-1 1 0,1-1 0,-1-1 0,1 1 1,-1-1-1,0 1 0,0-1 0,0-1 0,0 1 0,-1 0 0,1-1 0,-1 0 1,0 0-1,0 0 0,0 0 0,-1 0 0,1 0 0,-1-1 0,0 0 0,2-6 0,2-6-22,0 0 0,-1-1 0,0 1 0,-2-1-1,0 0 1,-1 0 0,-1-1 0,0 1 0,-1 0-1,-2 0 1,0 0 0,0-1 0,-2 2-1,0-1 1,-1 0 0,-1 1 0,-1 0 0,0 0-1,-1 1 1,-1 0 0,0 0 0,-1 1-1,-16-18 1,25 31-65,-1 0 0,0 0 0,0 0 0,-1 0 0,1 0 0,0 0 0,-1 0 0,1 1 0,-1-1 0,1 1-1,-1 0 1,0 0 0,0 0 0,1 0 0,-1 0 0,0 1 0,0-1 0,0 1 0,0 0 0,0-1 0,0 1 0,0 1 0,0-1 0,1 0-1,-6 2 1,5 0-29,-1 0 1,1 0-1,0 0 0,0 0 0,0 1 0,1-1 0,-1 1 0,0 0 0,1 0 0,0 0 0,0 0 0,0 0 0,0 0 0,0 0 0,0 1 0,1-1 0,0 1 0,0-1 0,0 1 0,-1 7 0,-4 33-865,3 0 0,2 49-1,1-90 792,0 76-5036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5633,'0'0'17340,"-8"238"-16900,8-163-192,0-7-128,0-9-72,0-20-48,0-19-512,4-20-1432,7-36-2633,-4-16-6762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5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 5697,'0'0'11571,"-4"0"-11593,-10-1-116,11 1 253,-1-1 0,0 1 0,1 0 0,-1 0 0,0 0 0,1 0 0,-1 0 0,0 1 0,1 0 0,-1 0 0,1 0 1,-1 0-1,1 0 0,-1 1 0,1 0 0,0-1 0,0 1 0,0 1 0,0-1 0,0 0 0,0 1 0,0-1 0,-2 4 1,-4 8-34,1 0 1,0 1-1,1 0 1,1 0 0,0 0-1,1 0 1,1 1-1,1 0 1,0 0 0,1 0-1,0 1 1,1-1-1,1 0 1,3 22 0,-3-37-79,1 0 0,0 0 0,0 0 1,-1 0-1,1 0 0,0 0 0,0-1 1,0 1-1,0 0 0,0 0 0,0-1 1,0 1-1,0 0 0,0-1 0,0 1 1,0-1-1,1 1 0,-1-1 1,0 0-1,0 0 0,0 1 0,1-1 1,-1 0-1,0 0 0,0 0 0,3-1 1,46 1 165,-34-1-143,17-5-5,-32 3-8,1-1-1,-1 1 1,0 0-1,-1 0 0,1 0 1,0-1-1,-1 1 1,0 0-1,0-4 1,1-1 25,10-129 2325,16 314-1899,5 199 0,-30-346-496,-2-28 57,1 0 0,-1 0-1,0 0 1,0 0 0,0 0 0,0 0 0,0 0-1,0 0 1,-1 0 0,1 0 0,-1 0-1,0 0 1,1 0 0,-1 0 0,0 0 0,-1 2-1,0-3 23,-1 1 0,1-1-1,-1 0 1,1 1-1,-1-1 1,0-1-1,1 1 1,-1 0-1,0-1 1,-5 1 0,-21 5-98,1 0 0,-43 17 0,70-23-44,0 1 1,0-1-1,0 1 0,0-1 1,0 0-1,0 1 0,0-1 0,0 0 1,0 0-1,-1 1 0,1-1 1,0 0-1,0 0 0,0 0 1,0-1-1,0 1 0,-2 0 0,3-1-153,0 0-1,-1 1 0,1-1 1,0 0-1,-1 0 0,1 1 1,0-1-1,0 0 0,-1 0 1,1 0-1,0 1 0,0-1 1,0 0-1,0 0 0,0 0 1,0 1-1,1-1 0,-1 0 1,0 0-1,0 0 0,0 1 1,1-1-1,0-1 0,11-29-8371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0 276 10730,'0'0'10230,"3"-12"-9473,8-33-460,-2 0 0,5-77-1,-14 70-1006,-1 52 676,1 0 0,-1 0 1,1 0-1,-1 0 1,1 0-1,-1 0 0,1 0 1,0 0-1,-1 0 1,1 0-1,-1 1 0,1-1 1,-1 0-1,1 0 1,0 0-1,-1 1 0,1-1 1,0 0-1,-1 0 1,1 1-1,0-1 0,-1 0 1,1 0-1,0 1 1,-1-1-1,1 1 0,0-1 1,0 0-1,-1 1 0,-2 6 109,1-1 0,-1 0 0,1 1-1,1 0 1,-1-1 0,1 1-1,0 0 1,1 0 0,-1 0-1,1-1 1,1 1 0,1 13-1,0-19-47,-1 0-1,1 0 1,-1 0-1,1 0 1,-1 0-1,1-1 0,0 1 1,-1 0-1,1-1 1,0 1-1,-1-1 1,1 0-1,0 1 0,0-1 1,-1 0-1,1 0 1,0 0-1,3-1 1,35-4 692,-32 0-592,1 1 0,-1-2 0,0 1 0,0-1 1,7-8-1,-7 7-108,0 0 1,1 0 0,0 1 0,14-7-1,-23 12-19,1 1 0,-1 0 0,1 0 0,-1 0 0,1 0 0,-1 0 0,1 0 0,-1 0 0,1 0 0,-1 0 0,1 0 0,-1 0 0,1 0 0,-1 0 0,1 0 0,-1 1 0,1-1 0,-1 0 0,0 0 0,1 1 0,-1-1 0,1 0 0,-1 0 0,0 1 0,1-1 0,-1 0 0,1 1 0,-1-1 0,0 1 0,0-1-1,1 0 1,-1 1 0,0-1 0,0 1 0,1-1 0,-1 1 0,0-1 0,0 1 0,0-1 0,0 1 0,0-1 0,0 1 0,5 28 1,-4-23-1,13 258 261,6 48-141,-20-311-117,0 3 0,0 0 1,1 0 0,-1 0 0,1 0 0,0-1-1,0 1 1,0 0 0,1-1 0,-1 1-1,1-1 1,0 1 0,2 2 0,-3-50-399,-1 27-194,0-16-1949,-1 10-2124,-2-10-10185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9450,'0'0'14667,"160"-58"-14323,-131 51-240,0 7-104,10 0-216,-10-6-2248,-3-1-8723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44 271 9914,'0'0'10738,"-2"-22"-10596,-10-69-32,11 84-94,0 1-1,0 0 0,-1-1 1,0 1-1,-1 0 0,1 0 1,-4-6-1,4 10 11,1-1 0,-1 0 0,1 0 0,0 1 0,0-1 0,0 0 0,0 0 0,1 0 0,-1-1 0,1 1 0,0-5 0,1 5 37,0 1-1,-1 0 0,2 0 1,-1-1-1,0 1 1,0 0-1,1 0 1,-1 0-1,1 0 0,0 1 1,0-1-1,-1 0 1,1 1-1,0-1 0,0 1 1,1 0-1,-1-1 1,0 1-1,4-1 1,49-18 606,-50 18-667,1 1 0,-1 1-1,1-1 1,0 1 0,-1 0 0,1 0-1,-1 0 1,7 2 0,-10-1 0,0-1 0,0 1 1,-1 0-1,1 0 0,0-1 0,-1 1 1,1 0-1,0 1 0,-1-1 0,1 0 1,-1 0-1,0 1 0,1-1 0,-1 0 1,0 1-1,0 0 0,0-1 0,0 1 0,0 0 1,0-1-1,-1 1 0,1 0 0,0 0 1,-1 0-1,1-1 0,-1 1 0,0 2 1,6 57 644,-6 108-1,-1-77-354,0 58-42,2 170-121,-1-312-126,4 40-7,-4-47 5,1 1 0,-1-1 0,0 0 0,0 0 0,0 1 0,1-1-1,-1 0 1,1 0 0,-1 0 0,1 0 0,-1 0 0,1 1 0,0-1 0,-1 0 0,1 0 0,0-1 0,0 1 0,0 0 0,0 0-1,0 0 1,0 0 0,0-1 0,0 1 0,0 0 0,0-1 0,0 1 0,0-1 0,0 0 0,3 1 0,-3-13 40,-1-6-392,-3-43-1666,-7 19-3032,-10-1-6629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12939,'0'0'10898,"177"-58"-10610,-152 58-192,8 0-96,-8 0-1048,1 0-3737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2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70 196 7434,'0'0'11425,"-5"2"-10673,5-2-695,0 1 0,-1-1 0,1 0-1,-1 1 1,1-1 0,-1 0 0,1 1 0,0-1 0,-1 0 0,1 0 0,-1 0-1,1 1 1,-1-1 0,1 0 0,-1 0 0,1 0 0,-1 0 0,0 0 0,1 0 0,-1 0-1,1 0 1,-1 0 0,1 0 0,-1 0 0,1 0 0,-1 0 0,1-1 0,-1 1 0,1 0-1,-1 0 1,1 0 0,-1-1 0,1 1 0,-1 0 0,1-1 0,0 1 0,-1 0-1,1-1 1,-1 1 0,1-1 0,-2-28 2321,2 14-2637,0-3 410,-1 5-105,1 0 0,1 0 1,0 1-1,5-25 0,-5 34-46,0 1-1,-1-1 1,1 1-1,0-1 1,0 1-1,1 0 1,-1 0-1,0-1 1,1 1-1,0 0 0,-1 0 1,1 0-1,0 1 1,0-1-1,0 0 1,0 1-1,0-1 1,0 1-1,1 0 1,-1 0-1,0 0 1,1 0-1,-1 0 1,1 0-1,-1 0 1,1 1-1,-1 0 0,1-1 1,-1 1-1,4 0 1,-4 0 0,-1 1-1,1-1 1,-1 0-1,0 1 1,1-1 0,-1 1-1,0 0 1,1-1 0,-1 1-1,0 0 1,0 0 0,0 0-1,1 0 1,-1 0 0,0 0-1,0 0 1,-1 0 0,1 0-1,0 1 1,0-1 0,0 0-1,-1 0 1,1 1 0,-1-1-1,1 0 1,0 3 0,9 46-5,-8-39 4,15 122-35,-2 227 0,-15-357 37,0 0-1,0 0 1,0-1-1,-1 1 1,1 0-1,-1 0 1,0-1-1,0 1 1,0-1-1,0 1 1,-1-1-1,1 1 1,0-1-1,-1 1 1,0-1-1,0 0 1,1 0-1,-1 0 1,0 0-1,-1 0 1,1-1-1,0 1 1,-1-1-1,1 1 1,0-1-1,-1 0 0,0 0 1,1 0-1,-1 0 1,0 0-1,1-1 1,-1 1-1,-5 0 1,3-1-13,0 0-1,1 1 1,-1-1-1,0-1 1,1 1 0,-1-1-1,0 0 1,1 0 0,-1 0-1,1 0 1,-1-1-1,1 0 1,-1 0 0,1 0-1,0-1 1,0 1 0,0-1-1,1 0 1,-5-3-1,5 2-139,0 1-1,0 0 1,1-1-1,-1 1 0,1-1 1,0 0-1,0 0 1,0 0-1,0 0 0,0 0 1,1 0-1,0-1 1,-1-7-1,2 12 148,0-1 1,0 1-1,1-1 0,-1 1 1,0-1-1,0 1 0,1-1 1,-1 1-1,0 0 0,1-1 1,-1 1-1,1 0 0,-1-1 1,0 1-1,1 0 0,-1-1 1,1 1-1,-1 0 0,1 0 1,-1 0-1,1-1 0,-1 1 1,1 0-1,-1 0 0,1 0 1,-1 0-1,1 0 0,-1 0 1,1 0-1,-1 0 1,1 0-1,-1 0 0,1 0 1,-1 0-1,1 0 0,-1 1 1,1-1-1,-1 0 0,1 0 1,-1 1-1,1-1 0,-1 0 1,1 1-1,0-1 19,11 5 311,-1 0-1,0 1 0,0 0 0,15 12 0,25 14 276,-24-20-550,0-2 1,1-1-1,0-1 1,0-1-1,1-2 0,0-1 1,0-1-1,0-1 1,0-1-1,58-8 1,-55 1 10,-31 6-140,1 0-1,-1 0 1,0-1-1,1 1 1,-1 0-1,0-1 1,0 1 0,1-1-1,-1 1 1,0-1-1,0 0 1,0 1-1,0-1 1,0 0-1,0 0 1,0 0-1,0 0 1,0 0 0,0 0-1,1-1 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46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109 414 11210,'0'0'7791,"8"16"-4463,-6-16-3193,0-1 0,0 1 0,0-1 0,0 0 0,0 0 0,0 0 0,0 0 0,-1 0 0,1-1 0,0 1 0,-1 0 0,1-1 0,-1 1 0,1-1 0,-1 0 1,0 0-1,1 1 0,-1-1 0,0 0 0,0 0 0,1-3 0,21-54-583,-17 42 699,3-16-256,-1-2 0,-1 1 0,-3-1 0,0 0 0,-2 0 0,-4-42 0,2 40-8,0 36 122,-7 28 75,2-8-69,1 1 0,1 0 1,1 0-1,0 0 0,2 0 0,3 35 0,-1 7 21,11 188-19,0-64-86,-10-67 55,-5-117-73,-1-1 0,1 1-1,-1-1 1,1 0 0,-1 0-1,1 0 1,-1 0 0,0 0-1,1-1 1,-5 1 0,1 0-1,-23 7-24,0-1 0,-1-1 0,0-2-1,-38 1 1,67-5 15,34 0-162,22-1 179,-1-2-1,70-13 1,-99 12-224,0-2 0,-1-1 0,0-1 0,0-1 0,0-1 0,-1-1-1,25-17 1,-33 17-1903,-13 4-2547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1 12515,'0'0'10854,"-7"37"-10071,1 1-591,2-5-36,-2 0 0,-1 0 0,-2-1-1,-1 0 1,-19 40 0,-33 47 199,-87 126 0,88-149-510,59-92 95,-1-1-44,1 0 0,1-1 0,-1 1 0,0 0 0,1 1-1,0-1 1,-1 0 0,1 0 0,0 0 0,1 1 0,-2 3 0,17-15-3084,14-21-381,4-6-3973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47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 9026,'0'0'14864,"-4"0"-13568,7 0-678,159 1 1196,216-5-1303,-370 5-1773,-11 4 674,-18 6-408,18-9 602,-39 17-3699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5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153 195 7906,'0'0'8447,"-2"-1"-8043,0 0-1,0 0 1,0 1 0,0-1-1,0 1 1,0-1 0,-1 1 0,1 0-1,0 0 1,-3 0 0,1 6-365,0 0 0,1 0 1,0 0-1,0 1 0,0-1 1,1 1-1,0-1 0,0 1 0,0 10 1,-5 65 38,6-68-56,-1 8-3,2 0 0,0 0-1,2 0 1,5 29 0,-6-44-20,1-1 1,0 0-1,1 0 1,-1 0-1,1 0 1,0 0-1,1-1 1,-1 1-1,1-1 1,0 0-1,1 0 1,-1 0 0,1-1-1,0 1 1,0-1-1,0 0 1,1-1-1,-1 1 1,7 2-1,-1-2-2,-1 0 0,1-1 0,-1 0 0,1-1 0,0 0-1,0 0 1,0-1 0,0-1 0,0 0 0,15-2 0,-20 2 5,-1-1 0,1 0 0,-1 1 1,1-2-1,-1 1 0,0-1 0,0 0 1,1 0-1,-1 0 0,0-1 0,-1 0 1,1 0-1,0 0 0,-1 0 0,0-1 1,0 0-1,0 0 0,0 0 0,0 0 0,-1 0 1,6-10-1,-6 2 10,-1 1 0,1-1 0,-2 1 0,0-1 1,0 0-1,-1 0 0,-3-22 0,2 5 14,-1 3-21,-1 0-1,-2 0 1,0 0 0,-16-44 0,-1 15 7,-28-54 0,48 104-7,-1-1 0,0 1 1,0 0-1,-1 0 0,0 0 1,1 1-1,-2-1 0,1 1 1,0 0-1,-1 0 0,-9-6 1,10 8 0,0 0 1,0 1 0,0 0-1,0-1 1,0 1 0,-1 0-1,1 1 1,0-1 0,-1 1-1,1 0 1,0 0 0,-1 1-1,1-1 1,0 1 0,-1 0-1,1 0 1,-5 2 0,1 0-8,0 1 1,0 0-1,1 1 1,0-1-1,-1 2 1,2-1-1,-1 1 1,0 0-1,1 0 1,1 1-1,-1-1 0,1 1 1,0 1-1,-7 13 1,-1 3-202,2 0 0,1 1 0,-11 38-1,2 21-1721,10-12-2393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51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8466,'0'0'13657,"0"7"-13178,-7 461-1716,10-531-4111,-2 16-3171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52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78 7138,'0'0'8225,"1"-22"-1614,-4 5-6452,0 14-146,1 0 1,-1 0 0,0 0 0,0 0-1,0 0 1,0 1 0,0 0-1,-1-1 1,1 1 0,-1 0-1,1 1 1,-1-1 0,0 1 0,0-1-1,0 1 1,0 0 0,0 1-1,0-1 1,0 1 0,0-1 0,0 1-1,0 0 1,0 1 0,0-1-1,0 1 1,-6 1 0,2 1 19,-1 0 0,0 0 1,1 1-1,-1 0 0,1 0 0,0 1 1,0 0-1,1 1 0,0 0 1,-9 8-1,10-8-33,-5 5-3,0 1 0,1 0 1,-11 17-1,19-26 2,-1 0 1,2 1-1,-1 0 0,0-1 1,1 1-1,0 0 1,-1 0-1,1 0 0,1 0 1,-1 0-1,1 0 0,-1 0 1,1 0-1,1 0 1,-1 0-1,0 0 0,1 0 1,1 4-1,-1-6 0,0 0 1,0 0-1,1 0 0,-1 0 0,0 0 0,1-1 0,0 1 1,-1 0-1,1-1 0,0 0 0,0 1 0,0-1 0,-1 0 1,1 0-1,1 0 0,-1 0 0,0 0 0,0 0 0,0-1 1,0 1-1,1-1 0,3 1 0,55 2-11,-52-3 11,136 0-468,-144 0 457,1-1 1,0 0-1,0 1 1,-1-1-1,1 0 1,-1 0-1,1 0 1,-1 0-1,1-1 0,-1 1 1,0 0-1,1-1 1,-1 1-1,0-1 1,0 1-1,0-1 1,0 1-1,0-1 1,0 0-1,-1 1 1,1-1-1,0 0 1,0-3-1,11-45-171,-12 50 183,8-92 1495,-7 157-1390,3-1-1,17 91 1,-9-91-60,-3 0-1,2 90 1,-11-152-33,0 0 0,0-1 0,0 1 0,0 0 0,-1-1 0,1 1 1,-1 0-1,1-1 0,-1 1 0,0-1 0,0 1 0,1-1 0,-1 1 0,0-1 0,0 0 1,0 1-1,-1-1 0,1 0 0,0 0 0,0 0 0,-1 0 0,1 0 0,0 0 0,-1 0 0,1 0 1,-1 0-1,1-1 0,-1 1 0,0-1 0,1 1 0,-3-1 0,-6 2 57,0 0 0,0-1-1,0-1 1,-13 0 0,9 0-1,-54 2 124,42 0-198,1-1 0,-1-1-1,0-1 1,0-2-1,1 0 1,-31-8 0,53 9-438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53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48 212 2657,'0'0'14924,"18"-13"-11757,-14 5-3077,0 0-1,-1 0 0,0-1 0,-1 1 0,0-1 0,0 1 1,-1-1-1,0 1 0,0-1 0,-2-16 0,1 21-129,0 0 0,-1 0-1,1 0 1,-1 0 0,0 0 0,0 0-1,0 1 1,-1-1 0,1 0-1,-1 0 1,0 1 0,0-1 0,0 1-1,-1 0 1,1-1 0,-1 1-1,0 0 1,0 1 0,0-1-1,0 0 1,0 1 0,-1 0 0,1 0-1,-1 0 1,-3-2 0,6 4 23,0-1 0,1 1 0,-1-1 0,0 1 0,0 0 0,0-1 0,1 1 0,-1 0 0,0 0 0,0 0 0,0-1 0,1 1 0,-1 0 0,0 0 0,0 0 0,0 0 0,0 1 0,1-1 0,-1 0 0,0 0 0,0 0 0,0 1 0,1-1 0,-1 0 0,0 1 0,0-1 0,1 1 0,-1-1 0,0 1 0,1-1 0,-1 1 0,0-1 0,1 1 0,-1-1 0,1 1 0,-1 0 0,1 0 1,0-1-1,-1 1 0,1 0 0,-1 0 0,1-1 0,0 1 0,0 0 0,0 0 0,-1 0 0,1-1 0,0 1 0,0 0 0,0 0 0,0 0 0,0 0 0,0-1 0,1 1 0,-1 1 0,25-1 1094,-19-1-1033,1 1 1,-1 0-1,1 0 0,-1 1 0,1-1 0,-1 2 0,0-1 0,0 1 0,0-1 0,0 2 0,-1-1 0,10 8 0,-6-5-36,0-1-1,0 1 1,1-1 0,10 3-1,-14-5-9,0-1-1,0-1 0,0 1 0,1-1 1,-1 0-1,0-1 0,1 0 0,-1 0 1,0 0-1,1 0 0,-1-1 1,0 0-1,1-1 0,-1 1 0,0-1 1,0 0-1,0-1 0,-1 1 0,1-1 1,0 0-1,5-5 0,-10 7 193,0 15-187,1-1 0,0 1 0,1-1 0,6 17 0,7 29 135,23 351 468,-24-197-509,-15-208-94,4 26 7,-3-30-9,-1 0-1,0-1 1,0 1 0,0 0 0,1 0-1,-1-1 1,0 1 0,0 0-1,1 0 1,-1-1 0,1 1-1,-1-1 1,1 1 0,-1 0-1,1-1 1,-1 1 0,1-1 0,0 1-1,-1-1 1,1 1 0,0-1-1,-1 1 1,1-1 0,0 0-1,0 1 1,-1-1 0,1 0-1,1 0 1,-1-20-49,-1 5-236,-3-40-1396,-9 19-2254,-5 3-4924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54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9402,'0'0'9882,"76"-29"-9170,-36 29 0,7 0-135,4 0-81,3 0-240,-3 0-136,-11 0-112,-7 0-8,-15 0-504,-8 0-1553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56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84 235 5033,'0'0'13950,"1"-6"-10532,5-28-2951,-6 29-467,2-13 27,0-1 0,-2 0 1,-2-30-1,2 45-31,-1 1 1,1-1 0,-1 1-1,0-1 1,0 1 0,0 0-1,0-1 1,0 1-1,-1 0 1,1 0 0,-1 0-1,0 0 1,0 0 0,0 0-1,-1 0 1,1 1 0,-1-1-1,1 1 1,-1 0 0,0 0-1,0 0 1,0 0 0,0 0-1,0 0 1,0 1 0,-5-2-1,1 0-31,-20-4 12,26 7 4,2 3-155,0-1 174,1 0-1,0 0 1,0 0 0,-1 0-1,1 0 1,0 0-1,0-1 1,1 1 0,-1-1-1,0 1 1,0-1-1,1 0 1,4 2 0,6 5 0,-6-3 3,-1-1 0,0 0 0,1 0 0,0 0 0,0-1 0,0 0 0,0-1 0,1 1 0,-1-1 0,1-1 0,10 2 0,-13-3-1,-1 0 0,0 0 0,1 0 0,-1-1 0,0 1 0,0-1 0,1 0 0,-1-1 0,0 1 0,0-1 0,0 1 0,0-1 0,0 0 0,-1-1 0,1 1 0,-1-1 0,1 1 0,-1-1 0,0 0 0,0 0 0,5-6 0,-5 4 2,-1 2-2,-1 0-1,1 1 0,0-1 0,0 1 0,0 0 0,0-1 0,0 1 0,1 0 0,-1 0 0,3-1 0,-4 3 19,-1 0-1,1 0 0,-1 1 1,1-1-1,-1 0 1,1 1-1,-1-1 1,1 0-1,-1 1 0,0-1 1,1 0-1,-1 1 1,0-1-1,1 1 0,-1-1 1,0 1-1,0-1 1,0 1-1,1-1 1,-1 1-1,0-1 0,0 1 1,0-1-1,0 1 1,0-1-1,0 1 0,0-1 1,0 1-1,0-1 1,0 1-1,0-1 0,0 1 1,0-1-1,0 1 1,0 26 86,0-24-22,-1 216 297,2 234-314,0-443-65,-2 2 2,1 1 0,1-1 0,0 1 0,1-1 0,0 0 0,1 1 0,0-1 0,10 21 0,-14-43 316,2 9-337,-1-1-1,0 1 1,0-1-1,0 1 1,0-1-1,0 1 0,0-1 1,0 1-1,0-1 1,-1 1-1,1-1 1,-1 1-1,1-1 0,-1 1 1,1 0-1,-1-1 1,0 1-1,0 0 1,1-1-1,-1 1 0,-2-1 1,-40-33-4543,27 21-1253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5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9458,'0'0'9943,"0"0"-9846,0-1-1,0 1 0,0-1 0,0 0 0,-1 1 0,1-1 1,0 1-1,0-1 0,0 0 0,0 1 0,0-1 1,1 1-1,-1-1 0,0 0 0,0 1 0,0-1 0,0 1 1,1-1-1,-1 1 0,0-1 0,0 1 0,1-1 0,-1 1 1,1-1-1,-1 1 0,1-1 0,73-8 847,-36 5-1101,0-1 0,47-13 0,-71 13-2230,-2-4-2432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1:59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168 294 3913,'0'0'11640,"-13"-2"-5339,-11-6-5367,20-3-848,1 0 1,0 0 0,0-1 0,1 0-1,1 1 1,0-1 0,0 0 0,1 0 0,3-17-1,-2-8-16,0 34-67,0 0 0,0 0-1,0 0 1,1 0 0,0 0 0,-1 0 0,1 0-1,0 0 1,0 1 0,0-1 0,5-3 0,31-30 81,-35 33-67,4-4-15,-5 4-2,1 1 0,0-1 1,0 1-1,0 0 1,0-1-1,0 1 1,0 1-1,1-1 1,-1 0-1,7-1 0,-7 2 1,0 0 0,0 0 0,1 0 0,-1 1 0,1-1 0,-1 1 0,0 0 0,1 0 0,-1 0 0,1 1 0,-1-1 0,1 1 0,-1 0 0,0 0 0,0 0 0,1 0-1,-1 1 1,5 2 0,-3 0 3,-1-1 0,0 1-1,0 0 1,-1 0-1,1 0 1,-1 0-1,0 1 1,0-1 0,0 1-1,4 9 1,-2 1 4,1 1 0,-2 0 0,0 0 1,-1 0-1,-1 0 0,1 29 0,4 192 40,-8-229-42,-1 1-1,0-1 1,0 1 0,-1-1-1,0 0 1,-1 0 0,1 0-1,-6 8 1,-10 22 7,13-24-7,-1-1 0,-1 0 0,0-1 0,0 1 1,-12 10-1,-16 26 13,32-43-13,-1-1-1,0 0 1,0 1-1,0-2 1,0 1-1,-1-1 1,1 0-1,-1 0 1,0 0-1,-1-1 1,1 0-1,-1 0 1,-8 2-1,1 0 5,0-1-1,-1-1 1,0-1 0,0 0-1,-21 0 1,35-2-9,-1-1 0,0 1 1,1-1-1,-1 1 0,1-1 0,-1 0 1,1 1-1,-1-1 0,1 0 0,0 0 1,-1 0-1,1 0 0,0 0 0,0 0 1,0 0-1,0-1 0,0 1 1,0 0-1,0-1 0,0 1 0,0-1 1,0 1-1,1-1 0,-1 1 0,1-1 1,-1 1-1,1-1 0,0 1 0,-1-1 1,1-2-1,-4-53-5,4 53 2,0-81-47,0 84 47,1 0 1,0 0-1,0 0 1,-1-1-1,1 1 1,0 0-1,0 0 1,0 0-1,0 0 1,0 1-1,0-1 1,0 0-1,0 0 1,1 1-1,-1-1 1,0 0-1,0 1 1,1-1-1,-1 1 1,0 0-1,3-1 1,25-6-27,-24 6 24,0 0 1,0 0-1,0 1 1,0 0 0,0 0-1,0 0 1,0 1 0,0-1-1,0 1 1,0 0 0,-1 1-1,1-1 1,0 1 0,0 0-1,-1 0 1,1 1 0,-1-1-1,0 1 1,0 0 0,0 0-1,7 6 1,32 32 17,-19-17 10,0-2 0,2-1 1,41 27-1,-54-43 15,0-1 1,1 0-1,0 0 0,0-1 1,0-1-1,0-1 0,0 0 1,0-1-1,0 0 0,1-1 1,13-3-1,-23 3-26,0-1 1,0 0-1,-1-1 1,1 1-1,-1-1 1,0 0-1,0 0 1,0 0-1,0 0 1,0-1-1,-1 1 1,1-1-1,-1 0 1,0 0-1,4-8 1,4-5-2,-1-1-1,13-30 1,2-14 52,-12 29-51,-12 29-16,0 0 0,0 1 1,0-1-1,1 0 1,-1 1-1,1 0 0,0-1 1,3-3-1,2-7-275,-21 12-2245,-7 2-2612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02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 9106,'-2'2'14674,"2"-2"-14675,0 1 0,0-1 0,0 0 0,0 1 0,0-1 0,0 0 0,-1 1 0,1-1 0,0 0 0,0 1 0,0-1 0,0 0-1,0 1 1,0-1 0,1 0 0,-1 1 0,0-1 0,0 0 0,0 0 0,0 1 0,0-1 0,0 0 0,1 1 0,-1-1 0,0 0-1,0 0 1,0 1 0,1-1 0,-1 0 0,0 0 0,0 1 0,1-1 0,-1 0 0,0 0 0,0 0 0,1 0 0,-1 1 0,0-1-1,1 0 1,-1 0 0,0 0 0,1 0 0,-1 0 0,27 6 17,-1-1-1,1-1 1,0-2-1,0 0 1,0-2-1,29-4 1,14 2 3,-12 2-363,-58 0 265,1 0 0,0 0 0,0-1 0,0 1 0,0 0 0,-1-1 0,1 1 0,0-1 0,0 1 0,-1-1 0,1 1 0,0-1 0,-1 1 0,1-1-1,-1 0 1,1 1 0,-1-1 0,1 0 0,-1 0 0,1 1 0,-1-1 0,0 0 0,1 0 0,-1 0 0,0 0 0,1 1 0,-1-1 0,0 0 0,0 0 0,0 0 0,0 0 0,0 0 0,0 0 0,0 1 0,0-1 0,-1 0 0,1 0 0,0 0 0,0 0 0,-1 1 0,0-2 0,1-9-1572,0-14-4189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3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9154,'0'0'14611,"214"26"-14003,-163-26-176,-8 0-240,-3 0-184,-15 0-8,-14-19-576,-7-4-1752,-4-6-5586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0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11082,'0'0'12107,"106"-3"-11915,-59 3-104,0 0-88,-4 0 0,-7-20-120,-10 1-1528,-12-4-4482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04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56 6121,'0'-1'13376,"0"18"-13189,-2 67 140,0-34-206,1 0 1,14 97-1,-11-133-115,1 0-1,1 0 0,0-1 1,1 1-1,0-1 0,1-1 1,1 1-1,0-1 0,0 0 1,1 0-1,1-1 0,0 0 0,1-1 1,0 1-1,13 9 0,-17-15-4,1-1 0,0 0 0,0 0 0,0-1 1,0 0-1,0 0 0,1 0 0,-1-1 0,1 0 0,0-1 0,12 1 0,-15-1 6,0-1 0,0 0 0,0-1 0,0 1 0,0-1 1,0 0-1,0 0 0,0-1 0,0 1 0,-1-1 0,1 0 0,-1 0 1,1-1-1,-1 1 0,0-1 0,0 0 0,0 0 0,7-8 0,-2-1 44,1-1 0,-2 0 0,0-1 0,0 0 1,-2-1-1,0 1 0,0-1 0,-1 0 0,-1-1 0,3-18 0,-2-4 115,-1 0 1,-2 0 0,-3-45 0,0 73-148,0 0 0,-1 0 0,0 0-1,-1 0 1,1 0 0,-2 1 0,0 0 0,0-1 0,0 1 0,-1 0 0,-1 1 0,1 0 0,-1-1 0,-1 2 0,0-1 0,0 1 0,-14-11 0,11 10-53,-1 0 0,-1 1 0,1 1 1,-1 0-1,0 0 0,0 1 0,-1 1 0,1 0 1,-1 1-1,0 0 0,0 1 0,0 1 0,-16-1 1,23 2-71,0 1 1,1-1-1,-1 1 1,1 0-1,-1 0 1,1 1-1,0-1 1,-1 1-1,1 1 1,0-1-1,0 1 1,1 0-1,-1 0 1,0 0-1,1 0 1,0 1-1,0 0 1,0 0-1,0 0 1,1 0-1,-7 10 0,1 1-570,1 1-1,1 1 0,0-1 0,1 1 0,-6 30 0,2 16-4349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0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9314,'0'0'11586,"-25"98"-10929,3-23 103,0 6-376,1 4-144,3-17-120,7-19-112,7-16-8,4-24-88,22-41-2857,-4-7-808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05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5577,'0'0'8322,"-5"2"-7351,1 0-663,0 1 0,1-1 1,-1 1-1,1 0 0,-1 0 0,1 0 0,0 1 1,0-1-1,0 1 0,1 0 0,-1-1 1,1 1-1,0 0 0,0 0 0,0 1 1,1-1-1,-2 7 0,-5 14-25,-7 47-1,10-23-17,2 88 1,3-98-253,0-31-8,0 0 0,1 1-1,0-1 1,0 0 0,1 1 0,0-1-1,0 0 1,1 0 0,0-1 0,1 1-1,7 13 1,-7-16 1,-1-1-1,1 1 1,0-1-1,0 0 1,1 0-1,-1-1 1,1 1-1,0-1 1,0 0-1,0 0 1,0-1-1,1 0 1,-1 1-1,0-2 1,1 1-1,0-1 1,10 2-1,-9-2 13,0 0-1,0 0 1,1-1-1,-1 0 1,0 0-1,0-1 1,0 0-1,1 0 1,-1-1 0,0 0-1,0 0 1,-1 0-1,1-1 1,0 0-1,-1 0 1,12-9-1,-11 6 28,0-1 0,-1 0 0,0 0 1,-1-1-1,1 0 0,-2 0 0,1 0 0,-1 0 0,0-1 0,-1 1 0,0-1 0,4-18 0,-2 7 10,-2 0-1,0 0 1,-1-1-1,-1 1 0,-1-1 1,0 1-1,-2 0 1,-1-1-1,-5-23 0,6 37-89,0 0 0,0 0 0,0 0 0,-1 0 0,0 1 0,0-1 0,-1 1 0,1 0 0,-2-1 0,1 2 0,-1-1-1,1 1 1,-2-1 0,1 1 0,0 1 0,-1-1 0,0 1 0,0 0 0,0 0 0,-1 1 0,1 0 0,-1 0 0,0 0-1,0 1 1,0 0 0,0 0 0,0 1 0,-14-1 0,15 2-155,0 0 0,0 0 0,0 1 0,1 0 0,-1 0 0,0 1 0,1-1 0,-1 1 0,1 0 0,-1 1 0,1-1 0,0 1 0,0 0 0,-4 4 0,-6 6-1549,1-1 0,-24 29 1,27-29 111,-20 28-6685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0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3977,'0'-8'17277,"0"-26"-15855,1 23-1386,0 0 0,1 0 0,1 1 0,0-1 0,0 1 0,1 0 0,0 0 0,1 0 0,0 0 0,1 1 0,0 0 0,0 0 0,1 0 0,0 1 0,0 0 0,1 0 0,11-8 0,-18 15-40,1 0 0,-1 0 0,1 1 0,-1-1 0,1 0 0,-1 0 0,1 1 0,0-1 1,-1 1-1,1-1 0,0 1 0,0 0 0,-1 0 0,1 0 0,0 0 0,0 0 0,-1 0 0,1 0 1,0 0-1,0 1 0,-1-1 0,1 1 0,0-1 0,-1 1 0,1 0 0,-1 0 0,1 0 0,-1-1 0,1 1 1,-1 1-1,0-1 0,1 0 0,-1 0 0,0 0 0,0 1 0,0-1 0,2 3 0,3 6-21,0 0-1,0-1 1,-1 2-1,6 15 1,5 15-45,-2 0 0,-2 1 1,-2 1-1,-2 0 0,-2 0 1,-1 1-1,-2-1 0,-6 72 1,3-111 71,-1 0 0,0 0-1,0 0 1,0 0 0,0 0 0,0 0 0,-1 0 0,0-1 0,0 1 0,0-1 0,0 1 0,-1-1-1,1 0 1,-1 0 0,0 0 0,0 0 0,0 0 0,0-1 0,0 1 0,-1-1 0,1 0 0,-1 0-1,1 0 1,-1-1 0,0 1 0,0-1 0,-4 1 0,-11 2 7,1-1 0,-1-1 0,0 0 0,-30-3 0,25 1-17,23 0-14,0 0-1,-1 0 0,1 0 0,0-1 1,0 1-1,-1 0 0,1-1 0,0 1 1,0-1-1,0 1 0,-1-1 0,1 0 1,0 1-1,0-1 0,0 0 0,0 0 1,0 0-1,0 0 0,1 0 0,-1 0 1,0 0-1,0 0 0,1 0 0,-1 0 1,0 0-1,1-1 0,0 1 0,-1 0 1,1 0-1,-1-1 0,1 1 0,0 0 1,0-1-1,0 1 0,0 0 0,0 0 1,0-1-1,0 1 0,0 0 0,1-1 1,-1 1-1,0 0 0,1 0 0,-1-1 0,1 1 1,-1 0-1,1 0 0,0 0 0,0 0 1,-1 0-1,1 0 0,0 0 0,0 0 1,0 0-1,0 0 0,0 0 0,0 1 1,0-1-1,0 0 0,0 1 0,1-1 1,-1 0-1,1 1 0,13-5 31,0 2-1,0 0 1,0 0-1,0 1 1,0 1-1,0 1 1,0 0-1,16 3 1,-9-2 3,-13 0 14,0 1-1,-1 0 1,1 0 0,0 1 0,-1 0-1,0 0 1,0 1 0,0 0 0,11 8 0,-11-7-42,0-1 0,0 1 1,0-1-1,1-1 1,-1 1-1,1-1 1,0-1-1,13 3 1,0-9-1842,-12-7-2454,-5-13-9023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07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83 226 8090,'0'0'10251,"-1"-7"-9824,-2-164 3578,4 168-4005,-1 1 1,1 0-1,0-1 1,-1 1-1,1 0 1,0 0-1,0 0 1,1 0 0,-1 0-1,0 0 1,1 0-1,-1 0 1,1 0-1,-1 1 1,1-1-1,0 0 1,0 1-1,0 0 1,3-2-1,-4 2-5,0 0-1,0 0 1,1 1-1,-1-1 1,0 0-1,1 1 1,-1-1-1,0 1 1,1 0-1,-1-1 1,1 1-1,-1 0 1,0 0 0,1 0-1,-1 0 1,1 0-1,-1 0 1,1 0-1,-1 1 1,0-1-1,1 0 1,-1 1-1,1-1 1,-1 1-1,0-1 1,0 1-1,1 0 1,-1 0-1,0 0 1,0-1-1,0 1 1,0 0-1,0 0 1,2 2-1,4 12-18,-1-1-1,-1 1 0,0 0 0,0 0 0,-2 0 0,0 0 0,2 32 0,-1-11 19,10 79-220,-2 154 0,-11-264 222,-1 0 0,0-1 0,-1 1 0,1 0 0,-1-1 0,0 1 0,0 0 0,0-1 0,0 1 0,-1-1 0,-4 8 0,5-10 1,-1 0 0,0-1 0,0 1 0,0-1-1,0 1 1,0-1 0,-1 0 0,1 0 0,0 0 0,-1 0 0,1 0 0,-1 0-1,1-1 1,0 1 0,-1-1 0,0 1 0,1-1 0,-1 0 0,1 0-1,-1 0 1,1-1 0,-5 0 0,1 0-8,0-1 0,0 1-1,0-1 1,0-1 0,0 1 0,1-1 0,-1 0-1,1 0 1,-1-1 0,1 0 0,0 1-1,1-2 1,-1 1 0,1-1 0,-6-6 0,-5-8-69,1-1 0,-20-36 0,40 66 113,0 0-1,1 0 1,0 0-1,1-1 0,0-1 1,0 1-1,1-1 1,0-1-1,0 1 1,1-2-1,0 1 0,0-1 1,1-1-1,-1 0 1,1 0-1,0-1 1,1 0-1,-1-1 0,1-1 1,-1 0-1,21 1 1,-17-2 43,6 1 68,0-2 0,25-1-1,-42 0-148,0 1-1,-1 0 0,1-1 0,0 0 1,0 0-1,-1 0 0,1 0 1,0-1-1,-1 1 0,0-1 0,1 0 1,-1 0-1,0 0 0,0-1 0,0 1 1,0-1-1,0 1 0,3-6 0,0-6-1697,-6 4-2377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0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248 203 5905,'0'0'7483,"3"-11"-6272,-1 4-762,8-34 793,-7 5 3731,-8 32-4955,0 1-1,-1 0 1,1 0 0,-1 0-1,0 1 1,0 0 0,0 0-1,-11-1 1,-3-1 62,0 1 1,-1 2-1,1 0 0,-21 2 1,5-1 301,35 1-376,-1-1 0,1 0-1,0 1 1,0-1 0,0 1 0,0-1 0,0 1-1,0 0 1,0-1 0,0 1 0,0 0 0,0 0-1,0 0 1,0 0 0,0 0 0,1 0 0,-1 0-1,0 0 1,1 0 0,-1 0 0,1 0 0,-1 0-1,1 0 1,-1 0 0,1 0 0,0 1 0,0-1-1,0 0 1,-1 0 0,1 1 0,1 1 0,-2 49 88,2-39-55,-2-2-27,2 1-1,-1 0 1,2-1 0,0 1 0,0-1 0,1 1 0,0-1-1,1 0 1,0 0 0,1 0 0,0-1 0,1 1 0,0-1 0,1-1-1,14 17 1,11 14 55,-1 2-1,34 58 1,-56-84-62,-1 2 0,-1-1 0,0 1 1,-1 1-1,-1-1 0,-1 1 0,0 0 1,-2 0-1,1 30 0,-3-48-1,0 1-1,0 0 1,0 0-1,-1-1 0,1 1 1,-1 0-1,1-1 1,-1 1-1,1 0 1,-1-1-1,0 1 1,0-1-1,0 1 1,0-1-1,0 1 0,0-1 1,0 0-1,0 1 1,-1-1-1,1 0 1,-3 2-1,0-1 4,0 0-1,0 0 0,0 0 1,-1-1-1,1 1 1,0-1-1,-1 0 0,-6 0 1,-1 0-3,0 0 1,0-1 0,0-1 0,0 0-1,1-1 1,-16-4 0,20 4-36,0-1-1,0 0 1,1-1 0,0 1-1,0-1 1,0-1 0,0 1-1,0-1 1,1 0 0,0 0-1,0-1 1,0 1 0,1-1-1,0 0 1,0 0 0,0-1-1,1 1 1,0-1 0,0 0-1,1 0 1,-1 0 0,2 0-1,-1 0 1,1 0 0,0-1-1,0-7 1,0 0-28,1-1-1,0 1 1,1-1 0,0 1-1,1 0 1,1 0 0,1 0 0,0 0-1,1 0 1,0 1 0,13-23-1,78-100 123,-71 107 21,-2-1 0,-1-2 1,-2 0-1,30-66 0,-48 96-80,0-1-1,-1 0 1,0 0-1,0 0 0,0 0 1,0 0-1,-1 0 0,1 0 1,-1 0-1,0-1 1,0 1-1,0 0 0,-2-4 1,2 7-11,-1 0 0,1 0 0,-1 0 1,1 0-1,-1 1 0,1-1 0,-1 0 1,0 0-1,1 1 0,-1-1 0,0 0 1,0 1-1,0-1 0,1 1 0,-1-1 0,0 1 1,0-1-1,0 1 0,-2-1 0,-31 2-389,24 2 11,-1 0-1,1 0 1,-1 1 0,-9 5-1,-46 30-3763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11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105 242 1176,'0'0'21757,"-11"-1"-21165,-34-6-273,44 7-311,0 0 0,0 0 0,-1 0 0,1 0 0,0 0 0,0 0 0,0 0 0,0 0 0,0 0 0,0 1 0,0-1 0,0 0 0,0 1 1,0-1-1,0 1 0,0-1 0,0 1 0,0 0 0,0-1 0,0 1 0,0 0 0,1 0 0,-1-1 0,0 1 0,0 0 0,1 0 0,-1 0 0,1 0 0,-1 1 0,-7 30 20,6-22-5,-4 41 87,2 0 0,4 97 1,-1-143-107,2 0 0,-1 0 0,1 0 0,-1 0 0,1 0 1,1 0-1,-1 0 0,1 0 0,0 0 0,0-1 0,0 1 1,1 0-1,-1-1 0,1 0 0,0 0 0,1 0 1,6 7-1,-5-7 4,1-1 1,-1 1 0,1-1 0,0 0-1,0-1 1,0 1 0,1-1 0,-1 0-1,1-1 1,-1 0 0,1 0-1,-1 0 1,11-1 0,-8 0 5,0 0-1,0 0 1,0-1-1,0-1 1,0 1 0,0-2-1,-1 1 1,1-1-1,-1 0 1,1-1 0,-1 0-1,0-1 1,0 1-1,-1-1 1,0-1 0,1 1-1,-2-1 1,1-1 0,-1 1-1,0-1 1,7-9-1,-7 5-1,0 1 0,0-1-1,-1 0 1,0 0-1,-1 0 1,0-1 0,-1 0-1,0 1 1,-1-1 0,0 0-1,-1-1 1,-1 1-1,0 0 1,0 0 0,-4-20-1,2 24-9,-1 0 0,1 0 0,-2 0 0,1 1 0,-1-1 0,0 1 0,-1 0 0,0 0-1,0 0 1,0 1 0,-1 0 0,0 0 0,0 0 0,0 1 0,-1 0 0,0 0 0,-8-4-1,5 3-141,-1 0 0,1 1 0,-1 0 0,-1 0 0,1 1 0,0 1 0,-1 0 0,0 1 0,0 0 0,0 1-1,-19 0 1,28 2 98,1 0 0,-1 0-1,0 0 1,0 0 0,1 1 0,-1 0-1,1-1 1,-1 1 0,1 0-1,0 0 1,0 0 0,0 0-1,0 1 1,0-1 0,0 1-1,0-1 1,1 1 0,0-1-1,-1 1 1,1 0 0,0 0 0,-1 4-1,-21 75 40,22-75-16,-5 30 235,1-1 0,1 72-1,3-105-193,1 1 0,0 0 0,1 0 0,-1 0 0,1-1 0,-1 1 1,1 0-1,0 0 0,1-1 0,-1 1 0,1-1 0,-1 1 0,1-1 0,0 0 0,0 1 0,0-1 0,1 0 0,-1-1 0,1 1 0,0 0 0,4 3 0,-1-3 27,0 0-1,0 0 1,0-1-1,1 0 1,-1 0-1,1 0 1,-1-1-1,1 0 1,0 0-1,0 0 1,10-2-1,-11 1-6,-1 0-1,1-1 1,0 0 0,-1 0-1,1 0 1,-1-1 0,0 1-1,1-1 1,-1-1 0,0 1-1,0-1 1,0 0 0,0 0-1,5-5 1,-2 0 4,0 1-1,-1-1 1,0 0-1,-1-1 1,0 0-1,0 0 1,5-11-1,1-8 13,-1 0 1,-1 0-1,-1-1 0,7-48 0,-10 29-386,0-96 0,-6 143-93,11 26-657,2 11 1026,-7-15 97,2 0 0,0-1 0,1 0 0,12 19-1,-18-35-19,0 1-1,0-1 1,1 0-1,-1 0 1,1 0-1,0-1 1,0 1-1,0-1 1,0 0-1,1 0 1,-1 0-1,1-1 1,0 1-1,0-1 1,0 0-1,0-1 1,0 1-1,0-1 1,0 0-1,0 0 1,10 0-1,-9-1-3,-1-1-1,1 1 0,0-1 1,0 0-1,-1 0 0,1 0 1,0-1-1,-1 0 0,0 0 1,1-1-1,-1 1 1,0-1-1,0 0 0,0-1 1,6-5-1,-5 3-10,0-1-1,-1 1 1,1-1-1,-2-1 1,1 1-1,-1 0 1,0-1-1,0 0 1,3-13 0,-1-2 120,-1 0 1,-1 0-1,-1 0 1,-1-1-1,-1 1 1,-4-45-1,2 65-100,0 0 0,0 0 0,0 0 0,0 0 0,0 0 0,0 1 0,-1-1 0,1 0 0,-1 1 0,0-1-1,-3-3 1,4 5-25,1 1-1,0 0 1,-1-1-1,1 1 0,-1-1 1,1 1-1,-1 0 1,1-1-1,-1 1 0,0 0 1,1-1-1,-1 1 1,1 0-1,-1 0 1,0 0-1,1 0 0,-1 0 1,1-1-1,-1 1 1,0 0-1,1 0 0,-1 0 1,-1 1-1,2-1-5,-1 1 0,0 0 0,0-1 0,0 1 0,1 0 0,-1 0 0,0-1 0,0 1 0,1 0 0,-1 0 0,1 0 0,-1 0 0,1 0-1,-1 0 1,1 0 0,0 0 0,-1 0 0,1 0 0,0 2 0,-4 16-40,1 1-1,1-1 1,1 1-1,1 0 1,0 0-1,1-1 1,2 1-1,0-1 1,1 1 0,8 25-1,-10-40 45,1 0-1,-1 0 1,1 0-1,0-1 1,0 1 0,0-1-1,1 0 1,-1 0 0,1 0-1,0 0 1,1-1-1,-1 1 1,0-1 0,1 0-1,0 0 1,6 2-1,1-1 37,-1-2-1,0 1 1,1-1-1,-1-1 1,1 0-1,17-2 0,-28 2-108,0-1-1,1-1 0,-1 1 0,1 0 1,-1 0-1,0 0 0,1-1 0,-1 1 0,0-1 1,1 1-1,-1-1 0,0 1 0,0-1 1,1 0-1,-1 1 0,0-1 0,0 0 0,0 0 1,0 0-1,0 0 0,1-2 0,6-16-5716,-3-1-7713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1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309 206 5673,'0'0'13146,"-6"0"-12269,5 0-796,-9 0 516,-1 0-1,1 0 1,0-1-1,0 0 1,0-1 0,-15-5-1,22 6-533,1 0-1,-1-1 1,0 1-1,1-1 1,-1 0-1,1 1 1,-1-1-1,1-1 1,0 1-1,0 0 1,0-1 0,0 1-1,0-1 1,0 1-1,1-1 1,-1 0-1,1 0 1,0 1-1,0-1 1,0 0-1,0 0 1,0 0-1,1 0 1,-1-1 0,1 1-1,0 0 1,1-6-1,-2-9 95,0-25-46,1 41-111,0 1-1,0-1 1,0 1 0,0-1 0,1 0-1,-1 1 1,0-1 0,1 1 0,0-1-1,-1 1 1,1-1 0,0 1 0,0-1-1,0 1 1,-1 0 0,2 0 0,-1-1-1,0 1 1,2-1 0,5-3-9,2 1 0,-1 0 0,0 0 0,1 1-1,-1 0 1,1 1 0,0 0 0,0 1 0,0 0 0,17 1 0,-25 0 3,1 1 0,0 0 0,-1 0 0,1 0 0,-1 0 0,1 1 0,-1-1 1,0 1-1,1-1 0,-1 1 0,0 0 0,0 0 0,0 0 0,0 0 0,0 0 0,-1 0 0,1 1 0,-1-1 1,1 0-1,-1 1 0,0-1 0,0 1 0,0 0 0,1 2 0,2 7 1,0-1-1,-1 1 1,0 0 0,1 18-1,-1-10-7,-2 1-1,0-1 1,-1 1-1,-1-1 1,-1 0-1,-1 0 1,-1 1-1,0-2 1,-2 1-1,0-1 1,-1 1-1,-1-2 1,-1 1-1,-1-1 1,-14 20-1,7-13 16,-1-2 0,-1 0 0,-30 28 0,43-46-9,1 0 0,-1-1 0,1 1 0,-1-1 0,0 0 0,-1-1 0,1 1 0,-1-1 0,0 0 0,1-1 0,-1 0 0,0 0 0,0 0 0,-1-1 0,1 0 0,0-1 0,0 1 0,-1-1 0,-12-2 0,17 1-14,1 0 0,-1 0 0,1 0 0,0-1 0,-1 1 0,1-1-1,0 1 1,0-1 0,0 0 0,0 0 0,0 0 0,1 0 0,-1 0 0,0 0 0,1 0 0,0-1 0,-1 1-1,1-1 1,0 1 0,0-1 0,0 1 0,1-1 0,-1 1 0,1-1 0,-1-4 0,-1-10-204,0-1 0,3-32 0,-1 28 32,0 21 190,0 0 0,0 0 1,0 0-1,0 0 0,0 0 1,0 0-1,1 0 0,-1 0 1,0 0-1,0 0 0,1 0 0,-1 0 1,1 0-1,-1 0 0,1 0 1,-1 0-1,1 0 0,0 0 1,-1 0-1,1 1 0,0-1 1,0 0-1,0 0 0,-1 1 0,1-1 1,0 1-1,0-1 0,0 1 1,0-1-1,0 1 0,0-1 1,0 1-1,0 0 0,0 0 0,0-1 1,0 1-1,0 0 0,1 0 1,-1 0-1,0 0 0,0 0 1,0 1-1,0-1 0,0 0 1,0 0-1,0 1 0,0-1 0,0 0 1,0 1-1,1 0 0,6 2-9,-1 0 0,0 0 0,0 1 0,0 0-1,11 8 1,-3 2 30,1-2 1,0 0-1,1-1 1,1 0-1,-1-2 0,2 0 1,-1-1-1,1 0 1,0-2-1,1 0 1,-1-2-1,1 0 0,0-1 1,35 1-1,-63-8-3919,-14-2-5141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1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8850,'0'0'11789,"1"12"-10891,5 412 1118,-6-421-2020,8-32-4089,-5-3-472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2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84 412 12043,'0'0'10194,"8"-9"-9925,2-7-187,-1 1 0,-1-1 0,-1 0 0,0-1 0,-1 1 0,-1-1 0,0-1 0,-1 1 0,1-24 0,1-22-161,-3-70 0,-3 115 15,-2 105-46,0-24 225,8 85 0,1-112-65,1 0 1,2-1 0,23 55 0,12 41 31,-38-99-82,-1 0 0,-2 1 0,1 58 0,-5-90 1,0 0-1,0 0 1,0 0-1,-1 0 1,1 0-1,0 0 1,-1-1-1,1 1 1,-1 0-1,1 0 1,-1 0 0,1 0-1,-1 0 1,1-1-1,-1 1 1,0 0-1,1 0 1,-1-1-1,0 1 1,0-1 0,0 1-1,1-1 1,-1 1-1,0-1 1,0 1-1,0-1 1,0 0-1,0 1 1,0-1-1,0 0 1,0 0 0,0 0-1,-1 0 1,-40 1 33,30-2-24,-2-1-7,0 0 0,0-1-1,0 0 1,0-1 0,1-1 0,0 0 0,0-1 0,0 0 0,-17-12 0,-33-15-398,62 32 82,12 1-243,243 0 400,-145 0-2954,-56 0-2566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4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11018,'0'0'13355,"206"-16"-13355,-180 3-552,-5 0-3377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1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138 180 4609,'0'0'9079,"-47"2"-1845,46-3-7141,0-1 0,0 1 0,0-1 0,0 1 0,1 0 0,-1-1 0,0 0 0,1 1 0,-1-1 0,1 1 0,-1-1 0,1 0 0,0 1 0,0-1 0,0 1 0,0-4 0,1-35 427,0 22-370,-1 5-97,-1 5 58,1 1-1,0-1 1,1 0-1,2-14 1,-2 20-99,-1 1 1,1-1 0,-1 1-1,1-1 1,0 1 0,-1 0 0,1-1-1,0 1 1,0 0 0,0 0 0,0-1-1,0 1 1,0 0 0,0 0 0,0 0-1,1 0 1,-1 0 0,0 1-1,1-1 1,-1 0 0,0 1 0,1-1-1,-1 1 1,1-1 0,-1 1 0,1-1-1,-1 1 1,1 0 0,-1 0-1,3 0 1,0 0-14,0 1-1,-1 0 0,1 0 1,0 0-1,-1 1 0,1-1 1,-1 1-1,0 0 1,1 0-1,-1 0 0,0 0 1,0 0-1,0 1 0,0-1 1,-1 1-1,1 0 1,-1 0-1,0 0 0,0 0 1,0 0-1,0 1 0,0-1 1,-1 1-1,1-1 1,1 7-1,5 13-13,-1 0 1,6 44 0,-11-60 14,4 34 27,-2 2 1,-1-1 0,-6 82 0,2-116-20,-1 1 1,1 0 0,-1-1-1,-1 1 1,0-1 0,0 1 0,-1-1-1,0 0 1,0-1 0,0 1-1,-1-1 1,-1 0 0,-9 12 0,10-15-13,0 1 0,0-1 0,0 0 1,-1 0-1,1-1 0,-1 0 0,0 0 0,0 0 1,0 0-1,0-1 0,0 0 0,-1 0 1,1-1-1,-1 0 0,1 0 0,-1-1 1,1 1-1,-12-2 0,15 1-16,1-1-1,-1 1 1,1-1-1,0 1 1,-1-1-1,1 0 1,0 0-1,0 0 1,0-1-1,0 1 1,0 0 0,0-1-1,0 1 1,0-1-1,0 0 1,1 1-1,-1-1 1,0 0-1,1 0 1,0 0-1,-1 0 1,1 0-1,0-1 1,0 1-1,0 0 1,0-5-1,-2-4-216,1 1-1,1-1 0,0 1 0,1-18 0,0 27 225,0 1 5,0-1 0,1 0-1,-1 1 1,1-1 0,-1 0 0,1 1-1,0-1 1,-1 0 0,1 1-1,0-1 1,-1 1 0,1 0 0,0-1-1,-1 1 1,1-1 0,0 1 0,0 0-1,0 0 1,-1-1 0,1 1-1,0 0 1,0 0 0,0 0 0,0 0-1,-1 0 1,1 0 0,0 0 0,0 0-1,0 0 1,0 0 0,-1 1-1,1-1 1,0 0 0,0 1 0,0-1-1,-1 0 1,1 1 0,1 0 0,34 12 157,-25-6-79,4 2 47,-1 0 0,1-1-1,1 0 1,0-1 0,0-1 0,0 0 0,1-2-1,-1 0 1,1 0 0,23 1 0,-34-5-85,1 0 0,0 0 0,-1-1 0,1 0 0,-1 0 0,1 0 0,7-3 0,-11 2-180,0 1 0,0-1 1,-1 0-1,1 0 0,-1 0 0,1 0 0,-1-1 1,0 1-1,0-1 0,0 1 0,0-1 0,0 0 0,-1 0 1,1 0-1,-1 0 0,1-4 0,7-19-5212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15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76 8386,'0'0'10278,"-18"-11"-9645,-56-30-318,72 40-309,0 0 0,-1 0-1,1 0 1,0 0 0,-1 0-1,1 1 1,-1-1 0,1 1-1,-1-1 1,0 1 0,1 0 0,-1 0-1,1 0 1,-1 1 0,1-1-1,-1 1 1,0-1 0,1 1-1,0 0 1,-1 0 0,1 0 0,-1 0-1,1 0 1,0 1 0,0-1-1,0 1 1,0-1 0,0 1-1,0 0 1,0 0 0,0-1 0,-1 4-1,0-1 128,0 1-1,0 0 0,0 0 1,1-1-1,-1 2 0,1-1 1,1 0-1,-1 0 0,1 1 1,0-1-1,-1 9 1,3-12-67,0 0 1,0 0-1,0 0 1,0 0-1,0 0 1,1 0-1,-1-1 1,0 1-1,1 0 1,0-1 0,-1 1-1,1-1 1,0 0-1,0 0 1,-1 0-1,1 0 1,0 0-1,0 0 1,0 0-1,1 0 1,-1-1-1,3 1 1,10 5 199,-5 1-210,0-1 0,0 1 0,0 1 0,-1-1 1,0 2-1,-1-1 0,0 1 0,0 1 0,-1-1 0,0 1 0,-1 0 0,0 1 1,0 0-1,-1 0 0,-1 0 0,0 0 0,0 1 0,-1-1 0,1 14 0,3 23-33,-2 0 0,-2 0-1,-5 66 1,2-110-16,0 3-7,0-1 0,-1 0 0,0 1 0,0-1 0,0 0 0,-1 0 0,0 0 0,0 0 0,0 0 0,-5 9 0,5-13-1,0 1 0,0-1 0,0 0 0,-1 0-1,1 0 1,-1 0 0,1 0 0,-1 0 0,1 0 0,-1-1-1,0 0 1,0 1 0,0-1 0,1 0 0,-1 0 0,-1-1-1,1 1 1,0-1 0,0 1 0,0-1 0,0 0 0,-6-1 0,6 1-6,-1 0 0,1-1 0,0 0 0,-1 1 0,1-1 0,0 0 0,0-1 0,0 1 0,0-1 0,0 1 0,0-1 0,0 0 0,1 0 0,-1 0 0,0 0 1,-3-5-1,1 1-7,1-1 1,-1 1-1,1-1 1,1 1-1,0-1 1,-1 0-1,-1-9 1,-1-5-32,2 0 1,0 1 0,1-1 0,0-37 0,2 47 35,0 0 1,1 1 0,1-1-1,0 0 1,0 0 0,1 1-1,0-1 1,1 1 0,0-1-1,1 1 1,0 0-1,0 0 1,1 1 0,7-12-1,54-55-13,-51 62 20,-1-1-1,-1-1 1,0 0-1,-1-1 0,-1 0 1,0-1-1,8-21 1,-17 34-26,-1 1 0,1-1 0,-1 0 1,0 0-1,-1 0 0,1 1 0,-1-1 0,0 0 1,0 0-1,-1-5 0,0 8-28,1 0 0,-1 0 0,1 1 0,-1-1 0,1 0 0,-1 1 0,0-1 0,0 1 0,0-1 0,0 1 0,0-1 0,0 1 0,0 0 0,-1-1 0,1 1 0,0 0 0,-1 0 0,1 0 0,-1 0 0,1 0 0,-1 0 0,0 0 0,1 1 0,-1-1 0,0 1 0,1-1 0,-1 1 0,-3-1 0,0 1-114,0-1-1,0 1 1,0 0-1,0 0 1,0 0 0,0 1-1,0 0 1,0 0-1,0 0 1,0 0-1,1 1 1,-1 0 0,0 0-1,1 0 1,-1 1-1,-6 5 1,4-3-510,1 1 1,0 1-1,0-1 0,1 1 1,0 0-1,0 0 0,1 0 1,-8 15-1,-1 13-5899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15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1 5697,'0'0'15430,"-9"9"-14607,-26 32-235,2 2 0,-54 92 1,-37 117-355,109-204-168,5-19-2008,8-58-814,7-14-1736,8-2-3804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1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9010,'0'0'11180,"-26"15"-10277,-80 50-122,103-63-743,0-1 0,0 1 0,0 0 0,0 0 0,1 1 0,-1-1-1,0 0 1,1 1 0,0 0 0,0 0 0,0-1 0,0 1 0,0 0 0,0 1 0,1-1 0,-1 0 0,1 0 0,0 1 0,0-1-1,0 1 1,1-1 0,-1 0 0,1 1 0,0 0 0,0-1 0,0 1 0,0-1 0,1 1 0,-1-1 0,1 0 0,1 4 0,-1-6-34,-1 0 1,1 0 0,0 0 0,0 0 0,-1-1 0,1 1-1,0 0 1,0-1 0,0 1 0,0 0 0,0-1 0,0 1-1,0-1 1,0 0 0,0 1 0,0-1 0,0 0 0,0 0-1,0 1 1,0-1 0,0 0 0,0 0 0,2 0 0,32-1 30,-23 1-10,-9 0-8,1 0 0,-1 0 1,1-1-1,-1 1 1,0-1-1,1 1 0,-1-1 1,0 0-1,1-1 1,-1 1-1,0 0 1,0-1-1,0 0 0,0 0 1,0 0-1,-1 0 1,1 0-1,0 0 0,-1-1 1,0 1-1,1-1 1,2-4-1,-2 1 5,0-1 0,0 1 0,-1 0 0,0-1 0,0 1 0,-1-1-1,0 0 1,0 1 0,0-1 0,-1-10 0,0 17-43,-1-1 0,1 0 0,0 1 0,-1-1 0,1 0-1,0 1 1,-1-1 0,1 1 0,-1-1 0,1 1 0,-1-1 0,1 1 0,-1 0 0,0-1 0,1 1-1,-1-1 1,1 1 0,-1 0 0,0 0 0,1-1 0,-1 1 0,0 0 0,1 0 0,-1 0-1,0 0 1,0 0 0,1 0 0,-1 0 0,0 0 0,1 0 0,-1 0 0,0 0 0,1 0 0,-1 1-1,0-1 1,1 0 0,-2 1 0,-29 10-1187,25-5 955,0-1-1,1 1 0,0 0 1,0 0-1,1 0 0,0 1 1,0-1-1,0 1 0,1 0 0,0 0 1,-3 10-1,2-1-1131,0 0-1,0 1 1,2 0-1,-1 19 1,2 2-5386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16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164 139 6065,'0'0'13186,"-2"4"-12758,1-2-363,-1 0 121,0 1 1,0 0-1,1 0 0,-1 0 0,1 0 0,0 0 0,0 1 0,0-1 0,0 0 0,1 0 0,-1 4 0,20-9 586,-15 1-747,1-1 0,0 0 1,-1 0-1,0 0 0,1 0 1,-1-1-1,0 0 0,0 0 1,0 0-1,-1 0 0,1-1 1,-1 1-1,0-1 0,0 0 0,0 0 1,0 0-1,2-6 0,-1 2-22,0 0 0,-1 0 0,0 0-1,-1 0 1,0-1 0,0 1-1,-1-1 1,1-16 0,-2 24-1,0-1 0,0 1 0,0 0 0,0 0 0,0 0 0,0-1 0,-1 1 0,1 0 0,0 0 0,-1 0 0,1 0 0,-1-1 0,0 1 0,1 0-1,-1 0 1,0 0 0,0 0 0,1 1 0,-1-1 0,0 0 0,0 0 0,0 0 0,0 1 0,0-1 0,-2-1 0,0 1-1,0 0 0,0 0 0,0 1-1,0-1 1,0 1 0,0-1 0,0 1 0,0 0 0,0 0-1,-4 1 1,0 0-2,0 0 0,0 1 0,1-1-1,-1 1 1,1 1 0,-1-1 0,1 1-1,0 0 1,-9 7 0,1 2-5,1 2 0,0 0 1,1 0-1,1 1 0,0 0 0,1 1 0,0 1 0,2-1 1,0 1-1,-10 32 0,18-49-65,-1 1 0,1-1 0,0 1 0,-1-1 0,1 1 0,0-1 0,0 1 0,0 0 0,-1-1 0,1 1 0,0-1 0,0 1 0,0-1 0,0 1 0,0 0 0,0-1 0,0 1 0,0-1 0,0 1 0,0 0 0,1-1 0,-1 1 0,0-1 0,0 1 0,1-1 0,-1 1 0,0-1 0,0 1 0,1-1 0,-1 1 0,1-1 0,-1 1 0,0-1 0,1 0 0,-1 1 0,1-1 0,-1 0 0,1 1 0,-1-1 0,1 0 0,-1 1 0,1-1 0,-1 0 0,1 0 0,0 0 0,-1 0 0,1 1 0,-1-1 0,1 0 0,-1 0 0,2 0 1,24 0-6553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1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10042,'0'0'15667,"253"-82"-15330,-155 43-193,-15 7-136,-17 2-8,-23 14-312,-18 0-513,-14 3-1519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2:16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17540,'0'0'6313,"221"-98"-5113,-124 62-624,1 1-576,-22 9-376,-29 3-2232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7:17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12003,'0'0'7049,"19"-3"-6357,209 6 2439,238-7-2698,-439-2-1321,-14-8-2637,-9 2-2079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7:53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10138,'0'0'9668,"-6"1"-7738,8 1-709,95 14-834,1-5 0,0-3 1,117-8-1,63 5-296,19 8-28,-230-8-60,106 2 19,37-3-9,166-5 48,-282-9-49,-70 6-32,0 1 1,1 1 0,-1 1-1,1 1 1,31 4 0,-12 1 42,-1-2 1,85-5 0,-36 0-62,26-1-1,-40 1-75,78 7 0,-74 3 32,1-3-1,144-12 0,34-6 93,-121 13 243,-129 4-216,-16 3-121,-17 6-860,-15-1-2505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7:5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 6905,'-1'0'16101,"169"13"-14878,-29-3-948,157-9-1,-137-3-200,101-11-41,-193 8-10,95 4 0,-6 1 5,374-5-36,-302 7 21,-150 2-67,-1 4-1,119 28 1,2 0 28,-14-2 15,73 7-4,-229-39 16,-11-1-2,0 0 0,-1 1 0,22 5 1,-37-6-60,-1-1 1,1 0 0,0 0 0,-1 0 0,1 1 0,-1-1-1,1 0 1,-1 0 0,1 1 0,-1-1 0,1 1 0,-1-1-1,1 0 1,-1 1 0,1-1 0,-1 1 0,0-1 0,1 1 0,-1-1-1,0 1 1,1 0 0,-1-1 0,0 1 0,0-1 0,0 1-1,1 0 1,-1-1 0,0 1 0,0-1 0,0 1 0,0 0-1,0-1 1,0 1 0,0-1 0,0 1 0,-1 0 0,1-1-1,0 1 1,0 0 0,0-1 0,-1 1 0,1-1 0,-1 2-1,-14 5-4399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120 189 11690,'-4'-1'12265,"3"1"-12242,0 0 0,0 0-1,0-1 1,0 1 0,0 0 0,1 0 0,-1-1 0,0 1-1,0 0 1,0-1 0,1 1 0,-1-1 0,0 1 0,0-1-1,1 1 1,-1-1 0,1 1 0,-1-1 0,0 0 0,1 1-1,-1-2 1,-1-15 9,0 0 0,2-1-1,1-21 1,0 34-31,-1 1 0,1-1-1,-1 0 1,1 0 0,1 0-1,-1 1 1,1-1 0,-1 1-1,1-1 1,0 1 0,1 0-1,-1-1 1,1 1 0,0 1 0,0-1-1,5-5 1,-6 8-3,-1 0 0,1 0-1,0 1 1,-1-1 0,1 0 0,0 1 0,-1-1 0,1 1-1,0 0 1,0-1 0,-1 1 0,1 0 0,0 0 0,0 0-1,0 0 1,-1 1 0,1-1 0,0 0 0,0 1 0,-1-1 0,1 1-1,0 0 1,-1-1 0,1 1 0,0 0 0,-1 0 0,1 0-1,-1 0 1,0 0 0,1 1 0,-1-1 0,0 0 0,2 2-1,3 4-30,-1 0-1,1 0 1,-1 0-1,0 1 1,4 10-1,2 7-111,-1 1 0,-2 0 0,0 0 0,-2 1 0,6 53 1,-4 140-477,-8-209 596,0 9-2,-1 1 0,-1-1 0,0 0-1,-2 0 1,0 0 0,-12 34 0,15-50 25,-1 1 1,0-1 0,0 0 0,0-1-1,0 1 1,0 0 0,-1 0 0,0-1-1,0 0 1,0 1 0,0-1-1,0 0 1,-1-1 0,1 1 0,-1-1-1,0 1 1,1-1 0,-1 0 0,0 0-1,-1-1 1,1 1 0,0-1 0,0 0-1,-1 0 1,1 0 0,0-1-1,-1 0 1,1 1 0,-1-1 0,1-1-1,0 1 1,-1-1 0,1 0 0,0 0-1,-1 0 1,1 0 0,-7-4-1,5 2-8,0-1-1,0 1 0,0-1 0,0 0 0,1-1 0,-1 0 0,1 0 0,0 0 0,1 0 0,-1-1 0,-5-9 0,1 0-7,-1-1 0,2 0 1,-9-22-1,16 35 16,0-2-8,10 5 12,116 30 214,-89-19-187,1-2 0,71 9 0,-70-15-10,0-1 0,51-6 1,-88 4-52,0 0 1,-1 0-1,1 0 1,0-1 0,-1 1-1,1 0 1,0 0 0,-1-1-1,1 1 1,-1 0 0,1-1-1,-1 1 1,1-1 0,-1 1-1,1 0 1,-1-1-1,1 1 1,-1-1 0,1 0-1,-1 1 1,0-1 0,1 1-1,-1-1 1,0 0 0,1 1-1,-1-1 1,0 1 0,0-1-1,0 0 1,0 1 0,0-1-1,0 0 1,0 1-1,0-1 1,0 0 0,0 1-1,0-1 1,0 0 0,0 1-1,-1-2 1,1-3-837,0-20-5331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0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58 301 1776,'0'0'16291,"-4"3"-13186,-17 15-2432,14-1-639,1 1 1,1 0-1,0 0 1,1 0-1,2 0 1,-1 1-1,2-1 1,1 26-1,0-42-36,1-1 0,-1 1 0,0 0 0,1 0 0,-1 0 0,1-1 0,0 1 0,-1 0 0,1-1 0,0 1 0,0 0 0,0-1 0,0 0 0,1 1-1,-1-1 1,0 1 0,0-1 0,1 0 0,-1 0 0,1 0 0,-1 0 0,1 0 0,3 1 0,45 16 17,-36-14 14,0-1 4,1-1 0,-1-1 0,0 0 0,1-1 0,-1 0 0,19-4 0,-29 3-17,0-1 1,0 1 0,0-1-1,0 0 1,-1 0 0,1-1-1,-1 1 1,1-1 0,-1 0-1,0 0 1,0 0 0,0 0-1,2-5 1,28-22 109,-27 26-117,0-1 1,0-1-1,-1 1 1,0-1 0,0 0-1,0 0 1,-1-1 0,1 1-1,-1-1 1,-1 0 0,0 0-1,0 0 1,0 0 0,-1-1-1,0 1 1,0-1 0,-1 0-1,0 1 1,0-1 0,-1-13-1,-3 17-6,0 0-1,0 0 0,0 1 1,-1-1-1,1 1 0,-1 0 1,0-1-1,0 2 0,0-1 1,-1 0-1,1 1 0,-6-2 1,-5-5-11,5 3-13,0 1 0,0 0 0,-1 1-1,0 0 1,1 0 0,-1 1 0,-1 1 0,1 0 0,0 1 0,-1 0 0,1 0-1,-1 1 1,-13 2 0,-2-2-36,25 0 59,1 1 1,-1-1 0,1 0 0,-1 0 0,1 0 0,-1-1 0,0 1 0,1 0 0,-1 0 0,1-1 0,-1 1 0,1-1 0,-1 0 0,1 1 0,0-1 0,-1 0 0,1 0 0,0 0 0,0 0 0,-1 0 0,1 0 0,0 0 0,-2-2 0,2-1 5,0 0 1,0 1-1,0-1 0,0 0 0,1 0 0,0 0 0,-1 0 1,2-7-1,0 1-8,0-1 1,0 1 0,1 0-1,1 0 1,0 0-1,0 0 1,1 0-1,0 0 1,1 1 0,8-13-1,-9 16 0,0 0-1,0 0 1,1 0-1,-1 1 1,1-1-1,1 1 1,-1 1-1,1-1 1,0 1-1,0-1 1,0 2-1,0-1 1,1 1-1,-1 0 1,15-4 0,7 7 17,2 0-1358,-16-5-4326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0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85 4849,'0'0'9131,"-57"3"-3256,56-3-5834,0 1-1,1-1 1,-1 0-1,0 0 1,0 0 0,1-1-1,-1 1 1,0 0 0,0 0-1,1 0 1,-1 0 0,0-1-1,1 1 1,-1 0 0,0-1-1,1 1 1,-1 0-1,0-1 1,1 1 0,-1-1-1,1 1 1,-1-1 0,1 1-1,-1-1 1,1 0 0,-1 1-1,0-2 1,0-20 1492,2 8-1613,-1 11 75,0 1-1,0 0 1,0-1-1,1 1 1,-1 0-1,1-1 0,-1 1 1,1 0-1,0 0 1,-1 0-1,1 0 1,1-1-1,-1 1 1,0 0-1,3-3 1,-3 5 0,0-1 0,0 1 1,0-1-1,0 1 0,0-1 0,0 1 1,0 0-1,1 0 0,-1 0 0,0 0 1,0 0-1,0 0 0,0 0 0,0 0 1,1 0-1,-1 0 0,0 0 0,0 1 1,0-1-1,0 0 0,0 1 0,0-1 1,0 1-1,0-1 0,0 1 0,0 0 1,0-1-1,0 1 0,0 0 0,-1 0 1,1 0-1,0 0 0,0-1 0,-1 1 1,1 0-1,0 2 0,4 3-9,-1 1 0,0-1 0,-1 1 0,1 0 0,-1 0 0,-1 0 0,1 1 0,-1-1 0,-1 1 0,1-1 0,-1 1 0,0 10 0,0 8 17,-1 0 1,-5 34-1,3-46 3,-1-1 0,-1 0 0,0 0 0,-1 0 0,0-1-1,0 1 1,-2-1 0,0 0 0,0-1 0,-1 0 0,0 0 0,-1-1 0,0 0 0,-1 0-1,0-1 1,0 0 0,-1-1 0,-18 11 0,24-16 16,1-1-1,-1-1 1,1 1-1,-1-1 1,0 0-1,0 0 1,1 0-1,-1 0 1,0-1-1,-10 0 1,13 0-14,1-1 1,-1 1 0,0 0-1,0-1 1,0 1 0,1-1-1,-1 0 1,0 0 0,1 1-1,-1-1 1,0 0 0,1 0-1,-1-1 1,1 1-1,0 0 1,-1 0 0,1-1-1,0 1 1,0-1 0,0 1-1,0-1 1,0 1 0,0-1-1,0 0 1,0 1 0,1-1-1,-1 0 1,1 0 0,-1-3-1,-2-8-4,1-1-1,1 0 1,0 0 0,1 0-1,1 1 1,2-22 0,-2 33-6,1 0 1,-1 1 0,0 0 0,0-1-1,0 1 1,1 0 0,-1-1 0,1 1-1,-1 0 1,1 0 0,-1 0 0,1 0-1,0 1 1,-1-1 0,1 0 0,0 1-1,0-1 1,-1 1 0,1 0 0,0-1-1,0 1 1,0 0 0,0 0 0,0 0-1,-1 0 1,1 1 0,2-1 0,5 1-16,-1 0 0,1 0 0,-1 1 1,17 5-1,-4 3-3,0 1-1,-1 1 1,30 22 0,-38-24 9,1 0 1,0-1-1,0-1 0,1 0 0,0-1 1,1 0-1,0-1 0,0-1 1,0 0-1,0-2 0,17 3 0,-24-5 7,-1 0-1,1-1 0,0-1 0,0 1 0,0-1 0,-1-1 1,1 1-1,14-6 0,-18 5-4,-1 0 0,1 0-1,0 0 1,-1 0 0,0-1 0,1 0-1,-1 1 1,0-1 0,-1-1 0,1 1 0,0 0-1,-1-1 1,0 1 0,0-1 0,0 1-1,0-1 1,0 0 0,1-7 0,0-4-528,-1 1 0,0-1 0,-1 0 0,-2-18 0,1 20-504,0-31-4671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01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13483,'0'0'9143,"14"0"-8903,285 0-300,-299 1-5,0-1-1,1 0 1,-1 0-1,0 0 0,1 0 1,-1 0-1,0 0 1,1 0-1,-1 0 1,0 0-1,0 0 1,1 0-1,-1-1 1,0 1-1,1 0 0,-1 0 1,0 0-1,0 0 1,1 0-1,-1 0 1,0-1-1,0 1 1,1 0-1,-1 0 0,0 0 1,0-1-1,0 1 1,1 0-1,-1 0 1,0-1-1,0 1 1,0 0-1,0 0 0,0-1 1,1 1-1,-1 0 1,0-1-1,0 1 1,0 0-1,0 0 1,0-1-1,0 1 1,0-1-1,0 0-164,1-13-3675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0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10882,'0'0'10915,"101"-19"-10739,-58 16-112,-3 3-64,7 0-112,-10 6-1665,-5 1-4304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02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9298,'0'0'9747,"-1"5"-9110,-3 85 1331,4-65-1795,-1 1 0,-1-1 0,-1 0 0,-12 46 0,-2-23-117,-3-2 1,-33 58-1,53-103-197,3-2-193,8-1 318,1 0 1,-1 0-1,0 1 1,1 1-1,-1 0 1,1 0-1,-1 1 1,0 1-1,1 0 1,-1 0-1,0 1 1,19 8-1,-23-8 1,0 0-1,0 0 0,0-1 1,0 0-1,0 0 1,0-1-1,0 0 0,0 0 1,8-1-1,-12 0 16,0 0-1,-1 0 1,1-1 0,0 1 0,-1-1-1,1 0 1,0 0 0,-1 1-1,1-2 1,-1 1 0,0 0 0,1 0-1,-1-1 1,0 0 0,0 1-1,0-1 1,0 0 0,0 0 0,0 0-1,0 0 1,-1 0 0,1 0-1,-1-1 1,1 1 0,-1-1 0,1-3-1,4-14 79,-2 0 0,0-1 0,-2 1 0,0-1 0,-1 0 0,-3-33 0,1 5 421,1 48-470,0 29 138,7 214 672,-3-194-817,2 1 0,25 91 0,-30-136-23,2 6-1,-1 1 1,2-1-1,-1-1 0,1 1 0,1 0 1,0-1-1,0 0 0,1 0 0,9 11 0,-11-60-2906,-7 3-1630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1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9522,'0'0'11740,"7"1"-10819,68 5-489,91-5 0,-81-2-422,-84 1-243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10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1792,'0'0'18456,"34"-4"-16543,229 4-1372,-262 0-734,1 0-1,-1 0 1,1 0 0,-1 0-1,1-1 1,-1 1-1,1-1 1,-1 1-1,0-1 1,1 1 0,-1-1-1,0 0 1,1 0-1,-1 1 1,2-3 0,9-10-5702,-12 13 5756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1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10266,'0'0'10581,"7"0"-10508,1 5-42,-1 1-1,0-1 0,0 1 0,0 1 1,-1-1-1,0 1 0,0 0 0,-1 0 1,0 1-1,0 0 0,4 8 0,2 6 8,-1 0 0,-1 1 0,6 24 0,-11-32-19,0 1-1,-2-1 1,0 0 0,0 1-1,-2 27 1,0-37 22,-1 1 0,0 0 1,0-1-1,0 0 0,-1 1 1,0-1-1,0 0 0,-1 0 0,0 0 1,0 0-1,0 0 0,-1-1 1,0 1-1,0-1 0,-8 8 0,-29 17 215,-6 6-396,46-30-2627,11-5-1466,-8-1 3747,21 0-6013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12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52 516 8162,'0'0'7115,"-21"3"-1969,17 15-4917,2 0 0,0 0 0,1 0 1,0 0-1,2 0 0,3 23 0,-3-21-70,-1-15-151,1 0-1,-1-1 1,1 1 0,0 0-1,0-1 1,0 1-1,1-1 1,-1 1 0,1-1-1,0 0 1,0 0 0,1 0-1,-1 0 1,1 0 0,0 0-1,0-1 1,0 1-1,1-1 1,-1 0 0,1 0-1,0 0 1,0 0 0,6 3-1,1-2 33,0 0 0,0-1 1,0 0-1,1-1 0,-1 0 0,1-1 0,-1 0 0,16-1 0,-25-1-35,0 0-1,0 0 1,0 0 0,0 0-1,0 0 1,0 0 0,0-1-1,0 1 1,-1-1-1,1 1 1,0-1 0,-1 0-1,1 0 1,-1 1-1,0-1 1,1 0 0,-1 0-1,0-1 1,0 1 0,0-2-1,18-47 49,-17 42-43,-1 0 1,0 0 0,0 0-1,-1 0 1,0 0 0,-1 0 0,0 0-1,0 0 1,-1 0 0,0 0-1,-1 0 1,0 0 0,0 1 0,-1 0-1,0-1 1,-7-9 0,8 12-16,-2 0 0,1 0 0,0 1 0,-1-1 0,0 1 0,0 0 0,-1 1 0,1-1 0,-1 1 0,0 0 0,0 1 0,-1-1 0,1 1 0,-1 0 1,1 1-1,-1 0 0,0 0 0,0 0 0,0 1 0,0 0 0,-7 0 0,-76 1-112,89 0 207,1-22 75,0-3-90,0 0 0,6-30-1,-4 45-73,0 1 1,1-1-1,0 1 0,1 0 0,0-1 1,0 2-1,1-1 0,11-15 0,-7 12 1,1 0 0,0 1 0,1 0 0,0 1 1,1 0-1,0 1 0,1 0 0,0 1 0,0 0 0,1 1 0,0 1 0,0 0 0,0 1 0,21-5 0,-28 9-50,1-1 1,-1-1-1,0 1 0,0-1 1,0 0-1,-1-1 1,1 0-1,7-5 0,-12 7-75,1-1-1,-1 1 1,1-1 0,-1 0-1,0 0 1,0 0-1,0 0 1,-1 0-1,1 0 1,-1-1 0,0 1-1,0 0 1,0-1-1,0 1 1,0-1-1,-1 1 1,1-1-1,-1-6 1,0-13-5001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1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8834,'0'0'14675,"72"0"-14347,-28-3-56,-1 0-160,-7-1-64,-10 4-40,-12 0-8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5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11258,'0'0'10503,"10"-5"-9570,31-12-313,-39 16-604,-1 1 0,1 0-1,-1-1 1,1 1 0,-1 0-1,1 0 1,-1 0 0,1 0-1,-1 0 1,1 0 0,-1 1-1,1-1 1,-1 0 0,1 1-1,-1-1 1,1 1 0,-1-1-1,1 1 1,-1 0 0,0 0-1,1 0 1,-1 0 0,0 0-1,0 0 1,0 0 0,0 0-1,0 0 1,0 0 0,0 1-1,0-1 1,0 0 0,-1 1-1,1-1 1,0 0 0,-1 1-1,1-1 1,-1 1 0,1 2-1,2 3 42,7 16 2,-1 0 0,-1 1 0,-1 0 0,-1 0-1,-1 1 1,1 30 0,1 155 79,-7-183-127,2 60-252,-5 125 732,1-189-1031,0 0 0,-2 0-1,-1-1 1,-1 1 0,0-1-1,-18 38 1,13-46-4948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13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23 202 14739,'-22'-173'3137,"33"164"-1793,21 2-144,5 1-23,-5 2-441,-3 4-408,-3 0-232,-5 0-96,12 0-48,-4 0-1945,-4-3-5728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1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1 500 10842,'0'0'11445,"12"21"-10684,-10-17-725,17 29 162,-2 0 0,-1 2 0,16 49 0,17 98 29,31 97-372,-77-268 106,-3-8 25,1-1 1,0 1 0,0-1 0,0 0-1,0 1 1,0-1 0,0 0 0,0 0-1,1 0 1,-1 0 0,3 3 0,-3-44 122,-4-919-28,-8 842-66,15 115-4,0 0 1,0 1-1,0-1 1,1 1-1,-1 0 0,0 0 1,0 1-1,1-1 0,6 2 1,15 0 66,100-4 32,0-5 0,167-33 1,12-1-2,-214 31-1754,-89 10 892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1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10122,'0'0'7826,"0"2"-7627,0 285 1969,0-286-1911,23 0-271,-3 4 16,1-1 1,0-1 0,0 0-1,0-2 1,0-1 0,30-2-1,-48 1 14,0 0 0,-1 0 0,1 0 0,0 0 0,0 0 0,-1-1 0,1 0 0,0 1 0,-1-1 0,0 0 0,1 0 0,-1 0 0,0 0 0,0-1 0,0 1 0,0-1 0,-1 1 0,1-1 0,-1 1 0,1-1 0,-1 0 0,0 0 0,0 0 0,0 0 0,0 0 0,-1 0 0,1 0 0,-1 0 0,0 0 0,0 0 0,0 0 0,0 0 0,-1-3 0,1-4 156,-1 1 0,0-1-1,-1 1 1,0 0 0,-1 0 0,1 0 0,-2 0 0,1 0-1,-9-14 1,7 14 127,2 6 391,3 18-520,0 58-90,4 0 0,4 0 0,2 0 0,37 130 0,-32-167-851,-13-32-702,-9-13-1198,0 0 963,-11-17-11649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1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6305,'0'0'12763,"14"196"-12411,-6-43-352,-5-16-48,4-23-4889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16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10242,'0'0'10947,"3"0"-10347,36-1 309,62-12 1,-25 2-809,-69 10 107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1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109 166 4809,'-108'-127'12123,"111"127"-10539,26-6 8,7-1-199,4 1-393,4-4-352,-4 3-384,-4 4-264,0 3-72,-7 0-1944,-4 0-7386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1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142 259 3513,'0'0'10827,"-29"-10"-7063,27 2-3414,0-1-1,0 1 1,1-1 0,0 1-1,1-1 1,0 1 0,0-1 0,3-13-1,-2-8 363,-1 17-543,0 10-155,-1 0 1,1-1 0,0 1 0,0 0 0,0 0 0,0 0 0,1 0-1,-1 0 1,1 0 0,0 0 0,0 0 0,0 0 0,0 1 0,0-1-1,1 0 1,-1 1 0,1-1 0,-1 0 0,5-4 0,1 1 3,1 1 1,-1-1 0,1 1-1,0 1 1,0-1-1,1 1 1,-1 1 0,1 0-1,0 0 1,0 0-1,0 1 1,0 1 0,0 0-1,0 0 1,1 0-1,-1 1 1,14 2 0,-20 0-16,1 0 0,-1 0 0,0 0 1,0 0-1,0 1 0,0-1 0,0 1 1,-1 0-1,1 0 0,-1 0 0,1 0 1,-1 0-1,3 7 0,24 48 41,-23-39-32,-1 1 1,0 0-1,-2 1 0,0-1 1,0 21-1,-6 104 74,1-136-80,1 1 1,-1-1-1,-1 0 1,0 0-1,0 0 1,-1 0-1,0-1 0,0 1 1,-1-1-1,0 0 1,-1 0-1,0-1 1,0 0-1,0 0 0,-11 9 1,8-8 4,0-1-1,-1 0 1,1 0 0,-1-1-1,-1 0 1,1-1-1,-1 0 1,0-1 0,0 0-1,0 0 1,0-2 0,-14 3-1,10-4-15,2 1 26,0 0 1,0-2 0,0 0 0,-1 0 0,-17-4 0,28 4-17,1-1 1,-1 0-1,1 1 1,-1-1-1,1 0 1,-1-1 0,1 1-1,0 0 1,-1-1-1,1 1 1,0-1-1,0 0 1,0 0 0,0 0-1,1 0 1,-1 0-1,0 0 1,1 0 0,-1 0-1,1-1 1,0 1-1,0 0 1,0-1-1,0 1 1,0-1 0,1 0-1,-1 1 1,1-1-1,-1 1 1,1-1 0,0 0-1,1-3 1,-2 0-11,2 0 1,-1 1 0,1-1 0,0 0 0,0 1-1,0-1 1,1 1 0,0-1 0,0 1-1,0 0 1,1-1 0,0 1 0,0 1-1,0-1 1,0 0 0,1 1 0,0-1-1,0 1 1,0 0 0,0 1 0,1-1-1,-1 1 1,1 0 0,0 0 0,0 0 0,0 0-1,9-2 1,-12 4 0,1 0 0,-1 0-1,0 0 1,1 1 0,-1-1 0,0 1 0,1 0-1,-1-1 1,1 1 0,-1 0 0,0 1 0,1-1 0,-1 0-1,1 1 1,-1-1 0,0 1 0,1-1 0,-1 1-1,0 0 1,0 0 0,1 0 0,-1 1 0,0-1-1,0 0 1,0 1 0,-1-1 0,1 1 0,0 0-1,0 0 1,-1-1 0,2 4 0,4 6-28,-1 0 0,-1 0 0,0 0 0,-1 1 0,4 14 0,2 6 6,-2-10 54,1-1 0,0 0 0,2 0 0,1-1 0,0-1 0,15 19 0,-20-30-5,0-1 0,1 1 1,-1-2-1,1 1 0,1-1 1,-1 0-1,1 0 1,0-1-1,0 0 0,1-1 1,-1 0-1,1-1 0,0 0 1,0 0-1,18 2 0,-15-4 74,0 0-1,0 0 0,0-2 0,0 1 0,0-2 0,-1 0 0,1 0 1,0-1-1,-1-1 0,18-7 0,-22 8-67,0-2 0,-1 1 0,0-1 0,1 0 0,-2-1 0,1 1 0,-1-2 0,1 1 0,-2 0 0,1-1 0,-1 0 0,0-1 0,0 1 0,-1-1 0,0 0 0,4-11 0,-4 2-244,0-1 1,-1 1-1,0-1 0,-2 0 0,-1-29 0,0-7-3881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29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46 134 5537,'0'0'8814,"-5"0"-7707,-29 0 2268,28 0-133,26 0-2677,569-25 839,-351 18-1255,11 0-71,-167-1-69,0 3 1,0 4 0,133 14-1,-144-6-17,1-4-1,0-4 1,111-13-1,-78 4-2,137 6-225,-155 4-371,-85 1 548,0-1 1,0 0-1,-1-1 0,1 1 1,0 0-1,0 0 0,-1-1 1,1 1-1,0-1 0,0 1 0,-1-1 1,1 0-1,-1 0 0,1 0 1,-1 0-1,1 0 0,-1 0 1,1 0-1,-1 0 0,0-1 1,0 1-1,1 0 0,-1-1 1,0 1-1,1-3 0,4-30-4566,-6 15-1451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31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13867,'0'0'8402,"11"-1"-8023,163-7 511,243 21 0,-215-3-730,-176-9-157,948 8 139,-438-12-503,-354 18 261,65 2 47,60-19-309,327 4-1141,-625-2 1442,23 1-346,-1 0 0,1 2 1,51 12-1,-82-15 242,1 0 0,0 0 0,-1 1 0,1-1 0,-1 1 0,1-1 0,-1 1 0,1-1 0,-1 1 0,1 0 0,-1 0 0,0 0 0,1 0 0,-1 0 0,0 0 0,0 0 0,1 0 0,-1 1 0,0-1 0,0 0 0,-1 1 0,1-1 0,0 0 0,0 1 0,-1-1 0,1 1 0,0 2 0,-1 5-4895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32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10402,'0'0'9341,"-1"0"-9319,1 0-1,0 0 1,-1 0 0,1 0 0,-1 0 0,1 0 0,-1 0-1,1 0 1,-1 0 0,1 1 0,0-1 0,-1 0-1,1 0 1,-1 0 0,1 1 0,0-1 0,-1 0-1,1 1 1,0-1 0,-1 0 0,1 1 0,0-1-1,-1 0 1,1 1 0,0-1 0,0 1 0,-1-1-1,1 0 1,0 1 0,0-1 0,0 1 0,0-1-1,0 1 1,0-1 0,0 0 0,-1 2 0,1 2 39,1 1 0,-1 0 0,1 0 0,-1-1-1,1 1 1,1-1 0,-1 1 0,1-1 0,-1 1 0,1-1 0,1 0 0,-1 0 0,5 7 0,1 3 81,551 936 820,-555-943-1062,-1-4-64,0 1 0,-1-1 1,0 1-1,0 0 0,0-1 1,0 1-1,0 0 1,-1 1-1,0-1 0,0 0 1,1 7-1,-4-5-2435,-10-5-2618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12603,'0'0'9050,"29"179"-8330,-26-91-192,-3 10-208,0 0-176,0-14-96,0-12-48,-11-17-320,4-29-1336,0-13-1297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3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1151 9690,'0'0'8615,"10"-31"-7628,-3 7-767,8-25 340,3 1 0,31-63 1,8 0 292,140-262 527,-137 272-1230,112-146-1,-163 235-215,-7 8 7,0 1 0,0-1 1,1 1-1,-1 0 1,1 0-1,0 0 0,0 0 1,0 0-1,0 1 1,0-1-1,0 1 0,1 0 1,-1 0-1,5-2 1,-8 12-2046,-1-5 1782,1 0 0,-1 0 0,0 0 0,0 0 0,0 0 0,-1 0 0,1 0 0,-1-1 0,1 1 0,-1 0 0,0-1 0,0 1 0,0-1 0,0 0 0,-1 0 0,-2 3 0,-24 17-7614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34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12 270 5577,'0'0'9696,"-11"-2"-3989,10-13-5530,1 0 0,1 0-1,0 0 1,1 0 0,1 0-1,0 1 1,1-1 0,11-27-1,-12 36-151,0 0 0,0 0 0,1 0 0,-1 0 0,2 0 0,-1 1 0,0 0 0,1 0 0,0 0 0,0 0 0,0 1 0,1 0 0,0 0 0,0 0 0,0 1 0,0 0 1,0 0-1,0 1 0,1-1 0,9-1 0,-9 2-21,0-1 1,0 1 0,0 1 0,0-1 0,1 1 0,-1 1-1,0-1 1,1 1 0,-1 1 0,9 0 0,-11 0-1,-1 1 1,0-1-1,0 1 1,0 0-1,0 0 1,0 1-1,0-1 0,-1 1 1,1-1-1,-1 1 1,0 0-1,0 1 1,0-1-1,0 0 1,0 1-1,-1 0 0,4 6 1,5 13 55,-1 0 0,-1 1 0,-1 0 0,9 45 0,-12-44-10,1 0-1,1 0 1,2-1 0,15 33-1,-23-56-41,0 1 0,-1-1 0,1 1 0,0-1 0,0 0 0,0 0 0,1 1 0,-1-1 0,0 0 0,0 0 0,1 0-1,-1 0 1,0-1 0,1 1 0,-1 0 0,1 0 0,-1-1 0,1 1 0,0-1 0,-1 0 0,1 1 0,-1-1 0,1 0 0,0 0 0,-1 0 0,1 0 0,0 0 0,-1 0 0,1 0 0,0-1-1,-1 1 1,3-2 0,1 0 42,0 0-1,0 0 1,-1 0 0,1-1-1,-1 0 1,0 0-1,1 0 1,5-8-1,6-5 77,41-44 103,85-112 0,-140 169-265,0-1-1,0 1 0,0-1 1,0 1-1,0-1 0,-1 0 0,1 0 1,-1 0-1,0 0 0,-1 0 1,2-7-1,-3 9-143,1 0 0,0 0 1,0-1-1,-1 1 0,1 0 0,-1 0 1,0 0-1,1 0 0,-1 0 0,0 0 0,0 0 1,-1 0-1,1 0 0,0 1 0,-1-1 0,1 0 1,-1 1-1,1-1 0,-1 1 0,0-1 1,-2-1-1,-25-14-5467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3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10002,'0'0'8897,"0"12"-8076,14 432 2430,-4-331-3214,5 0 1,29 110 0,-43-221-996,-1-6 159,0-17-613,-6-28-2706,-10-6-4269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35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9842,'0'0'10304,"20"12"-9515,-3-2-606,0-1-26,-1 1 0,0 0 0,-1 1 0,0 1 0,-1 1 0,23 24 0,157 233 750,-6-8-738,-179-250-155,34 35 19,-41-44-31,1-1 1,0 1-1,-1-1 0,1 0 0,0 0 0,0-1 0,0 1 0,0 0 0,1-1 0,-1 0 0,0 0 0,1 0 0,-1 0 1,6 0-1,-9-1 2,1 0 1,0-1 0,-1 1-1,1 0 1,0-1 0,-1 1 0,1 0-1,-1-1 1,1 1 0,0-1-1,-1 1 1,1-1 0,-1 0 0,0 1-1,1-1 1,-1 1 0,1-1-1,-1 0 1,0 1 0,0-1-1,1 0 1,-1 0 0,0 1 0,0-1-1,0 0 1,0 0 0,0 1-1,1-1 1,-2 0 0,1-1 0,0-31 49,0 24-28,0-95 245,-14-475 363,10 502-330,4 45-817,1 26-659,0 9-895,8 33-1300,5 5-2222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3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67 2657,'0'0'14835,"-5"-12"-13504,-19-33-95,24 44-1206,0 1 0,0-1 0,0 1 0,0-1 0,-1 1 0,1-1 0,0 1 0,0 0 0,-1-1 0,1 1 0,0-1 0,0 1 0,-1 0 0,1-1 0,0 1 0,-1 0 0,1-1 0,0 1 0,-1 0 0,1 0 1,-1-1-1,1 1 0,-1 0 0,1 0 0,0 0 0,-1-1 0,1 1 0,-1 0 0,1 0 0,-1 0 0,1 0 0,-1 0 0,1 0 0,-1 0 0,1 0 0,-1 0 0,1 0 0,-1 0 0,1 1 0,-1-1 0,1 0 0,0 0 0,-1 0 0,1 1 0,-1-1 0,1 0 0,-1 1 0,-9 17 523,10-16-489,-9 26 256,1 1 0,1 0 0,2 0 1,-3 41-1,4 122 291,4-137-473,0-23-105,2 1 0,0-1 0,3 0 0,0 1 0,18 54 0,-18-73-32,0 0 1,1-1 0,1 0-1,0-1 1,0 1-1,2-1 1,-1-1 0,1 1-1,1-1 1,0-1 0,1 0-1,0-1 1,0 1-1,1-2 1,18 11 0,-20-15-282,1 0 0,0 0 1,0-1-1,0 0 0,1-1 1,-1-1-1,1 0 0,-1 0 1,20-2-1,-21 1-626,9 0-3294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3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65 8586,'0'0'8523,"-18"-13"-5768,17 13-2669,-1 0 0,1 1 0,-1-1 0,1 0-1,0 0 1,0 1 0,-1-1 0,1 0 0,0 1-1,-1 0 1,1-1 0,0 1 0,0 0 0,0-1-1,0 1 1,0 0 0,0 0 0,0 0 0,0 0 0,0 0-1,0 0 1,0 0 0,-1 3 0,-10 33-7,9-25 33,-29 130 129,-13 155-1,26-153-161,-40 157 0,55-287-74,-23 69-1,26-80-4,0 0-1,-1 0 1,1 0 0,-1 0 0,1-1-1,-1 1 1,0 0 0,0-1-1,0 1 1,0-1 0,-1 1 0,1-1-1,-1 0 1,1 0 0,-1 0 0,0-1-1,1 1 1,-1-1 0,0 1-1,0-1 1,-4 1 0,6-2-1,0 0-1,0 0 1,0 0 0,0 0 0,0 0 0,0 0-1,0 0 1,0-1 0,0 1 0,0 0-1,0-1 1,0 1 0,0-1 0,0 1-1,0-1 1,1 1 0,-1-1 0,0 1 0,0-1-1,1 0 1,-1 0 0,0 1 0,1-1-1,-1 0 1,0 0 0,1 0 0,-1 0 0,1 0-1,0 1 1,-1-1 0,1 0 0,0 0-1,-1 0 1,1 0 0,0 0 0,0-1 0,-1-45-85,2 32 57,-1-3 21,1 0 0,1 1 0,0-1 0,2 1 0,0-1 0,0 1 0,2 0 0,14-30 0,-11 28 23,142-356-331,-134 321 252,-2 0 0,-3-1-1,-2 0 1,-3-1-1,1-69 1,-8 47 44,0 71 11,0 48 6,0-22-2,-2 26 26,3 1 0,1-1-1,3 0 1,1 0 0,15 51 0,-20-93-19,0 0-1,0 0 1,0 0-1,1 0 1,-1 0-1,1 0 1,0-1 0,-1 1-1,1 0 1,1-1-1,-1 1 1,0-1-1,1 0 1,-1 0-1,1 0 1,-1 0 0,1 0-1,6 2 1,-7-3 3,0-1 1,0 0-1,1 1 0,-1-1 1,0 0-1,0 0 1,1-1-1,-1 1 0,0 0 1,0-1-1,1 1 1,-1-1-1,0 0 1,0 1-1,0-1 0,0 0 1,0-1-1,0 1 1,0 0-1,0 0 0,-1-1 1,1 1-1,0-1 1,-1 0-1,1 1 1,-1-1-1,0 0 0,2-3 1,16-26 25,-2 0 1,-1-2-1,-1 0 1,-2 0 0,15-61-1,-25 77-25,0 1 0,0-27 1,-2 38-33,0 15-14,0 23-22,2 22 56,3 0 1,2 0-1,2 0 0,31 96 1,-38-144 4,0-1 1,0 1-1,0-1 1,1 0-1,0 0 0,0-1 1,0 1-1,11 9 1,-14-14 3,0 0 0,1 0 0,-1 0-1,1 0 1,-1 0 0,1-1 0,0 1 0,-1 0 0,1-1 0,0 1 0,-1-1 0,1 0 0,0 0 0,-1 1 0,1-1-1,0 0 1,0 0 0,-1-1 0,1 1 0,0 0 0,-1-1 0,1 1 0,0-1 0,-1 1 0,1-1 0,0 0 0,-1 1 0,1-1-1,-1 0 1,0 0 0,1 0 0,-1 0 0,0-1 0,1 1 0,-1 0 0,0-1 0,0 1 0,0 0 0,0-1 0,1-2-1,13-19-438,-2-1 0,19-42 0,-25 51-604,6-17-3616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38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12067,'0'0'9938,"135"17"-9778,-103-17-112,-7 0-48,1 0-384,-8 0-1457,-7 0-3472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38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12963,'11'-111'4521,"-11"105"-3001,0-1-392,0 4-272,15 0-295,10 3-177,8 0-192,10 0-96,1 0-96,25-7-464,-15-9-2265,-11-7-10042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39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3 7770,'0'0'9690,"-8"-1"-9070,4 0-515,0 1 0,0 0 0,0-1 0,0 1 0,0 1 1,0-1-1,0 1 0,0-1 0,0 1 0,0 1 0,0-1 0,0 0 0,0 1 0,1 0 1,-1 0-1,1 0 0,-1 0 0,1 0 0,0 1 0,0 0 0,-5 4 0,-7 10 136,1 1 0,1 0 0,0 1 0,1 1 0,1 0 0,1 0 0,1 1 0,1 0 0,-10 39 0,8-16-160,2 0 0,1 1 0,0 84 0,7-120-76,0 0-1,0 1 0,1-1 1,1 0-1,-1 0 1,1 0-1,1 0 0,5 15 1,-6-21-2,0 1 0,1-1 0,-1 0 0,1 0 0,-1 0 0,1 0 0,0 0 0,0-1 0,0 1 0,0-1 0,1 0 0,-1 0 0,1 0 0,-1 0 0,1-1 0,-1 1 0,1-1 0,0 0 0,0 0 0,0 0 0,7 0 0,-4-1 6,0 1 0,-1-2 0,1 1 0,-1 0 0,1-1 0,-1-1 0,1 1 0,-1-1 0,0 0 0,0 0 0,1-1 0,-2 1 0,1-2 0,0 1 0,0 0 0,-1-1 0,0 0 0,0-1 0,0 1 0,7-10 0,-6 7 3,0-1 0,-1 0 0,0 0 0,0 0 0,-1-1 0,0 0-1,0 0 1,-1 0 0,0 0 0,-1 0 0,0-1 0,-1 1 0,1-19 0,-2 27-10,0-1 1,0 0-1,0 0 1,0 1-1,0-1 1,-1 1-1,1-1 1,-1 0-1,1 1 1,-1-1 0,0 1-1,1-1 1,-1 1-1,0-1 1,0 1-1,0-1 1,0 1-1,0 0 1,0 0-1,-1 0 1,1-1-1,-3 0 1,2 0-2,-1 1 1,0 0 0,0 0-1,0 0 1,0 0 0,0 1-1,0-1 1,0 1-1,0-1 1,-1 1 0,-4 1-1,1-1-3,0 1 0,0 0-1,0 1 1,1 0-1,-1 0 1,0 0 0,1 1-1,0 0 1,-1 0 0,1 0-1,-6 5 1,2 2-35,0 1-1,0 0 1,1 1-1,1 0 1,0 0-1,0 0 1,2 1-1,-7 16 1,8-19-219,1 0 0,1 1 1,0 0-1,0 0 1,1 0-1,0 0 0,1 0 1,0 0-1,1 1 1,0-1-1,3 13 0,-3-22 68,0 0 0,1 0 0,0 0 0,-1 0 0,1-1 0,0 1 0,0 0 0,0 0 0,0-1 0,0 1 0,0-1 0,0 1 0,3 1 0,23 10-4545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40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12275,'0'0'7248,"12"32"-6896,38 109 107,-41-116-182,-2 0 1,-1 0-1,-1 1 0,-1-1 1,-1 1-1,-1 0 1,-2 31-1,-1-27-9,2-25-230,-1 0 1,0 0-1,-1-1 1,1 1-1,-1 0 1,0-1-1,0 1 1,-1-1-1,1 1 1,-1-1-1,0 0 1,0 1-1,0-1 1,-1 0-1,0-1 1,-5 8-1,4-8-39,0 0 0,0 0 0,-1 0-1,1-1 1,-1 0 0,0 0 0,1 0-1,-1 0 1,0-1 0,0 1 0,0-1 0,0-1-1,0 1 1,0-1 0,-9 0 0,10 0-113,-1 0-312,0 0-1,1 0 1,-1 0-1,0 0 0,1-1 1,-1 0-1,1 0 0,-1 0 1,-5-3-1,-6-11-5926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10298,'0'0'11579,"200"0"-10779,-132 0-544,5 0-256,-15-4-552,-18-9-3241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40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17 11426,'0'0'5466,"54"35"-5458,-47-22 40,-7-3 24,0-3 368,-7-7 56,-22 0-144,-4 0-224,1-10-128,6-19-480,15 6-1024,8 3-3586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4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1 564 8994,'0'0'6280,"0"17"-2035,1 65-2954,1-72-1238,0 1 1,1 0-1,0-1 0,1 1 1,0-1-1,0 0 1,1-1-1,0 1 0,1-1 1,0 0-1,1 0 1,0 0-1,11 10 1,-3-5-21,0-1 0,1 0 0,0-1 0,1 0 0,1-2 0,24 12 0,-38-20-21,-1-1 1,1 0-1,0 0 1,-1 0-1,1 0 1,0 0-1,0-1 1,0 0-1,0 1 0,-1-1 1,1-1-1,0 1 1,0-1-1,0 1 1,0-1-1,-1 0 1,1-1-1,0 1 1,-1 0-1,1-1 1,-1 0-1,1 0 1,-1 0-1,5-4 1,-4 2-1,-1 0 0,1 1 0,0-1 0,-1 0 0,0-1 0,0 1 0,-1-1 0,1 1 0,-1-1 0,0 0 1,0 0-1,0 0 0,-1 0 0,0 0 0,0 0 0,0 0 0,0-9 0,-1-10 31,-2 0-1,0 1 1,-1-1-1,-9-28 1,9 40-41,-1 0 0,0 0-1,-1 1 1,-1 0 0,0 0 0,0 0-1,-1 1 1,0 0 0,-17-18 0,20 24-1,-1 1 0,0 1-1,0-1 1,0 0 0,-1 1 0,1 0 0,-1 0 0,1 1 0,-1 0 0,1 0-1,-1 0 1,0 0 0,-9 1 0,-78 6-185,88-5 139,0 0 1,-1 1-1,1 0 1,0 0-1,0 0 0,-8 5 1,11-6 38,0 0 0,0 0-1,0 1 1,1-1 0,-1 0 0,0 1 0,1-1 0,-1 1 0,0 0-1,1-1 1,0 1 0,0 0 0,-1 0 0,1 0 0,0 0 0,0 0-1,1 0 1,-1 0 0,-1 3 0,2-13 16,-1 0 0,2 0 1,-1 0-1,1-1 0,0 1 0,1 0 0,0 0 0,0 0 0,0 0 1,1 1-1,1-1 0,-1 1 0,1 0 0,0 0 0,1 0 1,0 0-1,0 1 0,0-1 0,1 1 0,10-9 0,13-6-7,1 0 0,1 2-1,0 2 1,59-24 0,23-13 1,-105 49-25,-1 1 1,0-2-1,0 1 1,0-1-1,0 0 1,-1-1-1,0 1 1,-1-1-1,1 0 1,-1-1-1,-1 1 1,6-13-1,-8 17-43,0 0 0,-1-1 0,0 1 1,0 0-1,0-1 0,0 1 0,0-1 0,-1 1 0,0 0 1,1-1-1,-1 0 0,-1 1 0,1-1 0,0 1 0,-1 0 0,0-1 1,0 1-1,0-1 0,0 1 0,0 0 0,-1 0 0,1-1 0,-1 1 1,0 0-1,0 1 0,0-1 0,0 0 0,0 0 0,-1 1 0,0 0 1,1-1-1,-5-2 0,-29-16-5004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4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10786,'0'0'10467,"109"-6"-9883,-80 6-176,0 0-232,-4 6-104,-3 1-72,-4-4-56,-7-3-984,-7 0-1289,-4-10-3096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44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58 219 3529,'-58'-218'16971,"80"218"-16306,7 0-105,4 0-256,3 9-200,4 5-40,-4 2-64,15 7-1064,-11-4-1857,-8-12-7097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44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130 266 6385,'0'0'11622,"-4"0"-10929,2 0-532,-1 1 0,1-1-1,0 0 1,-1-1 0,1 1 0,0 0 0,-1-1-1,1 1 1,0-1 0,0 0 0,0 0 0,0 0-1,-1 0 1,1 0 0,0 0 0,1 0-1,-3-2 1,2 0-76,0 0-1,0 0 1,0 0 0,1-1-1,-1 1 1,1 0 0,0-1-1,0 1 1,0-1-1,1 1 1,-1-1 0,0-3-1,-6-88 204,7 88-286,0 1 0,0 0-1,0-1 1,1 1 0,0 0 0,1 0 0,-1-1 0,1 1 0,0 0 0,1 0-1,-1 1 1,7-10 0,-8 13-2,0 0-1,0 1 0,1-1 0,-1 1 1,1-1-1,-1 1 0,1-1 1,0 1-1,-1 0 0,1 0 1,0 0-1,0 0 0,0 0 0,0 0 1,0 1-1,0-1 0,0 0 1,0 1-1,0 0 0,0-1 0,0 1 1,0 0-1,4 1 0,-2 0-2,-1 0 0,0 0-1,0 0 1,0 1 0,0 0-1,-1 0 1,1-1 0,0 2-1,-1-1 1,1 0 0,-1 0-1,0 1 1,3 4 0,6 8-7,-2 0 0,0 1 1,-1 0-1,8 22 0,4 17-36,23 96 0,-37-126 28,-2 0 1,-1 1-1,-1 0 0,-1 0 1,-1-1-1,-6 37 0,5-55 18,-1 0 0,0 0 0,-1 0 0,1 0 0,-1 0 0,-1-1 0,1 0-1,-1 1 1,0-1 0,-1 0 0,1-1 0,-1 1 0,0-1 0,-1 0 0,1 0 0,-1-1 0,0 0 0,0 0-1,-1 0 1,-12 5 0,7-3 7,-1-2 0,0 1-1,-1-2 1,1 0 0,-1 0 0,1-1-1,-1-1 1,0 0 0,1-1-1,-19-2 1,31 1-6,-1 1-1,1-1 1,-1 1-1,0-1 1,1 0-1,-1 0 1,1 0-1,-1 0 1,1 0-1,0 0 1,-1 0-1,1 0 1,0 0-1,0-1 0,0 1 1,0-1-1,0 1 1,0-1-1,0 1 1,1-1-1,-1 1 1,0-1-1,1 0 1,-1 1-1,1-1 1,0 0-1,-1 1 1,1-1-1,0 0 1,0 0-1,0 1 1,0-1-1,1-2 1,-1-1-5,0 0 0,1 1 0,0-1 0,0 0 0,0 1-1,0-1 1,1 1 0,-1-1 0,1 1 0,0 0 0,6-8 0,-3 6 0,1 1-1,-1 0 0,1 1 1,0-1-1,1 1 0,-1 0 1,1 1-1,-1-1 0,1 1 1,0 1-1,1-1 0,-1 1 1,0 0-1,1 1 1,-1 0-1,1 0 0,-1 1 1,1 0-1,7 0 0,-2 1-2,1 1-1,-1 0 0,0 1 0,0 0 0,0 1 1,0 0-1,0 1 0,-1 1 0,21 12 0,-24-13 0,12 10 13,1-2 0,34 15 1,-50-25-15,1-1 0,-1 0 0,1 0 0,-1 0 0,1-1 1,0 0-1,0 0 0,0-1 0,-1 0 0,1 0 0,0-1 1,0 1-1,0-1 0,7-3 0,-12 4-179,-1-1 0,1 0-1,-1 0 1,1 1 0,-1-1-1,0 0 1,0 0 0,1 0-1,-1 0 1,0-1 0,0 1-1,0 0 1,0 0 0,0-1 0,0 1-1,-1 0 1,1-1 0,0 1-1,0-3 1,0-9-5897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8:4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7946,'0'0'10794,"126"352"-9138,-86-55-423,-11 32-705,-21-10-312,-8-45-216,-11-108-584,-22-42-3177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0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5553,'0'0'9841,"14"-1"-1373,0 550-7587,-13-430-877,10 323-72,-9-420-382,-1-40-1786,-2-20-1249,-9-49 0,-1 22-4569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7 247 8514,'0'0'11305,"-4"0"-10462,1-2 1412,11-5-903,27-14-521,48-23-806,-2 3 71,-34 15-66,2 2-1,0 2 1,95-28 0,-136 48-23,1 0-1,-1 0 1,1 0-1,0 1 1,-1 1-1,1 0 1,0 0 0,0 0-1,-1 1 1,1 1-1,0-1 1,-1 1-1,1 1 1,-1 0 0,0 0-1,0 0 1,0 1-1,0 0 1,-1 1-1,0 0 1,1 0-1,-2 0 1,1 1 0,11 12-1,-7-6 0,-1 1 0,0-1 0,-1 1 0,-1 1 0,0 0-1,0 0 1,-1 1 0,-1 0 0,-1 0 0,6 21 0,-6-12 8,-1 0-1,-2-1 1,0 1-1,-1 0 1,-1 1 0,-5 31-1,3-43-2,-2 1-1,1-1 0,-2 0 1,0 0-1,-1-1 0,0 1 1,0-1-1,-1 0 1,-1-1-1,0 0 0,-1 0 1,-20 19-1,22-22 4,-1-1-1,0 0 1,-1 0-1,0-1 1,0 0 0,0-1-1,-1 0 1,1 0 0,-1-1-1,-1 0 1,1-1-1,0 0 1,-1-1 0,1 0-1,-1 0 1,0-1 0,-12-1-1,19 0-29,-1-1-1,0 0 1,1 0-1,-1 0 1,1 0-1,0-1 1,0 0-1,-1 0 0,1 0 1,0 0-1,0-1 1,1 0-1,-1 0 1,1 0-1,-1 0 1,1 0-1,0 0 1,0-1-1,0 0 1,-4-7-1,3 2-675,-1 0-1,2-1 1,-1 1 0,1-1-1,1 1 1,0-1-1,0 0 1,0-15-1,1-3-7274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1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16 7514,'0'0'11406,"-8"-2"-10270,2 0-1046,-45-8 1892,48 9-1855,0 1 0,0 0-1,-1 0 1,1 0 0,0 0 0,-1 0-1,1 1 1,0-1 0,0 1-1,-1 0 1,1 0 0,0 0 0,0 1-1,0-1 1,-3 3 0,-1 3-36,0 0-1,1 1 1,0 0 0,0 0 0,0 0-1,1 1 1,1 0 0,0 0 0,-4 11 0,-1 6 32,0 1 1,-4 30 0,8-28-57,1 0 1,1 1 0,2-1 0,4 58-1,-1-70-62,1-1-1,0 0 0,1 1 0,1-1 1,1 0-1,0-1 0,1 0 0,1 0 1,0 0-1,13 15 0,12 12-285,2-3 0,2-1 1,1-1-1,76 54 0,-110-88 10,1 0 0,-1 0 0,1 0 1,0-1-1,0 0 0,0 0 0,9 2 0,-12-3-143,0-1 0,1 0-1,-1 0 1,0 0 0,0 0-1,0 0 1,0 0 0,0 0-1,1-1 1,-1 1 0,0-1-1,0 0 1,3-1 0,11-14-7169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12187,'0'0'8637,"-7"21"-6279,-7 211-901,13-231-1451,1 0 0,0-1 1,-1 1-1,1-1 0,0 1 1,0 0-1,0-1 0,0 1 1,-1 0-1,1-1 0,0 1 1,0 0-1,0-1 0,0 1 1,0-1-1,0 1 0,1 0 1,-1-1-1,0 1 0,0 0 1,0-1-1,1 1 0,-1-1 1,0 1-1,1 0 0,-1-1 1,0 1-1,1-1 0,-1 1 1,1-1-1,-1 1 0,1-1 1,-1 0-1,1 1 0,-1-1 1,2 1-1,20-13 309,4-3-306,-12 10-4,1 1 0,-1 1 0,1 0 0,0 1 0,0 1 0,0 0 0,19 2 0,-28-1-4,0 1 1,0 0 0,0 0-1,-1 0 1,1 1-1,-1 0 1,1 0 0,-1 0-1,0 1 1,1 0-1,-1 0 1,-1 0 0,1 0-1,0 1 1,-1 0-1,0 0 1,0 0 0,0 1-1,0-1 1,-1 1-1,5 7 1,-2 0 8,-1 2 0,0-1-1,-1 0 1,0 1 0,-1 0 0,0 0 0,-2 0-1,1 0 1,-2 0 0,0 1 0,0-1 0,-2 0-1,-5 27 1,6-33-4,-1 1 0,-1-1-1,0 0 1,0 0 0,0 0 0,-1 0 0,0 0-1,-1-1 1,0 1 0,0-1 0,-1 0 0,1-1-1,-1 0 1,-1 0 0,1 0 0,-1 0 0,0-1-1,0 0 1,-1-1 0,0 0 0,1 0 0,-1 0-1,-15 4 1,18-7-21,0 0 0,1 0 0,-1 0 0,0 0 0,0-1 0,0 0 0,0 0 0,0 0 1,0 0-1,1-1 0,-1 0 0,0 0 0,0 0 0,1-1 0,-1 1 0,0-1 0,1 0 0,0-1 0,-1 1 0,1-1 0,0 0 0,0 0 0,-6-6 0,2-2-642,0 1 0,1-1-1,0 0 1,1-1 0,0 0-1,0 0 1,-5-21 0,-2-11-6447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160 258 7666,'0'0'13465,"6"19"-12471,-5-18-985,9 27 267,-1 1 0,-2 1 0,-1-1 0,4 36 0,-7 258 357,-5-182-1460,2-140 772,0-1 1,0 1-1,-1-1 0,1 1 1,0 0-1,0-1 1,0 1-1,0 0 0,0-1 1,0 1-1,0 0 1,0 0-1,0-1 1,0 1-1,0 0 0,0-1 1,0 1-1,0 0 1,1-1-1,-1 1 1,0-1-1,1 1 0,-1 0 1,0-1-1,1 1 1,-1-1-1,1 1 1,-1-1-1,1 1 0,-1-1 1,1 1-1,-1-1 1,1 1-1,-1-1 1,1 0-1,0 1 0,-1-1 1,1 0-1,-1 0 1,1 1-1,0-1 1,-1 0-1,1 0 0,0 0 1,0 0-1,-1 0 1,1 0-1,0 0 1,-1 0-1,2 0 0,-2 0 1,1 0 0,-1 0-1,1 0 1,-1 0-1,1 0 1,-1 0-1,1 0 1,-1 0 0,1-1-1,-1 1 1,1 0-1,-1 0 1,1 0-1,-1 0 1,1-1 0,-1 1-1,0 0 1,1 0-1,-1-1 1,1 1-1,-1 0 1,0-1 0,1 1-1,-1-1 1,0 1-1,0 0 1,1-1-1,-1 1 1,0-1 0,0 1-1,1-1 1,-1 1-1,0-1 1,0 1-1,0 0 1,0-2 0,3-18-1875,-1 0 0,-1-38 0,-1 42 745,0-48-3887</inkml:trace>
  <inkml:trace contextRef="#ctx0" brushRef="#br0" timeOffset="1">0 82 9154,'0'0'10800,"31"-14"-9576,103-43-372,-128 55-821,-1 0 1,1 0-1,0 1 0,-1 0 0,1 0 0,0 0 1,0 0-1,0 1 0,0 0 0,0 0 1,0 1-1,-1 0 0,1 0 0,0 0 1,0 1-1,-1 0 0,1 0 0,-1 0 1,1 0-1,-1 1 0,0 0 0,0 0 0,0 1 1,0-1-1,-1 1 0,1 0 0,4 6 1,-1 1-25,-1 0 0,0 0 1,0 1-1,-1-1 0,-1 1 1,0 1-1,0-1 1,-1 1-1,3 22 0,-2-11-22,-2 2 0,-1-1-1,-1 0 1,-1 0-1,-1 1 1,-1-1 0,-9 41-1,7-51-60,0 0-1,-1-1 0,-1 0 0,0 0 0,-1 0 0,0 0 0,-1-1 0,-1-1 1,0 1-1,-1-1 0,0-1 0,0 0 0,-22 17 0,27-24-20,-1 0 0,1 0 0,-1-1 0,0 0 0,0 0-1,0-1 1,0 0 0,-1 0 0,1 0 0,0-1 0,-13 2-1,15-3-64,0 0-1,0 0 0,0-1 0,0 1 1,0-1-1,0 0 0,0 0 0,1 0 1,-1-1-1,0 1 0,1-1 0,-1 0 1,1 0-1,-1 0 0,1 0 0,0-1 1,0 0-1,0 1 0,-4-6 0,-22-38-5488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2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12227,'0'0'10538,"185"0"-10202,-120 0-144,-3 0-136,-8 0-48,-11 0-8,-6-23-680,-8 1-1825,-15-8-6241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0 7058,'1'2'13437,"0"17"-12149,-7-5-1090,-1 0 0,0-1 0,-1 1 0,0-1 0,-1-1 0,-1 0 0,0 0 0,-16 14 0,10-8-39,-175 171 524,191-189-681,-1 0 1,1 0 0,0 1 0,-1-1 0,1 0 0,0 1 0,0-1 0,-1 0 0,1 1 0,0-1 0,0 0 0,0 1 0,-1-1 0,1 1 0,0-1-1,0 0 1,0 1 0,0-1 0,0 1 0,0-1 0,0 1 0,0-1 0,0 0 0,0 1 0,0-1 0,0 1 0,0-1 0,0 1 0,0-1-1,0 0 1,1 1 0,-1-1 0,0 1 0,0-1 0,17 14 120,34 7 111,-36-16-172,121 43 102,-75-27-191,72 33-1,-132-54 166,8 6-1501,-19-5-4628,-10-1-2228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3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6057,'0'0'18636,"116"98"-18332,-73-75-160,-3 0-104,-3-7-40,10-16-720,-11 0-2080,-4-20-7315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5857,'0'0'17341,"2"7"-16530,80 106 116,26 64-606,-49-76-271,80 105-1,-111-169-126,-7-9-356,1-2-1,34 34 0,-80-59-14478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8 850 2513,'0'0'17994,"-7"7"-15405,9-18-2426,1 1 0,0-1 0,1 1 0,1 0 0,-1 0 0,2 0 0,11-16 0,1-5 34,295-487 359,-231 389-506,-37 49-66,-45 110-5915,-6-6 518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6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8 7154,'0'0'7446,"3"-3"-6207,8-2 4093,-30 26-3957,-36 32-963,-190 141 743,58-52-612,186-141-542,0-1 1,0 1-1,0-1 0,0 1 1,0 0-1,-1-1 0,1 1 1,1 0-1,-1 0 0,0 0 1,0 0-1,0 0 0,0 0 1,1 0-1,-1 0 0,0 0 1,1 0-1,-1 0 0,1 0 1,-1 1-1,1-1 0,0 0 1,-1 2-1,32 1 82,-24-4-47,17 1 39,0 1 1,0 2 0,0 0-1,0 1 1,-1 2 0,0 0-1,42 20 1,146 94 35,-163-92-93,-9-4-47,24 14-53,-58-37-205,-9-7-194,-33-25-1235,-6-3-2642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11506,'0'0'13507,"199"123"-13043,-152-70-175,-3-5-129,-1-8-160,-3-18 0,14-22-529,-14-22-1167,-4-21-4649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8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23 242 10298,'0'0'9266,"0"1"-9097,0 0-1,0 0 1,1 0-1,-1 0 1,0 0-1,0 0 1,1 0-1,-1 0 1,0-1-1,1 1 1,-1 0-1,1 0 1,-1 0-1,1-1 1,-1 1-1,2 1 1,0-3-134,-1 1 0,0-1 0,0 0 1,1 0-1,-1 0 0,0 0 0,0 0 0,0 0 0,0 0 1,0-1-1,0 1 0,-1 0 0,1 0 0,0-1 0,-1 1 1,1-1-1,-1 1 0,1 0 0,-1-1 0,1-2 1,5-31 99,-6 35-134,2-34 32,-1 1-1,-4-57 1,3 88-53,-1 0-1,1 1 0,0-1 1,0 0-1,-1 1 1,1-1-1,0 0 0,-1 1 1,0-1-1,1 1 0,-1-1 1,0 1-1,0-1 0,0 1 1,0 0-1,0-1 1,0 1-1,0 0 0,-1 0 1,1 0-1,0 0 0,-1 0 1,1 0-1,0 0 1,-1 0-1,1 0 0,-1 1 1,-2-1-1,3 1 4,-1 0 0,1 0-1,0 0 1,0 1 0,0-1 0,-1 1 0,1-1 0,0 1-1,0-1 1,0 1 0,0 0 0,0 0 0,0-1 0,0 1-1,0 0 1,0 0 0,1 0 0,-1 0 0,0 0-1,0 0 1,1 0 0,-1 0 0,1 0 0,-1 1 0,1-1-1,-1 0 1,1 0 0,0 0 0,0 1 0,-1-1-1,1 0 1,0 0 0,0 1 0,0-1 0,0 0 0,1 0-1,-1 1 1,0 0 0,1-1 17,-1 0-1,0 0 1,1-1-1,-1 1 1,1 0 0,-1 0-1,1 0 1,0-1 0,-1 1-1,1 0 1,0-1-1,-1 1 1,1-1 0,0 1-1,0-1 1,-1 1-1,1-1 1,0 1 0,0-1-1,0 0 1,0 1-1,0-1 1,-1 0 0,1 0-1,0 0 1,0 0-1,0 0 1,0 0 0,0 0-1,2 0 1,39 0 167,-29-1-97,7 1-12,0 1 0,-1 0 0,1 1 0,-1 2 1,28 7-1,-4-6-17,-37-5-37,0 0-1,0 1 0,-1-1 1,1 1-1,0 0 0,5 2 1,-9 0 18,-1 0 0,0 0-1,0 0 1,0 1 0,-1-1 0,1 0 0,-1 0 0,1 0-1,-1 1 1,0-1 0,0 0 0,-1 0 0,0 6 0,0 3 63,1 694 491,0-689-558,0 1 1,1-1 0,0 0-1,2 1 1,0-1 0,7 23-1,-10-40-16,1 0-1,-1 0 0,0-1 1,0 1-1,0 0 0,0 0 1,0 0-1,0 0 1,1 0-1,-1 0 0,0 0 1,0 0-1,0 0 0,0 0 1,0 0-1,1 0 0,-1 0 1,0 0-1,0 0 0,0 0 1,0 0-1,1 0 0,-1 0 1,0 0-1,0 0 0,0 0 1,0 0-1,0 0 0,1 0 1,-1 0-1,0 0 0,0 0 1,0 0-1,0 0 0,0 0 1,1 1-1,-1-1 0,0 0 1,0 0-1,0 0 0,0 0 1,0 0-1,0 0 0,0 1 1,0-1-1,0 0 0,1 0 1,-1 0-1,0 0 1,0 0-1,0 1 0,0-1 1,0 0-1,0 0 0,0 0 1,0 0-1,0 1 0,0-1 1,0 0-1,0 0 0,0 0 1,0 0-1,0 0 0,-1 1 1,1-1-1,3-19 47,-3-29-155,-1 41-43,0 0 0,-1 0 1,0 0-1,0 0 0,-1 0 0,0 0 1,0 1-1,-1-1 0,0 1 1,-8-11-1,-1 2-1672,-1 0 0,-24-20 1,-6 0-7445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14739,'0'0'8498,"195"-75"-7706,-133 62-344,-8 0-280,-14 7-168,4-14-96,-12 4-1064,-3-10-3809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9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11146,'0'0'12179,"200"345"-11379,-164-97-240,-14 13-256,-19-43-208,-3-65-88,0-71-8,0-24-120,-32-15-552,-1-14-1888,4-16-7130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7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0 10042,'0'0'11572,"-26"35"-11073,-81 117 82,98-137-504,1 0 1,1 0-1,0 1 0,1 0 0,1 0 1,1 0-1,0 1 0,1 0 0,-1 22 0,0-4 43,-3 24-19,2-1 0,3 1 0,6 59 0,-4-109-108,1 1-1,1-1 0,-1 0 0,1 0 1,1-1-1,0 1 0,0 0 0,0-1 0,1 0 1,1 0-1,-1 0 0,1 0 0,0-1 0,1 1 1,0-1-1,0-1 0,1 1 0,11 8 1,-10-10-279,1 0 0,0 0 0,0-1 0,1 0 1,-1 0-1,1-1 0,0-1 0,0 1 1,0-2-1,14 2 0,18-2-3937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9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15755,'0'0'10107,"221"22"-9851,-177-22-136,-12 0-48,-14 0-72,-7-3-248,-11-10-617,0 0-1927,-4-3-7362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2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11282,'0'0'13299,"214"6"-13051,-174-6-160,10 0-88,-10 0-800,-7 0-3425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3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266 587 7042,'0'0'13418,"-12"0"-12870,4 0-396,1 0-1,-1-1 0,0 0 0,0 0 0,1 0 0,-1-1 0,0-1 0,1 1 0,0-1 0,0 0 0,0-1 1,0 1-1,0-2 0,0 1 0,1-1 0,-7-6 0,1-2 5,0 0 1,1 0-1,1-1 0,0-1 0,1 0 1,1 0-1,0-1 0,1 0 1,1 0-1,0 0 0,-4-22 0,5 9-108,1 1-1,1-1 1,1 0-1,2 0 0,1 0 1,4-30-1,-5 55-43,1-1 0,-1 0 0,1 1-1,0-1 1,0 1 0,1-1 0,-1 1 0,1-1 0,0 1-1,0 0 1,0 0 0,1 0 0,-1 0 0,1 0-1,0 1 1,0-1 0,0 1 0,1 0 0,-1 0 0,1 0-1,0 0 1,0 0 0,0 1 0,0 0 0,0 0 0,0 0-1,1 0 1,-1 1 0,1 0 0,-1 0 0,1 0-1,-1 0 1,1 1 0,0-1 0,-1 1 0,7 1 0,1-1-5,1 1 1,-1 1 0,1 0 0,-1 0-1,0 1 1,1 1 0,-2 0 0,1 1 0,0 0-1,-1 1 1,0 0 0,0 1 0,-1 0 0,0 0-1,0 1 1,-1 1 0,0 0 0,0 0-1,-1 0 1,0 1 0,-1 1 0,0-1 0,0 1-1,-1 0 1,-1 0 0,0 1 0,0 0 0,-1 0-1,-1 0 1,3 17 0,-4 1 2,0 0 1,-2 0-1,-2 1 1,-1-1-1,-7 36 1,-3-14-7,-2-1 1,-23 54-1,32-90-47,-6 12-219,1 1 1,1 0-1,2 0 0,0 0 0,2 1 1,-2 36-1,7-64 140,1 0-1,0 0 1,0 0 0,0 0 0,0 0 0,0 0 0,0 0-1,0 0 1,0 0 0,0 0 0,0 0 0,0 0 0,1 0-1,-1 0 1,0 0 0,1 0 0,-1 0 0,1 0 0,-1 0-1,1 0 1,-1 0 0,1-1 0,0 1 0,-1 0 0,1 0-1,0-1 1,0 1 0,0 0 0,0-1 0,-1 1 0,1-1-1,0 1 1,0-1 0,0 1 0,0-1 0,0 0 0,2 1-1,21 0-5527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30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15987,'0'0'13203,"87"-58"-12971,-83 55-232,-4-1-152,4 1-928,-1 0-1681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33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8426,'3'0'17937,"37"0"-17686,39-4 13,79-14 0,37-2-176,-97 14-90,0 5 0,0 4 0,106 16 0,-173-14-288,1-2-1,36 0 1,-67-3 177,-6 1-2401,2 0 2168,1 0-1,-1-1 0,1 0 1,-1 1-1,1-1 1,-1 0-1,0 0 0,-4-1 1,4 1-263,-26 0-3537,3 0-5695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4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12995,'0'0'5937,"-26"37"-1267,24-33-4518,0 1-1,0 0 0,1-1 1,0 1-1,0 0 0,0 0 1,0 0-1,1 0 0,-1 0 0,1 0 1,1 0-1,-1 0 0,1 0 1,0 0-1,0 0 0,0 0 1,0 0-1,1-1 0,0 1 0,0 0 1,5 7-1,105 168 125,-71-108-252,87 147-4,249 386 54,-364-589-71,-10-13 2,0 0-1,0 0 1,0 0-1,-1 1 0,1-1 1,-1 1-1,0 0 1,0-1-1,-1 1 1,1 0-1,1 5 1,-3-8 96,-3-9-340,-17-16-917,10 12-687,0 0 1,0 0-1,-12-24 0,10 6-4367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4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1195 11026,'0'0'11771,"-1"-5"-11296,1 1-408,-1 0 1,1 0-1,0-1 0,0 1 1,1 0-1,-1 0 1,1 0-1,0-1 1,0 1-1,0 0 1,1 0-1,-1 0 0,5-6 1,36-58 389,-18 33-275,465-869 1172,-442 811-1325,-34 71-376,-7 18-558,-4 31-1777,-3-10 1548,1 15-4079,-3-8-5151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50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18 513 11258,'0'0'11588,"-2"-7"-11000,-2-8-460,0 0 0,1-1 0,1 1-1,1-1 1,0 1 0,1-1 0,1 0-1,0 1 1,1-1 0,0 1 0,8-23-1,-6 23-87,0 0-1,2 1 0,-1-1 0,2 1 0,0 0 0,1 1 0,0 0 0,1 0 1,0 0-1,1 1 0,0 1 0,13-11 0,-20 20-41,0-1 0,0 1 0,0 0 0,0 0 0,0 1 0,1-1 0,-1 1 0,1-1 0,-1 1 0,1 0 1,0 0-1,-1 1 0,1-1 0,0 1 0,-1 0 0,1 0 0,0 0 0,0 0 0,-1 1 0,1-1 0,0 1 0,-1 0 0,1 0 0,-1 1 0,1-1 0,-1 1 0,0-1 0,1 1 0,-1 0 0,0 0 0,0 1 0,3 2 0,8 8-8,0 1 0,-1 1 0,-1 0 0,20 31 0,-20-28 24,8 12-9,-3-4-3,0-2 1,27 29 0,-39-47-1,1-1-1,-1 0 0,1 0 1,0 0-1,1 0 1,-1-1-1,1 0 0,0-1 1,0 0-1,0 0 1,0 0-1,0-1 1,1 0-1,7 2 0,-6-4 33,0 1 0,-1-1 0,1 0 0,0 0 0,0-1-1,-1-1 1,1 1 0,-1-1 0,1-1 0,-1 0-1,0 0 1,0 0 0,11-7 0,-7 1 39,0 0 0,0-1 0,0 0 0,-2-1 0,1 0 0,17-24 0,-22 25-77,0 1 0,-1-1 0,0 0 0,0-1 0,-1 1 1,0-1-1,-1 0 0,0 0 0,-1 0 0,0 0 0,-1 0 0,0-1 1,-1 1-1,-2-22 0,1 19-891,-2 0 0,0 0 0,-8-24 0,-4-7-6810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5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 10242,'0'0'11959,"0"-1"-11941,0 1 0,0 0 0,-1 0 0,1-1 0,0 1 0,0 0 0,0-1 0,-1 1 0,1 0 0,0 0 0,0-1 0,-1 1 0,1 0 0,0 0 0,0 0 0,-1-1 0,1 1 0,0 0 0,-1 0 0,1 0 0,0 0 0,-1 0 0,1 0 0,0 0 0,-1 0 0,1-1 0,0 1 0,-1 0 0,1 0-1,0 1 1,-1-1 0,1 0 0,0 0 0,-1 0 0,1 0 0,0 0 0,-1 0 0,1 0 0,0 0 0,-1 1 0,1-1 0,0 0 0,0 0 0,-1 0 0,1 1 0,0-1 0,0 0 0,-1 0 0,1 1 0,0-1 0,0 0 0,0 1 0,-1-1 0,1 0 0,0 1 0,0-1 0,-2 11 115,0 0-1,1 1 0,0-1 0,1 0 0,2 17 1,-1 9 143,-12 594-923,11-711-4354,0 14-2789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5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12579,'0'0'11977,"35"34"-11264,112 117-202,-135-137-446,-1 0 0,-1 0 0,0 1 0,-1 0 1,0 0-1,-1 1 0,-1 0 0,9 32 0,-4-12 12,-4-13-46,12 32 82,49 99 0,-62-139-134,2-1-1,0 0 0,0 0 1,2-1-1,-1-1 0,2 0 1,-1 0-1,2-1 0,0-1 1,0 0-1,23 13 0,-29-20 2,0 0 0,0 0 0,1-1 0,-1 0 0,1 0-1,0-1 1,-1 0 0,1 0 0,14-1 0,-21 0 22,1-1 0,-1 1 0,0 0 0,0-1 0,0 1 0,0-1 0,0 1 0,0-1 0,0 0 0,0 1 0,-1-1 0,1 0 0,0 0 0,0 0 0,-1 0 0,1 1 0,0-1-1,-1 0 1,1 0 0,-1 0 0,1 0 0,-1 0 0,1-1 0,-1 1 0,0 0 0,1 0 0,-1 0 0,0 0 0,0 0 0,0 0 0,0-3 0,0-48 36,-1 36-14,0-222 21,3-266-40,-2 475-38,0 17-32,-1-1-1,2 0 1,0 1-1,0-1 1,1 1-1,1-1 1,7-23 0,-9 36-9,-1-1 0,0 0 0,1 1 0,-1-1 0,0 1 0,1-1 0,-1 1 0,1-1 0,-1 1 0,1-1 0,-1 1 0,1-1 0,-1 1 0,1-1 0,-1 1 1,1 0-1,-1-1 0,1 1 0,0 0 0,-1 0 0,1 0 0,0-1 0,-1 1 0,1 0 0,0 0 0,-1 0 0,1 0 0,0 0 0,-1 0 0,1 0 0,0 0 1,-1 0-1,1 1 0,0-1 0,-1 0 0,1 0 0,-1 1 0,1-1 0,0 0 0,-1 0 0,1 1 0,-1-1 0,1 1 0,-1-1 0,1 1 0,-1-1 0,1 1 1,-1-1-1,1 1 0,19 26-5459,-2 6-4086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3793,'0'0'18618,"0"12"-17841,4 15-526,1 0 0,0-1 0,2 0 0,1 0 0,2-1 0,0 0 0,18 32 0,112 169 154,-139-224-409,79 103 15,-73-96-145,1 0 0,1 0 0,0-1-1,0 0 1,0-1 0,1 0-1,0-1 1,17 9 0,-26-15 49,-1 1 1,1-1-1,0 0 1,0 1-1,-1-1 1,1 0-1,0 0 1,0 0-1,0 1 1,0-1-1,-1 0 1,1 0-1,0 0 0,0 0 1,0 0-1,0-1 1,-1 1-1,1 0 1,0 0-1,0-1 1,0 1-1,-1 0 1,1-1-1,0 1 1,0 0-1,-1-1 1,1 1-1,0-1 1,-1 0-1,1 1 0,-1-1 1,1 1-1,0-1 1,-1 0-1,1 1 1,-1-1-1,0 0 1,1 0-1,-1 1 1,0-1-1,1 0 1,-1 0-1,0 0 1,0 1-1,0-1 1,0-2-1,2-29-5651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51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8466,'0'0'13875,"-15"7"-13054,8-4-752,-1 1 1,1-1-1,-1 2 0,1-1 0,1 1 0,-1 0 1,1 1-1,-1-1 0,2 1 0,-1 0 0,1 1 1,0-1-1,0 1 0,0 0 0,1 0 0,-6 15 1,-6 28 58,1 1 1,3 0 0,2 1 0,3 0-1,1 1 1,3 91 0,3-121-132,2 0 0,0 0 0,1-1 0,1 1 0,1-1 1,1 0-1,17 41 0,-18-52-71,1 0-1,0 0 1,1-1 0,0 1 0,1-1 0,0-1-1,0 0 1,1 0 0,0 0 0,1-1 0,0-1 0,0 1-1,0-2 1,1 1 0,0-2 0,13 6 0,-9-6-647,1-2 1,-1 0-1,0 0 0,1-1 1,30-1-1,-3-1-5700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5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74 8970,'0'0'9801,"6"-6"-8650,18-18 74,-18 19 139,-5 10-1262,-2-1 101,1 88 586,-22 173 1,-72 369-804,94-621-22,0-9 25,0-1 1,0 0-1,-1 0 0,1 0 1,-1 0-1,1 0 0,-1 0 1,0 1-1,0-2 0,0 1 1,-4 6-1,2-73 38,2 4-33,0-10 9,3 1-1,16-111 0,2 81-5,6-18-15,-6-2 1,8-196-1,-28 315 18,0 0-1,1 0 1,-1 0 0,0-1-1,0 1 1,0 0 0,1 0-1,-1 0 1,0 0 0,0 0-1,1-1 1,-1 1 0,0 0-1,0 0 1,1 0 0,-1 0-1,0 0 1,1 0 0,-1 0-1,0 0 1,0 0-1,1 0 1,-1 0 0,0 0-1,1 0 1,-1 0 0,0 0-1,0 1 1,1-1 0,-1 0-1,0 0 1,0 0 0,0 0-1,1 0 1,-1 1 0,0-1-1,0 0 1,1 0 0,-1 0-1,0 1 1,0-1-1,0 0 1,0 0 0,0 0-1,1 1 1,-1-1 0,0 0-1,0 0 1,0 1 0,0-1-1,0 0 1,0 1 0,0-1-1,0 0 1,0 0 0,0 1-1,0-1 1,0 0 0,0 0-1,0 1 1,8 33 14,-1 0 1,-2 0 0,1 59-1,0-6 64,-1-46-45,15 109 15,-17-133-40,1 0-1,1-1 1,0 0 0,2 0-1,0 0 1,14 23 0,-18-35-6,0 1 0,1-1 1,0 1-1,0-1 1,0 0-1,0-1 1,1 1-1,0-1 1,-1 1-1,1-2 0,8 4 1,-11-4 3,1-1-1,0 0 1,0-1 0,0 1 0,0 0 0,0-1-1,0 0 1,0 1 0,0-1 0,0 0-1,0-1 1,0 1 0,0 0 0,0-1 0,0 0-1,0 0 1,0 0 0,-1 0 0,1 0-1,0 0 1,0-1 0,-1 1 0,4-4 0,0 0 3,0-1 1,-1 0 0,0 0 0,0-1 0,-1 0 0,1 0-1,-1 0 1,-1 0 0,0 0 0,5-13 0,1-11 30,7-44 0,-7 5 4,-3 0 0,-5-97 0,-2 91-23,-4 239-587,5 177 605,1-330-38,1-1 0,0 1 0,0-1 1,0 0-1,2 0 0,-1 0 0,1 0 0,0-1 0,1 1 0,-1-1 0,2 0 0,-1 0 0,11 10 0,-13-15 1,1 1 0,0-1 0,0 0 0,0-1-1,0 1 1,0-1 0,0 1 0,1-1-1,-1 0 1,1-1 0,0 1 0,-1-1-1,1 0 1,0 0 0,0-1 0,0 1 0,0-1-1,0 0 1,-1 0 0,1-1 0,0 1-1,0-1 1,0 0 0,-1-1 0,1 1 0,0-1-1,-1 0 1,8-4 0,-3 0-73,1 0-1,-1-1 1,0 0 0,-1 0 0,0-1-1,0 0 1,8-11 0,24-37-3492,-16 19-4165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5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5497,'0'0'18996,"174"7"-18636,-130-7-232,-5 0-128,-6 0-96,-15-13-1144,-11-10-3105,-7-3-7745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5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12363,'0'0'12322,"199"-3"-11802,-163 0-344,4-10-176,-11 0-720,-4-4-3313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54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0 4601,'0'0'14814,"-28"3"-14345,-88 13 438,111-15-810,0 0 0,0 1 0,0-1 0,0 1 0,0 0 0,0 1 1,1-1-1,-1 1 0,1 0 0,0 0 0,0 0 0,0 1 0,0-1 0,0 1 0,1 0 0,-6 7 0,-3 5 178,-5 2-141,1 1 0,1 1 1,1 0-1,0 1 1,2 1-1,0 0 1,2 0-1,0 1 1,1 1-1,2 0 0,0 0 1,2 0-1,0 0 1,2 1-1,0 31 1,3-51-134,0 1 1,0-1-1,1 1 0,0-1 1,0 1-1,1-1 1,-1 0-1,1 1 1,0-1-1,1 0 1,-1 0-1,1 0 1,0-1-1,0 1 1,1-1-1,-1 1 1,1-1-1,0 0 0,0-1 1,0 1-1,1-1 1,-1 1-1,1-1 1,0-1-1,0 1 1,0-1-1,0 0 1,11 3-1,4 1 6,0-2 0,1 0 0,0-1 0,0-2 0,0 0-1,31-3 1,-45 2-3,0-1 0,1 0 0,-1 0-1,0-1 1,-1 0 0,1 0 0,0 0-1,0-1 1,-1 0 0,0-1 0,0 1-1,9-7 1,-12 7 1,0 0 0,0 0 1,0 0-1,0-1 0,-1 1 0,1-1 0,-1 0 0,0 1 0,0-1 0,0 0 0,0 0 1,-1 0-1,1-1 0,-1 1 0,-1 0 0,1 0 0,0-1 0,-1 1 0,0 0 0,0-1 1,-1-6-1,0 8-4,0-1-1,0 0 1,-1 0 0,0 1 0,0-1 0,0 1 0,0-1 0,0 1 0,-1 0 0,1 0 0,-1 0-1,0 0 1,0 0 0,0 1 0,0-1 0,-1 1 0,1 0 0,-1 0 0,1 0 0,-1 0-1,0 1 1,1-1 0,-1 1 0,-5-1 0,-9-3 1,-1 1 0,1 0 0,-36-1 0,44 4-28,-1 0-1,1 1 1,-1 1-1,1 0 1,0 0-1,0 1 1,-1 0-1,-16 7 1,24-8 5,0 1 1,0 0-1,1 0 1,-1 0-1,0 0 1,1 0-1,-1 0 1,1 1-1,0-1 1,-1 1 0,1 0-1,1 0 1,-1 0-1,0 0 1,1 0-1,-1 0 1,1 0-1,0 0 1,0 0-1,0 1 1,0-1-1,1 0 1,0 1 0,-1-1-1,1 1 1,0-1-1,1 0 1,-1 1-1,0-1 1,1 1-1,1 2 1,-1 0-316,1 0 1,0-1-1,0 1 1,0-1-1,0 0 1,1 0-1,0 0 1,0 0-1,0 0 1,1 0-1,0-1 1,0 0 0,0 1-1,0-2 1,9 7-1,34 21-8846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5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13947,'0'0'8266,"36"212"-7930,-32-137-216,0-6 0,-4-11-40,0-12-16,0-17 32,0-16 80,-15-13-176,-21-45-576,7-8-1881,0-5-4440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5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10626,'0'0'14491,"87"-114"-14419,-73 114-72,4 0-416,-10 0-672,-1 13-1681,-7 0-5736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59:5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164 570 8226,'0'0'11405,"0"-7"-9426,0 3-1629,0 7 1602,-2 69-1798,0-28-121,6 79 0,-3-112-32,1 0 1,0 0-1,0 0 0,2 0 1,-1 0-1,1 0 0,1-1 1,0 0-1,0 0 0,1 0 1,0-1-1,8 10 0,-8-14 10,1 1 0,-1-1-1,1-1 1,0 1 0,1-1 0,-1 0-1,1-1 1,0 0 0,0 0-1,0 0 1,0-1 0,0-1 0,1 1-1,-1-1 1,0-1 0,1 1 0,-1-1-1,1-1 1,-1 0 0,13-3 0,-17 4-6,-1-1 1,0 1 0,1-1-1,-1 0 1,0-1 0,0 1-1,0 0 1,0-1 0,0 0-1,0 0 1,0 0 0,0 0 0,-1 0-1,1 0 1,-1-1 0,0 1-1,1-1 1,2-5 0,-2 3 4,-1-1 0,1 0 0,-1 1 0,0-1 0,-1 0 0,0 0 0,0 0 0,0 0 0,-1 0 0,1-6 1,-2-4-27,0 1 0,-1 1 0,-1-1 1,0 0-1,-1 0 0,-1 1 1,-12-27-1,7 20-246,-1 1 1,-2 0-1,0 1 1,-27-30-1,34 42 144,0 1 1,-1 0-1,0 1 0,0-1 0,-1 2 0,1-1 1,-1 1-1,0 0 0,-1 0 0,1 1 0,0 0 0,-1 1 1,0 0-1,0 0 0,-12-1 0,-189 2-129,210 1 249,0 0-1,0 0 1,0 0-1,0 0 1,0-1-1,1 1 0,-1 0 1,0 0-1,0 0 1,0-1-1,0 1 1,0 0-1,0 0 0,0 0 1,0-1-1,0 1 1,0 0-1,0 0 0,0 0 1,0-1-1,0 1 1,0 0-1,0 0 1,0-1-1,0 1 0,0 0 1,0 0-1,0 0 1,0-1-1,0 1 1,0 0-1,-1 0 0,1 0 1,0 0-1,0-1 1,0 1-1,0 0 0,0 0 1,-1 0-1,1 0 1,0 0-1,0-1 1,0 1-1,-1 0 0,1 0 1,0 0-1,0 0 1,0 0-1,-1 0 0,1 0 1,0 0-1,0 0 1,0 0-1,-1 0 1,3-3 34,225-281 3004,-222 278-3031,0 1 0,0-1 0,1 1 0,0-1 0,0 2 0,0-1 0,0 1 0,1 0 0,10-5 0,70-23-64,-22 9-61,-56 19 37,1 0-1,-1 0 0,-1-1 0,1-1 0,13-10 0,-19 13-248,0-1-1,0 1 0,0-1 0,0 0 1,0 1-1,-1-1 0,0 0 0,0-1 1,0 1-1,0 0 0,-1 0 0,1-1 1,-1 1-1,1-10 0,-1-18-6248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0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86 196 9186,'0'0'9523,"-4"0"-8880,1 1-511,1-1 0,-1 0 0,0 0 0,0 0 1,0 0-1,0-1 0,1 1 0,-1-1 0,0 0 0,0 0 0,1 0 0,-1 0 0,1 0 0,-1 0 0,1-1 0,-1 1 0,1-1 1,0 0-1,0 0 0,0 0 0,0 0 0,0 0 0,0 0 0,0 0 0,1 0 0,-3-5 0,0-2-55,2 0 0,-1 0 1,1 0-1,1 0 0,0 0 0,0 0 0,0 0 0,1-1 0,1 1 0,2-15 0,-3 22-77,1 0 0,0-1 0,0 1-1,1-1 1,-1 1 0,0 0 0,1 0-1,-1 0 1,1 0 0,0 0-1,0 0 1,0 0 0,0 1 0,0-1-1,0 1 1,0-1 0,0 1 0,1 0-1,-1 0 1,0 0 0,1 0 0,-1 0-1,1 0 1,3 0 0,-3 0-7,0 0 0,0 1 0,0-1 0,0 1 0,0 0-1,0-1 1,0 2 0,0-1 0,0 0 0,0 0 0,0 1 0,0 0 0,0 0 0,0 0 0,0 0 0,0 0 0,0 0 0,-1 1 0,1-1 0,5 5 0,0 3-35,0 1-1,-1 0 1,0 1 0,-1 0 0,0 0 0,0 1-1,-1-1 1,-1 1 0,0 0 0,3 16 0,-1 2-213,-2 1 1,-1 0 0,-2 33-1,-1-55 218,-1 1 0,0 0-1,0-1 1,-1 0 0,-1 1-1,0-1 1,0 0 0,0 0 0,-1 0-1,-10 14 1,12-18 18,-1-1 1,0 0-1,0-1 1,0 1-1,-1 0 1,1-1-1,-1 0 1,0 0-1,1 0 1,-2 0-1,1 0 1,0-1-1,0 0 1,-1 0-1,1 0 0,-1-1 1,0 1-1,1-1 1,-1 0-1,0 0 1,0-1-1,0 1 1,-5-1-1,8-1 13,0 1 0,0-1 0,0 0 0,0 0 0,1 0 0,-1 0 0,0 0 0,0 0 0,1 0 1,-1 0-1,0-1 0,1 1 0,0-1 0,-1 1 0,1-1 0,0 0 0,-1 1 0,1-1 0,0 0 0,1 0 0,-1 0 0,0 0 0,0 0 0,1 0 0,-1 0 0,1 0 0,-1 0 0,1 0 0,0-2 0,-2-13-19,1 1 0,1-28 0,0 30 6,0 5 9,-1-1 8,1-1 0,1 1 0,-1-1 0,4-10 1,-4 19 0,0 1 1,0 0 0,1 0 0,-1 0-1,1 0 1,-1 0 0,1 0 0,-1 0 0,1 0-1,-1 0 1,1 0 0,0 0 0,0 0-1,-1 1 1,1-1 0,0 0 0,0 0 0,0 1-1,1-2 1,0 2-1,-1 0 0,0 0 0,1 0 0,-1 0 1,0 0-1,1 0 0,-1 1 0,0-1 0,0 0 0,1 1 0,-1-1 0,0 1 0,0-1 0,1 1 0,-1-1 0,0 1 0,0 0 1,0 0-1,0 0 0,0-1 0,1 3 0,52 51-29,-41-39 25,1 0 0,1-1 0,21 15 0,-13-13-36,1-2 0,0-1-1,1-1 1,1-1-1,39 12 1,-46-17-97,1-2-1,0 0 1,0-1-1,0-1 1,1 0-1,-1-2 1,0-1-1,24-3 0,-40 3-265,1 0-1,-1 0 0,0 0 0,1 0 0,-1-1 1,0 0-1,0 0 0,6-4 0,12-19-7595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0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7458,'0'0'15971,"167"0"-15483,-91-3-208,-7-10-160,-11 3-64,-22 4-56,-25-11-528,-11 1-1824,0 3-6866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7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0 12259,'0'0'7985,"-47"242"-7024,18-135-193,-11 4-232,-3-7-296,-4-12-136,7-21-104,3-15-176,12-30-936,14-20-1561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12979,'0'0'11498,"174"-65"-11410,-138 65-88,30-13-376,-12 3-1688,-3-7-5410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02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12243,'0'0'10385,"0"21"-10241,0 28-29,-2 0 0,-2 0 1,-16 72-1,-31 26-86,11-35-518,34-78-123,20-35 228,28-13 370,-32 9 14,0 1-1,0 1 1,0 0 0,17-3-1,-23 6 1,-1 0-1,1 0 0,-1 0 1,0 0-1,1 1 1,-1-1-1,1 1 0,-1 0 1,0 0-1,0 0 0,1 0 1,-1 1-1,0-1 0,0 1 1,0 0-1,0 0 1,-1 0-1,1 0 0,2 3 1,-1-1 1,1 1 0,0-1 0,0-1 0,0 1 0,0-1 0,0 0 0,1 0 0,0 0-1,11 3 1,-15-5 13,0-1-1,-1 0 0,1 0 0,0 0 0,0 0 0,0 0 0,-1 0 0,1 0 0,0 0 0,0-1 0,-1 1 0,1 0 0,0-1 0,-1 0 0,1 1 0,0-1 0,-1 0 0,1 0 0,-1 0 0,1 0 0,-1 0 0,1 0 0,-1-1 0,0 1 1,0 0-1,0-1 0,0 1 0,0-1 0,0 1 0,0-1 0,0 1 0,0-1 0,-1 0 0,1 1 0,-1-1 0,1 0 0,0-3 0,3-17 223,-1 0 0,-1-1 1,0 1-1,-4-42 0,1 10 15,1 54-225,0 7 134,28 343 690,-20-283-848,-5-38 15,-2-11-12,1 0-1,1-1 0,6 22 1,-3-32-595,-3-21-135,-1-23-4216,-2-5-9217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02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12067,'0'0'8921,"134"189"-7408,-72-9-497,-19 67-352,-24 24-200,-19-40-200,-19-65-160,-17-68-56,0-20-48,-15 7-704,11-16-1712,4-21-5042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04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92 662 6553,'0'0'14306,"-6"14"-13898,-1 3-280,1 0 0,1-1 0,1 2 0,-3 21 0,6-32-85,1 1-1,-1 0 1,1 0 0,0 0-1,1 0 1,0 0 0,0 0 0,1-1-1,0 1 1,0 0 0,1-1-1,0 0 1,0 1 0,6 7-1,-1-3 18,0-1-1,0-1 0,1 1 0,0-1 1,1-1-1,0 0 0,1 0 0,0-1 1,0 0-1,1-1 0,0 0 0,0-1 0,1-1 1,-1 0-1,1 0 0,0-1 0,1-1 1,-1 0-1,1-1 0,-1-1 0,17 1 0,-22-2-14,0 0-1,0-1 1,0 0-1,0 0 0,0-1 1,0 0-1,-1 0 0,1-1 1,7-3-1,-12 4-35,1 0-1,-1 0 0,0 0 1,0-1-1,0 1 1,0-1-1,0 0 0,-1 0 1,1 0-1,-1 0 1,0 0-1,0-1 0,0 1 1,0-1-1,-1 1 1,1-1-1,-1 1 0,0-1 1,0 0-1,1-6 1,-1-2-24,-1 1 0,1 0 0,-2-1 0,0 1 0,0 0 1,-1-1-1,0 1 0,-1 0 0,-1 0 0,1 1 1,-2-1-1,-7-15 0,-2 3-115,-1 1 0,0 0 1,-2 1-1,-23-24 0,31 36 111,0 1 0,0 0 1,-1 1-1,0-1 0,-1 2 0,1 0 0,-1 0 0,0 1 0,-1 0 1,1 1-1,-16-4 0,-8 1-39,0 2 1,-55-1-1,77 5 57,12 1 8,-1 1 0,1-1 0,-1 0 0,1 0 0,-1 0 0,1 0 0,-1-1 0,1 1 0,-1 0 0,1-1 0,0 1 0,-1-1 0,1 1 0,-1-1 0,1 1 0,0-1 0,0 0 0,-1 0 0,1 0-1,0 0 1,0 0 0,0 0 0,0 0 0,0 0 0,0 0 0,-1-2 0,2 1 5,1 0 0,-1 0 0,0 0-1,1 0 1,-1 0 0,1 1 0,-1-1-1,1 0 1,0 0 0,0 1 0,0-1-1,0 0 1,0 1 0,0-1 0,1 1-1,-1 0 1,0-1 0,1 1 0,-1 0-1,1 0 1,1-1 0,32-27 119,1 1 1,54-30-1,-69 47-68,0 0 0,0 2-1,1 0 1,1 1 0,-1 2 0,37-7-1,-50 12-58,139-26 85,-134 23-105,0 0 1,-1-1-1,1-1 0,-1 0 1,0 0-1,0-2 1,-1 1-1,13-12 0,-21 16-41,0-1 0,-1 0-1,0 0 1,0 0 0,0 0 0,0 0-1,-1-1 1,0 1 0,0-1-1,0 0 1,0 1 0,-1-1 0,1 0-1,-1 0 1,-1 0 0,1 0-1,-1-7 1,0 3-346,0 0-1,-1-1 1,0 1-1,-1 0 1,0 0-1,0 0 1,-1 0-1,-7-14 1,-32-40-5457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0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9114,'0'0'15723,"138"-23"-15435,-80 20-160,-4 0-128,-7 0-56,-3-7-520,-12 3-1072,-17 1-3937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0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12827,'0'0'11386,"228"-36"-11242,-177 36-144,-11 0-320,-8 3-3697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07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1 551 1856,'0'0'21208,"7"8"-20622,5 5-420,-1 0-1,-1 1 0,0 1 1,-1 0-1,0 0 0,-1 1 1,8 24-1,38 135 168,-41-128-304,8 34-13,-12-43-99,1 0 0,1 0 1,33 67-1,-41-101 79,-3-4 99,1-2-91,-1 0 0,0-1 1,0 1-1,0 0 1,0 0-1,0 0 0,0-1 1,-1 1-1,1 0 0,-1 0 1,1 0-1,-2-4 1,-1-6-26,-5-57-92,4 0 0,6-90 1,0 46 44,-1-86 25,-3-224-96,-5 297 35,7 126 213,27 0-44,12 1-21,53 10-1,21 1 64,256-9 185,-200-4-267,-3-3-30,222-34 1,-364 32-256,-39 4-878,-37 3-2583,11 2-2304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08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8002,'0'0'11418,"0"10"-11475,0-7-2234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09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 11739,'0'0'10099,"-17"23"-9715,1-1-304,-16 21 141,-48 85 1,41-58-85,16-30-146,1 0 0,2 1 0,2 1 0,-18 60 0,37-103-269,32-47-174,-30 45 455,-1 0 0,1 0 1,-1 0-1,1 0 0,0 0 1,0 0-1,0 1 0,0-1 0,1 1 1,-1 0-1,1 0 0,-1 0 1,1 1-1,0-1 0,6-1 0,0 4-33,-1 1-1,1-1 0,-1 1 0,1 1 1,-1 0-1,0 0 0,0 1 1,10 6-1,-9-5 7,1 0 1,0-1 0,0 0-1,0-1 1,1 0 0,11 2-1,58-5-170,-80 0 203,0 0 0,0 0-1,0-1 1,0 1 0,0-1 0,-1 1 0,1-1 0,0 1 0,0-1 0,0 1 0,-1-1 0,1 0 0,0 1 0,-1-1 0,1 0 0,-1 0 0,1 1 0,-1-1 0,1 0 0,-1 0 0,1 0 0,-1 0 0,0 0-1,0 1 1,1-1 0,-1 0 0,0 0 0,0 0 0,0-1 0,1-32 299,-2 25-272,1-141 781,0 150-451,0 5-157,-18 353 307,18-342-586,2 35 213,-2-50-200,0 0 0,0 0 0,0 0 0,1 0-1,-1 0 1,0 0 0,1 0 0,-1 0 0,1 0-1,0 0 1,-1 0 0,1 0 0,0 0 0,-1 0-1,1 0 1,0-1 0,0 1 0,0 0 0,0-1-1,0 1 1,0 0 0,0-1 0,0 1 0,0-1-1,0 0 1,0 1 0,0-1 0,0 0 0,0 0-1,0 1 1,0-1 0,0 0 0,1 0 0,-1 0-1,0 0 1,1-1 0,10-4-3406,-2-12-5314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09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9690,'0'0'12595,"0"13"-12475,0 39 224,0 10 112,0 10-120,0-1-72,0-5-120,0-14-48,0-13-96,0-16-448,11-10-1304,4-13-4802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8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15 327 10098,'0'0'12987,"196"0"-12299,-149 0-408,-18 0-200,-14-4-80,-15-18-680,0 2-2121,0-6-8529</inkml:trace>
  <inkml:trace contextRef="#ctx0" brushRef="#br0" timeOffset="1">1 30 10082,'0'0'10818,"185"0"-10329,-138-13-489,-22 7-1265,-10-4-7593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0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10538,'0'0'12699,"210"111"-12459,-167-104-96,-6-4-144,-16-3 0,-17 0-800,-4-7-1993,0-15-8425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0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9794,'0'0'14091,"181"0"-13947,-138 0-144,19-3-208,-11-3-1744,-8-7-6058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237 369 8330,'0'0'10466,"-5"0"-9366,1 0-934,0 0-1,1-1 1,-1 1-1,0-1 1,0 0-1,0 0 1,1 0-1,-1 0 1,0-1-1,1 1 1,-1-1-1,1 0 1,0 0-1,-1 0 1,1 0-1,0-1 0,0 0 1,-2-2-1,0-1 4,1 0 0,0 0 0,0 0 0,1-1 0,0 1-1,0-1 1,1 0 0,-1 0 0,-1-8 0,0-9 31,1 0 0,1 0-1,2 0 1,0 0 0,3-26 0,-2 45-197,0 1 0,1-1 0,-1 1 0,1-1 0,0 1 0,0 0 0,0 0 0,0 0 0,1 0-1,-1 0 1,1 0 0,0 1 0,1-1 0,-1 1 0,1 0 0,-1 0 0,1 0 0,0 0 0,0 1 0,0 0 0,0-1 0,8-1 0,-7 1-13,0 1 1,0 1-1,1-1 1,-1 1-1,0 0 1,1 0-1,-1 1 1,1 0-1,-1 0 1,0 0-1,1 0 1,-1 1-1,1 0 1,-1 0-1,0 0 1,0 1-1,1 0 1,-1 0-1,8 4 1,-8-1-11,1 0 1,-1 0-1,0 0 1,0 1-1,-1-1 1,1 1-1,-1 0 1,-1 1-1,1-1 1,-1 1-1,0-1 1,-1 1-1,3 11 1,1 5-80,-1 1 1,4 45-1,-7-35 47,-1 0 0,-2 0-1,-2 0 1,0 0 0,-16 59-1,12-69-17,-1 0 0,-1 0-1,-1-1 1,-2 0 0,0-1 0,-1-1-1,-1 0 1,-24 27 0,30-39 27,-1 0 1,0-1-1,0 0 1,-1 0 0,0-1-1,0-1 1,-1 0 0,-11 5-1,19-9 17,0-1 0,0 1 0,0-1 0,-1 0 0,1 0 0,0 0 0,0-1 0,-1 1 0,1-1 0,0 0 0,-1 0 0,1 0 0,0 0 0,-1 0 0,1-1-1,0 1 1,-1-1 0,1 0 0,0 0 0,0-1 0,0 1 0,0 0 0,0-1 0,0 0 0,0 0 0,0 0 0,1 0 0,-1 0 0,1 0 0,0-1 0,-1 1 0,1-1 0,-2-3 0,-1-4-53,0 0 0,0 0 1,1-1-1,1 1 1,0-1-1,0 0 0,-2-20 1,1-79 161,4 109-78,-1-1-1,1 0 1,0 0-1,0 0 0,-1 0 0,2 0 0,-1 0 0,0 0 0,0 0 0,1 0 0,-1 0 0,1 1 0,-1-1 0,1 0 0,0 0 0,-1 0 0,1 1 0,0-1 0,0 0 0,1 1 0,-1-1 0,0 1 0,0-1 0,1 1 0,-1 0 0,1 0 0,-1-1 0,1 1 0,0 0 0,-1 0 0,1 1 0,0-1 0,0 0 0,0 0 0,-1 1 0,1-1 0,0 1 0,0 0 0,0 0 0,0-1 0,0 1 0,0 0 0,0 1 0,0-1 0,0 0 0,0 0 0,-1 1 0,5 1 0,4 0 17,-1 2 0,1 0 0,-1 0-1,1 0 1,-1 1 0,0 1 0,-1-1 0,9 8 0,26 24 132,8 7 21,90 61 0,-125-95-153,0-1 1,1 0 0,0-1-1,0-1 1,0 0-1,1-2 1,0 0 0,1-1-1,-1 0 1,32 0-1,-47-4-23,-1 0 0,0 0 1,1 0-1,-1-1 0,0 1 0,0-1 0,0 0 0,1 0 0,-1 0 0,0 0 0,0 0 0,0 0 0,0 0 0,0 0 0,-1-1 0,1 1 0,0-1 0,-1 0 0,1 1 0,-1-1 1,1 0-1,-1 0 0,0 0 0,0 0 0,0 0 0,0 0 0,0 0 0,0 0 0,-1-1 0,2-3 0,0-7-734,1-1-1,-2-1 1,0 1 0,-1-15-1,0 6-2454,1-35-11702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8426,'0'0'13836,"0"-18"-13169,2-53-143,-2 70-500,0 0-1,-1-1 1,1 1 0,0 0 0,0 0-1,1 0 1,-1-1 0,0 1-1,0 0 1,0 0 0,1 0 0,-1-1-1,1 1 1,-1 0 0,1 0-1,-1 0 1,1 0 0,0 0 0,-1 0-1,1 0 1,0 0 0,0 0-1,0 0 1,0 1 0,0-1-1,0 0 1,0 1 0,0-1 0,0 0-1,0 1 1,0-1 0,0 1-1,0-1 1,0 1 0,2 0 0,-2 0-16,0 0 0,1 0 1,-1 1-1,0-1 1,0 0-1,0 1 0,0-1 1,0 1-1,0 0 1,0-1-1,0 1 1,0 0-1,0 0 0,0-1 1,0 1-1,-1 0 1,1 0-1,0 0 0,-1 0 1,1 0-1,0 0 1,-1 0-1,1 0 0,-1 0 1,1 3-1,9 61-181,-2 0-1,-1 114 1,-7-179 484,0-26 84,0 25-393,-1-10 16,0 0 0,1 0 0,0 0 0,1 0 0,1 0 0,-1 0 0,2 0 0,-1 0 0,2 0 0,-1 1 0,2-1 0,-1 1 0,9-14 0,-6 15-23,29-40 28,-34 47-32,-1 0 0,1 0 0,0-1-1,1 1 1,-1 1 0,0-1 0,1 0 0,-1 0-1,1 1 1,-1-1 0,1 1 0,0 0 0,-1 0-1,1 0 1,6-1 0,-8 2-10,-1 1 0,1-1 0,0 0-1,-1 0 1,1 1 0,0-1 0,-1 1 0,1-1 0,0 0 0,-1 1 0,1-1-1,-1 1 1,1-1 0,-1 1 0,1 0 0,-1-1 0,1 1 0,-1 0 0,1-1-1,-1 1 1,0 0 0,0-1 0,1 1 0,-1 0 0,0 0 0,0-1 0,0 1-1,0 0 1,0 0 0,0 1 0,1 29-342,-1-24 269,0 222-1707,1-238 1926,1 1 0,0-1 0,0 1 0,1-1 0,0 1 0,0 0 0,1 0-1,6-10 1,0 2-111,0 1 0,0 0 0,17-18 0,-21 27-40,-1 1 1,1 0-1,0 0 0,0 1 1,13-8-1,-18 12 11,0-1-1,0 1 1,0-1-1,0 1 1,0-1 0,0 1-1,0-1 1,0 1 0,1 0-1,-1-1 1,0 1-1,0 0 1,0 0 0,0 0-1,1 0 1,-1 0-1,0 0 1,0 1 0,0-1-1,0 0 1,1 1 0,-1-1-1,0 0 1,0 1-1,0-1 1,0 1 0,0 0-1,0-1 1,0 1 0,0 0-1,0 0 1,0-1-1,-1 1 1,1 0 0,0 0-1,0 0 1,-1 0-1,1 0 1,-1 0 0,1 0-1,-1 0 1,1 0 0,-1 0-1,1 3 1,10 44-250,11 35 82,-20-77 156,0-1 0,0 0 0,1 1 0,-1-1 0,1 0 0,1-1 0,-1 1 0,0 0 0,1-1 0,0 0 0,8 6 0,-6-7 28,0-1 0,0 1 1,1-1-1,-1-1 1,1 0-1,-1 0 0,1 0 1,0 0-1,-1-1 1,1 0-1,0-1 0,-1 0 1,1 0-1,0 0 1,-1 0-1,1-1 0,-1 0 1,0-1-1,0 0 1,0 0-1,9-6 0,-5 2 62,-1-1 0,-1 0 0,0-1 0,0 0-1,-1 0 1,0-1 0,0 0 0,-1 0 0,-1-1-1,0 0 1,5-13 0,-4 3 152,-1 0-1,0 0 1,-2-1 0,0 1-1,-2-38 1,-1 58-380,0 1 144,-1 0 0,0 1-1,1-1 1,-1 1 0,0-1-1,1 1 1,-1-1 0,1 1 0,-1 0-1,1-1 1,-1 1 0,1 0-1,-1-1 1,1 1 0,0 0-1,-1-1 1,1 1 0,0 0-1,0 0 1,0 0 0,-1-1-1,1 1 1,0 0 0,0 0-1,0 1 1,-1 25 67,2-22-79,-2 21 49,1-12-1,-1 0 0,2 0 0,0 0 0,1-1 0,4 18 0,-5-26-9,1 0 0,0 0 0,1-1 0,-1 1 0,1-1 0,0 0 0,0 0 0,0 0-1,0 0 1,1 0 0,-1-1 0,1 0 0,0 1 0,0-1 0,1-1 0,-1 1 0,0-1 0,8 3 0,0 0 9,0-1 0,1-1-1,0-1 1,-1 1 0,1-2 0,0 0 0,0 0 0,0-2 0,18-1 0,-29 2-104,-1 0 1,1 0-1,-1-1 1,1 1-1,-1 0 0,0-1 1,1 1-1,-1-1 1,0 1-1,1-1 1,-1 0-1,0 1 0,0-1 1,1 0-1,-1 0 1,0 0-1,0 0 0,0 0 1,0 0-1,0 0 1,0 0-1,-1 0 0,1-1 1,0 1-1,0 0 1,-1 0-1,1-1 0,0-2 1,1-18-4981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3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14595,'0'0'7634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12707,'0'0'8711,"4"30"-8043,29 232 132,-22-178-712,-11-84-80,0 1-1,0-1 0,0 0 1,0 0-1,0 1 1,0-1-1,0 0 0,0 0 1,0 1-1,0-1 0,0 0 1,1 0-1,-1 0 1,0 1-1,0-1 0,0 0 1,0 0-1,0 0 0,1 1 1,-1-1-1,0 0 1,0 0-1,0 0 0,1 0 1,-1 0-1,0 1 0,0-1 1,0 0-1,1 0 1,-1 0-1,0 0 0,0 0 1,1 0-1,-1 0 0,0 0 1,0 0-1,1 0 1,-1 0-1,0 0 0,0 0 1,1 0-1,-1 0 0,0 0 1,0 0-1,1 0 1,-1 0-1,10-12 433,13-53-117,-11 30-236,31-67 0,-38 92-90,0 2 0,1-1 0,-1 1 0,2 0 0,-1 0 0,1 0 1,0 1-1,1 0 0,0 1 0,0-1 0,0 1 0,11-5 0,-15 9-10,0 0-1,0 0 1,1 0 0,-1 1 0,1-1-1,-1 1 1,1 0 0,-1 1 0,1-1-1,0 1 1,-1 0 0,1 0-1,0 0 1,-1 1 0,1-1 0,7 3-1,-8-1 6,-1 0-1,1 0 0,-1 0 0,1 0 1,-1 0-1,0 1 0,0 0 0,0-1 1,0 1-1,0 0 0,-1 0 0,0 1 0,1-1 1,-1 0-1,0 1 0,0 0 0,-1-1 1,3 7-1,13 51-58,-13-46 133,0 1 0,1-1 1,0 0-1,1-1 0,1 1 0,9 14 0,-15-27-116,0-1 0,0 0 0,0 1 0,0-1 0,0 0 0,1 0 1,-1 0-1,0 0 0,0 0 0,1 0 0,-1 0 0,1 0 0,-1-1 0,1 1 0,-1 0 0,1-1 1,-1 1-1,1-1 0,0 0 0,-1 1 0,1-1 0,-1 0 0,1 0 0,0 0 0,-1 0 0,1-1 0,0 1 1,-1 0-1,1-1 0,2 0 0,1-10-5647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4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15563,'0'0'10667,"116"-101"-15404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5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33 8586,'0'0'8996,"0"-6"-8041,0 5-891,0 0 1,1 0-1,-1 0 0,0 1 0,0-1 0,0 0 0,0 0 0,0 0 1,0 0-1,-1 0 0,1 0 0,0 0 0,0 0 0,-1 1 0,1-1 1,0 0-1,-1 0 0,1 0 0,-1 0 0,1 1 0,-1-1 0,1 0 1,-1 1-1,0-1 0,1 0 0,-1 1 0,0-1 0,1 1 0,-1-1 1,0 1-1,0-1 0,0 1 0,1 0 0,-3-1 0,1 1 31,-1 1 0,0 0 0,0-1-1,1 1 1,-1 0 0,0 1 0,1-1-1,-1 0 1,1 1 0,0-1-1,-1 1 1,1 0 0,0 0 0,-3 3-1,-11 11 32,0 1 0,1 0 1,1 1-1,1 1 0,0 1 0,1-1 0,2 2 0,0 0 0,1 0 0,1 0 0,1 1 0,-6 30 0,4-2-100,3-1 1,1 1-1,3 0 1,6 82-1,-1-102 16,2-1 0,0 0-1,2 0 1,1 0-1,2-1 1,20 43 0,-24-56-406,2-1 1,0 0 0,1 0 0,0-1 0,1 0 0,1 0 0,0-1-1,0-1 1,1 0 0,1 0 0,0-1 0,0-1 0,22 12-1,-10-12-4966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6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11026,'0'0'12427,"0"16"-12283,3 59-24,12 26 112,-4 13-128,0 0-32,-1-6-72,1-20-352,4-20-696,3-22-1033,-4-17-671,-3-19-2201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6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7466,'0'0'14035,"39"-16"-13245,132-51-220,-150 61-506,0 0-1,1 1 1,0 2 0,-1 0-1,1 1 1,0 1 0,29 2 0,-14 0-3,-20 0-45,0 0 0,0 1 0,0 0 0,0 2 1,0 0-1,-1 0 0,1 2 0,-1 0 0,-1 1 1,28 16-1,-31-15-13,-1 1 0,1 0 0,-1 1-1,-1 0 1,0 0 0,0 1 0,-1 1 0,-1 0 0,0 0 0,0 1 0,-1-1 0,-1 2-1,6 14 1,-4-1-35,-1 0 0,-1 1 0,-2 0-1,0 0 1,-2 0 0,-1 0-1,-1 0 1,-2 0 0,-8 50 0,6-66 9,0 1 0,0-1 0,-1 0 0,-1 0 0,0 0 0,-1-1 0,0 0 0,0 0 0,-2 0 0,1-1 0,-1-1 0,0 1 0,-22 15 0,23-19-32,-1 1-1,-1-1 0,1-1 1,-1 0-1,0-1 1,-1 1-1,1-2 0,-1 0 1,1 0-1,-1-1 0,0 0 1,0 0-1,0-2 0,0 1 1,0-1-1,0-1 0,-12-2 1,21 3-19,-1-1 0,1 1 0,0-1 0,-1 0 0,1 0 0,0 0 0,0 0 0,-1-1 0,1 1 0,0 0 0,0-1 0,1 0 0,-1 1 0,0-1 0,0 0 0,1 0 0,-1 0 0,1 0 0,0 0 0,-1 0 0,1 0 1,0-1-1,0 1 0,-1-4 0,0-4-1126,0 0 0,1 0 0,0 0 1,1-18-1,0 27 1106,0-41-8424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24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77 448 8834,'0'0'12985,"0"-19"-12253,0-32-483,-1-132 402,-1 152-633,0 1 1,-2-1 0,-2 1-1,-8-29 1,6 45-199,2 20-134,1 23 158,5 20 191,-2-18 50,2 0-1,1 0 0,2 0 1,1-1-1,13 54 1,19 16-1,28 96-25,-55-163-55,-2 0 0,-2 1 1,4 68-1,-9-101-1,-1 1 0,1-1 0,0 1 1,0-1-1,-1 1 0,1-1 0,-1 1 0,1-1 1,-1 0-1,0 1 0,0-1 0,1 0 0,-1 1 1,0-1-1,0 0 0,0 0 0,0 0 0,-1 0 1,1 0-1,0 0 0,0 0 0,0 0 0,-1 0 1,1-1-1,-1 1 0,1 0 0,0-1 0,-1 0 1,1 1-1,-1-1 0,1 0 0,-1 1 0,-2-1 1,-9 1 8,1 0 1,-1-1 0,-18-3-1,3 2 11,-20-3-91,47 4-74,12-4-222,74-29 314,54-17 934,-41 27-8194,-79 19-4209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8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3081,'0'0'20257,"24"-20"-19871,80-62-170,-98 78-206,0 0 1,0 1-1,0-1 1,1 1-1,0 1 1,10-4-1,-15 6-9,1-1 1,-1 1-1,1-1 0,-1 1 1,1 0-1,-1 0 0,1 0 1,-1 1-1,1-1 0,-1 1 1,1-1-1,-1 1 0,4 1 1,-3 0-3,-1 0 1,1 0-1,-1 0 1,1 0-1,-1 0 1,0 0 0,0 1-1,0-1 1,0 1-1,-1 0 1,1-1 0,-1 1-1,0 0 1,1 0-1,-1 0 1,0 0 0,-1 0-1,1 0 1,0 0-1,-1 0 1,0 6-1,2 18-40,-1 0 0,-2 0 0,0 0-1,-2 0 1,-1-1 0,-1 1 0,-2-1-1,0 0 1,-2 0 0,0-1 0,-2 0-1,-1-1 1,-1 0 0,-1-1 0,-1 0-1,-29 33 1,31-44-617,9-15-375,5 1 981,0 1 0,-1-1-1,1 1 1,0-1 0,0 1 0,0-1 0,0 1-1,0 0 1,1-1 0,-1 1 0,0 0 0,0 0-1,4-2 1,-2 1 53,1 0 0,-1 0 0,1 0 0,0 0-1,0 1 1,0 0 0,0 0 0,0 0 0,0 0 0,0 0 0,0 1-1,0 0 1,1 0 0,-1 0 0,0 0 0,0 1 0,0 0 0,0 0-1,0 0 1,0 0 0,0 0 0,0 1 0,0 0 0,-1 0 0,1 0-1,-1 0 1,1 0 0,-1 1 0,0-1 0,0 1 0,0 0 0,0 0-1,0 0 1,-1 1 0,1-1 0,-1 1 0,0-1 0,0 1 0,0 0-1,-1-1 1,2 6 0,5 17 60,-2 1 0,-1 0-1,-1 0 1,-1 1 0,-1-1-1,-3 36 1,1-60-58,0-1 4,0 1 0,0-1 0,0 0-1,0 1 1,0-1 0,-1 1 0,1-1 0,-1 1 0,0-1-1,1 0 1,-1 0 0,0 1 0,-1-1 0,1 0-1,0 0 1,0 0 0,-1 0 0,0 0 0,1 0-1,-1-1 1,0 1 0,0 0 0,0-1 0,0 1-1,0-1 1,-3 2 0,0-1 12,-1-1 0,1 0-1,-1 0 1,0 0 0,1 0 0,-1-1 0,1 0-1,-1 0 1,0 0 0,1-1 0,-8-2 0,7 2-28,1-1 0,-1 0 0,0 0 0,0 0 0,1-1 0,-1 0 0,1 0 1,0 0-1,0-1 0,0 0 0,0 0 0,-7-8 0,-1-4-1142,1 1-1,-17-29 1,5-2-7458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7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1 383 11867,'0'0'9379,"35"-18"-9196,112-55-46,-136 69-110,1-1 0,-1-1 0,0 0 0,-1-1 0,0 0 0,0 0 0,0-1 0,-1 0 0,0-1 0,10-13 0,-15 14-30,-1 0 1,1 0 0,-2 0-1,1-1 1,-1 1-1,0-1 1,-1 1 0,0-1-1,0 0 1,-1 0-1,-1-11 1,0 16-19,1 0 0,-1 0 1,0 0-1,0 0 0,0 1 0,0-1 0,-1 0 0,1 1 1,-1-1-1,0 1 0,0-1 0,-1 1 0,1 0 0,-1 0 1,1 0-1,-1 0 0,0 1 0,0-1 0,0 1 1,0-1-1,-1 1 0,1 0 0,-1 0 0,1 1 0,-1-1 1,0 1-1,-4-2 0,3 2 7,1-1 0,-1 1-1,0 0 1,1 0 0,-1 1 0,0 0 0,1-1-1,-1 1 1,0 1 0,0-1 0,1 1 0,-1 0-1,0 0 1,1 0 0,-1 1 0,1-1 0,-1 1-1,1 0 1,0 0 0,0 1 0,0-1 0,-7 7-1,5-2 27,1 0-1,-1 0 0,1 0 0,1 1 0,0 0 0,0 0 0,0 0 0,1 1 0,0-1 0,1 1 0,0-1 0,0 1 1,1 0-1,0 0 0,0 0 0,1 0 0,0 0 0,2 12 0,-1-16-21,0 1-1,0 0 1,0 0-1,1-1 1,0 1-1,0-1 1,0 0-1,1 1 1,0-1-1,0 0 1,0-1-1,0 1 1,1 0-1,0-1 1,0 0-1,0 0 1,0 0-1,1 0 1,0-1-1,-1 0 1,1 0-1,0 0 1,1 0-1,-1-1 1,0 0 0,1 0-1,-1 0 1,8 0-1,24 2-1855,-4-3-2856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7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 9218,'0'0'9013,"-33"5"-8425,-107 19 98,130-22-570,0 1-1,1 0 0,-1 1 1,1 0-1,0 0 0,-12 8 0,18-9-46,-1-1 0,1 1-1,-1 0 1,1 0-1,0 1 1,0-1 0,0 1-1,1-1 1,-1 1 0,-2 6-1,4-9-66,1 0 0,-1 0 0,1 0 0,0 0 0,-1 0 0,1 0-1,0 1 1,0-1 0,0 0 0,0 0 0,0 0 0,0 0 0,0 1 0,0-1 0,0 0 0,0 0-1,1 0 1,-1 0 0,0 0 0,1 1 0,-1-1 0,1 0 0,-1 0 0,1 0 0,0 0 0,-1 0-1,1-1 1,0 1 0,0 0 0,0 0 0,-1 0 0,1-1 0,0 1 0,0 0 0,0-1 0,0 1-1,0-1 1,2 1 0,49 15 140,-34-13-31,4 3-31,0 1 0,-1 1 0,39 19 0,-54-24-79,-1 0 0,0 1 0,0-1 0,0 1 0,-1 0 0,1 0 0,-1 1-1,0-1 1,0 1 0,0 0 0,-1 0 0,0 0 0,0 1 0,0-1 0,-1 1 0,1-1 0,-1 1 0,-1 0 0,3 11 0,-3-12-3,-1 0 0,1 0 1,-1 0-1,0 0 0,0 0 1,-1 0-1,1 0 1,-1 0-1,0 0 0,-1 0 1,1 0-1,-1-1 0,0 1 1,0-1-1,0 1 1,-1-1-1,0 0 0,0 0 1,0 0-1,-4 4 0,2-3 0,-1-1-1,0 0 0,0 0 1,0-1-1,-1 1 0,1-1 0,-1-1 1,0 1-1,0-1 0,0 0 1,0-1-1,0 0 0,-13 1 1,13-2-6,-1 1-7,1 0 1,-1-1-1,0 0 1,1-1 0,-10-1-1,15 2-12,0-1-1,0 0 0,0 0 0,-1 0 1,1 0-1,0 0 0,0 0 1,0-1-1,1 1 0,-1-1 1,0 1-1,0-1 0,1 1 0,-1-1 1,1 0-1,-1 0 0,1 0 1,0 0-1,0 0 0,-2-4 0,-1-8-629,1 1 0,0 0 0,0 0-1,2-1 1,-1-16 0,1-10-5918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6969,'0'0'11460,"1"35"-10394,8 112-350,-7-136-683,0 0 0,0 0 0,1 0 0,0 0 0,1 0 1,0-1-1,1 1 0,0-1 0,1 0 0,0-1 0,0 0 0,1 1 0,1-2 0,-1 1 0,1-1 1,0-1-1,1 1 0,0-1 0,0-1 0,1 0 0,19 10 0,-22-13-11,1 0-1,-1 0 1,1-1-1,0 0 1,-1 0-1,1-1 1,11 1-1,-16-2-10,-1 0 0,0 0 0,0 0 0,0 0 0,0 0 0,1-1 0,-1 1 0,0 0 0,0-1 0,0 0 0,0 0 0,0 1 0,0-1 0,0 0 0,0-1 0,-1 1 0,1 0 0,0 0 0,0-1 0,-1 1 0,1-1 0,-1 0 0,0 1 0,1-1 0,-1 0 0,0 0 0,0 0 0,0 0 0,1-3 0,2-9 87,-2 0 1,1 1-1,-2-1 1,0 0-1,0 0 1,-4-27 0,-20-81 158,14 85-706,-6-56 0,15 93 444,0 0-132,0-1 1,-1 0-1,1 1 1,0-1-1,0 0 1,0 1-1,0-1 0,0 0 1,0 1-1,0-1 1,0 0-1,0 1 1,0-1-1,0 0 1,0 1-1,0-1 1,0 0-1,1 1 1,-1-1-1,0 0 0,0 1 1,1-1-1,-1 1 1,1-1-1,-1 0 1,0 1-1,1-1 1,-1 1-1,1-1 1,-1 1-1,1 0 1,0-1-1,-1 1 0,1-1 1,-1 1-1,2 0 1,14-1-7047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8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22 303 10402,'0'0'10610,"33"189"-10153,-11-133-281,-4-7-176,-4-10 0,4-16-857,-3-14-1095,-1-9-2857</inkml:trace>
  <inkml:trace contextRef="#ctx0" brushRef="#br0" timeOffset="1">1 0 9826,'0'0'4553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7762,'0'0'10185,"14"30"-9496,49 92-256,-61-119-406,0 0-1,0 0 0,0 0 0,0-1 1,1 1-1,-1 0 0,1-1 0,0 0 0,-1 1 1,1-1-1,0 0 0,0-1 0,1 1 1,-1 0-1,0-1 0,1 0 0,-1 0 1,0 0-1,1 0 0,-1 0 0,1-1 1,0 1-1,-1-1 0,1 0 0,-1 0 0,1-1 1,3 0-1,8 0 146,-9 2-120,-1-1 0,0 0 0,1 0 0,-1 0 0,0-1 0,1 0 0,-1 0-1,0 0 1,0-1 0,0 0 0,0 0 0,0 0 0,0-1 0,-1 1 0,1-1 0,-1 0 0,1 0 0,-1-1-1,0 1 1,-1-1 0,1 0 0,0 0 0,-1 0 0,0-1 0,0 1 0,-1-1 0,1 0 0,-1 1-1,0-1 1,0 0 0,0 0 0,-1-1 0,0 1 0,0 0 0,0 0 0,0-7 0,1-2 10,0 0 1,-1 0-1,0-1 1,-1 1-1,-1 0 0,0-1 1,-1 1-1,-1 0 1,0 0-1,-7-17 1,8 25-108,-1 0-1,0 1 1,0-1 0,-1 1 0,0 0 0,0 0-1,0 0 1,0 0 0,-1 1 0,0-1 0,0 1-1,0 1 1,0-1 0,-1 1 0,0 0 0,1 0-1,-1 0 1,0 1 0,0 0 0,0 0 0,-1 0-1,1 1 1,0 0 0,-1 1 0,-6-1 0,7 0-379,0 1 1,1 0-1,-1 0 1,0 0-1,0 0 1,0 1-1,1 0 1,-1 1-1,0-1 1,1 1-1,-1 0 1,-6 4-1,-9 15-7845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15491,'0'0'7802,"29"254"-7378,-7-137-224,-4 4-104,0-10-96,0-20-560,1-16-1272,-9-30-2105,-2-25-1576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19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12523,'0'0'9306,"228"-29"-8298,-112 29-424,0 13-320,-18 32-232,-26 24-32,-36 22-48,-36 7-272,-14 6-304,-59-13 8,-17-16-256,-22-29-473,25-20-639,21-26-2209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20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0 8410,'0'0'9444,"-37"7"-8950,-117 28-66,149-34-405,-1 0-1,1 1 1,-1 0-1,1 0 1,-1 0-1,1 1 1,0-1-1,0 1 1,0 1 0,1-1-1,-1 1 1,1 0-1,0 0 1,0 0-1,0 0 1,0 1-1,1-1 1,-6 10 0,3-3-4,1-4-18,2 0 0,-1 1 1,1 0-1,0 0 0,1-1 0,-1 1 0,2 1 0,-1-1 0,1 0 0,0 0 1,1 1-1,0 8 0,0-15 7,0-1 1,1 1-1,-1-1 1,0 0-1,0 1 1,1-1-1,-1 0 1,1 1 0,-1-1-1,1 0 1,0 1-1,-1-1 1,1 0-1,0 0 1,0 0-1,0 0 1,0 1-1,0-1 1,0-1-1,0 1 1,0 0-1,0 0 1,2 1-1,0-1 94,1 1-1,0 0 0,0-1 0,1 0 1,-1 0-1,0 0 0,8 1 1,3-2 253,0 0 1,-1 0 0,29-6 0,-34 4-314,0-1 0,0 0 0,-1 0 0,1-1 0,-1 0 0,1-1 1,-1 0-1,10-8 0,-14 10-84,-1 0 0,1 0-1,0 0 1,-1-1 0,0 1 0,0-1 0,0 0 0,0 0 0,-1 0-1,1 0 1,-1 0 0,0-1 0,0 1 0,-1-1 0,1 1 0,-1-1-1,0 0 1,0-6 0,-1 11-106,2 10-259,0-1 416,0 0 0,1 0 0,1 0-1,-1 0 1,2-1 0,-1 0-1,1 0 1,0 0 0,12 14-1,-13-18-12,-1 0 0,1 0 0,1 0-1,-1-1 1,1 1 0,-1-1-1,1 0 1,0 0 0,0-1-1,1 1 1,-1-1 0,0 0-1,1-1 1,-1 1 0,1-1-1,-1 0 1,8 0 0,21-1-1687,-4 0-3141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20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1 9114,'0'0'13719,"5"36"-13106,14 119-249,-14-86-200,-6 72 0,3 10-93,0-131-68,1 0 1,1 0 0,0 0-1,2 0 1,11 26 0,-16-42-29,0 1 0,1-1 0,0 0 0,-1-1 0,2 1 0,-1 0 0,0 0 0,1-1 0,0 1 0,-1-1 0,1 0 0,1 0 0,-1 0 1,0 0-1,1-1 0,-1 1 0,1-1 0,0 0 0,0 0 0,0 0 0,0-1 0,0 0 0,0 1 0,1-1 0,-1 0 0,0-1 1,0 1-1,6-1 0,-9-1 12,0 1 1,0-1-1,0 0 0,1 0 1,-1 1-1,0-1 1,0 0-1,0 0 1,-1 0-1,1 0 0,0-1 1,0 1-1,0 0 1,-1 0-1,1 0 1,-1-1-1,1 1 1,-1 0-1,1 0 0,-1-1 1,0 1-1,0 0 1,0-1-1,1 1 1,-1-1-1,0 1 0,-1 0 1,1-1-1,0 1 1,0 0-1,-1-2 1,1-5-10,-1 1 0,0 0 1,0-1-1,-1 1 0,-3-10 1,1 8-27,-1 1 1,-1-1 0,0 1 0,0 0 0,0 1-1,-1 0 1,0 0 0,0 0 0,-1 1 0,0 0-1,0 0 1,-1 1 0,1 0 0,-1 0 0,0 1-1,-16-5 1,5 3-87,0 0 0,-1 1 0,0 2-1,0 0 1,0 1 0,-41 2 0,54 0 122,0 2 0,0-1 0,1 1 0,-1 0 1,0 1-1,1 0 0,0 0 0,-1 0 0,1 1 0,1 0 0,-1 1 0,0-1 1,1 1-1,0 1 0,0-1 0,1 1 0,-6 6 0,7-7 0,0 1 1,1-1-1,-1 1 0,1-1 0,0 1 0,1 0 1,-1 0-1,1 0 0,0 0 0,1 1 0,0-1 1,0 0-1,0 1 0,0-1 0,1 1 0,0-1 0,1 1 1,0-1-1,-1 1 0,2-1 0,3 12 0,-3-14 14,0 0-1,1 0 0,0 0 1,0 0-1,0-1 0,0 1 1,1-1-1,-1 0 0,1 0 1,0 0-1,0 0 0,0-1 1,0 1-1,0-1 0,0 0 0,1-1 1,6 3-1,5 1 69,0-1-1,1 0 0,27 2 1,-21-4-8,-4 1 52,1-2-1,0 0 1,0-1 0,21-4-1,-36 4-92,0-1 0,0 0 0,0-1 0,0 1 0,0-1 0,0 0 0,-1 0 0,1-1 0,-1 1 0,0-1 0,1 0-1,-1 0 1,0 0 0,-1-1 0,1 0 0,-1 1 0,1-1 0,-1 0 0,0-1 0,-1 1 0,3-5 0,16-38-608,-10 20 415,1 1 0,2 0-1,23-35 1,-33 56 174,0-1 0,1 1 1,-1 0-1,1 0 0,0 1 1,0-1-1,1 1 0,-1 0 1,1 0-1,0 1 0,0 0 1,0 0-1,0 0 0,1 1 1,-1 0-1,1 0 0,-1 0 0,1 1 1,13-1-1,-17 3 2,-1-1-1,0 0 1,1 1 0,-1 0-1,0-1 1,0 1 0,0 0-1,0 0 1,1 0 0,-1 0-1,-1 1 1,1-1 0,0 0-1,0 1 1,0 0 0,-1-1-1,1 1 1,-1 0 0,1 0-1,-1 0 1,0 0 0,1 0-1,-1 0 1,0 0 0,-1 0-1,1 0 1,1 4 0,2 8 42,-1 1 1,0-1 0,2 20 0,-4-19-2,5 61 230,-5-54-207,1 1 0,0 0 1,10 38-1,-11-59-170,0 1 0,0-1 0,-1 1 0,2-1 0,-1 1 0,0-1 0,0 0 0,1 1 0,-1-1 0,1 0 0,0 0 0,-1 0 0,1 0 0,0-1 0,0 1 0,0 0 0,3 0 0,12 1-4001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2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203 115 9618,'0'0'6624,"-31"20"-5800,-95 69-501,122-86-310,0 0 1,0 0-1,1 0 0,-1 1 1,1 0-1,-1 0 1,1 0-1,0 0 0,1 0 1,-1 0-1,1 1 0,-3 6 1,4-8 38,1 0 1,0 0 0,-1 0 0,1 0-1,0 1 1,1-1 0,-1 0 0,0 0 0,1 0-1,0 0 1,1 5 0,-1-7 5,0 0 0,0 0 1,0 0-1,0 1 0,0-1 1,1 0-1,-1 0 0,0 0 0,0 0 1,1-1-1,-1 1 0,0 0 1,1-1-1,-1 1 0,1 0 0,-1-1 1,1 0-1,-1 1 0,1-1 1,-1 0-1,1 0 0,-1 0 0,1 0 1,0 0-1,-1 0 0,1 0 1,-1-1-1,3 0 0,5 1 207,6 0-60,1 0 1,0-1-1,-1-1 1,1-1-1,-1 0 0,0-1 1,24-9-1,-31 9-215,-1 0 1,1 0-1,-1-1 0,0 1 0,0-2 0,-1 1 0,0-1 0,0 0 1,0 0-1,0-1 0,-1 1 0,0-1 0,-1-1 0,1 1 0,5-15 1,-7 12 19,0 0 1,-1 0 0,0-1 0,0 1 0,-1 0-1,-1-1 1,0-14 0,0 12 61,0 13-74,0 0 0,0 0 0,0-1-1,0 1 1,-1 0 0,1 0 0,0-1-1,0 1 1,0 0 0,0 0 0,0-1-1,-1 1 1,1 0 0,0 0 0,0-1-1,0 1 1,0 0 0,-1 0-1,1 0 1,0 0 0,0 0 0,-1-1-1,1 1 1,0 0 0,0 0 0,-1 0-1,1 0 1,0 0 0,0 0 0,-1 0-1,1 0 1,0 0 0,-1 0 0,1 0-1,0 0 1,0 0 0,-1 0 0,1 0-1,0 0 1,0 0 0,-1 0 0,1 0-1,0 0 1,0 0 0,-1 1 0,1-1-1,0 0 1,0 0 0,-1 0 0,-13 14-238,10 2 175,0 1 0,2-1 0,0 1 0,0 0 0,2 0 0,2 25 0,-1-4 45,-1-32 16,0 1-1,1 0 0,0-1 0,0 0 0,0 1 0,1-1 1,0 0-1,0 0 0,1 0 0,0 0 0,0 0 0,0 0 0,5 5 1,-6-9 16,0 0 1,0 1 0,0-1-1,1 0 1,-1 0 0,1 0-1,-1-1 1,1 1 0,-1-1-1,1 1 1,0-1 0,0 0-1,0 0 1,0 0 0,0 0-1,0-1 1,0 1 0,0-1-1,0 0 1,0 0 0,0 0-1,1 0 1,-1 0 0,0-1-1,0 1 1,0-1 0,0 0-1,0 0 1,5-2 0,-5 1-31,1-1 0,-1 1 1,1-1-1,-1 1 0,0-1 1,0 0-1,0 0 0,0-1 1,0 1-1,-1-1 0,0 1 1,1-1-1,-1 0 1,1-5-1,24-65-1045,-18 47 439,34-99 135,-43 156 732,-1-9-166,1 0 1,1 0-1,1 1 1,6 27 0,-7-44-90,1 1 1,-1-1 0,1 1-1,1-1 1,-1 0 0,1 0 0,0 0-1,0-1 1,0 1 0,1-1 0,-1 1-1,1-1 1,0 0 0,0-1 0,1 1-1,-1-1 1,1 1 0,0-2 0,0 1-1,0 0 1,10 3 0,-8-4 71,1 1-1,-1-1 1,1-1 0,0 0 0,0 0 0,0 0-1,0-1 1,0 0 0,0-1 0,-1 0 0,1 0 0,0 0-1,0-1 1,-1 0 0,1-1 0,-1 0 0,0 0-1,1 0 1,-1-1 0,-1 0 0,1-1 0,-1 1-1,0-1 1,0-1 0,11-11 0,-9 7 25,1-1 0,-2 0 0,1-1 0,-1 1 0,-1-1 0,-1-1 0,1 1 0,-2-1 0,0 0 0,0 0 0,-1-1 0,-1 1 0,0-1 0,-1-18 0,0 28-75,-1 0 0,-1-1-1,1 1 1,0-1 0,-1 1 0,0 0 0,0-1 0,-1 1 0,1 0 0,-1 0 0,0 0 0,0 0 0,0 0 0,0 0 0,-1 1-1,0-1 1,1 1 0,-1-1 0,-1 1 0,1 0 0,0 0 0,-1 1 0,1-1 0,-1 1 0,0 0 0,0-1 0,0 2 0,0-1-1,0 0 1,0 1 0,-1 0 0,1 0 0,-7-1 0,-9-1-279,0 0 0,-1 1 0,1 1 0,-1 1 0,-39 5 0,42-3-803,0 2 0,0 0 0,-30 13 0,2 3-5870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8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2537,'0'0'21884,"231"267"-21284,-194-84-160,-23-1-184,-14-12-111,0-30-121,-36-45-24,-11-7-449,0-14-199,0-44-496,10-27-1817,12-3-5176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21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15891,'0'0'9434,"268"-52"-8737,-152 3-697,-19 3-1065,-28-3-11793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22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1 11042,'0'228'5105,"0"78"-2760,-54 66-609,-33 12-992,-25-38-223,14-89-521,15-58-3537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2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10818,'0'0'9029,"-4"3"-8212,-19 17 2133,23-20-2879,-1 1 0,1 0 1,-1 0-1,1 0 0,-1 0 0,1 0 1,0 0-1,-1 0 0,1 0 0,0 0 0,0 0 1,0 0-1,0 0 0,0 0 0,0 0 1,0 0-1,0 0 0,0 0 0,1 0 1,-1 0-1,0 0 0,0 0 0,1 0 1,-1 0-1,1-1 0,-1 1 0,1 0 1,-1 0-1,1 0 0,0 0 0,-1-1 0,1 1 1,0 0-1,0-1 0,-1 1 0,3 0 1,8 7-53,0-1 0,0-1 0,1 0 1,0-1-1,0 0 0,0 0 0,0-2 1,1 1-1,0-2 0,18 3 0,19-2-2,70-2-1,-60-2 29,292 16-160,-342-13 62,-7-1 15,0-1 1,0 1-1,0 0 1,0-1-1,1 0 1,-1 0-1,0 0 1,0 0 0,0 0-1,0-1 1,0 1-1,0-1 1,0 0-1,0 0 1,0 0-1,0 0 1,-1 0-1,1-1 1,3-2-1,-3 3 37,-2 1 12,-5 2-8,0 0 0,0 1 0,0-1 0,1 1 0,-1-1 0,1 1 0,0 0 0,-1 1 0,1-1 0,1 1 0,-5 5 1,-3 3-1,-35 35 44,5-5-20,-38 51 0,-192 346 32,61-88-28,205-345-32,-11 10 14,14-16 179,7 0-208,26 0 13,-9-1 44,1 1 0,-1 1 1,0 1-1,0 1 1,35 9-1,1 9-23,2-3 1,0-2-1,2-3 1,-1-3-1,81 3 1,-57-14 29,-85 1-49,0 0 0,0 0 0,0 0 0,0 0 0,0 0 0,0-1 0,0 1 0,0 0 0,0-1 0,0 1 0,0 0 0,0-1 0,0 0 0,0 1 0,0-1 0,0 1 0,0-1 1,-1 0-1,1 0 0,0 1 0,-1-1 0,1 0 0,0 0 0,-1 0 0,1 0 0,-1 0 0,1 0 0,-1 0 0,0 0 0,1 0 0,-1 0 0,0 0 0,0-1 0,0-1-126,0 1 0,0-1 0,0 1 0,0-1 0,-1 1 0,0-1 0,1 0 0,-1 1 0,0 0 0,0-1 0,0 1 0,0 0 0,-1-1 0,-2-2 0,-27-27-4873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27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15811,'0'0'8986,"272"0"-8674,-185 0-208,-15 0-56,-21 0-48,-26 0-792,-14 0-2873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2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14579,'0'0'10570,"224"72"-10210,-159-69-176,33-3-184,-18 0-968,-4-20-3809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29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10298,'0'0'12626,"-6"0"-11924,-21 1-247,26-1-440,1 1-1,-1-1 1,0 1-1,1 0 1,-1-1 0,1 1-1,-1 0 1,1-1-1,-1 1 1,1 0-1,-1 0 1,1 0-1,0-1 1,0 1 0,-1 0-1,1 0 1,0 0-1,0 0 1,0-1-1,0 1 1,0 0 0,0 0-1,0 0 1,0 0-1,0 0 1,0-1-1,1 1 1,-1 0-1,0 0 1,0 0 0,2 1-1,-2 1 42,5 19 87,2 1 0,0-2 0,1 1 0,15 28 0,9 24 107,78 253 360,1 0-448,-92-276-232,26 47-1,-39-87-53,0 0 1,0 0 0,1-1 0,1 0-1,0 0 1,0-1 0,1 0-1,0-1 1,0 1 0,15 8 0,-4-10-1390,-19-7 1380,-1-1 0,0 1 1,1 0-1,-1-1 0,0 1 0,1-1 0,-1 1 0,0-1 0,0 1 0,1-1 0,-1 1 0,0-1 0,0 1 0,0-1 0,0 1 0,0-1 0,1 1 0,-1-1 0,0 1 0,0-1 0,0 0 0,-1 1 0,1-1 0,0 1 0,0-1 0,0 1 0,0-1 0,0 1 0,-1-1 0,1 1 0,0-1 0,0 1 0,-1-1 0,-11-24-6081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29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1 887 11690,'0'0'12683,"192"-163"-12035,-109 75-96,-3-10-87,-11-6-185,-15-1-152,-14 11-16,-15 9-112,-10 17-608,7 19-857,-4 23-3368,0 19-9578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30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9210,'0'0'15467,"199"10"-15003,-112-10-272,-11 0-112,-14-3-80,-26-1-400,-14 4-1096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31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287 241 10962,'0'0'9302,"-3"29"-8612,-5 24-312,-2-1 0,-2 0 0,-22 60 0,-27 40-65,-72 218-179,126-345-402,1 1 0,1 0 1,2 1-1,-1 33 0,5-60 250,-1 0 0,1 0-1,-1 0 1,1 0 0,0 0 0,-1 0 0,1 0 0,-1 0-1,1 0 1,0 0 0,-1-1 0,1 1 0,-1 0 0,1 0-1,-1-1 1,1 1 0,-1 0 0,1-1 0,-1 1 0,1 0-1,-1-1 1,1 1 0,-1-1 0,0 1 0,1-1-1,-1 1 1,0-1 0,1 1 0,-1-1 0,0 1 0,1-2-1,11-23 116,0 0 0,-1-1-1,-2-1 1,-1 0 0,6-29-1,11-36 423,73-167 145,6-23-534,-90 235-101,-2 0-1,-2 0 0,-3-1 0,3-58 0,-8 81 8,-1 18 32,0 0 0,-1 0 0,1 0 0,-2-1-1,1 1 1,-1 0 0,1 0 0,-4-10 0,3 17-56,0 0 0,1-1 0,-1 1 0,0 0 0,0 0 0,0 0 0,1-1 0,-1 1 0,0 0 0,0 0 0,0 0 0,0 0 0,0 0 0,1 1 0,-1-1 0,0 0-1,0 0 1,0 0 0,0 1 0,1-1 0,-1 1 0,0-1 0,0 0 0,1 1 0,-1-1 0,0 1 0,1-1 0,-1 1 0,0 0 0,1-1 0,-1 1 0,1 0 0,-1-1 0,1 1 0,0 0 0,-1 0 0,0 1 0,-5 12 40,1 0 0,0 0-1,1 0 1,1 1 0,-4 25 0,-1 83 294,6-81-260,-1 9 26,0-23-62,1-1-1,2 1 1,0-1-1,8 47 1,-7-72-47,-1 1 1,1-1-1,0 0 0,1 0 1,-1 0-1,0 0 1,1 0-1,-1 0 0,1 0 1,-1 0-1,1 0 1,0-1-1,0 1 0,0-1 1,0 1-1,0-1 1,0 0-1,0 0 0,0 0 1,1 0-1,-1 0 1,0 0-1,1-1 0,-1 1 1,0-1-1,1 0 1,-1 1-1,4-1 1,1 0 3,0 0 1,-1-1 0,1 1 0,0-1 0,-1-1 0,1 1 0,-1-1-1,1 0 1,9-5 0,1-4 14,-1 0-1,0-2 0,-1 0 1,0 0-1,-1-1 1,-1-1-1,0-1 1,-1 0-1,-1 0 0,0-1 1,-1 0-1,-1-1 1,-1 0-1,11-34 1,-16 39 37,-1 0 0,0 0 1,0-26-1,-2 36-48,-1 0 1,1 0 0,-1 0-1,1 0 1,-1 0 0,0 0-1,0 0 1,0 0-1,-3-5 1,3 7-12,0 0 0,1 0-1,-1 0 1,0 0 0,0 0-1,0 1 1,0-1 0,0 0 0,0 0-1,0 1 1,0-1 0,0 1 0,0-1-1,-1 1 1,1-1 0,0 1-1,0 0 1,0 0 0,-1-1 0,1 1-1,0 0 1,0 0 0,-1 0 0,-1 1-1,2-1-4,-1 1 0,0 0-1,1 0 1,-1 0 0,1-1-1,0 1 1,-1 1-1,1-1 1,0 0 0,0 0-1,-1 0 1,1 1 0,0-1-1,0 0 1,0 1 0,1-1-1,-1 1 1,0-1 0,1 1-1,-1 0 1,0-1 0,1 1-1,-1 2 1,-7 43-8,5-28 14,2 0 1,0 1-1,1-1 0,1 0 1,6 37-1,-6-49 4,1-1 1,0 0-1,0 0 1,1 0-1,-1 0 1,1 0-1,1-1 1,-1 1-1,1-1 0,0 0 1,0 0-1,0 0 1,1 0-1,0-1 1,0 0-1,0 0 1,0 0-1,0 0 1,1-1-1,0 0 0,8 3 1,-3-2 12,0-1 1,0 0-1,0-1 1,1 0-1,-1-1 0,1 0 1,-1-1-1,1 0 1,-1 0-1,12-3 1,-18 2-80,-1 0 1,0 1 0,1-1-1,-1-1 1,0 1 0,0-1-1,0 0 1,0 0 0,0 0-1,-1 0 1,1 0 0,-1-1-1,1 0 1,-1 0 0,0 0-1,0 0 1,0 0 0,0-1-1,-1 1 1,1-1 0,-1 1-1,0-1 1,0 0 0,0 0-1,-1 0 1,1 0 0,-1-1-1,1-4 1,-1-15-3908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3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11506,'0'0'11647,"8"1"-10844,243 21 1504,24 4-1715,-29 15-377,342 41-87,205-62-161,-664-20 24,610-16-53,-705 15-78,0 3 1,53 8-1,-77-9 81,-1 2 0,1-1 0,-1 1 0,0 0 0,0 1 0,0 0 0,0 1 0,-1-1-1,0 2 1,0-1 0,0 1 0,-1 0 0,11 12 0,-14-14-111,-1 1 0,0 0-1,0 0 1,-1-1 0,0 2-1,0-1 1,0 0 0,0 0 0,-1 1-1,0-1 1,0 0 0,0 1 0,-1-1-1,1 1 1,-2-1 0,1 1-1,0 0 1,-3 8 0,3-13-40,-1 1 0,1-1 0,-1 0 0,1 0-1,-1 0 1,0 1 0,0-1 0,1 0 0,-1 0 0,0 0 0,0 0 0,0 0 0,0-1 0,0 1 0,0 0 0,0 0 0,0 0 0,-1-1 0,1 1 0,0-1-1,0 1 1,0-1 0,-1 1 0,1-1 0,0 0 0,-1 0 0,1 0 0,0 0 0,-1 0 0,1 0 0,0 0 0,-3 0 0,-27 0-7661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9754,'0'0'13387,"36"196"-12611,-29-99-272,-3 1-240,-1-7-168,1-12-96,0-21-208,3-19-624,-7-29-1448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32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28 531 11258,'0'0'10568,"-6"29"-9896,-15 94-120,20-115-504,1 0 1,1 0-1,-1 0 0,1 0 0,0 0 0,1-1 1,0 1-1,0 0 0,1-1 0,0 0 1,0 1-1,1-1 0,0 0 0,0-1 0,0 1 1,1-1-1,0 0 0,1 0 0,9 9 0,-15-15-46,8 6 21,0 1 0,0-2 1,0 1-1,1-1 0,0-1 0,0 1 0,0-1 1,0-1-1,1 0 0,0 0 0,-1-1 1,1 0-1,0-1 0,0 0 0,0 0 1,16-2-1,-19 0-15,0 1 0,0-1 1,0-1-1,-1 1 0,1-1 0,0-1 1,-1 1-1,1-1 0,-1 0 0,11-7 1,-13 7 3,0 0 0,-1 0 1,0-1-1,0 1 0,0 0 1,0-1-1,0 0 0,-1 0 1,0 0-1,0 0 0,0 0 1,0 0-1,0-1 1,-1 1-1,0 0 0,0-1 1,1-7-1,-1 4-14,1-1 1,-1 1-1,-1 0 0,0-1 0,0 1 1,-1-1-1,1 1 0,-2-1 1,1 1-1,-2 0 0,1-1 1,-1 1-1,0 1 0,0-1 0,-1 0 1,0 1-1,-6-9 0,-1 3-70,0 1 0,-1 0-1,-1 1 1,1 0 0,-2 1-1,1 0 1,-2 1 0,1 1-1,-1 0 1,0 1 0,-1 1-1,1 0 1,-1 1 0,0 1-1,-1 0 1,-17-1 0,23 5 75,-27-5-54,37 5 59,0 0 0,0 0 0,0 0 0,0-1 0,0 1 1,0 0-1,0-1 0,0 1 0,0 0 0,0-1 0,1 1 0,-1-1 0,0 0 1,0 1-1,0-1 0,1 0 0,-1 1 0,0-1 0,1 0 0,-1 0 1,1 1-1,-1-1 0,1 0 0,-1 0 0,1 0 0,0 0 0,-1 0 0,1 0 1,0-1-1,0-9 51,2 1 1,-1 0 0,1 0-1,1 0 1,0 0 0,0 0-1,1 0 1,0 1-1,1-1 1,8-11 0,-5 8 20,1 1-1,1 0 1,-1 0 0,2 1 0,0 0 0,21-16 0,-20 21-37,-1 0 1,1 0-1,1 1 1,-1 1 0,1 0-1,22-4 1,42-14-4,-56 12-211,-1-2-1,0 0 0,-1-1 1,0-1-1,-1 0 1,-1-2-1,24-26 1,5-13-3497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3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12659,'0'0'11514,"84"6"-11050,-23-6-176,8-13-160,-4-3-40,-14 3-40,-15 7-48,-18 6 0,-10 0-168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34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15483,'0'0'8538,"192"0"-8098,-123-6-184,-7-4-208,-1-10-48,-17 7-576,-19-3-3873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37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17 7258,'0'0'14403,"-5"-3"-13096,0 0-1002,4 2-211,-1 0-1,1 0 0,-1 0 1,1 0-1,-1 0 0,0 0 1,0 0-1,0 1 0,1-1 1,-1 1-1,0-1 0,-3 1 1,6 25 499,3-13-561,0 0 0,1-1-1,1 1 1,0-1 0,0 0 0,1 0 0,15 17-1,1 4 27,59 86 186,5-3 0,153 156 0,-231-262-218,1 0 0,-2 1 0,1 0-1,8 15 1,-14-20-295,0 1-1,-1-1 0,0 1 0,0 0 1,0 0-1,-1 0 0,0 0 0,0 0 1,0 1-1,-1 8 0,-22-13-17055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3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1 4281,'0'0'15801,"-12"34"-14837,-79 224 547,-107 233 39,117-300-1416,67-160-188,8-20-342,1 1 0,1-1 0,-1 1 0,-2 17 0,10-44-846,0 1 0,1-1 0,10-21-1,8-19-4032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37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12291,'0'0'11018,"192"19"-10746,-120-15-128,-3-1-96,-7 3-48,-15 4 0,-18-3-448,-15-1-1528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3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497 112 1696,'0'0'16508,"-8"-13"-15388,-24-41 60,29 50-1024,0 1 0,0 0 0,0-1-1,0 2 1,0-1 0,-1 0 0,0 1 0,1-1-1,-1 1 1,0 0 0,0 0 0,0 1-1,0-1 1,0 1 0,-5-1 0,-4 0 119,0 0 0,0 1 1,-17 1-1,18 0-118,-6 0-14,0 0 0,0 1 0,0 1 0,0 1 0,-22 6 0,31-5-111,0-1 0,0 2-1,0-1 1,1 1 0,-1 0 0,1 1 0,0 0 0,1 0-1,0 1 1,0 0 0,-10 12 0,8-7 5,1-1 1,1 1-1,0 1 0,0-1 1,1 1-1,1 0 0,0 1 1,-5 21-1,5-9 36,2 1 0,0-1 0,2 46 0,2-60-72,0-1 0,1 1 0,0-1 0,1 1 0,0-1-1,1 0 1,0 0 0,0 0 0,2-1 0,-1 0 0,1 1 0,1-2 0,0 1 0,0-1 0,1 0 0,0-1-1,0 0 1,1 0 0,0-1 0,0 0 0,1 0 0,0-1 0,0 0 0,1-1 0,-1-1 0,1 1 0,0-1 0,1-1-1,-1 0 1,0-1 0,18 1 0,-22-2 2,1 0-1,0-1 0,0 0 1,0-1-1,0 0 1,0 0-1,-1-1 0,1 0 1,0 0-1,-1-1 1,0 0-1,1 0 0,8-6 1,-11 5 1,-1 0 1,1 0 0,-1-1 0,0 0-1,0 1 1,0-2 0,0 1 0,-1 0-1,0-1 1,0 0 0,-1 1 0,0-1-1,1 0 1,-2 0 0,1 0-1,-1-1 1,1-7 0,-1 6-5,0 0 1,0 0 0,0 0-1,-1 0 1,-1 0-1,1 0 1,-1 0-1,-4-15 1,4 20-7,0 1 0,-1-1-1,1 0 1,-1 1 0,1-1 0,-1 1 0,0 0-1,0-1 1,0 1 0,0 0 0,0 0 0,-1 0-1,1 0 1,-1 1 0,1-1 0,-1 1 0,0 0-1,1-1 1,-1 1 0,0 0 0,0 0 0,0 1-1,0-1 1,0 1 0,-5-1 0,-2 1-27,-1 0 0,1 1 0,0 0 0,0 0 0,0 1 0,0 0 0,0 1 0,1 0 0,-1 1 0,1 0 0,0 0 0,0 1 0,0 0 0,0 1 0,1 0 0,0 0 0,-13 13 0,13-11-119,0 0 0,1 1 0,0 0-1,0 0 1,1 0 0,0 1-1,1 0 1,0 0 0,1 0 0,0 1-1,0 0 1,1 0 0,0 0-1,1 0 1,-1 21 0,5 0-2562,10-13-2462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3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8210,'0'0'12713,"-6"2"-11739,5-2-675,0 1-170,-1-1 1,1 0 0,0 0 0,-1 1-1,1-1 1,0 1 0,0-1 0,-1 1 0,1-1-1,0 1 1,0 0 0,0 0 0,0-1-1,-1 1 1,1 0 0,1 0 0,-1 0 0,0 0-1,0 0 1,0 0 0,-1 3 0,7-2-6,0 0 0,0-1 0,0 1 0,0-1 0,0 0 0,0 0 0,6 0 0,-1 1 32,62 11 391,133 7 0,76-18-293,-18-1-170,81 18-44,183 4-860,-479-23 749,-5 0-821,-41 0 528,-5 0-59,-24 0-609,-27 0-4058,29 0-1886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4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211 370 9402,'0'0'13655,"-13"0"-13218,-44-2-67,56 2-339,-1 0 0,1-1 0,0 0 0,-1 1 0,1-1 0,0 0 0,-1 0 0,1 0 0,0 0 0,0 0 0,0 0 0,-1 0 0,1 0 0,0 0 0,1 0 0,-1-1 1,0 1-1,0 0 0,0-1 0,1 1 0,-1-1 0,1 1 0,-1-1 0,1 1 0,0-1 0,-1 1 0,1-1 0,0 1 0,0-3 0,-1-3 118,-23-43 309,19 43-358,0-2 1,1 1 0,0-1 0,1 1-1,0-1 1,0 0 0,1 0-1,0 0 1,1-1 0,-1-11 0,1 14-101,1 0 0,1-1 0,0 1 1,-1 0-1,2 0 0,-1 0 0,1 0 1,1 0-1,-1 1 0,1-1 0,0 1 1,0-1-1,1 1 0,0 0 1,0 0-1,0 1 0,1-1 0,0 1 1,0 0-1,0 0 0,1 0 0,0 1 1,-1 0-1,2 0 0,11-5 0,-14 7-4,-1 1 0,1 0 0,-1 0-1,1 1 1,0-1 0,-1 1-1,1 0 1,0 0 0,0 0 0,-1 0-1,1 1 1,0-1 0,-1 1-1,1 0 1,0 0 0,-1 0 0,1 1-1,-1-1 1,0 1 0,0 0 0,1 0-1,-1 0 1,0 0 0,0 0-1,-1 1 1,1 0 0,0-1 0,3 6-1,4 7-4,-1-1 0,-1 1 0,0 1 0,11 31 0,-17-41 9,13 40-115,-2 0 1,-3 1-1,-1 1 1,-3 0-1,-2 0 1,-2 76-1,-2-110 108,-1 0 0,0-1 0,0 1 0,-2-1 0,0 0 0,0 1 0,-1-1 0,-1-1 0,0 1 0,-13 22 0,14-28 12,0-1-1,-1 0 0,0-1 0,0 1 0,0-1 0,-1 0 1,0 0-1,0-1 0,0 0 0,-1 0 0,1 0 0,-1-1 1,0 1-1,0-2 0,0 1 0,0-1 0,0 0 0,-1-1 1,1 1-1,0-2 0,-9 1 0,5 0 0,0-1-1,1-1 1,-1 0-1,0 0 1,1-1-1,-1 0 1,1-1-1,0 0 1,-16-8 0,22 9-21,0 0 0,0-1 0,0 0 0,0 0 1,1 0-1,-1 0 0,1 0 0,0-1 1,0 1-1,0-1 0,0 0 0,1 0 0,-1 0 1,1 0-1,0-1 0,0 1 0,1 0 1,-1-1-1,1 0 0,0 1 0,0-1 0,1 1 1,-1-1-1,1-7 0,0 11-8,0-1 0,0 1 0,0-1-1,0 1 1,0-1 0,0 0 0,0 1 0,0-1 0,1 1-1,-1-1 1,1 1 0,-1-1 0,1 1 0,0-1 0,-1 1-1,1 0 1,0-1 0,0 1 0,0 0 0,0 0 0,0 0-1,0 0 1,0-1 0,3 0 0,-1 1 13,1 0 0,0 0 0,0 0 0,0 0 0,0 1 1,0 0-1,0 0 0,6 0 0,4 1 0,-3-1 9,1 1 0,-1 0 1,1 1-1,-1 1 0,0 0 0,0 0 1,14 7-1,71 41-12,-80-40 17,1 0 0,1-2 0,0 0 0,0-1 0,0-1 0,1 0 0,0-2 0,27 5 0,-35-9 6,59 1 121,-66-3-117,1 1 0,-1-1 0,1 0-1,-1 0 1,1-1 0,-1 0 0,0 1-1,0-1 1,1-1 0,-1 1-1,-1 0 1,1-1 0,6-5 0,4-10-303,0 0 1,-1-1-1,-1-1 1,16-34-1,-1-11-4459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4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33 6705,'0'0'15220,"-18"0"-14900,18-3-320,0-10-792,0-4-3873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59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12171,'0'0'9258,"239"-26"-8698,-177 26-560,-19 0-2401</inkml:trace>
  <inkml:trace contextRef="#ctx0" brushRef="#br0" timeOffset="1">529 1 12051,'0'0'9242,"25"192"-7954,-14-107-320,-7 6-304,3 3-288,4-6-264,0-16-112,0-13-72,0-20-600,-1-29-1040,1-10-1153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47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18 290 9402,'0'0'10164,"-3"-13"-9408,-12-28 203,16 69 286,21 98-537,6-14-450,75 194-1,-83-257-271,3-2 0,1 0-1,3-2 1,1-1 0,2-1-1,47 50 1,-71-86-10,0-1 0,0 0 1,0 0-1,1 0 0,0-1 0,0 0 0,0-1 0,0 0 1,1 0-1,0 0 0,0-1 0,0 0 0,0-1 0,13 3 1,-19-5 19,1 1-1,-1-1 1,1 0 0,-1 0 0,1 0 0,-1 0 0,1 0 0,-1-1 0,1 1 0,-1-1-1,1 1 1,-1-1 0,0 0 0,1 0 0,-1 0 0,0 0 0,0-1 0,0 1 0,0-1-1,0 1 1,3-4 0,-1-1 1,1 0 0,-1 0 1,-1-1-1,1 0 0,-1 0 0,4-13 0,8-28 13,-2 0 0,-3-2 0,9-90 0,-8-160 60,-10 260-63,-3-96 52,2-68 18,2 165-88,2-1 0,14-68 0,-10 91-205,-1 19-240,6 28-979,3 37-1660,1 13-2053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48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4 9962,'0'0'7743,"-32"-2"-7312,-7 0-230,-58 5-1,91-2-166,0 0 0,1 0-1,-1 1 1,1 0-1,-1 0 1,1 0 0,0 1-1,0 0 1,0 0-1,0 0 1,0 1 0,1-1-1,-1 1 1,1 0-1,0 1 1,0-1 0,1 1-1,-1-1 1,1 1 0,0 0-1,0 0 1,-2 7-1,-3 2 49,-3 7-14,0 0-1,1 1 1,2 0-1,0 1 1,1-1-1,2 1 1,0 1-1,1-1 1,2 1-1,-1 37 1,3-57-63,0 0-1,0 0 1,0 0-1,0 0 1,1 0-1,0 0 1,0 0 0,0 0-1,0 0 1,0 0-1,1-1 1,0 1-1,-1 0 1,1-1 0,1 0-1,-1 1 1,0-1-1,5 4 1,-3-4 5,0-1 0,0 1-1,0-1 1,1-1 0,-1 1 0,0-1 0,1 1-1,0-1 1,-1 0 0,1-1 0,-1 1 0,1-1 0,0 0-1,-1 0 1,9-1 0,-8 0 10,-1 0 0,1 1 0,0-2-1,0 1 1,0 0 0,0-1 0,-1 0 0,1 0 0,-1 0 0,1-1 0,-1 0-1,0 1 1,0-2 0,6-5 0,-4 3 14,-1-1 1,1 0-1,-1 0 0,-1 0 1,1-1-1,-1 0 0,5-15 0,-2 0 59,-1 0 1,-2 1-1,0-1 0,-1-1 0,-1-35 0,-2-3-45,0 61-157,6 21-275,47 89 351,-47-98 46,1 1-1,0-2 1,1 1-1,1-1 1,-1 0-1,1-1 1,15 12 0,-23-20-10,-1-1 1,1 1 0,0 0 0,0 0 0,-1-1 0,1 1 0,0-1 0,0 1 0,0-1 0,0 1 0,0-1 0,0 1 0,0-1 0,0 0 0,0 1 0,0-1 0,0 0 0,0 0 0,0 0-1,0 0 1,0 0 0,0 0 0,0 0 0,0 0 0,0-1 0,0 1 0,0 0 0,0 0 0,0-1 0,0 1 0,0-1 0,0 1 0,0-1 0,-1 1 0,1-1 0,0 0 0,0 1 0,0-1-1,0-1 1,2-2 33,-1-1 0,0 1 0,0-1 0,0 0 0,-1 0-1,2-8 1,1-4-10,35-130 659,-39 146-678,1 0 0,-1 0 1,0 1-1,0-1 0,0 0 0,1 0 1,-1 0-1,1 0 0,-1 1 1,0-1-1,1 0 0,-1 0 1,1 1-1,0-1 0,-1 0 0,1 1 1,0-1-1,-1 1 0,1-1 1,0 1-1,-1-1 0,1 1 0,1-1 1,10 12-6,3 30-44,-11-26 36,4 20-33,2-1 0,15 32-1,-25-65 35,0 0 0,1 0-1,-1 0 1,0 0 0,1 0-1,-1 0 1,1 0 0,0 0 0,-1 0-1,1 0 1,0-1 0,-1 1 0,1 0-1,0 0 1,0-1 0,0 1-1,0-1 1,0 1 0,1 0 0,-1-1 5,-1 0 1,1 0 0,-1 0 0,1-1-1,-1 1 1,1 0 0,-1-1 0,1 1-1,-1 0 1,1-1 0,-1 1-1,1 0 1,-1-1 0,1 1 0,-1-1-1,0 1 1,1-1 0,-1 1 0,0-1-1,1 1 1,-1-1 0,0 1 0,0-1-1,1 0 1,12-50 146,-11 38-174,2-4 58,1-1 0,0 1-1,2 0 1,15-30 0,-21 44-34,1 0 1,-1 0-1,1 0 1,0 1-1,0-1 1,1 0-1,-1 1 0,0 0 1,1-1-1,0 1 1,-1 0-1,1 0 1,0 0-1,0 1 0,0-1 1,0 1-1,0-1 1,1 1-1,-1 0 1,0 0-1,0 1 0,1-1 1,-1 1-1,1 0 1,-1-1-1,0 1 0,1 1 1,-1-1-1,1 0 1,-1 1-1,0 0 1,1 0-1,4 2 0,-2 1-7,1-1-1,-1 2 0,-1-1 0,1 1 0,-1-1 0,1 2 0,-2-1 0,1 1 0,0-1 1,-1 1-1,0 0 0,0 1 0,2 6 0,-1-4-11,1 1 1,0-1-1,1-1 1,12 14-1,-18-21 16,0 0 1,1 0-1,-1 0 1,0 0-1,1-1 0,-1 1 1,1-1-1,-1 1 0,0-1 1,1 1-1,-1-1 0,1 0 1,-1 0-1,1 1 1,-1-1-1,1 0 0,0-1 1,-1 1-1,1 0 0,-1 0 1,1-1-1,-1 1 0,0 0 1,1-1-1,-1 0 1,1 1-1,-1-1 0,0 0 1,1 0-1,-1 0 0,0 1 1,0-1-1,0-1 0,0 1 1,0 0-1,0 0 1,0 0-1,1-2 0,6-7 15,0 0-1,-1-1 0,9-17 0,-11 18-9,6-12 34,-8 17-6,-1-1 0,1 0 0,1 1-1,-1-1 1,1 1 0,0 0 0,0 0-1,8-8 1,-11 14-28,-1-1 1,1 0-1,-1 0 1,1 1-1,-1-1 0,1 0 1,-1 0-1,1 1 0,-1-1 1,1 1-1,-1-1 0,0 0 1,1 1-1,-1-1 1,0 1-1,1-1 0,-1 1 1,0-1-1,0 1 0,1-1 1,-1 1-1,0-1 0,0 1 1,0-1-1,0 1 0,0-1 1,0 1-1,0-1 1,0 1-1,0 0 0,0-1 1,0 1-1,0-1 0,0 2 1,0 1-1,3 18-2,2 0-1,-1 0 1,2 0-1,1-1 0,17 36 1,-22-51-25,1 0 1,1 0-1,-1-1 0,1 1 1,-1-1-1,1 0 0,0 0 1,1 0-1,-1 0 0,1-1 1,0 0-1,-1 0 1,1 0-1,1-1 0,-1 1 1,0-1-1,1 0 0,-1-1 1,1 1-1,-1-1 0,1 0 1,0-1-1,-1 1 1,1-1-1,0 0 0,-1-1 1,10-1-1,-14 2 23,1 0 0,0-1 0,0 1 0,-1 0-1,1-1 1,0 1 0,-1-1 0,1 0 0,0 0 0,-1 0 0,1 1 0,-1-1 0,0-1 0,1 1 0,-1 0-1,0 0 1,1 0 0,-1-1 0,0 1 0,0-1 0,0 1 0,0-1 0,0 1 0,-1-1 0,2-2 0,0-3-217,-1 0 0,0 1 1,0-1-1,-1 0 0,0-10 1,0 8-436,0-25-4141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48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58 180 8490,'0'0'14739,"11"25"-14255,39 78-207,-47-99-264,-1 0 0,1-1 0,0 1 0,1-1 0,-1 1 0,0-1-1,1 0 1,0 0 0,0-1 0,0 1 0,0-1 0,0 0 0,0 0-1,1 0 1,-1 0 0,1-1 0,-1 0 0,1 0 0,0 0 0,-1 0-1,1-1 1,0 0 0,-1 0 0,1 0 0,0-1 0,5-1 0,11 2 45,-14-1-50,1 1 0,-1-2 1,0 1-1,0-1 0,0 0 0,0 0 0,0-1 1,0 1-1,-1-2 0,1 1 0,-1-1 1,0 0-1,0 0 0,0-1 0,-1 0 0,1 0 1,-1 0-1,0 0 0,-1-1 0,1 0 1,4-9-1,-4 7 7,-1 0 0,1-1 0,-1 1 0,-1-1 0,0 0 0,0-1 0,-1 1 0,0 0 0,-1-1 0,0 1 0,0-1 0,-1 1 0,0-1 0,0 1 0,-2-1 0,-2-15 0,2 20-4,0 0 0,0 0 0,-1 0 1,0 0-1,0 0 0,0 0 0,0 1 0,-1 0 0,1-1 0,-1 1 1,0 1-1,-1-1 0,1 0 0,-1 1 0,1 0 0,-1 0 0,0 1 1,0-1-1,0 1 0,0 0 0,-1 0 0,-6-1 0,-4-1-6,-1 1 0,0 1 0,0 0 0,0 1 0,0 1 0,-19 2 0,28-2-19,0 1 0,0 0 0,0 1 0,0 0 1,1 0-1,-1 1 0,0 0 0,1 0 0,0 1 1,0 0-1,0 0 0,0 0 0,1 1 0,-1 0 0,1 1 1,-9 10-1,9-9-271,1 1 0,-1 0 0,1 0 0,1 0 0,-6 15-1,5-9-1071,1 0-1,1-1 0,-3 23 0,3 18-10619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4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29 9722,'0'0'8850,"-6"-2"-8262,-18-5 262,0 1 0,-1 1 0,0 1 0,-44-1 0,55 5-811,1 1 0,0 0 1,-1 1-1,1 0 0,0 1 0,0 1 0,0 0 1,0 1-1,1 0 0,-23 14 0,-26 25 302,58-42-326,1 1 0,-1 0 0,0 0 0,1 0 0,0 0 0,-1 0 0,1 0 0,1 1 0,-1-1 0,0 1 0,1-1 0,0 1 0,-1 0 0,2-1 0,-1 1 0,-1 6 0,3-9-12,-1 1-1,1-1 1,-1 0-1,1 1 0,-1-1 1,1 0-1,0 0 1,0 1-1,-1-1 1,1 0-1,0 0 1,0 0-1,0 0 0,0 0 1,0 0-1,1-1 1,-1 1-1,0 0 1,0 0-1,1-1 0,-1 1 1,0-1-1,1 1 1,-1-1-1,0 0 1,1 1-1,-1-1 1,2 0-1,53 7 96,-39-5-55,13 1-14,-1 1-1,0 2 1,-1 1-1,1 1 1,-1 2-1,-1 0 1,32 18-1,-51-23-27,0-1-1,0 1 1,0 1-1,-1 0 1,0 0 0,0 0-1,-1 1 1,0 0-1,0 0 1,0 0-1,-1 1 1,0 0 0,-1 0-1,0 0 1,0 1-1,0-1 1,-1 1 0,-1 0-1,0 0 1,0 0-1,0 0 1,-1 0-1,-1 1 1,1-1 0,-1 0-1,-1 0 1,-1 10-1,1-13 1,0 0-1,-1 0 0,0 0 0,0 0 0,0-1 1,0 1-1,-1-1 0,0 1 0,0-1 0,-1 0 1,1 0-1,-1 0 0,0-1 0,0 1 0,-1-1 1,1 0-1,-1 0 0,0-1 0,0 0 0,0 1 1,-8 2-1,-1 0-7,0-1 0,-1 0 0,1-1 0,-1 0 0,0-1-1,-1-1 1,-20 0 0,30-1-38,1-1-1,-1 0 0,1-1 1,-1 0-1,1 1 0,-1-2 1,1 1-1,0 0 0,0-1 1,-1 0-1,1-1 0,1 1 1,-1-1-1,0 0 0,0 0 0,1 0 1,-8-7-1,6 2-389,0 0-1,0 0 1,0 0 0,1-1-1,0 0 1,1 0 0,0 0-1,0 0 1,-3-13 0,-4-47-6596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5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262 135 5433,'0'0'11660,"0"-4"-10650,1-19-466,-1 16-160,1-1 0,-1 1 1,-1-1-1,1 1 1,-4-14-1,4 19-299,-1 0 0,0-1-1,0 1 1,-1 0 0,1 0 0,0 0-1,-1 0 1,1 0 0,-1 0 0,1 0-1,-1 1 1,0-1 0,0 0 0,0 1-1,0 0 1,0-1 0,0 1 0,0 0-1,0 0 1,-1 0 0,1 0-1,-3 0 1,-1-1-52,0 0 0,1 0-1,-1 0 1,0 1 0,0 0-1,0 1 1,0-1 0,0 1-1,0 0 1,0 0 0,0 1 0,0 0-1,0 0 1,0 0 0,0 1-1,1 0 1,-1 0 0,0 1-1,1-1 1,0 1 0,-1 0-1,1 0 1,1 1 0,-1 0 0,0 0-1,1 0 1,0 0 0,0 1-1,0-1 1,0 1 0,1 0-1,0 0 1,0 1 0,0-1-1,1 1 1,-4 9 0,0 2-25,0 0 1,1 0 0,1 1-1,0-1 1,2 1 0,0 0-1,1-1 1,1 1-1,0 0 1,5 29 0,-3-38-6,0 0 0,0 0 0,1 0 0,0 0 0,1-1 0,0 0 0,0 0 0,1 0 0,0 0 0,0 0 0,0-1 0,1 0 1,1 0-1,-1-1 0,1 0 0,0 0 0,0 0 0,1-1 0,0 0 0,0-1 0,0 1 0,10 3 0,1-2-65,0-1 0,0-1-1,1 0 1,-1-1 0,1-1 0,0-1 0,0-1-1,-1-1 1,37-5 0,-34 2-826,0-1-1,-1-1 1,1-1 0,37-17-1,1-11-5217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5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322 968 10994,'0'0'9634,"-35"2"-8953,-112 16-76,140-16-567,0 0 0,1 0 1,-1 0-1,0 1 0,1 1 0,0-1 1,-1 1-1,1 0 0,1 0 0,-1 1 1,1-1-1,0 1 0,0 0 0,0 1 1,0-1-1,1 1 0,0 0 0,0 0 0,1 1 1,0-1-1,0 1 0,0-1 0,-2 11 1,5-16-33,-3 7 14,0 1-1,0-1 0,1 1 0,1-1 1,-2 14-1,3-20-18,0 0 0,0-1 0,0 1 0,0 0 1,0 0-1,0-1 0,0 1 0,0 0 0,1-1 0,-1 1 0,1 0 0,-1-1 0,1 1 0,0-1 1,0 1-1,0-1 0,0 1 0,0-1 0,0 0 0,0 1 0,0-1 0,0 0 0,0 0 1,1 0-1,-1 0 0,1 0 0,-1 0 0,0 0 0,1 0 0,0 0 0,-1-1 0,1 1 0,2 0 1,7 0 6,1 0 0,0 0 0,-1-1 0,1-1 0,0 0 0,0 0 0,-1-1 0,1-1 0,-1 0 1,0 0-1,0-1 0,0-1 0,0 0 0,-1 0 0,15-10 0,-13 6 0,0 1-1,-1-2 1,0 1-1,0-1 0,-1-1 1,-1 0-1,1-1 1,-2 1-1,0-2 1,0 1-1,-1-1 1,7-18-1,-14 31-25,0 0-1,0 0 0,0 0 0,0 0 1,0 0-1,0 0 0,0 0 0,0 0 1,1 0-1,-1 0 0,0 0 0,0 0 1,0 0-1,0 0 0,0 0 0,0 0 1,0 0-1,0 0 0,0 0 0,1 0 1,-1 0-1,0 0 0,0 0 0,0 0 1,0 0-1,0 0 0,0 0 0,0 0 1,0-1-1,0 1 0,0 0 0,0 0 1,0 0-1,1 0 0,-1 0 0,0 0 1,0 0-1,0 0 0,0-1 0,0 20-235,-1-13 251,1 1 1,0 0-1,1-1 1,-1 1 0,1-1-1,4 13 1,-2-15-11,0-1 0,0-1 0,0 1 1,1 0-1,-1-1 0,1 0 0,0 0 1,0 0-1,0 0 0,0-1 0,0 1 0,0-1 1,0 0-1,0 0 0,1 0 0,-1-1 1,7 0-1,5 1-27,-1-1-1,0 0 1,29-5 0,-35 2 49,1 0 1,-1 0-1,0-1 1,-1 0-1,1-1 1,-1 0-1,1 0 1,-2 0-1,1-1 1,-1-1-1,1 1 1,-2-1-1,1 0 1,-1-1-1,0 0 0,-1 1 1,6-12-1,-2 4 40,-1-1 0,-1 0 0,0 0 0,-1-1 0,-1 0 0,-1 0 0,0 0 0,2-31 0,-5-64 36,-6 0 1,-4 1 0,-5 0-1,-33-126 1,43 215-70,-14-49 44,17 68-22,0 0-1,-1 0 0,1 0 0,0 0 1,-1 0-1,0 0 0,0 0 0,0 0 0,0 1 1,0-1-1,-1 1 0,1-1 0,-1 1 1,1 0-1,-1 0 0,0 0 0,-3-1 1,4 2-25,1 1 1,0-1-1,0 1 1,-1 0 0,1 0-1,0 0 1,-1 0-1,1 0 1,0 0 0,-1 0-1,1 0 1,0 0-1,-1 1 1,1-1-1,0 1 1,0-1 0,-1 1-1,1-1 1,0 1-1,0-1 1,0 1-1,0 0 1,0 0 0,0 0-1,0 0 1,0 0-1,0 0 1,0 0 0,0 0-1,0 0 1,1 0-1,-1 0 1,1 0-1,-2 3 1,-14 47-38,14-45 41,-12 70 35,3 1 0,3 1 1,4-1-1,3 1 0,10 85 0,-3-118-17,2 0 1,2 0-1,2-1 0,2-1 0,2 0 0,1-1 0,3-1 0,1-1 1,2 0-1,28 37 0,-43-67-45,0-1 0,0 0 1,1 0-1,0-1 0,16 11 0,-23-18-98,-1 1 0,1-1 0,0 0 0,0 1 0,0-1 1,0 0-1,1 0 0,-1 0 0,0-1 0,0 1 0,1-1 0,-1 1 0,0-1 0,1 1 0,-1-1 0,0 0 0,1 0 0,-1 0 0,0-1 0,1 1 0,-1 0 0,0-1 0,0 0 1,1 1-1,-1-1 0,0 0 0,0 0 0,0 0 0,0-1 0,0 1 0,0 0 0,0-1 0,0 1 0,2-4 0,12-27-5780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5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1120 6057,'0'0'14025,"-28"-9"-13629,-5-1-289,-52-9 0,82 19-95,1 0-1,-1 0 0,1 0 1,-1 0-1,0 0 0,1 1 0,-1-1 1,1 1-1,-1-1 0,1 1 1,-1 0-1,1 0 0,0 1 0,-1-1 1,1 0-1,0 1 0,0-1 0,0 1 1,0 0-1,0-1 0,0 1 1,1 0-1,-1 0 0,0 0 0,1 1 1,0-1-1,-1 0 0,1 0 1,0 1-1,0-1 0,1 1 0,-1-1 1,0 1-1,0 4 0,-2 2 77,-2 6 50,0 1 1,1 0-1,0 0 0,2 0 1,0 0-1,0 32 0,2-40-121,1-1-1,-1 0 1,1 0-1,1 0 1,-1 0 0,1 0-1,0-1 1,1 1-1,0-1 1,0 1-1,0-1 1,1 0 0,0 0-1,0 0 1,0 0-1,1-1 1,0 0 0,6 5-1,3 0-6,1-2 0,0 0 0,1-1 0,0 0 0,0-2 0,0 0 0,1 0-1,0-2 1,-1 0 0,1-1 0,0 0 0,1-2 0,-1 0 0,0 0 0,32-7 0,-44 6-2,1-1 0,-1 0 0,0 0 0,1 0 0,-1-1 0,0 0 1,-1 0-1,1 0 0,0 0 0,-1-1 0,0 1 0,0-1 0,0-1 0,0 1 0,0 0 1,-1-1-1,0 0 0,0 0 0,0 0 0,-1 0 0,1 0 0,-1 0 0,-1-1 0,1 1 1,0-6-1,3-15 17,-1 0 0,-2 0 0,0 0 1,-3-30-1,0 23-3,1 32-21,-2-27 35,2 28-34,0-1 1,0 1 0,0-1 0,0 1-1,0-1 1,0 1 0,0 0 0,0-1-1,0 1 1,0-1 0,0 1 0,-1-1-1,1 1 1,0 0 0,0-1 0,0 1-1,-1-1 1,1 1 0,0 0 0,0-1-1,-1 1 1,1 0 0,0-1 0,-1 1-1,1 0 1,0 0 0,-1-1 0,1 1-1,-1 0 1,1 0 0,-1 0 0,1-1-1,0 1 1,-1 0 0,1 0 0,-1 0-1,1 0 1,-1 0 0,1 0 0,-1 0-1,1 0 1,0 0 0,-1 0 0,1 0-1,-1 0 1,1 0 0,-1 0 0,1 1-1,0-1 1,-1 0 0,0 2-8,0-1-1,0 1 1,0-1 0,1 1 0,-1-1-1,1 1 1,-1 0 0,1-1 0,0 1-1,0 0 1,-1-1 0,1 1 0,0 0-1,1-1 1,-1 1 0,0 0 0,1 2-1,-1 3 2,0 9 8,0-5-2,0 0-1,0 0 1,1 0 0,0 0-1,5 18 1,-5-26-2,1 0 1,-1 0-1,0 0 0,1-1 0,0 1 1,-1 0-1,1-1 0,0 1 1,0-1-1,1 1 0,-1-1 1,1 0-1,-1 0 0,1 0 1,-1-1-1,1 1 0,0 0 0,0-1 1,0 0-1,0 0 0,0 0 1,0 0-1,0 0 0,4 0 1,2 1-1,-1-1 1,0 0-1,1 0 1,-1-1-1,0 0 0,1-1 1,-1 0-1,0 0 1,1 0-1,-1-1 1,8-3-1,-11 3 8,-1-1-1,0 1 1,0 0-1,0-1 1,0 0-1,-1 0 1,1 0-1,-1-1 1,0 1-1,0-1 1,0 1-1,0-1 1,-1 0-1,1 0 1,-1 0-1,0-1 1,0 1-1,-1 0 1,1-1-1,-1 1 1,1-6-1,1-9 85,-2 1 0,0-1 0,-1-19-1,0 13 57,0 24-151,0 1 0,0 0 0,0 0 0,0 0 0,0-1 0,-1 1 0,1 0 0,0 0 0,0-1 0,0 1 0,0 0 0,0 0 0,0 0 0,0 0 0,-1-1 0,1 1 0,0 0 0,0 0 0,0 0 0,0 0 0,-1-1 0,1 1 0,0 0 0,0 0 0,0 0 0,-1 0 0,1 0 0,0 0 0,0 0 0,0 0 0,-1 0 0,1 0 0,0 0 0,0 0 0,-1 0 0,1 0 0,0 0 0,0 0 0,0 0 0,-1 0 0,1 0 0,0 0 0,0 0 0,-1 0 1,1 0-1,0 0 0,0 0 0,0 1 0,0-1 0,-1 0 0,1 0 0,0 0 0,0 0 0,0 0 0,0 1 0,-1-1 0,1 0 0,0 0 0,0 0 0,0 1 0,0-1 0,0 0 0,0 0 0,0 0 0,0 1 0,-2 8-6,1-1-1,0 1 1,1 0 0,0 0 0,0 0 0,1-1 0,0 1-1,1 0 1,0-1 0,0 1 0,1-1 0,0 0-1,8 15 1,-8-17 8,1 0-1,1-1 1,-1 0-1,1 0 0,0 0 1,0 0-1,0-1 1,1 0-1,-1 0 0,1 0 1,0-1-1,0 0 1,0 0-1,1-1 0,-1 1 1,1-1-1,-1-1 1,14 3-1,-6-2 7,-1-1-1,1 0 1,0 0 0,0-1-1,0-1 1,0-1-1,0 0 1,23-7 0,-28 6-1,1-1 0,-1 0 1,0-1-1,0 0 0,0 0 0,-1-1 1,0 0-1,0-1 0,-1 0 1,0 0-1,0 0 0,10-16 0,-7 9 3,-1-1 1,-1-1-1,0 0 0,-1 0 0,-1 0 0,0-1 0,-1 0 0,-1 0 1,2-19-1,-1-21 27,-1-83 1,-4 111-33,-5-54-24,-3 1 1,-31-129-1,4 26-34,3-46-111,24 204 157,3 28-13,-1 19-19,-3 67 215,4 0 0,3 0 0,11 91 0,-1-108-110,4 1 0,3-1 0,2-1 0,4-1 0,3 0 0,2-2 0,4-1 0,51 83 0,-80-146-63,31 43-369,-30-43 257,0 0 0,0 0 0,0-1-1,1 1 1,-1-1 0,0 1 0,1-1 0,0 0-1,-1 0 1,1 0 0,-1 0 0,1-1 0,0 1-1,0 0 1,0-1 0,4 0 0,9 0-4253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5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1 8242,'0'0'11486,"-36"3"-10622,-119 14 26,143-15-746,-1 1 1,1 0-1,0 0 1,0 1-1,0 1 1,1 0-1,-1 0 1,1 1-1,0 1 1,1 0-1,0 0 0,0 1 1,0 1-1,-16 17 1,18-18-72,0 1-30,-1 0 0,2 0-1,-1 0 1,1 1 0,0 0-1,1 1 1,1-1 0,-1 1-1,2 0 1,-1 1 0,2-1 0,-1 1-1,2-1 1,-1 1 0,2 0-1,-1 0 1,2 19 0,0-28-41,0-1 1,0 0-1,1 1 1,-1-1-1,1 0 1,0 1-1,-1-1 1,1 0-1,0 0 1,0 0-1,1 0 1,-1 0-1,0 0 1,1 0-1,-1 0 1,1 0-1,0-1 0,-1 1 1,1 0-1,0-1 1,3 2-1,0 0 13,0-1-1,0 0 1,0 0-1,1 0 1,-1 0-1,1-1 1,-1 0-1,12 1 1,-3-2 28,-1 0 0,1-1 0,-1 0 0,1-1 0,-1 0 0,0-1 0,19-7 0,-17 2-17,0-1 0,-1-1-1,0 0 1,0 0 0,-1-1 0,-1-1-1,0 0 1,0-1 0,-1 0 0,-1-1 0,0 0-1,-1-1 1,-1 0 0,0 0 0,-1-1 0,0 1-1,8-35 1,-12 30-27,-5 29-43,-4 35 4,5-25 42,1 0 1,1 1-1,0-1 0,2 0 1,0 0-1,11 35 1,-9-42 11,1 0 1,0 0-1,0 0 1,1-1-1,1 0 1,0 0-1,0-1 0,1 0 1,1 0-1,20 16 1,-18-18 11,0 1 1,0-2 0,0 1-1,1-2 1,0 0 0,1 0-1,-1-1 1,1-1 0,0-1-1,0 1 1,0-2 0,0 0-1,24 0 1,-26-3-243,0 0 1,0 0-1,0-1 1,0-1-1,0 0 1,21-8-1,-23 6-539,0 0-1,0-1 0,0 0 0,-1 0 1,0-1-1,0 0 0,14-16 0,17-29-11692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53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12219,'0'0'10474,"39"231"-9506,-17-107-360,0 6-384,-8 1-104,1-14-120,-4-19-24,0-26-352,3-33-624,1-39-1241,-1-10-1759,-3-29-2890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5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9274,'0'0'9557,"17"-31"-8228,7-12-759,35-47-1,-53 83-485,1 0 0,0 0-1,0 0 1,0 1 0,1 0 0,0 1-1,0 0 1,0 0 0,0 0 0,1 1-1,0 1 1,0-1 0,0 1 0,1 1-1,-1 0 1,0 0 0,1 1-1,11-1 1,-18 2-68,13-2 50,0 1 1,0 0-1,0 1 0,0 1 0,0 0 1,31 8-1,-37-6-62,-1 0 0,1 1 0,-1 0 1,0 0-1,-1 1 0,1 0 0,-1 1 0,0 0 0,0 0 0,0 1 0,-1 0 1,8 9-1,0 4-8,-1 0-1,-1 1 1,-1 0 0,-1 1 0,-1 0 0,0 1 0,-2 0 0,-1 0 0,6 32 0,-5-3-150,-1 1 1,-3 0 0,-3 64 0,-1-112 139,0 1 1,0-1-1,-1 0 0,0 1 1,0-1-1,0 0 0,0 0 1,-1 0-1,0 0 0,0 0 0,0 0 1,-1 0-1,-3 4 0,3-6 9,0 0 0,0 0 0,0 0 1,0-1-1,-1 0 0,1 0 0,-1 0 0,0 0 0,0 0 0,0-1 0,1 1 0,-1-1 0,-1 0 0,1 0 0,0-1 0,-7 1 0,0 0-93,0 0-1,1-1 0,-1 0 1,0-1-1,1 0 1,-1 0-1,0-2 1,1 1-1,0-1 0,-1 0 1,-13-8-1,13 5-1065,1-1-1,-1 0 0,1-1 1,0 0-1,-14-15 0,-4-11-12022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37 10562,'0'0'10114,"206"-36"-8921,-162 65-609,-22 46-328,-22 26 8,-8 17-88,-53 5-176,-19-12-384,-11-20-656,8-29-353,11-36-527,21-29-465,22-39-399,18-14-2689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5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 11947,'0'0'10367,"-28"30"-9471,-87 109-105,107-126-725,0 0 0,1 0-1,0 1 1,2 1 0,-1-1 0,2 1-1,0-1 1,0 1 0,2 0 0,-1 1-1,2-1 1,0 16 0,0-1 6,-4 25 16,3-1 0,2 1 0,14 104-1,-11-141-208,1 1-1,1-1 1,1-1-1,0 1 1,1-1-1,1 0 0,0-1 1,1 1-1,1-2 1,1 1-1,0-2 1,1 1-1,0-2 0,1 1 1,19 14-1,-24-23-132,-1-1-1,1 1 0,0-1 0,0 0 0,0-1 1,0 0-1,1 0 0,-1-1 0,1 0 1,16 2-1,-17-4-512,1 0 0,-1 0 0,1 0 0,-1-1 0,1-1 0,13-3 0,-16 3-649,0-1 0,0 0-1,-1 0 1,1 0 0,7-7-1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55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 7058,'0'0'10182,"-2"-2"-9500,0 1 0,-1 0 1,1 1-1,0-1 0,-1 0 1,1 1-1,-1-1 0,1 1 1,0 0-1,-4 0 0,6 312-196,7-315-289,1-9-141,-7 5-53,2 0 0,-1 1 0,0-1 0,1 1 0,0-1 0,1 1-1,0 0 1,0 0 0,0 1 0,0-1 0,1 1 0,0 0 0,0 0 0,0 1 0,1-1 0,-1 1 0,1 0-1,0 1 1,1 0 0,-1-1 0,12-3 0,-12 5-10,-1-1 1,0 1-1,1 0 0,-1 0 0,1 1 0,0 0 0,-1 0 1,1 0-1,0 0 0,0 1 0,-1 0 0,1 0 1,0 1-1,11 2 0,-13-1-5,1 0 0,-1 0-1,0 0 1,-1 1 0,1 0 0,0-1-1,-1 1 1,1 1 0,-1-1 0,0 0-1,0 1 1,0 0 0,-1 0 0,1-1-1,-1 1 1,0 1 0,0-1 0,3 8-1,0 9-53,0 0 0,-1 0 0,-1 0 0,0 1 0,-2-1-1,-3 36 1,2-20 3,0-32 58,0-1 0,0 0 0,0 0 0,-1 1 0,1-1 0,-1 0 0,0 0 0,0 0 0,-1 0 0,1 0 0,-1 0 0,0 0 1,0 0-1,0-1 0,0 1 0,-1-1 0,0 0 0,1 1 0,-1-1 0,0 0 0,-4 2 0,2-2 4,0-1-1,1 0 0,-1 0 1,0 0-1,-1 0 0,1-1 1,0 0-1,0 0 1,-1-1-1,1 1 0,0-1 1,-1 0-1,1-1 0,0 1 1,-1-1-1,-6-2 1,6 1-208,1 0 1,0 0 0,0-1 0,0 0 0,0 0-1,1 0 1,-1-1 0,1 1 0,0-1 0,0 0-1,0-1 1,1 1 0,-1 0 0,1-1-1,-5-9 1,2 4-1048,-13-17-5120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5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12227,'0'0'10138,"192"-43"-9442,-124 43-232,1-3-232,-7-3-232,3-11-88,-14 4-1680,-19-3-5154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57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616 1 4809,'-6'0'16366,"2"0"-16270,0 0 0,0 0 0,-1 1 0,1-1 0,0 1 0,0 0 0,-6 3 0,-26 16 324,1 2-1,-46 37 0,24-16-52,-280 174 382,313-201-725,23-15 151,20-1-12,10 1-101,0 2 1,38 8 0,22 4-35,-63-13-25,-7-2-2,-1 2 1,1 0-1,-1 1 0,0 1 0,0 0 1,0 2-1,21 9 0,-39-15-34,1 0 1,0 1-1,0-1 0,0 1 1,0-1-1,-1 1 1,1-1-1,0 1 0,-1 0 1,1-1-1,0 1 0,-1 0 1,1 0-1,-1 0 1,1-1-1,-1 1 0,1 0 1,-1 0-1,0 0 0,1 0 1,-1 0-1,0 0 1,0 0-1,0-1 0,1 1 1,-1 0-1,0 0 0,0 0 1,-1 0-1,1 1 1,0 0-179,-1-1 1,1 0 0,-1 0-1,1 0 1,-1 0 0,1 0 0,-1-1-1,0 1 1,0 0 0,1 0-1,-1 0 1,0 0 0,0-1 0,0 1-1,0 0 1,0-1 0,0 1-1,0-1 1,0 1 0,0-1 0,0 0-1,-1 1 1,-23 3-6591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57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3065,'0'0'20412,"54"98"-19772,-10-79-152,7-2-128,-1-4-192,1-7-168,-11-6-24,-11 0-920,-15 0-2080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5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14475,'0'0'10394,"144"192"-9986,-96-98-112,-1 4-136,-8 3-103,1-10-57,-11-12-65,-3-17-175,-8-20-192,-4-19-200,-6-23-496,-5 0-504,-3-20-3249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0:5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0 10850,'0'0'10835,"-40"183"-9915,15-105-256,-8 3 72,-7 4-224,-7-3-224,0-7-144,7-13-144,8-10-80,13-20-608,19-15-1096,0-11-2417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0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686 1 3777,'0'0'9248,"5"0"-7699,11-1 1156,-25 1 2103,-19 3-1106,9 2-5236,-243 112 1742,121-65-154,-107 44 57,257-97-54,0 1-1,0 0 1,0 0 0,0 1 0,0 0-1,0 1 1,-1 0 0,1 0 0,0 1-1,10 5 1,41 19-34,1-3 1,1-2-1,86 17 0,40 15 12,-169-47-797,-31-6-3154,-8-2-322,-9 1-7217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02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10594,'0'0'13275,"221"127"-13267,-170-101-8,-15-3-1192,-10-10-3313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0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218 286 5065,'0'0'17101,"-12"-30"-16565,-70-161-357,79 185-252,0 0 0,0 0 0,0 0 0,-1 0 0,0 1 0,0 0 1,-1 0-1,-5-5 0,9 9 34,0 0 1,-1 0 0,1 0 0,0 0-1,-1 0 1,1 1 0,0-1 0,-1 1-1,1-1 1,-1 1 0,1-1-1,-1 1 1,1 0 0,-1-1 0,1 1-1,-1 0 1,0 0 0,1 0 0,-1 0-1,1 1 1,-1-1 0,1 0-1,-1 1 1,1-1 0,-1 1 0,1-1-1,0 1 1,-1 0 0,1-1 0,-1 1-1,1 0 1,0 0 0,0 0-1,0 0 1,0 0 0,0 0 0,0 1-1,0-1 1,0 0 0,0 0 0,0 1-1,0 1 1,-3 3 125,0 1 1,1-1-1,0 1 0,0 0 0,1 0 1,-1 0-1,2 1 0,-1-1 0,1 0 1,0 1-1,1-1 0,-1 1 1,1-1-1,1 1 0,1 10 0,-1-16-46,0 0 0,0-1-1,0 1 1,1 0 0,-1-1-1,0 1 1,0-1-1,1 0 1,-1 1 0,1-1-1,0 0 1,-1 0 0,1 0-1,0 0 1,-1 0 0,1 0-1,0-1 1,0 1-1,0-1 1,0 1 0,0-1-1,3 1 1,48 1 510,-41-2-367,21 0 336,57-7 0,-76 4-433,0 0 0,-1 0 1,1-2-1,-1 0 0,1 0 1,19-12-1,-22 8-17,-8 6-60,0 1 0,0-1 0,0 1 0,0 0 1,1 0-1,-1 0 0,0 1 0,1-1 0,-1 1 0,1 0 0,0 0 0,6-1 0,-6 8-67,-1 240 39,-6-126 48,3 356-686,0-545-4438,0 29-765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13435,'0'0'8103,"-8"32"-7172,-3 3-701,0 3 15,1 1-1,2 0 1,-4 50-1,3 233 1015,9-272-1160,1-32-72,0 0 1,0-1-1,2 1 1,0 0-1,1-1 1,1 0 0,0 0-1,12 24 1,-15-36-47,0 0 1,1 0 0,0 0 0,0-1 0,0 1-1,1-1 1,-1 0 0,1 0 0,0 0 0,0-1-1,0 1 1,1-1 0,-1 0 0,1 0-1,0-1 1,0 1 0,0-1 0,0 0 0,0 0-1,0-1 1,1 0 0,-1 0 0,0 0 0,1 0-1,-1-1 1,1 0 0,-1 0 0,1 0 0,-1-1-1,1 0 1,7-2 0,-10 2-201,1 0 0,-1-1-1,0 1 1,-1-1 0,1 0 0,0 1 0,0-1 0,-1 0 0,1-1-1,-1 1 1,0 0 0,1-1 0,-1 1 0,0-1 0,-1 0-1,1 0 1,0 0 0,-1 0 0,0 0 0,2-3 0,6-33-5820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0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9058,'0'0'13715,"196"-49"-12539,-127 39-472,-11 0-392,-11 0-312,-4-19-376,-10 0-2384,-8-7-13564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03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13123,'0'0'9610,"192"153"-8586,-127 23-184,-29 71-256,-32 30-152,-18-9-215,-44-60-121,7-77-96,-4-14-825,23-49-1807,-1-12-4450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32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13363,'0'0'9027,"9"24"-8445,17 71-445,-4 0 1,-4 1 0,4 101 0,-7 295-487,-14-480 132,-2 16 69,1-28 89,0 1 1,0 0-1,0-1 0,0 1 0,-1-1 0,1 1 1,0 0-1,0-1 0,0 1 0,-1-1 1,1 1-1,0-1 0,-1 1 0,1-1 1,-1 1-1,1-1 0,0 0 0,-1 1 0,1-1 1,-1 1-1,1-1 0,-1 0 0,1 1 1,-1-1-1,1 0 0,-1 0 0,1 1 1,-1-1-1,0 0 0,1 0 0,-1 0 1,-1 0-1,2 0-68,0 0 0,-1 0 0,1 0 0,-1 0-1,1 0 1,-1 0 0,1 0 0,-1 0 0,1 0 0,-1 0 0,1 0 0,0-1 0,-1 1 0,1 0 0,-1 0 0,1 0 0,0-1 0,-1 1 0,1 0 0,-1-1 0,1 1-1,0 0 1,0-1 0,-1 1 0,1 0 0,0-1 0,-1 1 0,1-1 0,-11-32-8312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3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1 225 12203,'0'0'7206,"23"-32"-5915,8-11-778,44-45-1,-68 81-467,-1 1 0,1 1 1,0-1-1,1 1 0,-1 1 1,1-1-1,0 1 0,0 1 1,1-1-1,-1 1 0,1 1 1,-1 0-1,1 0 0,0 0 1,0 1-1,0 1 0,0-1 0,0 2 1,0-1-1,14 3 0,-10-2-15,4 1-15,0 1 0,-1 1 0,1 1 0,-1 0 0,0 1 0,0 0-1,0 2 1,-1 0 0,0 0 0,-1 2 0,0 0 0,0 0 0,-1 1 0,-1 1 0,13 14-1,9 13 6,-2 1-1,-1 2 1,45 82-1,-51-78-10,-3 0-1,20 60 1,-33-79-24,-1 1 0,-2 1 1,0-1-1,-2 1 0,0 38 1,-3-65 3,-1 1 0,0-1 0,0 1 0,0-1 0,0 1 1,-1-1-1,1 1 0,0-1 0,-1 1 0,0-1 0,0 0 1,0 1-1,0-1 0,0 0 0,0 0 0,0 0 0,-1 0 1,1 0-1,-1 0 0,1 0 0,-1 0 0,0-1 0,0 1 0,0 0 1,0-1-1,-3 2 0,-2-1-12,0 0-1,-1 0 1,1-1-1,0 0 1,0-1-1,-1 1 1,-10-2 0,5 1 9,-27 0-142,0-3-1,1 0 0,-48-12 1,56 7-1225,0-1 1,-38-17-1,25 5-6331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32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10 7770,'0'0'7016,"-4"-2"-5444,-1 0-1266,0 1 1,0-1-1,0 1 0,0 0 1,0 1-1,-1-1 0,1 1 1,0 0-1,0 0 0,0 1 0,0-1 1,0 1-1,0 0 0,0 1 1,-8 2-1,4 0-62,0 1 0,1 0 0,-1 0 0,1 1 0,0 0 0,1 0 0,-13 13 0,5-2-97,1 1-1,1 0 1,0 1 0,2 1-1,0 0 1,-15 37-1,15-17-35,2 0 0,2 1-1,1-1 1,2 1 0,3 81-1,1-99-110,1-1-1,0 1 0,2 0 0,1 0 1,0-1-1,2 0 0,0 0 0,2 0 1,0-1-1,2 0 0,0 0 0,1-1 1,1-1-1,1 0 0,1 0 0,1-2 1,27 28-1,-28-32-148,1-1-1,0-1 1,1 0 0,0 0-1,1-2 1,0 0 0,0-1-1,22 6 1,-20-8-1328,1-1 1,0-1-1,0-1 0,28 0 1,-2-2-8676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4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3697,'0'0'17342,"0"4"-17030,-8 341 1593,9-345-1893,-1 1 1,1-1-1,0 1 1,-1-1-1,1 1 1,0-1-1,-1 1 0,1-1 1,0 0-1,0 1 1,-1-1-1,1 0 1,0 1-1,0-1 1,-1 0-1,1 0 1,0 0-1,0 0 1,0 0-1,0 0 1,-1 0-1,1 0 1,0 0-1,0 0 1,0 0-1,-1-1 1,1 1-1,0 0 1,0-1-1,-1 1 0,2-1 1,28-8 521,-8 1-519,0 0 0,0 2 0,1 1 0,0 1 0,0 1 0,0 1 0,1 1 0,25 2 0,-45-1-15,1 0 1,-1 1-1,0-1 1,0 1-1,1 0 1,-1 1 0,0-1-1,0 1 1,0-1-1,0 1 1,0 0-1,-1 1 1,1-1-1,-1 1 1,1-1-1,-1 1 1,0 0-1,0 0 1,0 1-1,-1-1 1,1 1-1,-1-1 1,1 1-1,-1 0 1,0 0-1,-1 0 1,1 0 0,-1 0-1,2 5 1,1 10 10,1 1 0,-2 0 0,-1-1 0,0 41 0,-2-59-8,0 1 0,0-1 0,0 0 0,-1 1 0,1-1 0,0 0 0,0 0 0,-1 1 0,1-1 0,-1 0 0,1 0 0,-1 1 0,0-1 0,1 0 0,-1 0 0,0 0 0,0 0 0,0 0 0,0 0 0,0 0 0,0 0 0,0-1 0,0 1 1,0 0-1,-3 1 0,1-1-2,-1 0 1,0 0 0,0 0-1,0 0 1,0-1 0,0 1-1,0-1 1,0 0 0,-4-1-1,-1 1-156,0-2-1,0 1 0,-1-1 1,1-1-1,0 1 0,1-2 1,-10-3-1,-12-15-2467,4 2-2972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43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8450,'0'0'13811,"177"-52"-13331,-119 52-264,-3 0-136,-1 0-80,11-3-224,-14-7-1561,-11 0-4584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4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6 2921,'9'-6'18126,"-11"7"-17012,-43 26-764,2 3-1,-64 55 1,-31 22-35,117-96-67,9-3 34,34 3-195,7 0-69,0 1-1,-1 2 1,-1 1-1,38 27 0,-49-31-33,1-1 0,0-1 0,0 0-1,1-1 1,0-1 0,0-1 0,27 6 0,-45-12-14,0 0 0,1 0 0,-1 0 0,0 0 0,0 0 0,1 0 0,-1 0 0,0 0 0,0 0 0,1 0 0,-1 0-1,0 0 1,0 0 0,0 0 0,1 0 0,-1 0 0,0 0 0,0 0 0,0 1 0,1-1 0,-1 0 0,0 0 0,0 0 0,0 0 0,1 0 0,-1 1 0,0-1 0,0 0 0,0 0 0,0 0 0,0 0 0,1 1 0,-1-1 0,0 0 0,0 0 0,0 1 0,0-1 0,0 0 0,0 0 0,0 0 0,0 1 0,0-1 0,0 0 0,0 1 0,-11 2-4750,1-3 662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4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9026,'0'0'12261,"14"0"-11673,-2 0-510,0 1-1,0 0 1,-1 1 0,1 0-1,0 1 1,-1 1-1,0-1 1,1 2-1,-2-1 1,1 2 0,15 9-1,33 31 168,16 11-150,-53-49-663,-8-9-3347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4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12395,'0'0'9895,"5"6"-9344,28 36-178,-3 1 1,-1 2-1,31 64 1,56 158-120,20 37-199,-113-267-673,-20-33-1603,-15-21-991,-9-9-3018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89 5857,'0'0'15187,"1"14"-14038,4 25-479,2 0 0,16 52 1,-23-89-663,21 65 206,3 0 1,3-1-1,37 65 0,-54-120-483,-6-14-740,-2-23-1711,-2 22 2297,0-34-5494</inkml:trace>
  <inkml:trace contextRef="#ctx0" brushRef="#br0" timeOffset="1">222 1 3089,'0'0'17795,"-18"212"-16426,-4-128-449,-11 1-416,1-3-176,-4-8-136,7-8-120,3-21-72,12-15 0,3-14-336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47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478 1 5537,'0'0'13719,"-21"32"-13019,-68 106-105,56-82-24,-30 75 0,7-16-26,5-26-383,-88 119 0,136-204 109,-14 15-2501,12-20-910,4-13-853,4-14-4500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4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0 6705,'0'0'12634,"-1"4"-11891,-1 0-636,0 0 1,0 0 0,0-1-1,-1 1 1,0 0-1,0-1 1,0 0 0,0 0-1,0 0 1,-4 3 0,-48 34 578,16-13-232,-182 173 496,221-200-950,-1 0 1,1 0 0,0 0 0,0 0 0,-1 0 0,1 0 0,0 1-1,0-1 1,0 0 0,-1 0 0,1 0 0,0 0 0,0 0-1,0 1 1,-1-1 0,1 0 0,0 0 0,0 0 0,0 1-1,0-1 1,0 0 0,0 0 0,-1 1 0,1-1 0,0 0-1,0 0 1,0 0 0,0 1 0,0-1 0,0 0 0,0 0-1,0 1 1,0-1 0,0 0 0,0 0 0,0 1 0,0-1-1,0 0 1,0 0 0,0 1 0,1-1 0,-1 0 0,0 0-1,0 1 1,0-1 0,0 0 0,0 0 0,1 0 0,-1 0-1,0 1 1,17-2 76,21-10 156,-32 9-217,0 0 0,1 0 0,-1 0 0,0 1 0,1 0 0,-1 0 0,1 1 0,-1-1 0,1 1 0,-1 1 0,1-1 0,-1 1 0,0 1 0,1-1 1,-1 1-1,0 0 0,0 0 0,0 1 0,0 0 0,0 0 0,-1 0 0,1 1 0,-1-1 0,0 1 0,0 1 0,8 7 0,167 208-1788,-179-219 677,-3-3-1092,-7-12-2441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48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8618,'0'0'13179,"192"153"-12931,-163-114-136,-8-3-112,8 0-176,-7-13-1433,0-17-3896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50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44 272 2817,'0'0'15703,"0"-4"-15112,4-73 176,-2 46-710,0 0 1,-3 0 0,-3-35-1,4 65-58,0 0 1,0 0-1,0 0 0,0 0 0,0 0 0,-1-1 0,1 1 0,0 0 0,0 0 1,-1 0-1,1 0 0,-1 0 0,1 0 0,-1 0 0,1 0 0,-1 0 1,0 0-1,1 0 0,-1 1 0,0-1 0,0 0 0,0 0 0,0 1 0,0-1 1,1 0-1,-1 1 0,0-1 0,-1 1 0,1-1 0,0 1 0,0-1 1,0 1-1,0 0 0,0 0 0,0 0 0,-2-1 0,1 2-8,1 0 1,-1 0-1,1 0 0,0 0 0,-1 1 0,1-1 0,0 0 1,0 0-1,0 1 0,0-1 0,0 1 0,0-1 0,0 1 0,1-1 1,-1 1-1,0 0 0,1-1 0,-1 1 0,1 0 0,0-1 1,-1 1-1,1 0 0,0 0 0,0-1 0,0 1 0,1 3 1,-1-4 52,19-2 228,-9 0-208,-1-1 0,1 0 1,-1-1-1,0 0 0,14-7 1,-14 6-58,0 0 1,1 0 0,-1 1 0,1 0 0,-1 1 0,12-1 0,-17 2-6,0 1-1,-1-1 1,1 1-1,0 0 1,0 0-1,-1 1 1,1-1-1,0 1 1,-1-1-1,1 1 1,-1 0 0,1 1-1,-1-1 1,1 0-1,-1 1 1,0 0-1,0 0 1,0 0-1,0 0 1,0 1-1,0-1 1,-1 1 0,1-1-1,-1 1 1,1 0-1,-1 0 1,0 0-1,0 0 1,-1 1-1,1-1 1,1 5-1,6 13 0,-1 0 0,-1 0-1,-1 1 1,-1-1 0,-1 1-1,2 33 1,-5 140 19,-3-100-6,0-33-6,1-31-2,1 0 1,1-1-1,8 53 0,-8-80-5,0-1 0,0 1-1,0 0 1,0-1-1,0 1 1,1-1-1,-1 1 1,1-1 0,0 0-1,-1 0 1,1 0-1,0 0 1,4 3 0,-5-4-2,0-1 1,-1 1 0,1-1 0,0 0 0,0 0 0,-1 1 0,1-1 0,0 0 0,0 0 0,0 0 0,-1 0 0,1 0 0,0 0 0,0 0 0,0 0 0,-1 0 0,1 0 0,0 0 0,0 0 0,0 0 0,-1-1 0,1 1 0,0 0 0,0-1 0,-1 1 0,1-1 0,0 1 0,-1-1 0,1 1 0,-1-1 0,1 1 0,0-1 0,-1 1 0,1-1 0,-1 0 0,1 1 0,-1-1 0,0 0 0,1 1 0,-1-1 0,0 0 0,1 0 0,-1 0 0,0 1 0,0-1 0,0 0 0,0 0 0,0 0 0,0 1 0,0-2 0,3-10-144,-1 1 0,-1-1 0,0 1-1,0-1 1,-1 1 0,-1-1 0,0 0-1,-3-13 1,2 16-589,0-1-1,-1 2 1,0-1 0,0 0-1,-1 0 1,-6-9-1,-22-24-7125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51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11258,'0'0'9706,"189"-26"-8977,-113 3-473,-4-7-256,1-19-304,-23 4-2337,-17 2-10722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51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12579,'0'0'10106,"229"251"-9498,-164-26-152,-11 16-216,-18-33-104,-18-61-80,-14-59-56,-4-19-112,0-8-320,-14-18-656,-15-11-1353,-4-32-2600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5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102 261 15227,'0'0'8138,"203"0"-7802,-153-3-208,-10 0-40,-11 0-88,-14-4-184,-15-22-680,0 3-1281,-26-7-4800</inkml:trace>
  <inkml:trace contextRef="#ctx0" brushRef="#br0" timeOffset="1">0 1 16315,'0'0'6706,"236"55"-6706,-182-49-216,-18 1-1993,-10-7-7065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5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73 194 3993,'0'0'8120,"-9"-22"-7181,-2-6-529,2 5 346,0 1-1,-17-29 1,18 9 4944,7 36-3967,4 29-720,19 211-442,49 355 7,-61-535-820,2 0 0,30 80-1,-42-132 131,1 0 0,-1-1-1,0 1 1,1-1 0,-1 1 0,1-1-1,-1 0 1,1 1 0,0-1-1,0 1 1,-1-1 0,1 0 0,0 0-1,0 1 1,0-1 0,1 0-1,-1 0 1,0 0 0,0 0 0,2 1-1,-1-4-215,-2 0-1,1 0 0,0 0 0,0 0 1,0 0-1,-1 0 0,1-1 0,-1 1 1,0 0-1,0 0 0,0 0 1,0-1-1,0-1 0,1-46-7514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53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10234,'0'0'10652,"8"-3"-9797,77-33 414,-51 21-1150,0 0 1,0 2-1,1 2 1,1 1-1,-1 2 1,60-7-1,-94 15-117,38-1 27,64 4 0,-90-1-29,-1 0 0,0 0-1,0 2 1,0-1-1,0 1 1,0 1 0,-1 0-1,0 1 1,13 8-1,-11-5 1,-1 0-1,0 1 0,-1 1 0,0 0 0,-1 0 1,0 1-1,-1 0 0,0 1 0,-1 0 0,0 0 1,7 20-1,-7-13 0,-2 0 0,0 1 0,-1 0 0,-1 0 0,-2 0 0,0 0 0,-1 34 0,-1-45 3,0 0 0,-1 0 0,0 1 0,-1-1 0,0 0 0,-1 0 0,0 0-1,0-1 1,-1 1 0,0-1 0,-1 0 0,0 0 0,-1 0 0,1-1 0,-2 1 0,1-1 0,-1-1 0,0 0 0,-1 0 0,0 0-1,0-1 1,0 0 0,-1 0 0,-18 8 0,12-7-46,-1-1 0,0 0-1,-1-2 1,0 1 0,1-2-1,-1-1 1,0 0 0,-29 0-1,38-2-84,0 0 0,1-1 0,-1 0 0,0 0 0,1 0-1,-1-1 1,1 0 0,0-1 0,-1 0 0,1 0 0,0 0 0,1-1-1,-1 0 1,1 0 0,-7-6 0,4 2-484,0-1 1,1-1-1,0 0 0,1 0 1,0 0-1,0-1 0,1 0 1,-7-18-1,-10-46-6331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5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 7394,'0'0'13418,"-160"248"-12185,106-53-137,21 53-392,19-10-152,14-46-256,25-71-160,26-50-88,22 1-48,6-10-8,12-10-192,-4-45-496,-26-7-1104,-24-7-2609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2497,'0'0'20948,"62"20"-20252,-26-17-192,4 0-144,-1-3-184,-2 4-104,-5-4-72,-10 0-232,-7 0-848,-8 0-2601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55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6057,'0'0'8122,"2"-3"-7038,-1 2-914,16-23 1586,0 13 2162,-15 17-3862,-1 0-1,0 0 0,1 0 1,-2 0-1,1 0 0,-1 0 1,-1 13-1,1-17-19,-1 112 297,6 151-226,-5-260-123,5 23 17,-5-27-12,0 0-1,0-1 1,0 1-1,1 0 1,-1 0-1,0 0 1,1 0-1,-1-1 1,0 1-1,1 0 1,-1-1-1,1 1 1,-1 0-1,1-1 1,0 1-1,-1 0 1,1-1-1,0 1 1,-1-1-1,1 1 1,0-1-1,0 1 1,-1-1-1,1 0 1,0 1-1,0-1 1,0 0-1,1 0 1,17-29 760,-4 7-752,-2 4 0,0 1 0,30-30 1,-39 43 1,0 0 0,1 1 1,0-1-1,0 1 0,0 0 1,0 0-1,1 0 0,-1 1 1,1 0-1,-1 0 0,1 0 1,0 1-1,0 0 0,0 0 0,7 0 1,-4 1-24,0 1 1,0 0-1,0 0 1,-1 1-1,1 0 1,-1 1-1,1 0 1,-1 0-1,0 1 1,0 0-1,-1 0 1,1 1-1,-1 0 1,0 0-1,0 1 1,0 0-1,-1 0 1,0 0-1,0 1 1,6 9-1,-6-6-23,1 1 1,-1-1-1,-1 1 0,0 0 0,0 1 1,-1-1-1,-1 1 0,0 0 0,-1 0 1,0 0-1,0 0 0,-2 0 0,1 1 1,-2 14-1,0-24 43,0 0 0,0 0 0,0 0 0,0-1 0,0 1 0,-1 0 0,1-1 0,-1 1 0,1-1 0,-1 0 0,0 1 0,0-1 0,0 0 0,0 0 0,-1 0 0,1-1 0,0 1 0,-1 0 0,0-1 0,1 1 0,-1-1 0,0 0 0,1 0 0,-1 0 0,0-1 0,0 1 0,0 0 0,0-1 0,0 0 0,-3 0 0,-11 2-39,-1-2-1,1 0 1,-31-4-1,43 4-55,0-1-1,0 0 0,0-1 0,0 1 0,1-1 1,-1 0-1,1 0 0,-1 0 0,1-1 0,0 0 1,-6-4-1,-23-27-3940,18 11-2833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5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9010,'0'0'11706,"236"17"-11217,-164-17-249,0-17-240,1-18-88,-22 2-1961,-19 4-5945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5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10626,'0'0'11267,"210"3"-10771,-152-3-288,-7 0-208,-15-16-144,-14 3-2585,-15-7-8745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1:58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21 3089,'0'0'11146,"6"-1"-9352,16-1-535,-17 1 2888,-6 0-4019,0-1-1,0 1 1,-1 0-1,1 0 1,0 0-1,-1-1 1,1 1-1,0 0 1,-1 0-1,1 1 1,-1-1-1,0 0 0,1 1 1,-1-1-1,0 0 1,1 1-1,-1 0 1,0-1-1,0 1 1,1 0-1,-1 0 1,0 0-1,0 0 1,-3 1-1,-58-1-516,59 1 532,-4 0-142,0 1 0,0 0 0,0 0 0,0 1 1,0 0-1,0 0 0,1 1 0,0 0 0,-1 0 0,2 1 1,-1 0-1,0 0 0,1 1 0,0 0 0,0 0 0,1 0 1,0 1-1,0-1 0,0 1 0,-3 8 0,-4 4 0,2 1 0,0 0-1,2 1 1,0 0 0,1 0 0,-6 32-1,8-16-8,1 1 0,3-1-1,0 1 1,6 39 0,-4-68 7,0 1 1,1-1-1,1 1 1,-1-1 0,1 0-1,1 0 1,0 0-1,0-1 1,1 1-1,0-1 1,0 0-1,1 0 1,0-1-1,1 0 1,-1 0-1,1 0 1,1-1-1,-1 0 1,1 0 0,0-1-1,0 0 1,1 0-1,0-1 1,9 4-1,5 0-5,0-1-1,1-1 1,-1-1 0,1-2-1,0 0 1,0-1-1,0-1 1,38-4 0,-57 3 6,-1-1 0,1 1 1,-1-1-1,0 0 0,1-1 1,-1 1-1,0-1 0,1 1 1,-1-2-1,0 1 0,0 0 1,-1-1-1,1 1 0,0-1 1,-1 0-1,0 0 0,1-1 1,-1 1-1,-1-1 1,1 1-1,0-1 0,-1 0 1,0 0-1,0 0 0,0 0 1,0 0-1,-1-1 0,1 1 1,-1 0-1,0-1 0,-1 1 1,1-1-1,-1 0 0,0 1 1,0-1-1,0 1 0,-1-1 1,1 1-1,-1-1 1,0 1-1,-4-9 0,3 9-58,0 0 0,-1 0 0,0 0 0,0 0 0,0 0 0,0 0 0,-1 1 0,1 0 0,-1 0 0,0 0 0,0 0 0,0 0 0,0 1 0,-1-1 0,1 1 0,-1 1 0,1-1 0,-1 0 0,0 1 0,1 0 0,-1 0 0,0 1 0,0-1 0,0 1 0,0 0 0,-7 1 1,4-1-69,1 0 0,-1 1 0,0 0 0,0 0 0,0 1 0,1 0 1,-1 0-1,1 0 0,0 1 0,-1 1 0,1-1 0,1 1 0,-1 0 0,0 0 1,-10 11-1,13-11-29,1 0 1,0 1 0,0 0-1,0 0 1,1 0 0,-1 0-1,1 0 1,-2 6-1,0 25-3520,4-21-1596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12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8706,'0'0'11124,"-9"14"-10378,-1 1-525,4-7-77,0 1 1,1 1 0,-1-1-1,2 0 1,0 1-1,0 0 1,0 0-1,-3 19 1,0 27 109,1 0 0,3 1-1,3 0 1,2-1 0,3 1 0,2-1-1,2 0 1,3-1 0,28 81 0,-4-40-233,4-1 1,5-2 0,3-3-1,81 114 1,-3-8-842,-124-193 449,0 0-1,0 0 1,0-1 0,1 1 0,-1-1 0,1 0-1,-1 0 1,1 0 0,0 0 0,0 0 0,5 2-1,10-3-5430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15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9 160 8282,'0'0'12686,"-6"0"-10970,3 0-771,6 0-457,30-1-385,0-2 0,1-1 1,-1-1-1,0-2 0,54-19 0,-49 13-71,1 2 0,1 1-1,-1 2 1,1 2 0,64-1 0,-92 7-32,55 0 18,1-2 1,91-15 0,-114 12-21,0 1 0,-1 3 0,1 1 0,54 8 0,49 0-52,-45-12 65,-65 1-30,1 1 1,-1 3 0,0 1 0,39 7 0,-30-2-4,-1-3 1,1-1 0,65-5 0,-20 0 8,-39-1-153,0-1 1,97-22-1,-150 25 95,1 1 0,-1 0 0,1 0 1,-1-1-1,0 1 0,1 0 0,-1 0 0,0-1 0,0 1 1,1 0-1,-1-1 0,0 1 0,0 0 0,1-1 0,-1 1 1,0-1-1,0 1 0,0 0 0,0-1 0,1 1 0,-1-1 1,0 1-1,0-1 0,0 1 0,0 0 0,0-1 0,0 1 1,0-1-1,0 1 0,0-1 0,-1 1 0,1-1 0,0-3-1643,0-5-4355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1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 10458,'0'0'8029,"24"6"-5628,94-2-9,-67-1-2345,1-3 1,94-10-1,38-7-20,-115 14-25,67-13 1,-71 3 5,30-6-8,1 4 0,132-3 0,6 20 4,249-5 16,-418-3-20,0-3 0,0-3 0,93-31 0,47-8-1,-186 48-76,-1 2 0,0 0 0,0 1-1,24 3 1,13 0-73,-53-3 190,0-8-4513,-2-10-2577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1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79 6209,'0'0'12032,"-7"0"-11213,-33 0 4078,45 0-4667,106-3 242,118-17 0,20-2-495,272 11 1,-438 11-89,-78 0 8,64-3-52,-64 3-86,0 0-1,-1-1 1,1 0-1,0 0 0,0-1 1,0 1-1,-1-1 0,1 0 1,-1 0-1,9-6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2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112 136 5033,'0'0'12707,"-4"2"-12328,-18 6 3623,22-31-3744,1 18-248,-1-1-1,1 0 1,0 0-1,0 1 1,0-1-1,1 1 1,0-1-1,0 1 1,1 0-1,-1 0 0,1-1 1,0 2-1,0-1 1,1 0-1,-1 1 1,1-1-1,0 1 1,1 0-1,-1 1 0,1-1 1,-1 1-1,11-6 1,-13 8-11,-1 0 0,1 0 0,0 1 1,0-1-1,0 0 0,0 1 0,0-1 0,0 1 1,0 0-1,0-1 0,0 1 0,0 0 0,0 0 1,0 1-1,0-1 0,0 0 0,0 1 0,0-1 1,-1 1-1,1-1 0,0 1 0,0 0 0,0 0 1,0 0-1,-1 0 0,1 0 0,-1 0 0,1 0 1,0 1-1,-1-1 0,0 1 0,1-1 0,-1 1 1,0-1-1,0 1 0,0 0 0,0 0 0,1 2 0,5 9-2,0 0 0,-1 1 0,8 28 0,-11-31-1,6 23-14,-2 0-1,-2 0 1,-1 0 0,-2 0 0,-2 52-1,-1-46 10,0-29 15,0-1 0,-1 1 0,0-1 0,0 0 0,-1 0 0,-1 0 0,0-1 0,0 1 0,-1-1 0,0 0 0,-1 0 0,0 0 0,-10 11 0,4-6 10,0-1 1,-1 0-1,-1-1 0,1-1 1,-2 0-1,0-1 0,-18 9 1,27-16-9,1-1 0,-1 1-1,0-1 1,1-1 0,-1 1 0,0-1 0,-11 1 0,16-2-6,-1 0 0,1 0 1,-1 0-1,1 0 0,-1 0 1,1 0-1,-1 0 0,1-1 1,-1 1-1,1-1 1,-1 1-1,1-1 0,0 1 1,-1-1-1,1 0 0,0 0 1,0 1-1,-1-1 0,1 0 1,0 0-1,0 0 0,0-1 1,0 1-1,0 0 1,0 0-1,1 0 0,-1-1 1,0 1-1,0 0 0,1-1 1,-1 1-1,1-1 0,0 1 1,-1-2-1,-2-29-8,2 0 0,4-56 0,-3 87 4,-1 0 0,1 0 0,0-1 0,0 1 0,0 0 0,1 0 0,-1 0 0,0-1 0,0 1 0,1 0 0,-1 0 0,1 0 0,-1 0 0,1 0 0,-1 0 0,1 0 0,0 0 0,-1 0 0,1 0 0,0 0 0,0 0 0,0 0 0,-1 1 0,1-1 0,2-1 0,-2 2-3,0 0 1,1 0-1,-1 0 0,1 0 1,-1 0-1,0 1 1,1-1-1,-1 0 1,1 1-1,-1-1 1,0 1-1,0-1 1,1 1-1,-1 0 1,0-1-1,0 1 1,2 2-1,8 5-14,-1 1 0,-1 1 0,12 13 0,-19-20 30,29 34-14,1-2 0,1-2 0,71 54 0,-93-78 3,0-2 1,1 1-1,0-1 0,0-1 0,0-1 0,1 1 1,0-2-1,0 0 0,0 0 0,0-1 0,1-1 1,-1-1-1,1 1 0,0-2 0,-1 0 0,1-1 0,0 0 1,16-4-1,-25 4 12,-1-1 0,1 0 0,-1 0 0,0 0 0,0 0 0,0-1 0,0 1 0,0-1 0,-1 0 0,1 0 1,-1-1-1,1 1 0,-1-1 0,0 0 0,-1 1 0,1-1 0,-1 0 0,3-6 0,11-37-1191,-7 0-3704,-5 7-10393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2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294 283 9074,'0'0'8511,"-12"-3"-7905,0 0-158,0-1 1,0 0 0,0-1 0,1 0-1,-14-9 1,21 12-310,1 0 0,-1-1 0,0 0 0,1 0 0,0 0-1,-1 0 1,1-1 0,1 1 0,-1-1 0,0 0 0,1 0 0,0 0 0,0 0-1,0 0 1,0 0 0,1-1 0,-1 1 0,1-1 0,0 1 0,1-1 0,-1-7-1,1-118 90,0 129-229,0-1-1,1 1 0,-1 0 0,1 0 1,-1-1-1,1 1 0,-1 0 0,1 0 1,0 0-1,0-1 0,-1 1 0,1 0 1,0 0-1,0 0 0,0 1 0,0-1 1,0 0-1,0 0 0,1 0 0,-1 1 1,0-1-1,0 1 0,0-1 0,1 1 1,-1-1-1,0 1 0,1 0 0,-1-1 1,0 1-1,1 0 0,-1 0 0,0 0 1,1 0-1,1 1 0,0-2-2,0 1 0,1 1 0,-1-1 0,0 0 0,1 1 0,-1-1 0,0 1 0,0 0 0,0 0 0,0 1 0,0-1 0,0 0 0,0 1 0,4 3 0,-2 1-6,0 1 0,0 0 0,0 0 0,-1 0 0,0 0 0,-1 1 1,1 0-1,-1 0 0,-1 0 0,3 16 0,1 11-71,2 44 0,-6-57 45,3 58-94,-7 101-1,1-173 130,1-1 1,-2 1-1,1 0 1,-1-1-1,0 1 1,0-1-1,-1 1 1,0-1-1,0 0 1,-8 10-1,9-13 1,-1 0 0,-1-1 0,1 1 0,0-1-1,-1 0 1,0 0 0,0 0 0,1-1 0,-2 1 0,1-1 0,0 0 0,0 0 0,-1-1 0,1 1-1,-1-1 1,1 0 0,-1 0 0,-7 0 0,7 0 0,-12 1-18,-1-1 1,1-1-1,0 0 1,-27-5-1,40 5 13,1 0-1,0-1 0,0 0 1,0 0-1,0 0 1,0 0-1,0 0 1,1 0-1,-1-1 0,0 0 1,1 1-1,-1-1 1,1 0-1,-1 0 0,1 0 1,0-1-1,0 1 1,0 0-1,0-1 1,0 1-1,1-1 0,-1 0 1,1 0-1,-1 1 1,1-1-1,0 0 0,0 0 1,1 0-1,-1 0 1,1-1-1,-1 1 1,1-5-1,0 6-13,-1-1 0,1 1 0,0-1-1,0 1 1,1-1 0,-1 1 0,0 0 0,1-1 0,-1 1-1,1 0 1,0-1 0,0 1 0,0 0 0,0 0 0,0 0 0,0 0-1,1 0 1,-1 0 0,1 0 0,-1 0 0,3-2 0,0 3 9,0-1 0,-1 1 0,1 0 0,0 0 0,0 0 0,0 0 0,0 1 0,0 0 0,0 0 0,1 0 0,-1 0 0,0 0 0,4 2-1,3 1 8,0 0-1,0 0 1,-1 1-1,1 1 1,-1 0-1,0 0 1,0 1-1,14 12 1,40 20-3,-46-31 50,0 0 0,1-2 0,0 0 0,0-1 0,0 0 0,38 1 0,-47-5-303,0 0 0,0 0 1,0-1-1,0 0 0,0-1 0,0 0 0,0 0 1,-1-1-1,1-1 0,-1 1 0,0-2 0,0 1 1,0-1-1,15-12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1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10762,'0'0'13363,"206"-9"-13363,-166-17-560,-4-4-5241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09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146 304 7402,'0'0'10512,"-3"8"-7574,2-36-2735,-1-1-1,-1 0 0,-1 0 0,-2 1 0,-1 0 0,-1 0 0,-1 1 0,-20-39 1,29 65-203,0 0 0,-1 0 0,1 0 0,-1 0 0,1 0 0,-1 0 0,1 0 0,-1 0 0,0 0 0,1 0 0,-1 1 0,0-1 0,0 0 0,0 0 0,0 1 0,0-1 0,0 0 0,0 1 0,0-1 0,0 1 0,0-1 0,0 1 0,0 0 0,0-1 0,0 1 0,0 0 0,0 0 0,-1 0 0,1 0 0,0 0 0,0 0 0,0 0 0,0 0 0,0 0 0,0 1 0,-1-1 0,1 0 0,0 1 0,0-1 0,0 1 0,0-1 0,0 1 0,0-1 0,0 1 0,1 0 1,-1 0-1,-1 0 0,-1 2-5,1-1 1,-1 1 0,1 0 0,-1-1 0,1 1 0,0 0-1,0 0 1,1 1 0,-1-1 0,1 0 0,-1 0 0,1 1-1,-1 4 1,2-7-2,-1 1-1,1-1 1,0 0-1,0 1 0,0-1 1,0 0-1,0 1 1,0-1-1,0 0 1,0 1-1,0-1 1,1 0-1,-1 1 0,0-1 1,1 0-1,-1 0 1,1 1-1,0-1 1,-1 0-1,1 0 1,0 0-1,0 0 1,0 0-1,0 0 0,0 0 1,1 1-1,1-1-2,0 0-1,0 0 1,1 0 0,-1-1-1,0 1 1,1-1-1,-1 0 1,6 0-1,21 1 21,21 6-3,-32-3-81,-1-1 0,1-1 0,0 0 0,0-2 0,-1 0 1,24-4-1,-38 4 72,-1-1 0,0-1 0,0 1 0,0 0 0,0-1 0,0 1 0,0-1 0,0 0 0,-1 0 0,1 0 0,-1 0 0,1-1 0,-1 1 0,0-1 0,2-3 0,19-18-1,-22 23-4,14-10-238,-14 11 244,-1 0-1,1 0 1,-1-1-1,1 1 0,-1 0 1,1 0-1,-1 0 1,1 0-1,-1 0 1,1 0-1,0 0 1,-1 0-1,1 0 1,-1 0-1,1 0 1,-1 0-1,1 0 0,-1 1 1,1-1-1,-1 0 1,1 0-1,-1 0 1,1 1-1,-1-1 1,0 0-1,1 1 1,-1-1-1,1 0 1,-1 1-1,0-1 0,1 1 1,-1-1-1,0 0 1,1 1-1,-1-1 1,0 1-1,0-1 1,0 1-1,1-1 1,-1 1-1,0-1 1,0 1-1,0-1 0,0 1 1,0-1-1,0 1 1,0 0-1,0-1 1,0 1-1,0-1 1,0 1-1,-1 0 1,1 80 909,0-80-899,-1 0 0,1 1 0,-1-1 0,1 0 0,0 0 0,-1 0 0,1 1 0,0-1 0,0 0 0,0 0 0,0 1-1,0-1 1,0 0 0,0 1 0,1 1 0,-1-2 34,0 0-1,0 1 0,1-1 0,-1 0 0,0 1 1,0-1-1,0 0 0,0 1 0,-1-1 1,1 0-1,0 0 0,-1 1 0,1-1 1,-1 0-1,1 0 0,-1 1 0,0 0 1,0 17-42,1-19 26,0 44-32,10 219 16,-5-223-34,1-1-1,2-1 0,2 1 1,24 60-1,-34-98 14,1 1-11,-1 0 0,1 1 1,0-1-1,0 0 0,0 0 0,0 0 1,0 0-1,1 0 0,-1-1 0,1 1 1,-1 0-1,1-1 0,-1 1 0,4 1 1,-5-3-239,0-6-1415,0-85-6885,0 58 2488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0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8514,'0'0'12595,"149"-26"-12019,-95 26-336,1 0-160,3 0-80,-11 0-1505,-11 0-5008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1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9114,'0'0'12403,"0"27"-11803,32-24 32,8-3-168,0 0-288,0 0-176,11 0-376,-15-16-2409,-3-7-6289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1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599 25 11322,'0'0'5546,"-33"-4"-5198,-106-14 10,125 17-171,0 0-1,0 0 0,0 2 0,0-1 0,0 2 1,0 0-1,1 1 0,-1 0 0,0 1 0,1 0 0,-17 9 1,11-2 139,1 0 1,0 2 0,1 0 0,0 1 0,-21 22 0,26-23-279,0 0 0,2 0-1,-1 1 1,2 0 0,0 0 0,0 1 0,2 0-1,0 1 1,0 0 0,2 0 0,0 1 0,1-1-1,0 1 1,1 0 0,1 0 0,1 0 0,1 0-1,1 18 1,0-25-48,0 0 0,1 0 0,0 0 0,1 0 0,0 0 0,0-1-1,1 1 1,1-1 0,-1 0 0,1 0 0,1 0 0,0-1 0,0 0 0,1 0 0,-1 0-1,2-1 1,-1 0 0,1-1 0,0 1 0,16 8 0,-13-8 4,1-1-1,0 0 1,1 0 0,-1-1 0,1-1 0,0 0 0,0-1-1,1 0 1,-1-1 0,0-1 0,1 0 0,0 0-1,-1-2 1,1 1 0,18-5 0,-29 4 4,0 0-1,0 0 1,0-1 0,-1 0-1,1 1 1,0-1 0,-1 0 0,1 0-1,-1 0 1,1 0 0,-1-1-1,0 1 1,0-1 0,0 1 0,0-1-1,-1 0 1,1 0 0,-1 0-1,1 0 1,-1 0 0,0 0 0,0 0-1,0-5 1,0 5 0,0-1 1,0 0-1,-1 0 0,0 1 1,0-1-1,0 0 0,0 0 1,0 0-1,-1 0 0,1 1 1,-1-1-1,0 0 0,0 1 1,-1-1-1,1 0 0,-1 1 1,0 0-1,0-1 0,0 1 1,-3-3-1,0 1-6,-1 1 0,0 0 0,0 0 0,0 0 0,-1 1 0,1 0-1,-1 0 1,0 1 0,0 0 0,0 0 0,0 0 0,0 1 0,0 0 0,0 1 0,-13 0 0,11 0-3,0 0-1,0 1 1,0 0-1,0 1 1,0 0 0,0 0-1,0 1 1,1 0 0,0 0-1,-1 1 1,1 0 0,-9 7-1,10-6-35,0 1 0,0 0 0,1 0 0,0 1 0,0 0 0,0 0-1,1 0 1,0 1 0,0-1 0,1 1 0,0 0 0,1 1 0,-1-1 0,2 1 0,-3 9-1,-1 50-4297,6-41-2940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24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272 236 10234,'0'0'8791,"-1"1"-8574,0-1 0,-1 1-1,1 0 1,-1-1 0,1 1-1,-1-1 1,1 1 0,-1-1-1,1 0 1,-1 0 0,0 0-1,1 0 1,-1 0 0,-2 0-1,1-4-51,1 0 0,-1 0-1,1 0 1,0 0 0,0 0-1,0-1 1,1 1 0,0 0 0,0-1-1,0 1 1,-1-10 0,2-58 101,0 43-148,0 25-111,0 0 1,0 0-1,0 0 0,0 0 0,1 0 1,-1 0-1,1 0 0,0 1 1,0-1-1,1 0 0,-1 1 1,1-1-1,0 1 0,2-5 1,-1 6-4,-1 0 1,1 0 0,0 1-1,-1-1 1,1 0 0,0 1-1,0 0 1,0 0-1,0 0 1,0 0 0,1 0-1,-1 1 1,0-1 0,0 1-1,0 0 1,1 0 0,4 0-1,-4 0-6,0 1 0,0-1 0,0 1 0,0-1 0,0 1 1,0 0-1,0 1 0,0-1 0,-1 1 0,1-1 0,0 1 0,-1 0 0,1 1 0,-1-1 0,6 6 0,-4-3-7,0 1 0,0 0 0,-1 0 0,1 1 1,-2-1-1,1 1 0,5 14 0,-2-1-11,-1 1 0,-1 1 0,-1-1 0,0 1 0,-1 23 0,-1-5-47,-1-1 1,-8 65 0,4-88 55,0 0 0,-1-1 1,0 0-1,-2 0 0,0 0 1,0 0-1,-1-1 0,-1 0 1,-13 18-1,14-23-14,0 0 0,0-1 1,-1 0-1,0 0 0,0-1 0,-1 0 0,1 0 0,-2-1 0,1 0 0,-1-1 0,0 0 0,0 0 1,0-1-1,-1-1 0,0 1 0,1-2 0,-1 1 0,0-2 0,0 1 0,0-2 0,-1 1 1,1-2-1,-17-1 0,23 1 22,-1 0 0,0-1 0,1 0 0,-1 1 0,1-2 1,0 1-1,-1-1 0,1 0 0,0 0 0,1 0 0,-1 0 1,0-1-1,1 0 0,0 0 0,0 0 0,0-1 0,1 1 0,-1-1 1,1 0-1,0 0 0,1 0 0,-1 0 0,1-1 0,0 1 0,0-1 1,0 1-1,1-1 0,-1-10 0,2 14-1,0 1 0,0 0 0,1 0 0,-1 0 0,0-1 0,1 1 0,-1 0 0,1 0 0,0 0 0,-1 0 0,1 0 0,0 0 0,-1 0 0,1 0 0,0 0 0,0 0 0,0 0 0,0 1 0,0-1 0,0 0 0,0 1 0,0-1 0,0 0 0,0 1 0,1-1 0,-1 1 0,0 0 0,0-1 0,0 1 0,1 0 0,-1 0 0,2 0 0,50-1-20,-37 1 9,9 2 0,-1 1-1,0 1 1,0 0-1,45 17 0,-42-12 17,1-2-1,-1 0 0,36 3 0,-43-8 3,74 2-9,-88-4 10,0 0 0,0-1 0,0 1 0,0-1 1,0 0-1,0-1 0,-1 1 0,1-1 0,0-1 0,-1 1 1,10-6-1,-14 7-131,1 0 1,-1-1 0,1 1 0,-1-1-1,0 0 1,0 1 0,1-1 0,-1 0-1,-1 1 1,1-1 0,0 0 0,0 0-1,-1 0 1,2-3 0,-2-3-4524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2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7274,'0'0'13204,"6"27"-10906,1-18-2113,1 0 1,0-1 0,1 0 0,16 12 0,-14-12-117,-1 0-1,0 1 1,-1 0-1,15 18 1,-10-5 27,0 1 0,-2 0 0,-1 1 0,11 34 0,26 106 176,-31-98-213,-2-11-47,69 280 18,-70-262-20,-3 1 1,2 122-1,-12-72 15,-6 0 0,-23 135 0,-8-62 12,-8 0 1,-9-4 0,-79 189-1,77-244 63,-41 164-1,92-288-195,-4 8 392,7-22-287,1-1 0,-1 0 1,0 1-1,0-1 0,0 0 0,1 0 0,-1 0 0,0 0 0,1 0 1,-1 0-1,1 0 0,-1 0 0,1 0 0,0 0 0,-1 0 0,1 0 1,0 0-1,0 0 0,-1 0 0,1-2 0,-2-6-973,1 0 0,0 0 0,0 0 1,0-1-1,1 1 0,1 0 0,-1 0 0,4-12 0,5-11-5643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1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13707,'0'0'10018,"211"-85"-9810,-135 75-80,0 4-120,-11-1 64,-18 4-72,-14 3-304,-26 0-1528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11899,'0'0'9914,"195"0"-9050,-133 0-496,-4 0-240,22-3-128,-19-4-984,-10-2-7018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11923,'0'0'8768,"8"-1"-7644,21-4-326,1 2 1,39 1-1,-30 1-388,47-7-1,-60 4-386,3 0-208,0-2 1,31-10 0,-45 9-1428,-8-2-3080,-6-3-3605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9570,'0'0'14083,"105"10"-13611,-51-10-120,4 0-240,0 0-64,11 0-48,-15 0-776,-10 0-3033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12723,'0'0'8690,"2"28"-7645,1 7-794,3 134 556,-6-143-750,-2 0 0,-1 0 0,0-1 0,-2 1 1,-2-1-1,0 0 0,-19 45 0,17-51-89,5-13-23,1 1 0,0 0 0,1 0 0,0 0 0,0 0 0,0 1 0,1-1 0,-1 10 0,7-17-375,19-1 413,0-2 1,-1 0 0,0-2-1,36-11 1,-36 10 336,-13 3-332,0 0-1,-1 0 1,1 0 0,-1-2 0,10-4 0,-16 6-13,1 1 0,-1-1 1,0 0-1,0 0 1,0-1-1,0 1 0,0-1 1,-1 1-1,1-1 1,-1 0-1,0 0 0,0 0 1,-1 0-1,3-9 1,0-7 71,-1-1 1,-1 1-1,0-1 1,-2 0-1,-4-34 1,5 53-40,-2 1 0,1-1 0,0 0 0,0 0 0,0 0 0,-1 0 0,1 1 0,-1-1 0,0 0 0,1 1 0,-1-1 0,0 0 0,0 1 0,0-1 0,0 1 0,0-1 0,0 1 0,-1-1 0,1 1 0,0 0 0,-1 0 0,1 0 0,-1 0 0,1 0 0,-3-1 0,4 2 191,0 9 234,-13 298 673,0 8-1893,15-325-874,4-18-2266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00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1 5337,'0'0'16508,"-12"14"-16331,-113 84 381,98-74-441,-2 0-1,-1-1 0,-1-2 1,0-1-1,-46 20 0,70-37-110,3-2-5,0 0 0,0 1 0,0-1 0,0 1 0,0 0 0,0 0 0,0 1 0,1-1 0,-1 1 0,1 0 0,0-1 0,0 1 0,0 1 0,0-1 0,0 0 0,-2 5 0,5-7-4,0-1-1,1 1 1,-1 0 0,0 0-1,0 0 1,0-1 0,0 1-1,1 0 1,-1 0 0,0-1-1,1 1 1,-1 0-1,1-1 1,-1 1 0,1 0-1,-1-1 1,1 1 0,-1 0-1,1-1 1,0 1 0,-1-1-1,1 1 1,0-1 0,-1 0-1,1 1 1,0-1 0,0 0-1,-1 1 1,1-1 0,0 0-1,0 0 1,1 0 0,37 12 62,-26-9-29,397 153 135,-390-145-1044,-42-21-2788,0 0-1469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0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8106,'0'0'10153,"0"10"-9229,1 31 19,0-39-888,-1 1 0,1-1 0,0 1 0,0-1 0,0 0 0,0 1 0,1-1 0,-1 0 0,1 0 0,-1 0 0,1 0 0,0 0 0,-1 0 0,1 0 1,0-1-1,0 1 0,1-1 0,-1 1 0,0-1 0,0 0 0,1 0 0,-1 0 0,1 0 0,4 1 0,4 3 112,270 127 844,-245-123-1889,-11-7-6125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0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5217,'0'-3'17899,"1"8"-17815,0 1 1,1 0-1,-1-1 1,2 1-1,-1-1 1,0 0-1,1 0 1,0 0 0,0 0-1,1 0 1,-1-1-1,7 7 1,14 22 47,142 281 226,-4-9-335,-31-94 0,-165-260-2461,-18-29-3916,33 41 805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0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0 6265,'0'0'11585,"-13"19"-10671,-164 270 1782,156-254-2477,-60 98 321,-48 86-328,117-195-733,10-19-702,2-10-931,0-20-1904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04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8666,'0'0'10167,"0"1"-10125,0-1 0,0 0 0,0 0 0,0 0 0,0 0 0,-1 0 0,1 1 0,0-1 0,0 0 0,0 0 0,0 0-1,0 0 1,0 1 0,0-1 0,0 0 0,0 0 0,0 0 0,0 1 0,0-1 0,0 0 0,0 0 0,0 0 0,0 0 0,0 1 0,0-1-1,0 0 1,0 0 0,0 0 0,0 0 0,1 1 0,-1-1 0,0 0 0,0 0 0,0 0 0,0 0 0,0 0 0,0 0 0,1 1-1,-1-1 1,0 0 0,0 0 0,0 0 0,0 0 0,0 0 0,1 0 0,-1 0 0,0 0 0,0 0 0,0 0 0,0 0 0,1 0 0,-1 0-1,0 0 1,0 0 0,0 0 0,1 0 0,-1 0 0,0 0 0,0 0 0,0 0 0,0 0 0,1 0 0,-1 0 0,16 0 24,171 5 1062,-155-1-982,-1 0-1,-1 2 0,1 1 0,31 12 0,-55-16-765,1-1 1,0 1-1,0-1 1,0-1-1,0 0 1,14 1-1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0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15 8810,'0'0'9689,"-11"-3"-8841,9 3-840,-11-3 338,0 0 0,0 1 1,-16-1-1,24 3-245,0 0 0,0 0 0,0 1 0,0-1 0,0 1 0,0 0 0,1 1 0,-1-1 0,0 1 0,1 0 0,-1 0 0,1 0 0,0 1 0,-6 3 0,-8 10 12,2 0 0,-1 2-1,2-1 1,0 2-1,1 0 1,1 1-1,1 0 1,1 1-1,1 0 1,-9 24-1,10-18-79,0 1 0,2 0-1,1 1 1,2-1 0,0 1-1,2 0 1,3 51-1,-1-73-32,1 0 1,0-1-1,0 1 0,0-1 0,1 1 0,0-1 0,0 0 0,1 0 0,0 0 0,0 0 0,0 0 0,1-1 0,0 1 0,0-1 1,0 0-1,1 0 0,-1-1 0,1 1 0,0-1 0,1 0 0,-1 0 0,1-1 0,0 0 0,0 0 0,9 4 0,4-1 0,0-1-1,1-1 0,-1 0 0,1-2 1,0 0-1,0-1 0,24-2 0,-40 1 4,1-1-1,-1 1 0,1-1 0,-1 1 0,1-1 0,-1-1 0,0 1 0,1-1 1,-1 1-1,0-1 0,0-1 0,0 1 0,0 0 0,0-1 0,-1 0 0,1 0 1,-1 0-1,0 0 0,0-1 0,0 1 0,0-1 0,2-4 0,-2 2-3,0 0 0,-1 0 0,1-1-1,-1 1 1,-1-1 0,1 1 0,-1-1 0,-1 0-1,1 1 1,-1-1 0,0 0 0,0 0 0,-1 1-1,-2-10 1,3 14-6,-1-1 0,0 1 0,0 0 1,0-1-1,-1 1 0,1 0 0,0 0 0,-1 0 0,0 0 0,1 0 1,-1 0-1,0 0 0,0 1 0,0-1 0,0 0 0,0 1 0,0 0 0,0 0 1,-1-1-1,1 1 0,0 0 0,-1 1 0,1-1 0,-1 0 0,1 1 0,-1 0 1,1-1-1,-5 1 0,2 0-8,1 0 0,-1 0 0,1 0 1,-1 0-1,0 1 0,1 0 0,-1 0 0,1 0 1,0 0-1,-1 1 0,1 0 0,0 0 0,0 0 1,0 0-1,0 1 0,-4 3 0,0 3 11,-1 1-1,1 0 1,1 1-1,0 0 1,0 0-1,-8 21 1,12-26-95,0 0 1,1 0 0,0 0 0,0 0 0,1 1 0,-1-1 0,1 0 0,1 1 0,-1-1 0,1 1 0,0 0 0,1-1 0,0 1 0,0-1 0,3 10 0,-2-13-196,0 0 1,0-1-1,0 1 1,0-1-1,1 0 1,-1 0-1,1 0 0,0 0 1,-1 0-1,1 0 1,0-1-1,0 0 0,0 1 1,0-1-1,0 0 1,1 0-1,-1-1 1,0 1-1,0-1 0,1 0 1,3 1-1,43 0-7415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05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 8754,'0'0'11161,"-24"6"-9991,-18 23-922,1 2 1,1 2 0,2 1 0,-62 73 0,88-94-239,4-5-4,1 1 0,0-1 1,0 2-1,-7 14 0,13-23 86,38-1 651,-19 2-720,0 1 1,0 0-1,0 2 1,-1 0-1,0 1 1,0 0-1,0 1 1,25 16-1,7 2-3,-26-15-20,14 6 4,-1 2 0,-1 1 1,42 31-1,-74-49-24,0 2-1,-1-1 1,1 0-1,0 0 1,-1 1-1,0-1 1,0 1-1,1 0 1,-2 0 0,1 0-1,0 0 1,0 0-1,-1 0 1,2 7-1,-3-10-52,0 1 0,0-1 0,0 1 0,-1-1 0,1 1 0,0-1 0,-1 0 0,1 1 0,0-1-1,0 1 1,-1-1 0,1 0 0,-1 1 0,1-1 0,0 0 0,-1 0 0,1 1 0,-1-1 0,1 0 0,-1 0 0,1 1-1,-1-1 1,1 0 0,-1 0 0,1 0 0,-1 0 0,1 0 0,-1 0 0,1 0 0,-1 0 0,1 0 0,-1 0 0,1 0-1,-1 0 1,1 0 0,-2-1 0,-22-1-3972,-11-6-6991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0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7498,'0'0'14163,"200"114"-13459,-150-94-296,-3-10-256,-3-10-152,-11 0-1184,-15 0-3625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 12443,'0'0'9722,"-87"-7"-11643,83 7-767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40 432,'0'0'5000,"-12"-6"-3801,-35-18 872,10 14 6002,-13 13-7195,28-1-456,6-1-474,1 1 1,0 0 0,-1 1 0,1 1 0,-23 9 0,-7 9-3327,65-20-5004,-27 0 8656,0 0 0,0 1 0,0 0 0,0 1 0,0-1 0,1 1 0,-1 1 0,1-1 0,-6 6 0,-53 52-2533,59-55 2090,-17 17-1014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25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3817,'0'0'13204,"-8"9"-7907,12 1-5238,-1-1-1,0 1 0,-1 0 1,0 0-1,0 0 1,-1 1-1,-1 15 1,2-5-13,3 74 20,-9 145 0,3-225-19,-2 0 1,0 0 0,-7 21 0,9-32-75,-1 0 1,0-1-1,0 1 1,0 0-1,0-1 1,0 1-1,-6 5 1,7-8-33,0 0 0,0 0 0,0 0 0,0-1 0,0 1 0,0 0 0,0-1 0,-1 1 0,1 0 0,0-1 0,0 0 0,-1 1 0,1-1 0,0 0 0,-1 1 0,1-1 0,0 0 0,-1 0 0,1 0 0,0 0 0,-1-1 0,1 1 0,-3-1 0,-10-10-4451,2-12-8186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9938,'0'0'11907,"113"170"-10715,-110-30-184,-3 46-320,-7-7-168,-18-16-176,3-26-151,4-43-193,0-6-153,0-6-495,-4-37-408,7-25-1152,-3-20-2937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4137,'0'0'12170,"-91"29"-14386,84-16-673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5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802 1 9450,'-206'70'2130,"153"-49"-1366,40-10-521,6-3-166,5-5-201,0-1-1,-1 0 1,1 0 0,0 1 0,0-1-1,0 1 1,1 0 0,-1-1-1,1 1 1,-1 0 0,1 0 0,0 0-1,0 0 1,-1 6 0,-21-7 204,11 6-81,1 0 1,-1 1 0,1 0 0,1 1 0,-17 19 0,0-1-5,-24 13 335,42-35-386,1 0 0,-1 0 0,2 1 0,-1 0 0,1 1 1,0-1-1,0 1 0,-11 17 0,11-8-3347</inkml:trace>
  <inkml:trace contextRef="#ctx0" brushRef="#br0" timeOffset="1">175 437 7418,'0'0'2600,"-62"176"-2648,62-169 600</inkml:trace>
  <inkml:trace contextRef="#ctx0" brushRef="#br0" timeOffset="2">41 868 8794,'0'0'5737,"-40"146"-8882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11811,'0'0'3688,"29"88"-4880,-14-78-560,-8 0-2737</inkml:trace>
  <inkml:trace contextRef="#ctx0" brushRef="#br0" timeOffset="1">167 574 12707,'0'0'4945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6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10386,'0'0'2369</inkml:trace>
  <inkml:trace contextRef="#ctx0" brushRef="#br0" timeOffset="1">635 268 10098,'0'0'6722,"51"62"-13324,-15-78 1177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8738,'0'0'7585,"44"0"-8897,-8 0 0,4-3 88,7-10 39,-4 9 121,-7 4-1000,-14 0-297</inkml:trace>
  <inkml:trace contextRef="#ctx0" brushRef="#br0" timeOffset="1">366 258 6665,'0'0'10707,"76"3"-10555,-51-16-112,26-19-40,-4-1-2009,-3 4-6184</inkml:trace>
  <inkml:trace contextRef="#ctx0" brushRef="#br0" timeOffset="2">949 134 15667,'0'0'3697,"87"-85"-5857,-51 69 503,-7 0-871,0-1-1761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7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11106,'0'0'6530,"80"-166"-6522,-66 133-8,-7 10-872,-7 10-3801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1855 15051,'0'0'5501,"-3"-30"-5781,-4-99-635,7 123 728,1 0 0,0 0 0,0 0 0,0 0-1,1 0 1,0 0 0,0 0 0,0 0-1,1 1 1,0-1 0,0 1 0,0 0-1,1 0 1,0 0 0,0 0 0,0 1 0,9-7-1,-9 7-516,0 1 0,-1-1-1,1 0 1,-1 0 0,0 0-1,0 0 1,0 0 0,0-1-1,-1 1 1,0-1-1,0 0 1,2-5 0,-3-22-2470,-1 28 3506,0 1-1,0-1 0,0 1 0,0-1 0,0 1 1,1-1-1,0 1 0,-1-1 0,3-3 0,3-7 840,-1-1-1,0 0 1,-1 0-1,0-1 1,-2 1-1,0-1 1,0 1-1,-1-23 1,-2 4-956,2 1 0,2 0 1,7-34-1,4-24-4788,-12 59-2314</inkml:trace>
  <inkml:trace contextRef="#ctx0" brushRef="#br0" timeOffset="1">268 891 13571,'0'0'5761,"-25"-202"-9242,25 146-5617</inkml:trace>
  <inkml:trace contextRef="#ctx0" brushRef="#br0" timeOffset="2">210 307 13003,'0'0'4041,"-105"-179"-4922,105 143-199,0 7 240,-11 6 456,-21 3 112,-1 11-1288,4-1-3169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616 365 8874,'0'0'3841,"-181"-179"-10475,163 156 5938,-7 7 696,-4 6 544,-15 10 80,4 0-624,8 0-2400</inkml:trace>
  <inkml:trace contextRef="#ctx0" brushRef="#br0" timeOffset="1">156 88 6849,'0'0'6170,"-152"-26"-6050,148 6-120,4-2-192,0 2-1697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8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827 199 12587,'-19'-13'1824,"1"-3"-1288,4-4 464,-1-6-31,5 4-369,-1-1-312,3 3-208,1 7 96,-7 10-16,-4 3-160,-19 0-704,5 16-1913,3 4-2240</inkml:trace>
  <inkml:trace contextRef="#ctx0" brushRef="#br0" timeOffset="1">319 79 5009,'0'0'11403,"-224"-13"-10979,169 9-224,16 1-200,39-16-985,0-1-1799,7 1-3626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8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11723,'0'0'5297,"11"195"-6018,-4-139-1631,-7 45-305,0-13-1792,0-10-1608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3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15955,'0'0'6426,"-11"225"-6298,11-141 40,4 1 64,-1-7-112,5-16-8,-5-13-112,8-23-304,0-16-1537,-4-10-2880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39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8650,'0'0'10754,"50"179"-10506,-10-163-232,-4 4 48,-3-1-64,-4 1-240,-4-4-320,-7-3-336,1 3-424,-9-6-1297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4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6873,'0'0'7297,"-5"0"-6127,1 1 1,-1 0-1,1 0 1,0 0-1,-1 1 1,-4 2-1,8-4-1079,1 1 0,-1 0 0,1-1 0,0 1 0,-1 0 0,1-1 0,0 1 0,0 0-1,-1-1 1,1 1 0,0 0 0,0 0 0,0-1 0,0 1 0,0 0 0,0-1 0,0 1-1,0 0 1,0 0 0,0-1 0,1 1 0,-1 0 0,0 0 0,0-1 0,1 1 0,-1 0-1,0-1 1,1 1 0,-1-1 0,1 1 0,-1 0 0,1-1 0,-1 1 0,1-1 0,-1 1-1,1-1 1,-1 0 0,1 1 0,0-1 0,-1 1 0,1-1 0,0 0 0,-1 0 0,1 1-1,0-1 1,-1 0 0,1 0 0,1 0 0,46 0-428,-27-2 701,423-1-313,-443 3-54,0 1 1,-1-1-1,1 1 0,0-1 0,0 1 1,-1-1-1,1 1 0,0-1 1,-1 1-1,1 0 0,0-1 0,-1 1 1,1 0-1,-1 0 0,1-1 1,-1 1-1,0 0 0,1 0 0,-1 0 1,0-1-1,0 1 0,1 0 1,-1 0-1,0 0 0,0 0 0,0 0 1,0 0-1,0-1 0,0 1 0,0 0 1,-1 2-1,-2 28 34,-4-12-6,-1 1 1,-1-1-1,-15 25 0,-9 17 17,6-10 12,-3 0 1,-2-2-1,-2-2 1,-58 63-1,-26 33-32,117-140 24,-1-1 0,1 0 0,0 1 0,-1-1-1,1 1 1,0 0 0,1-1 0,-1 1 0,0 0-1,1-1 1,-1 1 0,1 0 0,0 0 0,0 4-1,34-7 146,443-16 262,-380 12-407,-96 4 313,-2-16-563,3 6-5623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4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82 10082,'0'0'11612,"-10"-7"-10827,-29-20-387,39 27-396,1 0 1,-1 0-1,0 0 1,0 0-1,0 0 1,1 0-1,-1 0 1,0 0-1,0 0 1,0 0-1,1 0 0,-1 0 1,0 0-1,0 0 1,0 0-1,0-1 1,1 1-1,-1 0 1,0 0-1,0 0 1,0 0-1,0 0 1,0-1-1,1 1 1,-1 0-1,0 0 0,0 0 1,0-1-1,0 1 1,0 0-1,0 0 1,0 0-1,0-1 1,0 1-1,0 0 1,0 0-1,0 0 1,0-1-1,0 1 1,0 0-1,0 0 0,0 0 1,0-1-1,0 1 1,0 0-1,0 0 1,0 0-1,0-1 1,0 1-1,-1 0 1,1 0-1,0 0 1,0 0-1,0-1 1,0 1-1,-1 0 0,21 4-31,-16 0 21,0 0 0,-1 1 0,1-1 0,-1 1 0,0 0 0,0 0 0,-1 0 0,0 0 0,0 1 0,0-1 0,0 1 0,-1-1 0,0 1 0,0 0 0,0-1 0,-1 11 0,1 15 28,-5 50 1,4-81-21,0 3-2,0 0 1,-1 0-1,1 1 1,-1-1-1,0 0 1,1 0-1,-2 0 1,1 0-1,0 0 1,-1 0-1,1 0 1,-1-1-1,0 1 1,0 0-1,0-1 1,0 0-1,0 1 1,0-1-1,-1 0 1,1 0-1,-1 0 1,0 0-1,1-1 1,-1 1-1,0-1 1,0 0-1,0 1 1,0-1-1,0-1 1,0 1-1,-1 0 1,-2 0-1,2-1-8,-1 0 0,1 0 0,0 0 0,0-1-1,-1 1 1,1-1 0,0 0 0,0-1 0,0 1 0,0 0-1,0-1 1,0 0 0,0 0 0,1 0 0,-1-1 0,1 1 0,-1-1-1,1 0 1,0 0 0,0 0 0,0 0 0,0 0 0,-2-6-1,-3-7 0,1-1 0,0 0-1,2 0 1,0-1-1,1 1 1,1-1-1,0 0 1,2 0-1,0 0 1,1-1 0,3-26-1,-3 43 10,0 0 0,0 1 0,0-1 1,1 0-1,-1 1 0,0-1 0,1 1 0,-1-1 0,1 0 0,0 1 0,-1-1 1,1 1-1,0-1 0,0 1 0,0 0 0,0-1 0,0 1 0,0 0 0,1 0 0,-1-1 1,0 1-1,0 0 0,1 0 0,-1 1 0,1-1 0,-1 0 0,1 0 0,-1 1 1,4-2-1,-2 2-8,-1 0 0,1 0 1,0 0-1,-1 0 0,1 0 1,-1 1-1,1-1 0,0 1 0,-1 0 1,1-1-1,-1 1 0,1 0 1,-1 1-1,0-1 0,1 0 1,-1 1-1,0-1 0,0 1 0,0 0 1,2 2-1,5 6-54,-1 0 0,0 1 0,-1-1 0,0 1-1,-1 1 1,0-1 0,-1 1 0,0 0 0,-1 1 0,4 17 0,-2 0-312,-1 1 0,-1-1 0,-2 44 1,-2-73 368,1 0 0,-2 1 0,1-1 0,0 1 0,0-1 1,0 0-1,-1 1 0,1-1 0,0 1 0,-1-1 0,0 0 0,1 0 1,-1 1-1,0-1 0,1 0 0,-1 0 0,0 0 0,0 0 1,0 0-1,0 0 0,0 0 0,0 0 0,0 0 0,-1 0 0,1 0 1,0-1-1,0 1 0,-1-1 0,-1 2 0,1-2 11,-1 0 1,1 0-1,0 0 0,0 0 1,0 0-1,0 0 0,0 0 0,0-1 1,0 1-1,0-1 0,1 0 1,-1 1-1,0-1 0,0 0 0,0 0 1,1 0-1,-1 0 0,0-1 1,1 1-1,-1 0 0,1-1 0,-1 1 1,0-3-1,-5-4 1,1-1 1,1 1-1,0-1 0,0-1 1,0 1-1,2-1 1,-1 0-1,1 0 0,0 0 1,-1-15-1,0-9-6,0-63 0,3 95 1,1 1-1,0-1 1,1 0 0,-1 1-1,0-1 1,0 0-1,1 1 1,-1-1-1,1 0 1,-1 1-1,1-1 1,0 1 0,0-1-1,0 1 1,0-1-1,0 1 1,0 0-1,0-1 1,0 1 0,0 0-1,0 0 1,1 0-1,-1 0 1,1 0-1,-1 0 1,0 0 0,1 1-1,0-1 1,-1 0-1,1 1 1,-1-1-1,3 0 1,-1 1-6,0 0 0,0 0 0,0 0 1,0 0-1,0 0 0,-1 1 0,1-1 0,0 1 1,0 0-1,0 0 0,-1 0 0,1 0 0,0 0 0,-1 0 1,1 1-1,-1-1 0,0 1 0,1 0 0,2 3 1,1 2-11,-1 0 0,0 0 0,0 1 1,0 0-1,-1 0 0,-1 0 0,1 1 1,-1-1-1,0 1 0,-1 0 0,0-1 1,1 14-1,1 18-24,-2 59 0,-2-72 38,0-25-1,0 0 1,0 0-1,-1 1 1,1-1-1,0 0 1,-1 0-1,1 0 0,-1 0 1,1 1-1,-1-1 1,0 0-1,0 0 1,0-1-1,0 1 1,0 0-1,-1 0 0,-1 2 1,2-4 1,1 1-1,-1-1 1,1 0 0,-1 0 0,1 1 0,-1-1-1,1 0 1,-1 0 0,1 0 0,-1 0 0,0 0-1,1 0 1,-1 1 0,1-1 0,-1-1 0,1 1-1,-1 0 1,0 0 0,1 0 0,-1 0 0,1 0-1,-1 0 1,1-1 0,-1 1 0,0 0 0,-17-21-20,10 6 17,1-1 0,1 0 0,0 0 0,1-1 0,1 0 0,1 0-1,-2-18 1,-2-125-27,7 161 29,0-1 0,0 0-1,0 0 1,0 0 0,0 1-1,0-1 1,0 0-1,0 0 1,0 0 0,0 0-1,0 1 1,0-1 0,0 0-1,0 0 1,0 0-1,1 0 1,-1 1 0,0-1-1,0 0 1,0 0-1,0 0 1,0 0 0,1 0-1,-1 0 1,0 0 0,0 1-1,0-1 1,0 0-1,1 0 1,-1 0 0,0 0-1,0 0 1,0 0 0,0 0-1,1 0 1,-1 0-1,0 0 1,0 0 0,0 0-1,1 0 1,-1 0-1,0 0 1,0 0 0,0 0-1,1 0 1,-1 0 0,0 0-1,0 0 1,0-1-1,0 1 1,1 0 0,-1 0-1,0 0 1,0 0 0,0 0-1,0 0 1,0-1-1,0 1 1,1 0 0,-1 0-1,0 0 1,0 0-1,0 0 1,0-1 0,10 23-43,-1 0 1,-1 1 0,-1 0 0,-2 0-1,0 0 1,-1 1 0,-1-1-1,-1 47 1,-2-70 45,0 1 0,0-1 0,0 1 0,0-1 0,0 1 0,0-1 0,0 0 0,0 1 0,0-1 0,0 1-1,-1-1 1,1 1 0,0-1 0,0 1 0,0-1 0,-1 1 0,1-1 0,0 0 0,-1 1 0,1-1 0,0 0 0,-1 1 0,1-1 0,-1 0 0,1 1 0,0-1 0,-1 0 0,1 0 0,-1 0-1,1 1 1,-1-1 0,1 0 0,-1 0 0,1 0 0,-1 0 0,1 0 0,-1 0 0,1 0 0,-1 0 0,1 0 0,-1 0 0,0 0 0,-21-9 71,15 2-52,0 1 0,1-1 0,0-1 0,0 1 0,0-1 0,1 0 0,0 0-1,1-1 1,0 0 0,-4-11 0,3 6-4,0-1 0,1 0-1,1 0 1,1-1 0,-2-28 0,4 42-127,0 0 0,0 0 1,-1 0-1,2 0 0,-1 0 1,0 0-1,0 1 0,1-1 1,-1 0-1,1 0 0,-1 0 0,1 0 1,0 1-1,0-1 0,-1 0 1,1 1-1,1-1 0,-1 1 1,0-1-1,0 1 0,0-1 1,3-1-1,16-7-4944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4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13827,'0'0'8592,"-1"19"-8393,4 522 494,2-173-895,-4-367 142,-1 0-1,0 0 1,0 0 0,0 0-1,0 0 1,0-1 0,0 1 0,0 0-1,0 0 1,0 0 0,0 0-1,0 0 1,-1 0 0,1 0-1,0-1 1,-1 1 0,1 0 0,0 0-1,-1 0 1,1 0 0,-1-1-1,1 1 1,-1 0 0,-1 0-1,-11-14-1828,-11-35-4327,9 0-4559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49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9218,'0'0'8119,"3"-28"-6884,10-88-199,-12 109-959,0 0 0,1 1 0,-1 0 0,1-1 0,0 1 0,1 0 0,0 0 0,0 0 0,0 0 0,1 0 0,-1 1 0,1 0 0,1 0 0,-1 0 0,1 0-1,0 0 1,0 1 0,0 0 0,1 0 0,-1 1 0,1-1 0,0 1 0,0 0 0,0 1 0,0 0 0,7-2 0,-4 2-72,1 0 1,-1 1-1,0 1 1,1 0-1,-1 0 0,0 1 1,1 0-1,-1 0 1,0 1-1,0 0 1,0 1-1,0 0 0,0 0 1,-1 1-1,14 8 1,6 5-7,-2 2 0,0 0 1,-1 2-1,-1 1 0,27 32 1,-43-46 8,-1 1 0,-1 0 1,0 0-1,0 0 0,0 1 1,-1 0-1,-1 0 0,0 0 1,0 1-1,-1-1 0,0 1 1,-1 0-1,0 0 0,-1 0 1,0 0-1,-1 0 0,0 0 1,-1 0-1,-2 13 0,2-20 7,-1 0-1,0 0 0,-1 0 0,1 0 0,-1 0 1,0 0-1,1 0 0,-2-1 0,1 1 1,0-1-1,-1 0 0,1 0 0,-1-1 0,0 1 1,0-1-1,0 1 0,0-1 0,-1 0 1,-4 1-1,-14 6 4,-1-1 1,-29 5 0,42-11-36,-3 1-711,-1-1-1,1 0 0,-29-1 1,34-1-562,-3 0-4434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4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0 8786,'0'0'12651,"-11"8"-12011,-2 4-518,0-1 0,1 2 0,0 0 1,1 0-1,0 1 0,1 0 0,1 1 0,0 0 1,1 1-1,-11 29 0,-1 14 52,2 0 0,2 2 0,3 0 0,-5 71 0,2 248 358,16-350-499,0 8 19,1 1 0,7 48-1,-5-73-40,0 0 0,1 0-1,1-1 1,0 1-1,1-1 1,0 0 0,1-1-1,0 0 1,16 21-1,1-4 11,49 46 0,-63-67-63,-1 0 0,1 0 0,0-1 0,0 0-1,1-1 1,0 0 0,0-1 0,1 0-1,16 4 1,-24-8-155,-1 0 0,0 0 1,0-1-1,0 0 0,1 0 0,-1 1 0,0-2 0,1 1 0,-1 0 0,0-1 0,0 1 0,0-1 0,0 0 1,1 0-1,-1-1 0,0 1 0,-1 0 0,1-1 0,0 0 0,0 0 0,-1 1 0,5-5 0,13-25-7136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57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10178,'0'0'8834,"-4"0"-7978,22 0-96,8 0-95,3 0-137,7 0-240,0 0-136,0 4-80,-3 2-72,-8 1-40,-10-4-1697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57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45 7378,'0'0'12464,"-2"23"-12239,0-6-191,-3 88 206,5-91-200,1 1-1,0-1 1,1 1-1,1-1 1,0 0-1,8 21 1,-6-23-26,1 0 1,1 0 0,0 0-1,0-1 1,1 1-1,1-2 1,0 1 0,14 11-1,-20-18-8,1-1 0,0 0 0,0 0 0,0-1 0,0 1 0,0-1 0,1 0 0,-1 0 0,1 0 0,-1-1 0,1 1 0,0-1 0,0 0 0,0-1 0,-1 1 0,1-1 0,0 0 0,0 0 0,0 0 0,0-1 0,-1 0 0,1 0 0,0 0 0,0 0 0,-1-1 0,1 0-1,4-2 1,-2-1 3,0 0 0,0 0-1,-1-1 1,0 0-1,0 0 1,-1 0-1,0-1 1,0 1-1,0-1 1,-1 0-1,0-1 1,0 1-1,-1-1 1,0 0-1,0 0 1,1-9-1,1-1 20,-2 0 0,0-1 1,-1 1-1,-1-1 0,0 1 0,-4-28 0,2 37-19,-2 1-1,1 0 1,-1-1 0,0 1-1,-1 0 1,0 0 0,0 1 0,-1-1-1,0 1 1,0 0 0,-1 0-1,0 0 1,-9-8 0,10 10-12,-1 0 0,1 1 1,-1 0-1,0-1 0,0 2 0,0-1 0,-1 1 1,1 0-1,-1 0 0,1 1 0,-1 0 1,0 0-1,0 0 0,0 1 0,0 0 0,-15 0 1,20 2-29,-1 0 1,0-1 0,1 1 0,-1 0 0,1 0 0,-1 0 0,1 1 0,0-1-1,-1 1 1,1-1 0,0 1 0,0 0 0,0 0 0,0 0 0,0 0 0,0 0-1,1 0 1,-1 0 0,1 1 0,0-1 0,-1 0 0,0 4 0,-2 5-173,0 1-1,0-1 1,-2 19 0,4-20-1,-9 52-2003,9-5-2550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5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1216,'0'0'19316,"-3"140"-18659,3-68-257,0-3-216,0-7-88,0-14-88,0-15-8,0-13-16,11-20-744,-4 0-945,0-27-3096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58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10962,'0'0'7674,"-1"5"-7626,0 3-197,0-8 174,1 1 0,-1 0 0,1 0 0,0 0 0,-1 0 0,1 0 0,0 0 0,0 0 0,0 0 0,-1 0 0,1-1 0,0 1 0,0 0 0,0 0 0,1 0 0,-1 0 0,0 0 0,0 0 0,0 0 0,1 0 0,-1 0 0,0 0 0,1-1 0,-1 1 0,1 0 0,-1 0 0,1 0 0,-1-1 0,1 1 0,0 0 0,-1-1 0,1 1 0,0 0 0,0-1 0,-1 1 0,1-1 0,0 1 0,0-1 0,0 1 0,0-1 0,0 0 0,0 0 0,-1 1 0,1-1 0,0 0 0,0 0 1,0 0-1,0 0 0,2 0 0,6 0 23,0 0 0,-1 0 0,1 1 0,0 0 0,0 1 0,-1 0 0,1 0 1,15 7-1,-19-5-35,1-1 0,-1 1-1,0 0 1,0 0 0,0 1 0,0-1 0,-1 1 0,0 0 0,0 0 0,0 1 0,-1-1 0,6 12 0,-2 1 160,0 1-1,-1 0 1,-1 0-1,-1 1 1,-1-1-1,-1 1 1,0 0-1,-2 0 1,0-1-1,-5 32 1,3-40-126,0 0-1,-1-1 1,-1 1 0,0-1 0,0 0 0,-1 0-1,0-1 1,-1 1 0,0-1 0,-13 15 0,12-16-33,0 0 1,0 0 0,0-1-1,-1 0 1,0-1 0,0 1-1,-1-2 1,0 1 0,0-1-1,0 0 1,-14 4 0,20-8-28,0 0 0,0 0 0,0-1 0,0 1 0,0-1 0,0 0 0,0 0 0,0 0 0,0 0 0,0 0 0,0-1 0,0 0 0,0 1 0,0-1 0,0 0 0,0 0 0,1-1 0,-1 1 0,0-1 0,1 1 0,-1-1 0,1 0 0,-1 0 0,1 0 0,0 0 0,0 0 0,0 0 0,-2-3 0,-1-4-221,0-1 0,0 1 0,1-1 0,0 0 0,1 0 0,-2-12 0,1 8-165,-18-75-3779,7 1-2796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12363,'0'0'7257,"224"-33"-5648,-133 27-889,-15 6-720,-4 0-48,-25 0-2577,-10 3-13418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5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128 111 12875</inkml:trace>
  <inkml:trace contextRef="#ctx0" brushRef="#br0" timeOffset="1">128 111 12875,'-127'-13'4001,"127"7"-2689,11 3-376,7-7-232,7-3-144,11 0 0,8 0-143,3 3-113,7 7-192,1 3-56,-5 0-40,-6 0-16,-4-4-416,-11-5-2393,-15-4-8401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2:5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0 8978,'0'0'10925,"-9"4"-10412,-10 5-284,1 0-1,1 2 0,-1 0 1,-20 18-1,-73 67 880,88-75-966,-124 124 520,146-145-649,1 1 0,-1-1-1,1 1 1,0 0 0,-1-1-1,1 1 1,-1-1 0,1 1 0,0 0-1,0-1 1,-1 1 0,1 0-1,0-1 1,0 1 0,0 0-1,0-1 1,0 1 0,0 0-1,0-1 1,0 1 0,0 0-1,0-1 1,0 1 0,0 0 0,0-1-1,1 1 1,-1 0 0,0-1-1,1 1 1,-1 0 0,0-1-1,1 1 1,-1-1 0,0 1-1,1-1 1,-1 1 0,1 0-1,23 16-88,-17-13 116,67 50-33,-35-25-54,2-1 0,79 41 0,-119-68-215,-1-1 61,0 1 0,-1-1 1,1 0-1,0 1 0,0-1 1,0 0-1,-1 1 0,1-1 1,0 0-1,-1 1 0,1-1 0,0 0 1,-1 0-1,1 1 0,0-1 1,-1 0-1,1 0 0,0 0 1,-1 1-1,1-1 0,-1 0 1,1 0-1,0 0 0,-1 0 1,1 0-1,-1 0 0,1 0 1,0 0-1,-1 0 0,-2 0-1153,-17 4-8350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00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6689,'0'0'13635,"36"42"-12442,0-6-553,4 9-128,7 4-136,4-3-200,-4-4-104,0-12-16,-7-8-56,-4-12-128,-14-10-1048,-8 0-3457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03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48 1792,'0'0'7087,"-5"-7"-4805,-15-24-339,18 30-1707,0 0 0,1 0 1,-1 0-1,0 0 0,0 0 0,0 0 0,0 0 0,0 1 0,0-1 1,0 1-1,-1 0 0,1-1 0,0 1 0,0 0 0,0 0 0,0 0 1,0 1-1,0-1 0,-1 0 0,1 1 0,0 0 0,0-1 1,-2 2-1,-7 5 6115,17-7-6206,485 0 106,-493 35-267,-62 135 94,12 31-31,-12 43-12,59-226-22,-1 0-1,-1-1 1,-1 0 0,0 0-1,-1-1 1,-1 0 0,0-1 0,-2 0-1,1 0 1,-2-2 0,0 1-1,-19 15 1,32-29 2,-1 0 0,1 0 1,-1 0-1,1 0 0,-1 1 0,1-1 0,-1 0 0,1 1 0,0-1 0,-1 0 1,1 1-1,0-1 0,-1 0 0,1 1 0,0-1 0,-1 1 0,1-1 0,0 1 1,0-1-1,-1 1 0,1-1 0,0 1 0,0-1 0,0 1 0,0-1 1,0 1-1,0-1 0,0 1 0,0-1 0,0 1 0,0-1 0,0 1 0,0 0 1,19 5 113,45-9-219,-51 2 151,153-14 122,107-4-83,96 18-11,-367 1 670,-2-44-9865,0 10-3553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1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0 9938,'0'0'11536,"-14"3"-9848,-6 8-1470,0 1-1,1 1 0,0 1 1,1 0-1,-17 19 0,-16 11-82,-8 3-37,-170 142 224,228-189-326,1 1-1,-1-1 0,0 1 0,1-1 1,-1 1-1,0-1 0,1 1 1,-1-1-1,0 1 0,1-1 0,-1 1 1,1 0-1,-1 0 0,1-1 0,0 1 1,-1 0-1,1-1 0,0 1 1,-1 0-1,1 0 0,0 0 0,0 0 1,0-1-1,0 1 0,0 0 0,0 0 1,0 0-1,0 0 0,0-1 1,0 1-1,0 0 0,0 0 0,1 0 1,-1-1-1,0 1 0,1 0 1,-1 0-1,0-1 0,1 1 0,-1 0 1,1-1-1,-1 1 0,1 0 0,-1-1 1,1 1-1,0-1 0,0 2 1,45 17 15,-24-11-26,59 28 36,2-3 1,1-5 0,92 20-1,-174-48-75,-1 0 0,0 1-1,0-1 1,1 0 0,-1 0-1,0 1 1,0-1 0,1 0-1,-1 1 1,0 0-1,0-1 1,0 1 0,0-1-1,0 1 1,0 0 0,0 0-1,0 0 1,0 0 0,0 0-1,0 0 1,-1 0 0,1 0-1,0 0 1,-1 0 0,1 0-1,-1 0 1,1 0 0,-1 0-1,1 1 1,-1-1 0,0 0-1,1 0 1,-1 1-1,0-1 1,0 0 0,0 2-1,-1 0-411,0 0-1,0 0 0,0-1 0,0 1 0,0 0 0,0-1 0,-1 1 0,0-1 1,1 1-1,-1-1 0,0 0 0,0 0 0,0 0 0,-3 3 0,-20 12-8314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1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9618,'0'0'14395,"188"176"-14219,-134-147-80,-3-10-32,-7-6-64,-1-6-168,-14-7-1104,-11 0-4113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1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2 936,'0'0'17895,"-1"0"-17834,0 0 1,0-1-1,1 1 1,-1 0-1,0 0 1,0 0-1,0-1 1,1 1-1,-1 0 1,0 0 0,0 0-1,0 0 1,1 0-1,-1 1 1,0-1-1,0 0 1,1 0-1,-1 0 1,0 1-1,0-1 1,1 0-1,-1 1 1,0-1-1,1 1 1,-1-1 0,0 1-1,1-1 1,-2 2-1,-4 71 18,7 126-1,-1-190-77,1 0-1,0 0 1,1 0-1,0-1 1,0 1-1,1 0 0,0-1 1,1 0-1,0 1 1,0-1-1,1-1 0,-1 1 1,2-1-1,6 8 1,-8-11 4,0 0 1,1 0-1,0 0 0,0-1 1,0 1-1,0-1 1,1-1-1,-1 1 0,1-1 1,0 0-1,0 0 1,-1 0-1,1-1 0,0 0 1,0 0-1,1-1 1,-1 1-1,0-1 1,0-1-1,0 1 0,0-1 1,6-2-1,-6 2 2,-1-1 0,1 0 0,-1 0 0,0-1 0,1 1 0,-1-1 0,0-1 0,-1 1 0,1-1 0,0 1 0,-1-1 0,0-1 0,0 1 0,0 0 0,-1-1 0,1 0 0,-1 0 0,0 0 0,-1 0 0,5-11 0,-2 1 33,0 0 0,-1 0 0,0 0 0,-2-1 0,0 1 0,1-29 0,-4 36-23,0-1 1,-1 1-1,0-1 1,0 1-1,-1 0 1,1 0-1,-2 0 1,1 0-1,-1 0 1,-1 1-1,1 0 1,-10-11-1,1 2-18,-1 0 0,0 1 0,-1 1 1,-20-14-1,32 25-17,0 1 0,0 0 1,0 0-1,0 0 0,0 0 1,0 1-1,0-1 0,-1 1 1,1 0-1,-1 0 0,1 0 1,-1 0-1,1 1 0,-1-1 0,1 1 1,-1 0-1,-6 0 0,7 1-8,0 0-1,0 1 1,0-1-1,0 0 1,0 1-1,0 0 1,1-1-1,-1 1 1,1 0-1,-1 1 1,1-1-1,0 0 1,-1 1-1,1-1 0,-3 6 1,-2 4-65,1 1 0,1 0-1,0 0 1,0 1 0,1-1 0,1 1-1,-2 17 1,-2 40-1540,5-13-2919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1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10986,'0'0'9778,"-11"179"-9385,11-127 7,0-6-136,0-10-96,0-14-96,0-9-72,0-16-1353,0-26-1703,11-10-13396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17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6977,'0'0'11159,"-4"6"-10395,-4 7-437,0 1 0,1 0 0,1 0-1,0 1 1,1-1 0,0 1 0,1 1 0,1-1 0,1 0 0,0 1-1,0 22 1,6-37-299,0 0 0,0 0 0,0 0 0,0-1 1,0 1-1,0-1 0,0 0 0,0 0 0,5-1 0,-2 1 15,3 0-37,0 0-1,0 0 1,0 1 0,0 1-1,0 0 1,0 0-1,0 1 1,-1 0-1,1 1 1,-1 0 0,0 0-1,0 1 1,-1 0-1,1 0 1,-1 1-1,0 1 1,-1-1-1,0 1 1,0 0 0,0 1-1,-1 0 1,6 8-1,-6-6 3,0 1-1,0-1 0,-1 1 0,-1 0 0,1 1 1,-2-1-1,0 1 0,0-1 0,-1 1 0,-1 0 1,0 0-1,0 0 0,-1 0 0,-3 20 0,2-27 16,0 0 0,-1 0-1,1 0 1,-1 0 0,0-1-1,0 1 1,-1 0 0,1-1-1,-1 0 1,0 1 0,0-1-1,-1 0 1,1-1 0,-1 1-1,0-1 1,0 1-1,0-1 1,0 0 0,-1 0-1,1-1 1,-1 0 0,-9 4-1,10-4-103,-1 0 0,0-1-1,1 1 1,-1-1 0,0 0-1,0 0 1,0-1 0,0 0-1,0 0 1,0 0 0,0 0-1,0-1 1,0 1 0,0-1-1,1-1 1,-1 1 0,0-1-1,1 1 1,-1-1 0,1-1-1,-1 1 1,1-1 0,-8-5-1,-13-24-4705,6-6-5343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18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9842,'0'0'11675,"210"-16"-11147,-156 9-208,-3-3-200,0 4-80,-4-1-40,-4-9-368,-10 3-1977,-8-3-6649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109 216 10882,'0'0'11616,"0"21"-11050,44 609 554,-40-603-1529,0 0 0,13 42 0,-5-48-914,-11-21 1270,-1 0 0,0 0-1,1 0 1,-1 1 0,0-1-1,1 0 1,-1 0 0,1 0 0,-1 0-1,0 0 1,1 0 0,-1 0 0,0 0-1,1 0 1,-1 0 0,0 0 0,1 0-1,-1 0 1,1 0 0,-1 0 0,0-1-1,1 1 1,-1 0 0,0 0-1,1 0 1,-1 0 0,0-1 0,0 1-1,1 0 1,-1 0 0,0-1 0,1 1-1,1-3-234,-1 1-1,1-1 1,-1 1-1,1-1 1,-1 0-1,0 0 0,0 0 1,0 0-1,-1 0 1,2-5-1,-1-42-4747</inkml:trace>
  <inkml:trace contextRef="#ctx0" brushRef="#br0" timeOffset="1">0 98 9778,'0'0'11747,"228"-98"-11395,-173 160-208,-8 26-96,-15 17-48,-21 9-384,-11-10-176,-7-13-97,-33-19-327,-3-30-144,-4-25-352,-8-27-417,12-36-439,14-9-2769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19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9250,'0'0'9083,"8"-32"-3584,5 30-5244,1 1 0,0 0-1,0 1 1,15 2 0,9-1 91,-35 0-330,-1-1 0,0 1 0,1 0 0,-1-1 1,0 1-1,1 0 0,-1 0 0,0 1 0,0-1 0,0 0 0,0 1 0,0-1 0,0 1 0,2 2 1,27 31 67,-23-25-47,15 21-9,-1 1 0,-2 1 1,-1 1-1,-1 0 0,-2 2 1,-2-1-1,-1 2 0,-2 0 1,-1 0-1,6 52 0,-4 17 23,-4 0-1,-9 158 1,0-242-56,0 1 1,-2 0 0,0-1-1,-2 0 1,0 1 0,-1-2-1,-15 35 1,20-54-123,-1 1 0,1 0 0,0-1-1,-1 1 1,1-1 0,-1 0 0,0 1 0,0-1 0,0 0 0,0 0 0,0 0-1,0 0 1,-1-1 0,1 1 0,0-1 0,-1 1 0,0-1 0,1 0 0,-1 0-1,0 0 1,1 0 0,-1 0 0,0-1 0,0 1 0,0-1 0,0 0 0,1 0-1,-1 0 1,0 0 0,-6-1 0,-13 1-5940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20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2865,'0'0'17418,"21"6"-16430,-12-4-922,0 1 0,0 0 0,0 1 0,0 0 0,0 1 0,-1-1 0,0 2 0,0-1 0,-1 1 0,1 0 0,-1 1 0,0 0 0,-1 0 0,0 0 0,0 1 0,0-1 0,-1 2 0,0-1 0,-1 0 0,0 1 1,5 13-1,19 58 169,-3 0 0,-3 1 0,21 166 0,-17 255 193,-27-465-353,-1-1 0,-1 1 1,-3-1-1,-1 0 0,-16 51 0,15-64-318,-2-1 0,0 0 1,-18 29-1,18-37-552,0 0 0,-1 0 1,0-1-1,-1 0 1,-16 13-1,-13-1-10111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2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6737,'0'0'10708,"0"27"-8888,8 227 797,-34 136-1670,16-293-1214,-6-135-6184,6 12-4235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3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8010,'0'0'4689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3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11242,'0'0'11676,"5"0"-10925,3-1-562,-3 1 15,-1 0 0,0 0-1,1 0 1,-1 0 0,1 1-1,-1-1 1,1 1-1,-1 0 1,0 1 0,0-1-1,0 1 1,5 2 0,2 2-96,1 1 1,1-1-1,-1-1 1,1 0 0,0-1-1,0-1 1,0 0 0,0 0-1,19 0 1,20 0-161,58-5 0,-32 0-226,-75 2-609,27 0 1792,-22 0-3989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3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10266,'0'0'12643,"156"6"-12419,-84 4-112,1-3-64,3-1-48,0-3-256,-14-3-1881,-26 0-7353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36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9282,'0'0'13124,"10"0"-12428,9-2-535,1 1 0,-1 1 0,1 1 0,-1 1 0,0 1 0,0 0 1,24 8-1,108 72-215,-151-83 12,0 0 0,1 1 0,-1-1 1,1 0-1,-1 1 0,1-1 0,-1 0 0,0 1 0,1-1 0,-1 0 0,1 0 0,-1 0 0,1 0 0,0 1 0,-1-1 1,1 0-1,-1 0 0,1 0 0,-1 0 0,1 0 0,-1 0 0,1 0 0,-1-1 0,1 1 0,-1 0 0,1 0 0,-1 0 0,1 0 1,-1-1-1,1 1 0,-1 0 0,1 0 0,-1-1 0,1 1 0,-1-1 0,0 1 0,1 0 0,-1-1 0,1 0 0,0-21-2715,-1 10 1731,0-32-5424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36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12219,'0'0'11050,"131"20"-10938,-70-11-112,23-5-384,-16-1-1889,-13-3-5432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3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96,'0'0'17261,"5"-8"-16409,15-26-129,-20 34-684,0-1 1,0 1-1,1-1 0,-1 1 0,0 0 1,0-1-1,0 1 0,1-1 0,-1 1 1,0-1-1,0 1 0,1-1 0,-1 1 1,0 0-1,1-1 0,-1 1 0,0 0 1,1-1-1,-1 1 0,1 0 0,-1-1 1,1 1-1,-1 0 0,1 0 1,-1 0-1,1-1 0,-1 1 0,0 0 1,1 0-1,0 0 0,-1 0 0,1 0 1,-1 0-1,1 0 0,-1 0 0,1 0 1,-1 0-1,1 0 0,-1 0 0,1 0 1,-1 1-1,1-1 0,-1 0 0,0 0 1,1 1-1,0-1 0,9 21 329,-8-17-223,18 50 270,-3 2-1,-3 0 1,9 64 0,11 180 96,-28-238-413,9 321-592,-37-407-1968,-3-23-1618,0-8-3120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37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9818,'0'0'8103,"4"-10"-7499,2-3-316,1 1-1,0 0 0,1 0 0,0 1 1,1 0-1,0 0 0,1 1 0,0 0 0,0 1 1,1 0-1,0 0 0,25-13 0,-19 16-259,1 0-1,1 1 0,-1 0 0,1 2 0,-1 0 1,1 1-1,0 1 0,0 1 0,31 3 0,-38-1-26,1 0-1,-1 1 1,0 0-1,0 1 1,-1 0-1,1 1 1,-1 0-1,0 1 1,0 0-1,-1 1 1,14 10-1,-4-1 1,-1 1 0,-1 0-1,0 2 1,24 31 0,-34-38 11,0 0 0,-1 1 0,-1-1 0,0 1-1,-1 1 1,0-1 0,-1 1 0,4 26 0,-3 1 44,-1 73 0,-4-109-48,-1-1 0,1 1 0,-1-1 0,0 1 0,0-1 0,0 1 0,-1-1 1,0 1-1,0-1 0,0 0 0,0 0 0,0 0 0,-1 0 0,0 0 0,0-1 1,0 1-1,0-1 0,0 0 0,-1 0 0,0 0 0,1 0 0,-1-1 0,0 1 1,-5 1-1,-10 5 37,-1-1 1,0-1 0,0-1 0,-23 4 0,24-5-40,-23 4-300,0-2 0,-1-2 0,-50 0 0,80-6-2299,12-8-2849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8122,'0'0'14592,"-18"14"-14017,13-11-541,-7 5 49,0 1 0,0 0 0,1 1 0,0 1 0,1 0 1,0 0-1,0 1 0,1 0 0,1 0 0,-12 24 0,7-2 37,1 1-1,1 0 1,2 1 0,-6 47-1,7-10-110,3 84 0,5-144-22,1 0-1,0 0 0,0 0 1,1 0-1,7 19 1,-8-27-34,1 0 1,0-1 0,0 1 0,0-1 0,1 1-1,0-1 1,0 0 0,0 0 0,0-1-1,0 1 1,1 0 0,0-1 0,-1 0 0,1 0-1,1 0 1,-1-1 0,9 5 0,0-3-471,0-1 1,0-1 0,0 0-1,1-1 1,-1 0-1,17-2 1,-19 1-336,41 0-5058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38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9 8466,'0'0'9203,"-3"-2"-8411,1 1-714,1 0 0,-1 0-1,0 1 1,0-1 0,0 0 0,0 1-1,0-1 1,0 1 0,0-1-1,0 1 1,0 0 0,0 0 0,0 0-1,0 0 1,0 1 0,0-1-1,0 0 1,0 1 0,0-1-1,1 1 1,-1 0 0,0 0 0,0-1-1,0 1 1,1 0 0,-1 1-1,0-1 1,1 0 0,-1 0 0,1 1-1,-1-1 1,1 1 0,0-1-1,-2 3 1,-5 6 74,1 0 0,-1 1 0,2 0 0,-10 19 0,3 2-2,1 1 0,1 1 0,2 0 0,1 0 0,-3 36 0,-1 177 331,12-222-460,1 0 0,1 0 0,1 0 0,9 37 0,-8-51-31,0 0 1,0 0 0,0-1-1,2 0 1,-1 0 0,1 0-1,1-1 1,-1 1-1,2-2 1,-1 1 0,1-1-1,9 7 1,-13-12-142,-1 0 0,1 0 1,0 0-1,0-1 0,0 0 0,0 0 0,0 0 1,1 0-1,-1-1 0,1 1 0,-1-1 0,1 0 1,-1-1-1,1 1 0,0-1 0,-1 0 0,1 0 0,-1 0 1,1-1-1,0 1 0,-1-1 0,1 0 0,-1-1 1,6-2-1,11-21-5117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4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13691,'0'0'4536,"4"6"-4491,-2-4-21,0 1 1,1-1 0,-1 1-1,1-1 1,-1 0-1,1 0 1,0 0-1,0-1 1,0 1-1,0-1 1,0 1-1,6 1 1,0-1 361,1 0 1,-1-1-1,1 0 1,13-1-1,127-11 985,2 0-2122,-151 11 747,0 0-1,0 0 1,0 0-1,-1 0 1,1 1-1,0-1 0,0 0 1,-1 1-1,1-1 1,0 1-1,-1-1 1,1 0-1,0 1 1,-1 0-1,1-1 1,-1 1-1,1-1 1,-1 1-1,1 0 1,-1-1-1,1 1 1,-1 0-1,0-1 0,1 1 1,-1 0-1,0 0 1,0-1-1,1 1 1,-1 0-1,0 0 1,0 0-1,0-1 1,0 1-1,0 0 1,0 0-1,0 0 1,0-1-1,0 1 0,-1 0 1,1 0-1,0 0 1,-1 1-1,-14 48-144,8-29 122,-69 203 103,19-65-25,55-151 16,0 0 1,-1-1-1,1 1 0,-2-1 0,1 1 0,-1-1 0,0 0 1,0 0-1,-1 0 0,0-1 0,0 0 0,-10 9 1,15-14-43,-1 0 0,0 1 0,0-1 0,1 0 0,-1 1 0,0-1 0,1 0 0,0 1 0,-1-1 0,1 1 0,0-1 0,0 1 0,0-1 0,-1 1 0,2-1 0,-1 1 0,0-1 0,0 1 0,0-1 0,1 0 0,-1 1 0,1-1 0,0 2 0,2-2-11,1 0 1,-1-1-1,1 1 1,-1-1-1,1 0 1,-1 0-1,1 0 1,4-1-1,0 1 25,338 19 169,-230-15-385,-134-11-4340,-3-3-5137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45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4 5401,'-5'-3'14838,"-5"6"-14593,-26 25 249,-62 64 0,40-35-288,-126 122 331,228-176-285,-28 0-250,-1 1 0,0 1 0,0 0 0,0 1 0,0 0 0,-1 1 0,0 1 0,-1 0-1,0 1 1,17 14 0,-9-8-3,1 0 0,33 16 0,-54-31-59,-1 0 1,0 0-1,0 0 1,0 1-1,1-1 1,-1 0-1,0 0 1,0 0-1,1 0 1,-1 0-1,0 0 1,0 0-1,0 1 1,1-1-1,-1 0 1,0 0-1,0 0 1,0 0-1,0 1 1,1-1-1,-1 0 1,0 0-1,0 0 1,0 1-1,0-1 1,0 0-1,0 0 1,0 1-1,0-1 1,0 0-1,0 0 1,0 1-1,0-1 1,0 0-1,0 0 1,0 0-1,0 1 1,0-1-1,0 0 1,0 0-1,0 1 1,0-1-1,0 0 1,0 0-1,0 1 1,0-1-1,0 0 1,-1 0-1,1 0 1,0 1-1,0-1 1,0 0-1,0 0 1,-1 0-1,1 0 1,0 1-1,-12 2-4398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45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11258,'0'0'7178,"174"137"-7058,-152-107-112,0-1-8,-12-3-864,-6-13-3953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46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99 165 9962,'0'0'8257,"0"15"-7360,0 198 803,1-208-1692,0 1-1,0 0 0,0-1 0,0 1 0,1-1 0,0 1 0,0-1 0,1 0 0,-1 1 0,1-1 0,0-1 0,1 1 0,-1 0 0,1-1 0,0 0 0,0 1 0,0-2 0,1 1 1,-1 0-1,1-1 0,0 0 0,0 0 0,0 0 0,0-1 0,1 0 0,-1 0 0,1 0 0,-1 0 0,1-1 0,-1 0 0,1 0 0,0-1 0,0 0 0,0 0 0,-1 0 1,1-1-1,0 1 0,0-1 0,-1-1 0,11-2 0,-12 2 1,1 0 0,-1 0 1,1 0-1,-1-1 0,1 0 1,-1 0-1,0 0 0,-1 0 1,1 0-1,0-1 0,-1 0 1,0 1-1,0-1 0,5-8 1,-4 4 11,0 0-1,0-1 1,-1 0 0,0 1 0,-1-1 0,0 0-1,1-16 1,-1 9-6,-2-1 0,0 1 0,-1-1 0,-1 1 0,0 0 0,-1 0 0,-1 0 0,-10-29 0,4 25-11,0 0-1,0 0 0,-2 2 1,-18-24-1,25 36 3,-1-1-1,1 1 1,-1 0-1,0 0 1,0 1-1,-1 0 1,0 0-1,0 1 1,0 0 0,0 0-1,-1 0 1,1 1-1,-1 0 1,-14-3-1,18 6-9,0 0 0,0 0 0,0 0 0,0 1 0,0-1 0,0 1 0,0 0-1,0 0 1,0 0 0,1 1 0,-1 0 0,0-1 0,1 1 0,-1 1 0,1-1 0,0 0 0,0 1 0,0-1-1,0 1 1,0 0 0,1 0 0,-1 0 0,-3 6 0,-1 3-85,-1 0-1,2 1 1,0 0 0,0 0-1,-6 26 1,4-4-1132,2 2-1,-3 53 1,8-26-4239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46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9522,'0'0'10114,"-14"146"-9826,14-81-72,0-6-96,0-13-112,3-4 40,-3-16-48,4-23-568,-1-3-1424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47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1640,'0'0'17878,"0"8"-17641,-11 135 504,0 5-314,11-147-426,0-1 1,0 1-1,0-1 0,0 1 0,0 0 0,1-1 1,-1 1-1,0-1 0,0 1 0,0 0 0,1-1 1,-1 1-1,0-1 0,1 1 0,-1-1 0,1 1 1,-1-1-1,1 0 0,-1 1 0,1-1 0,-1 1 1,1-1-1,-1 0 0,1 0 0,-1 1 1,1-1-1,-1 0 0,1 0 0,0 1 0,-1-1 1,1 0-1,0 0 0,30-1 135,26-15 104,-49 13-235,1 0 0,-1 0 0,1 1 1,0 0-1,-1 0 0,1 1 0,0 0 0,0 0 0,0 1 0,0 1 0,0-1 0,-1 1 0,15 4 0,-16-2-8,1 0-1,-1 0 0,0 0 0,-1 1 0,1 0 0,-1 1 0,1-1 1,-1 1-1,-1 1 0,1-1 0,-1 1 0,0 0 0,0 0 0,0 0 0,5 12 1,-2-4-5,0 0 0,-1 1 0,-1 0 0,0 0 0,-1 0 0,0 1 0,-2 0 0,0 0 0,0 0 1,-2 0-1,0 0 0,-1 1 0,-2 15 0,2-30 13,-1-1 0,1 1 0,-1-1-1,0 0 1,1 1 0,-1-1 0,0 0 0,0 0 0,0 0 0,0 0 0,0 0 0,-1 0-1,1 0 1,0 0 0,0 0 0,-1 0 0,1 0 0,0-1 0,-1 1 0,1-1 0,-1 1 0,1-1-1,-1 1 1,1-1 0,-1 0 0,1 0 0,-3 0 0,-55 1-15,36-2-97,11 1-28,-59-5-2228,43-3-1762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4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8602,'0'0'9681,"5"-1"-8960,26-8 14,-16 5-398,1-1 0,-1 2-1,21-2 1,72 2 276,96-10-986,-196 11-1271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50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8362,'0'0'7013,"19"-6"-2774,-8 8-4077,0 0 0,0 1 0,0 0 0,0 1 0,0 0 0,-1 1 0,0 0 0,0 1 0,0 0 0,-1 0 0,0 1 0,0 0 0,0 1 0,-1 0 0,14 17 0,37 76 91,-52-87-216,0 0-1,-1 0 1,-1 1-1,7 27 0,5 15 79,-4-12-73,-1 2 0,-2-1 1,5 79-1,-7-61-18,-5-16 5,-4 77 1,-1-41 26,0-51-35,-2-1 1,-2 0 0,-1 0 0,-21 59 0,13-47 15,-2-1 1,-26 47-1,42-87-49,1-3-67,1-29-4315,2 13-1179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51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4657,'0'0'14303,"66"6"-11729,1 7-2484,1-4 0,133 2-1,-191-11-729,15 1-5518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4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10562,'0'0'12939,"116"199"-12707,-79-134-56,-8 4-80,-4 2-48,-3-2 8,-4-14-56,0-9-8,-4-17-392,8-22-1208,-4-7-2113,-3 0-4577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5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1688,'0'0'18020,"-14"179"-17316,14-91-96,0 10-319,10-4-161,5-16-56,-4-9-72,0-17-48,-8-13-312,-3-16-705,0-13-839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52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10522,'0'0'8895,"23"-24"-8634,76-77-92,-94 97-164,-1-1 0,1 1 0,0 0 0,1 0 0,-1 1 0,1 0 0,-1 0 0,1 0 0,0 0 0,0 1 0,0 0 0,0 0 0,1 1 0,-1 0 0,0 0 1,1 0-1,-1 1 0,1 0 0,11 1 0,4 0-5,-11-1-1,0 1-1,0 1 1,0 0 0,0 0-1,0 1 1,0 0 0,-1 1-1,1 1 1,-1-1-1,0 1 1,-1 1 0,1 0-1,-1 0 1,15 14-1,-11-7 0,0 0 0,-1 1 0,0 1 0,-1 0 0,-1 0 0,0 1 0,-1 0-1,9 22 1,-15-29 15,1 0 0,-2 1 0,1-1 1,-1 1-1,1 14 0,-2-21 35,-1 1 1,0-1 0,0 1-1,-1-1 1,1 0 0,-1 1-1,1-1 1,-1 0 0,0 1 0,0-1-1,0 0 1,-1 0 0,1 0-1,-1 0 1,0 0 0,0 0-1,0 0 1,0-1 0,-4 5-1,-17 8 109,-1-1-1,-1-1 0,0-1 0,0-1 0,-2-1 0,-40 10 0,17-5-1138,37-9-2084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52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 3881,'0'0'14206,"-20"31"-13177,-67 108-203,78-123-642,1 0 0,0 1 1,1 0-1,0 0 0,2 1 1,0 0-1,-3 27 0,3-19-2,-4 31 161,3 1 1,3 1-1,3 60 1,1-106-321,0 0 0,1 0 0,0 0 0,1-1 1,0 1-1,1-1 0,1 1 0,0-1 1,0-1-1,1 1 0,1-1 0,0 0 0,1 0 1,0-1-1,0 0 0,19 17 0,-14-17-76,0 0 0,0-1 0,1-1 0,0 0 0,0-1 0,1 0 0,0-2 0,0 1 0,0-2 0,1 0 0,0-1 0,-1 0 0,21 0 0,18-2-2092,-11-1-2027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55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5145,'0'0'12031,"-11"7"-8653,11-6-3261,0 0 1,0 0-1,0 0 1,0 0 0,0 0-1,0 0 1,0 0-1,0 0 1,0 0-1,1 0 1,-1 0-1,0 0 1,1 0 0,-1 0-1,1 0 1,-1 0-1,1 0 1,-1 0-1,1 0 1,0 0 0,-1-1-1,2 2 1,24 1 144,-22-3-238,19 0 20,23 1 69,0-2 0,84-14 1,-93 9-161,1 2 0,-1 2 0,44 3 0,-79-1 35,-1 1 13,-1-1 1,0 1 0,0-1 0,0 1 0,0-1-1,1 1 1,-1-1 0,0 1 0,0-1-1,0 1 1,0 0 0,0-1 0,0 1-1,-1-1 1,1 1 0,0-1 0,0 1-1,0-1 1,0 1 0,-1-1 0,1 1-1,0-1 1,0 1 0,-1-1 0,1 1-1,-1-1 1,1 1 0,0-1 0,-1 1-1,-11 17 24,-2 2-23,0 1 0,2 0 0,0 1 0,-16 42 1,-23 99 18,34-103-13,-7 26 0,-49 145-8,73-230 1,0-1 0,0 0 0,0 0-1,0 0 1,0 0 0,0 1 0,0-1 0,0 0 0,0 0-1,0 0 1,0 0 0,0 0 0,0 1 0,0-1 0,0 0-1,0 0 1,0 0 0,0 0 0,0 1 0,0-1 0,0 0-1,0 0 1,-1 0 0,1 0 0,0 0 0,0 0 0,0 0-1,0 1 1,0-1 0,0 0 0,0 0 0,-1 0 0,1 0-1,0 0 1,0 0 0,0 0 0,0 0 0,-1 0 0,1 0-1,0 0 1,0 0 0,0 0 0,0 0 0,-1 0 0,1 0-1,0 0 1,0 0 0,0 0 0,0 0 0,0 0 0,-1 0-1,1 0 1,0 0 0,0 0 0,0 0 0,-1 0 0,0-13 103,1 11-98,0 1 0,0-1 0,0 1 0,0 0 1,0-1-1,1 1 0,-1-1 0,1 1 0,-1 0 0,1-1 0,0 1 0,-1 0 0,1-1 0,0 1 0,0 0 0,0 0 0,0 0 1,0 0-1,0 0 0,0 0 0,0 0 0,0 0 0,1 0 0,1-1 0,13-1-12,-1 1-1,1 0 1,0 1-1,0 1 1,27 2 0,5 0-4,347-2-249,-394-2-278,-1-1 0,0 1 0,0 0-1,0-1 1,0 1 0,0 0 0,-1-1-1,1 1 1,-1 0 0,1 0 0,-1 0 0,-1-4-1,-17-17-10527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55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1 4625,'0'0'13792,"-19"24"-12869,-278 292 2725,284-304-3604,8-8-28,1-1-1,0 1 1,0 1-1,1-1 1,-1 0-1,1 1 1,0 0-1,-3 5 1,5-8-31,11-3 27,0 1-1,0 1 1,0 0 0,0 0 0,0 1-1,0 0 1,0 1 0,-1 0 0,1 0-1,-1 1 1,0 1 0,0-1 0,-1 2-1,11 6 1,12 9-115,27 18-542,58 52 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56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9578,'0'0'12051,"80"108"-11579,-48-82-152,-3 0-200,-3-10-24,-5 1-96,-3-14-936,-3-3-1753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56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37 8954,'0'0'12963,"-11"0"-12619,33 0 240,10 0-144,1 0-232,0 0-80,-4 0-112,3 0-16,8-13-376,-4 3-1568,-7-3-3354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58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7634,'0'0'12722,"0"215"-12034,0-153-143,0-7-305,0-6-120,0-16-120,0-17-56,0-48-12347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58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 2681,'0'0'13823,"-5"0"-12813,1-1-589,0 0-1,0 1 1,0 0-1,-1 0 1,1 0-1,0 0 1,0 1-1,0-1 1,0 1-1,0 0 1,-1 0-1,-3 2 1,6-1-439,0-1 0,1 0 1,-1 1-1,0-1 0,1 1 1,-1-1-1,0 1 0,1 0 1,0 0-1,-3 3 0,-1 4 24,0 1 0,1-1 0,0 1-1,1 0 1,0 0 0,0 0 0,1 0 0,0 0 0,1 1-1,0 10 1,4-20-2,0 0 0,0 0 0,0 0 0,0-1 1,0 1-1,0-1 0,0 0 0,0 0 0,1 0 0,-1 0 0,5-1 0,-1 1 33,31-1 4,-15 1 3,-1 0 1,38 5 0,-52-4-39,-1 1-1,1 0 1,-1 0 0,0 1 0,1 0 0,-1 0 0,-1 1 0,1 0-1,0 0 1,-1 1 0,10 8 0,-6-4-5,0 1 1,-1 0-1,0 0 1,-1 1-1,0 0 1,0 0-1,-1 1 1,-1 0-1,0 0 1,0 1-1,-2 0 1,1 0-1,-2 0 1,0 0-1,0 0 1,1 27-1,-4-39 2,0 1 0,0 0 0,0-1 0,-1 1-1,1-1 1,0 1 0,-1-1 0,1 1 0,-1-1 0,1 1 0,-1-1-1,0 0 1,0 1 0,1-1 0,-1 0 0,0 0 0,0 0-1,0 1 1,0-1 0,-1 0 0,1 0 0,0 0 0,0-1-1,-1 1 1,1 0 0,0 0 0,-1-1 0,1 1 0,-1-1-1,1 1 1,-1-1 0,-2 1 0,-5 0-4,-1 0 1,1 0-1,-1-1 1,-13-2-1,1 1-91,18 1 4,0 0 1,0-1-1,0 1 1,1-1-1,-1 0 1,0 0-1,1 0 1,-1 0-1,1 0 1,-1-1-1,1 0 1,0 0-1,-1 0 1,-4-4-1,0-1-1535,1-2 0,-1 1 0,-10-16-1,16 21 1107,-20-29-10372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59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9634,'0'0'10650,"221"0"-9865,-163 0-249,-4-3-304,-7 0-176,-4 3-56,-6 0-664,-8 0-1513,-11 0-4920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9458,'0'0'9962,"-22"202"-8658,4-127-239,-7 4-313,-4 2-296,-11-6-208,0-7-144,4-12-56,7-14-48,7-22-192,22-37-2161,0-15-3040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3:5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9074,'0'0'12007,"27"28"-11042,-9-10-814,-3-4-49,0 2-1,0-1 1,-2 2-1,0 0 1,-1 0-1,0 1 1,-2 1 0,0 0-1,-1 0 1,-1 1-1,7 25 1,11 81 115,-5 1 0,-6 0 1,-1 188-1,-18-281-941,3-33 506,1 0 0,-1 0 0,1 0-1,-1-1 1,0 1 0,1 0 0,-1 0 0,0-1 0,0 1-1,1-1 1,-1 1 0,0 0 0,0-1 0,0 0 0,0 1-1,0-1 1,0 1 0,0-1 0,0 0 0,0 0-1,0 0 1,0 1 0,0-1 0,0 0 0,0 0 0,-1-1-1,-14 1-8857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0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115 322 4297,'0'0'9375,"-4"-14"-8741,0-4-436,3 11-100,-1 0 0,1 0 1,-1 0-1,-1 0 0,1 0 0,-1 1 1,-4-8-1,7 14-24,-1-1-1,1 0 1,0 1 0,-1-1 0,1 0-1,0 1 1,-1-1 0,1 0 0,-1 1-1,1-1 1,-1 1 0,1-1-1,-1 1 1,1-1 0,-1 1 0,0-1-1,1 1 1,-1 0 0,0-1 0,1 1-1,-1 0 1,0-1 0,1 1 0,-1 0-1,0 0 1,0 0 0,1 0-1,-1 0 1,0 0 0,0 0 0,1 0-1,-1 0 1,0 0 0,0 0 0,1 0-1,-1 0 1,0 1 0,1-1 0,-1 0-1,0 0 1,1 1 0,-1-1-1,0 1 1,1-1 0,-1 1 0,0-1-1,1 1 1,-1-1 0,1 1 0,-1-1-1,1 1 1,0-1 0,-1 1 0,1 0-1,-1-1 1,1 1 0,0 0 0,0 0-1,-1 0 1,-20 47-16,13-21-28,2 0 0,0 0 0,2 0 0,0 0-1,2 1 1,2 0 0,3 46 0,-2-69-29,1-1 1,-1 0-1,0 0 0,1 0 0,0 0 1,0-1-1,0 1 0,1 0 1,-1-1-1,1 1 0,0-1 1,0 0-1,0 0 0,0 0 0,1-1 1,5 5-1,7 2-1,-1 0 1,31 11-1,-4-3 2,-37-14-1,1 0-1,0-1 0,0 0 1,0 0-1,0 0 0,0-1 1,10 1-1,-13-1 2,-1-1 0,0 0 0,0-1 1,0 1-1,0 0 0,0-1 0,0 1 0,0-1 0,0 1 1,0-1-1,0 0 0,0 0 0,0 0 0,-1 0 1,1 0-1,0 0 0,-1-1 0,1 1 0,0-1 0,-1 1 1,0-1-1,1 1 0,-1-1 0,0 0 0,0 1 0,1-3 1,13-29 103,-1 0 0,-2 0 0,-1-1 0,-1-1 1,-3 0-1,0 0 0,-3 0 0,0-1 0,-3 0 1,-3-49-1,-1 74-36,0 0 0,-1 0-1,0 0 1,-1 0 0,0 1 0,0 0 0,-1 0 0,-1 1 0,-11-15 0,-1-2 106,14 19-145,-1-3 37,0 1-1,-1 0 1,0 0-1,-12-11 1,18 19-60,0 0 0,-1 0 0,1 0 0,0 0 0,0 0 0,-1 0 0,1 0 0,0 0 0,-1 1 0,1-1 0,-1 0 0,1 1 0,-1-1 0,1 1 0,-1 0-1,0 0 1,1-1 0,-1 1 0,1 0 0,-1 0 0,0 0 0,1 1 0,-1-1 0,1 0 0,-1 0 0,1 1 0,-1-1 0,1 1 0,-1 0 0,1-1 0,-1 1 0,1 0 0,0 0 0,-1 0 0,1 0 0,0 0 0,0 0 0,0 0 0,0 0 0,-2 3 0,-8 12-43,0 1 0,1 0 0,1 1 1,1 0-1,0 0 0,1 1 0,1 0 0,-6 36 1,4 34-3935,8-70-1951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0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13987,'0'0'8658,"199"10"-8530,-167-10-72,-10 3-56,-11 0 0,-7 1-312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00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12915,'0'0'10538,"214"0"-10402,-174 23-136,14 6-312,-10-9-1480,-8-7-4986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1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12763,'0'0'8759,"0"10"-7848,0-7-845,0-1 0,0 1 0,0 0 0,1-1 0,-1 1-1,1-1 1,-1 1 0,1-1 0,0 0 0,0 1 0,0-1 0,3 4 0,-4-5-34,1-1 0,-1 1-1,1-1 1,-1 0 0,1 1 0,0-1 0,-1 0-1,1 0 1,-1 1 0,1-1 0,0 0-1,-1 0 1,1 0 0,0 0 0,-1 0-1,1 0 1,0 0 0,-1 0 0,1 0-1,0 0 1,-1 0 0,2-1 0,26-14 815,-22 12-759,-1 1 0,1 0 0,0 0 0,0 1 0,0 0 1,1 0-1,-1 0 0,0 1 0,0 0 0,0 0 0,1 0 0,-1 1 0,0 0 0,8 2 0,25 1-31,135-4-557,-161-8-2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1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9706,'0'0'10114,"213"-3"-9578,-165 3-264,2 0-152,-6 0-120,-1 0-104,-14-4-1392,-7-5-5577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38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29 5449,'0'0'6402,"-36"-9"-6354,36-1 128,0 3-176,0 4-16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3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8794,'0'0'9162,"-23"11"-5035,13 56-3874,2 1 0,4 1-1,4 86 1,1-67-67,-1-81-169,1-1 0,0 0 0,0 1 0,0-1 0,1 0 0,0 0 1,0 0-1,0 0 0,1 0 0,0 0 0,0-1 0,0 1 0,1-1 0,0 0 1,0 0-1,9 8 0,-3-4 6,0 0 0,1-1 0,1-1 1,-1 0-1,1 0 0,25 9 0,-32-14 8,0 0 0,0 0 1,1-1-1,-1 0 0,1 0 0,-1 0 1,1 0-1,-1-1 0,1 0 0,-1 0 0,1-1 1,-1 1-1,1-1 0,-1 0 0,1-1 0,-1 0 1,0 1-1,0-1 0,0-1 0,0 1 1,0-1-1,0 0 0,-1 0 0,1 0 0,-1-1 1,0 0-1,0 0 0,5-6 0,1-3-15,0-1 0,-1-1-1,-1 0 1,0 0 0,-1 0 0,0-1-1,7-31 1,-11 36-17,2-4 3,-1 0 0,-1-1-1,0 1 1,-1-1 0,0-16-1,-1-1 7,0 25-9,0-1 0,0 1-1,-1 0 1,0-1 0,-1 1 0,0-1 0,0 1-1,-1 0 1,0 0 0,0 0 0,-5-9 0,-13-20 7,-16-22-41,34 56 17,-1 0 0,0-1 0,0 1 0,0 0 0,0 1 0,-1-1 0,1 0 0,-1 1 0,0 0 0,0 0 0,1 0 0,-1 0 1,-5-1-1,2 1 33,3 1-27,1-1 1,0 1-1,-1 0 0,1 0 1,-1 0-1,1 1 1,-1-1-1,1 1 0,-1 0 1,0 0-1,1 0 1,-1 0-1,1 0 0,-1 1 1,1 0-1,-1 0 1,1 0-1,-1 0 0,1 0 1,0 1-1,0 0 1,-1-1-1,1 1 0,-5 4 1,-14 22-32,-24 39 0,28-39 33,17-25-97,0 1-1,0 0 1,0-1 0,0 1-1,0 0 1,1-1 0,0 1-1,0 0 1,0-1 0,0 1-1,1 0 1,1 7 0,-1-6-109,9 34-1801,7 1-2051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40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 6529,'0'0'11053,"-4"-8"-8180,3 112-2309,-2-42-362,3 1 1,3-1-1,20 119 1,-19-174-1136,-4-21-1002,0 8 1518,0-22-4484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4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9 4793,'-2'-3'14220,"-4"-1"-13471,-12 4-658,11-1-53,-1 1 0,1-1 0,-1 1 1,1 1-1,-1 0 0,1 0 0,-1 0 0,1 1 1,0 0-1,0 0 0,0 0 0,0 1 0,0 1 1,0-1-1,1 1 0,0 0 0,-10 8 0,7-2 31,0 0-1,1 0 0,1 1 0,-1 0 0,2 1 1,0-1-1,0 1 0,1 0 0,0 1 1,1-1-1,1 1 0,0 0 0,-2 24 0,0 17-4,4 106-1,1-149-55,1-3-4,-1-1 0,1 1 0,0 0 0,1-1 0,-1 1 0,2-1 0,-1 1 0,1-1 0,0 0 0,0 0 0,1 0 0,0-1-1,1 1 1,-1-1 0,1 0 0,0 0 0,0 0 0,1-1 0,0 0 0,0 0 0,0-1 0,1 1 0,-1-1 0,1 0 0,0-1 0,0 0 0,0 0 0,1-1 0,-1 1 0,1-2 0,-1 1 0,1-1 0,0 0 0,-1-1 0,10 0 0,3 1 2,-13-1-4,-1 1-1,1-1 0,-1-1 0,1 1 0,-1-1 0,1 0 0,7-3 1,-12 3-2,0 0 1,0 0 0,0-1 0,0 1 0,0-1 0,-1 1 0,1-1 0,0 1-1,-1-1 1,0 0 0,1 0 0,-1 0 0,0 0 0,0 0 0,0 0 0,0 0-1,0 0 1,-1 0 0,1 0 0,-1-1 0,1 1 0,-1 0 0,0 0 0,0-1-1,0-2 1,1-7 3,-1-1-1,-1 1 1,0-1 0,-1 1-1,0 0 1,-1 0-1,-8-22 1,10 29-23,-1 1 1,0 0-1,0-1 1,0 1-1,0 0 1,-1 1-1,0-1 1,0 0-1,0 1 1,0-1-1,0 1 0,-1 0 1,1 0-1,-1 1 1,0-1-1,0 1 1,0-1-1,0 1 1,0 0-1,-1 1 1,1-1-1,0 1 1,-1 0-1,-6-1 1,8 2 1,-1 1 0,2-1 0,-1 1 0,0 0 0,0 0 0,0 0 1,0 0-1,0 1 0,1-1 0,-1 1 0,0-1 0,1 1 0,0 0 1,-1 0-1,1 0 0,0 0 0,0 1 0,0-1 0,0 0 1,0 1-1,1 0 0,-1-1 0,1 1 0,0 0 0,-2 3 0,-3 10-4,-1 1 0,2-1 0,-4 19 0,4-13 58,1 1-1,-2 32 1,5-47-273,1-1-1,1 0 1,0 0-1,0 0 1,2 8-1,-2-12-118,-1-1 0,1 1 0,0-1-1,0 1 1,1-1 0,-1 0 0,0 0 0,1 0 0,-1 0-1,1 0 1,0 0 0,-1 0 0,1 0 0,4 2 0,26 9-9574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0 202 6969,'0'0'17676,"232"0"-17332,-185 0-160,-14 3-144,-11 7-40,-15-10-648</inkml:trace>
  <inkml:trace contextRef="#ctx0" brushRef="#br0" timeOffset="1">47 59 11026,'0'0'13291,"149"-23"-13291,-131 7-1208,-3-4-3473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4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15 7882,'0'0'6947,"0"-1"-6683,-1 0 1,0 0 0,0 0 0,1 0-1,-1 0 1,0 0 0,0 0 0,0 1-1,0-1 1,0 0 0,-1 1 0,1-1-1,0 0 1,-1 0 0,-10 1 168,8 0-396,0-1 1,0 1 0,0-1-1,0 1 1,0 0 0,0 1-1,0-1 1,0 1 0,0 0-1,0 0 1,0 0 0,1 0-1,-1 1 1,0-1 0,1 1-1,-1 0 1,1 0 0,0 0 0,-1 1-1,1-1 1,0 1 0,0 0-1,1 0 1,-1 0 0,-3 5-1,-2 6 24,0 0 0,1 1-1,0 0 1,1 0 0,1 1 0,1-1-1,0 1 1,1 0 0,0 0 0,2 0-1,0 1 1,0-1 0,2 0-1,3 26 1,-4-40-59,1 0 1,0 1-1,-1-1 0,1 1 1,0-1-1,0 0 0,0 0 1,1 0-1,-1 1 0,1-1 0,-1 0 1,1-1-1,-1 1 0,1 0 1,0 0-1,0-1 0,0 1 1,0-1-1,0 1 0,0-1 0,0 0 1,1 0-1,-1 0 0,0 0 1,1 0-1,-1-1 0,1 1 1,-1-1-1,0 0 0,1 1 1,-1-1-1,4 0 0,-2 0 10,0 0 0,0-1-1,1 1 1,-1-1 0,0 1-1,0-1 1,0 0 0,0-1 0,0 1-1,0-1 1,-1 0 0,1 0-1,0 0 1,-1 0 0,1 0-1,-1-1 1,6-6 0,-4 2 4,0-1-1,0 0 1,-1 0-1,0 0 1,-1-1 0,0 0-1,0 1 1,-1-1 0,0 0-1,1-11 1,0-11-41,-4-52 1,0 34 61,1 48 76,0 25 97,2 13-116,2 0 1,2 0-1,0-1 1,15 42-1,-2-3-8,-9-30 165,-1 1-1,-3-1 0,-2 1 1,-2 1-1,-4 54 0,1-97-226,0 0 0,0 0 1,0-1-1,-1 1 0,1-1 0,-1 1 0,0-1 0,0 1 0,0-1 0,0 0 1,0 0-1,-1 0 0,1 0 0,-1 0 0,0-1 0,0 1 0,0-1 0,0 0 1,-1 0-1,1 0 0,-1 0 0,1-1 0,-1 1 0,1-1 0,-1 0 0,0 0 1,0 0-1,1 0 0,-6-1 0,-1 2 17,-1 0 1,1-2-1,-1 1 0,0-1 1,1-1-1,-1 0 1,1 0-1,-1-1 0,-14-5 1,19 5-56,1 0-1,0 0 1,0-1 0,1 1 0,-1-1 0,0 0-1,1-1 1,0 1 0,-1-1 0,2 0 0,-1 0 0,0 0-1,1-1 1,-4-5 0,5 7-442,1 0 1,-1-1-1,1 1 1,0 0-1,1-1 1,-1 1-1,0 0 1,1-1 0,0-3-1,0-6-7240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42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4 465 1872,'0'0'19026,"-2"-12"-18243,1-42-114,9-99-1,1-5-362,-9 83-334,0 63-64,0 51 80,1 95 233,6-1-1,46 258 1,-52-435-2964,-1 18-3053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4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8914,'0'0'7149,"0"4"-6382,0 159 3458,0-162-4199,-1 1 0,1 0 0,1-1 0,-1 1 0,0 0 0,0-1 0,1 1 0,-1-1 0,1 1 0,-1 0-1,1-1 1,0 1 0,0-1 0,-1 1 0,1-1 0,0 0 0,0 1 0,0-1 0,1 0 0,-1 0 0,0 0 0,0 0 0,1 0 0,-1 0 0,1 0 0,-1 0-1,1 0 1,-1 0 0,1-1 0,-1 1 0,4 0 0,5 1 55,0-1 0,0-1 0,1 1 0,16-3 0,-21 1-74,0 0 0,0 1 0,0 0 0,0 0-1,0 0 1,0 1 0,-1-1 0,1 1 0,0 1 0,0-1 0,-1 1 0,10 4-1,-9 1-8,0-1-1,0 2 1,0-1-1,-1 1 1,0 0-1,-1 0 1,0 0-1,0 0 1,-1 1-1,0 0 1,3 14-1,-2-9 81,-1 1-1,-1 0 0,0 1 0,-1-1 1,-1 0-1,-1 22 0,0-35-46,0 0-1,-1 0 1,1 0-1,0 0 1,-1 0 0,1 0-1,-1 0 1,1 0-1,-1 0 1,0-1-1,0 1 1,0-1-1,0 1 1,0-1-1,0 0 1,0 0 0,-1 0-1,1 0 1,0 0-1,-1 0 1,1-1-1,-5 2 1,-59 8 66,63-10-158,-6 1-117,1-1 0,-1 0-1,1 0 1,-15-3 0,20 2-328,0 0-1,0 0 1,0-1 0,0 1-1,0 0 1,0-1-1,0 0 1,1 0 0,-5-3-1,-15-17-10093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4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6529,'0'0'14147,"228"-91"-13883,-185 88-184,4-10-80,-14 10-1048,-8-1-3705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4:4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9658,'0'0'14330,"19"0"-13650,23-2-398,-1-2 0,0-1-1,0-2 1,-1-2 0,41-15 0,-56 16-230,-11 3-35,1 0-1,0 2 1,-1-1 0,1 2-1,28-2 1,-43 4 7,-1-3 148,-6-3-5025,-7 6-181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26:4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10338,'0'0'10971,"-4"0"-10971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31T22:05:23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31752 15466 1046 0,'0'0'574'15,"0"0"-518"-15,0 0-42 16,0 0 138-16,0 0-48 15,0 0-69-15,0 0-33 16,-27 0-2-16,27 0 1 0,0 0 7 16,0 0 20-16,0 0 24 15,0 0 3-15,0 0-8 16,0 7-3 0,-2 2-9-16,2 11 14 0,0 4 15 15,0 7-24-15,0 5-24 16,10 4-14-16,11 4 8 15,1-2-4-15,3 0-4 16,-1-4-1-16,3-8 6 16,-5-4-1-16,-1-7-6 15,-4-10 7-15,-1-1-7 16,-5-2 0-16,-1-4 1 16,0-2 0-16,1 0 0 15,1 0-1-15,-6-2 14 0,5-8-8 16,-5-8 4-16,4 0-8 15,-6-4 5-15,1 0-6 16,-3 5 0-16,0-3 0 16,-2-1-1-16,0 3 0 15,0-8 0-15,0 0 6 16,-4-2-6-16,-7-4 0 16,-5 1-1-16,-5 0-6 15,2 3-8-15,-4 1 9 16,3 7 0-16,3 4 6 15,1 8-6-15,-2 4 6 16,4 4 0-16,2 0-15 16,-2 0-9-16,3 8 12 15,2 10 2-15,2-4-8 16,2 4 18-16,5 0-6 0,0 4-15 16,0-4-19-16,0 5-33 15,23 3-62-15,0-8-144 16,-4-8-254-16</inkml:trace>
  <inkml:trace contextRef="#ctx0" brushRef="#br0" timeOffset="465.95">32164 15654 1707 0,'0'0'331'0,"0"0"-331"16,0 0 9-16,0 0 33 16,0 0 4-16,0 0-15 15,-20 121-30-15,29-71 12 16,-1 2-13-16,4-6 0 15,-5-6-1-15,-1-8 0 16,1-5 1-16,-4-13 0 16,-1-6-8-16,0-4 8 15,0-4-40-15,0 0-46 16,5-10-71-16,1-11-85 16,-2-2-518-16</inkml:trace>
  <inkml:trace contextRef="#ctx0" brushRef="#br0" timeOffset="2462.25">32213 15480 940 0,'0'0'346'15,"0"0"-213"-15,0 0-18 16,0 0 13-16,0 0-32 16,0 0-74-16,0 0-20 15,-4 0-2-15,4 0 0 0,0 0 19 16,0-4 34-16,2 1 99 16,4-6-45-16,6 3-46 15,1-4-41-15,5 3-8 16,2 2-11-16,0-1-1 15,7 6 0-15,0 0 1 16,-5 0-2-16,0 11 1 16,-4 10 0-16,-5-3-10 15,-3 2 8-15,-10 4 3 16,0 0-1-16,0 3 1 16,-14-1 17-16,-1-2 0 15,-4-4-17-15,4-2 34 0,1-8-35 16,6-4 18-16,8-5-18 15,0-1 3-15,0 0-3 16,0-7-27-16,15-7 15 16,1-4 2-16,1 5 9 15,-1 5 1-15,-3 8 0 16,1 0-16-16,-1 21 16 16,1 11-13-16,-3 7 13 15,-3 7-1-15,-2 0 1 0,-4-9-1 16,-2-3 2-16,0-8 0 15,0-4 1-15,-14-9 17 16,-3-4-18 0,-2-9-1-16,-1 0-12 15,3-8-99-15,3-6 10 16,14 4-15-16,0-2-148 0,0 6-416 16</inkml:trace>
  <inkml:trace contextRef="#ctx0" brushRef="#br0" timeOffset="3182.24">32592 15534 1107 0,'0'0'405'15,"0"0"-292"-15,0 0-100 16,0 0 19-16,0 0 9 15,0 0-41-15,0 0-9 16,-11 6 9-16,11 15 12 16,0 5 55-16,4 10-19 15,8 6-1-15,5 2-3 16,5 0-15-16,3-4-17 16,6-8-11-16,3-6-1 15,-7-8 1-15,-1-10 0 16,-3-6-1-16,-6-2 8 15,-1 0-7-15,-5-5-1 16,-4-14 10-16,-3-3 4 0,-4-7-4 16,0-5-9-16,0-5 4 15,-7-5-4-15,-8-1 7 16,-7 1-8-16,-3 7 0 16,-4 0-1-16,2 12 1 15,0 2 1-15,8 9 8 16,1 10 21-16,7 0-30 15,-1 4 0-15,6 4-5 0,1 14-21 16,3 10-19-16,2 25-8 16,11-12-85-1,9-2-202-15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31T22:06:17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33031 15408 1260 0,'0'0'256'0,"0"0"-152"16,0 0-12-16,0 0 5 15,0 0 1-15,0 0 51 16,0-8-3-16,0 8-13 16,0 0-13-16,0 0-29 15,0 0-23-15,0 0-14 16,-2 0-11-16,2 0 3 15,-2 0-4-15,-3 0-5 16,3 0-11-16,-4 2-11 16,0 0-9-16,-2 3-5 15,-1 1 0-15,1 1 0 0,-4 0-1 16,3 0 0-16,3-2 15 16,-4 4-14-16,6 3 8 15,-1-1-9-15,1-2 0 16,4 3 0-16,0-4 0 15,0 2-1-15,0-2 0 16,0-2 0-16,0 2 0 16,0-2 1-16,4 2-8 15,5 1 8-15,5-4-8 16,-1 3 8-16,3 1 0 16,1 0 0-16,-1-1 0 15,-1 1 0-15,-1-3-1 16,-1 2-2-16,1-4-5 15,-1 6 8-15,3 2 1 0,-1 4 7 16,1 0-6 0,-3 2 7-16,1-4-9 0,-1-4-1 15,-2 2 1-15,1-5 0 16,-1 4 0-16,-1-2 0 16,4 3 0-16,-5-3 1 15,3 5 0-15,-6-3 0 16,1 1 0-16,-7 1 1 0,0-3 5 15,0 6 1-15,0-6-8 16,0 2 1 0,0 2 1-16,-16-4 4 15,3 2 0-15,-6-5-5 16,4 0 5-16,-3-2-5 16,1-1 1-16,1-4 5 15,3 0-6-15,-1 0 7 0,5 0-7 16,3 0 0-16,1-9 6 15,1-3 1-15,1-4 4 16,3-8-12-16,0-3 0 16,0-5 1-16,0-7-1 15,0 0 0-15,0 4 0 16,0 1 0-16,0 2 0 16,0 0 0-16,0 7 0 0,-2 7-1 15,-5 4-7-15,3 4-10 16,0 6-16-16,-1 0-11 15,3 4-10-15,0 0-20 16,2 0-14-16,-2 0-4 16,-1 0-3-16,-4 0 11 15,-1 0-23-15,-1 4-54 16,-1 2-139-16,4 1-195 16,6 3-419-16</inkml:trace>
  <inkml:trace contextRef="#ctx0" brushRef="#br0" timeOffset="712.96">33288 15388 760 0,'0'0'649'0,"0"0"-412"0,0 0 4 16,0 0-51-16,0 0-44 15,0 0-14-15,0 0-18 16,-18 0-22-16,13 2-31 16,3 8-37-16,2 5-17 15,0-1-5-15,0 7 4 16,0 5-6-16,7-3 0 15,3 0 1-15,2 0-1 0,1-3 1 16,1-2 0-16,-3-5-1 16,2-2 0-1,-4-3 0-15,0-4 0 16,0-3 1-16,-5-1-1 0,3 0 13 16,0 0 36-1,-1 0 8-15,1 0-18 0,0-1-14 16,2 1-17-16,4 0-7 15,5 0 9-15,5 0-2 16,-4 1-7-16,6 12 0 16,2-1 5-16,-3 6-5 15,-2 2 0-15,-4 2 8 16,-4 4-8-16,-5-4-1 16,-5 0 11-16,-4-4 4 15,0-4 1-15,0-2 10 16,-13-2-2-16,-5-6-8 0,-3-4-1 15,2 0-15-15,1 0-13 16,-9 0-105-16,10-8-258 16,-2-1-803-16</inkml:trace>
  <inkml:trace contextRef="#ctx0" brushRef="#br0" timeOffset="1020.76">33280 15484 1159 0,'0'0'609'15,"0"0"-388"-15,0 0-28 16,0 0-47-16,0 0-41 16,0 0-10-16,65-101-3 15,-40 84-41-15,-1 8-26 0,1 2-16 16,0 5-9 0,2 2-9-16,2 0-89 15,-10 0-139-15,-1 3-364 0</inkml:trace>
  <inkml:trace contextRef="#ctx0" brushRef="#br0" timeOffset="1630.88">33136 15534 373 0,'0'0'876'0,"0"0"-618"15,0 0-31-15,0 0-57 16,0 0-53-16,0 0-38 15,0 0-7-15,-24-14 17 16,12 6-20-16,1-2-18 16,-2 2-4-16,-1-2-7 15,-3 6-19-15,-1 0-12 16,-1 4-9-16,-2 0-82 0,5 18-177 16,3 4-614-16</inkml:trace>
  <inkml:trace contextRef="#ctx0" brushRef="#br0" timeOffset="3157.35">26878 17241 1257 0,'0'0'688'16,"0"0"-410"-16,0 0-65 16,0 0-29-16,0 0-85 15,0 0-34-15,0 0-20 16,-13 0-9-16,13 0-22 15,13 0 12-15,10-6 0 16,6-2-2-16,6 0-8 16,6 6-10-16,-1-3-5 15,2 2 10-15,-6 3-11 16,-4 0-6-16,-11 0-31 16,-7 0-42-16,-10 0-141 15,-4 0-132-15,0 3-433 0</inkml:trace>
  <inkml:trace contextRef="#ctx0" brushRef="#br0" timeOffset="3478.21">26841 17079 1318 0,'0'0'491'15,"0"0"-298"-15,0 0-29 16,0 0-20-16,0 0-26 0,0 0-39 15,0 0-15-15,129 0-12 16,-95 0-21-16,1-9-14 16,-3 1-4-16,-1 3-13 15,-9-4-145-15,-4 9-477 0</inkml:trace>
  <inkml:trace contextRef="#ctx0" brushRef="#br0" timeOffset="6135.35">27868 16950 1239 0,'0'0'674'16,"0"0"-433"-16,0 0-29 15,0 0-71-15,0 0-45 0,0 0-35 16,0 0-21-16,-8-9-22 16,8 9 1-16,0-5-2 15,0 1-2-15,2-4-2 16,9-6 27-16,5-1-13 16,-1 3-4-16,3-2-9 15,-3 5-6-15,1 5 2 16,-3 0-10-16,1 4 7 15,-1 0-6-15,1 0-1 0,-3 10 0 16,0 6 0-16,0 8 0 16,-4 6 12-1,-3 2-11-15,-4 3 0 16,0 0 14-16,0 1-14 16,0-8 1-16,-8 2 5 0,-2-11-6 15,1-1 0 1,3-10 0-16,1-2 0 0,1-6 6 15,0 0 4-15,1 0 5 16,-4 0-2-16,3-2-8 16,0-6-5-16,1 4 6 15,3 0-7-15,0-3-1 16,0 4-14-16,0-1 9 16,5-1 0-16,1 0 6 15,1 5-6-15,-2-4-4 0,-1 4 2 16,-4 0 8-16,2 0-1 15,-2 0 0-15,0 0 0 16,0 0-1-16,0 0 1 16,0 0 1-1,0 0 1-15,0 0 0 0,0 0 0 16,0 0-1-16,0 0 0 16,0 0 1-16,0 0 0 15,0 0 0-15,0 0 0 16,0 0 1-16,0 0-2 15,0 0 1-15,0 0-1 16,0 0-1-16,0 0 1 16,0 0-1-16,0 0 1 15,0 0 0-15,0 0 0 16,0 0 0-16,0 0 1 16,0 0-1-16,0 0 0 15,0 0 0-15,0 0 0 16,0 0 0-16,0 0 0 0,0 0 0 15,0 0 0-15,0 0 0 16,0 0 1-16,0 0-1 16,0 0 0-16,0 0 1 15,0 0-1-15,0 0-1 16,0 0 0-16,0 0-1 16,0 0-6-16,0 0 7 15,0 0 2-15,0 4-1 16,0-4 1-16,0 0-1 15,0 0 0-15,0 0 0 16,0 0 0-16,0 1 0 16,0 3 1-16,0 1-1 0,0 2 0 15,0 4 6-15,0 1-6 16,0 2 1-16,0 0-1 16,0 0 0-16,0-6 0 15,0 0 0-15,0-2 0 16,0-3 1-16,0 2 0 15,0-5 10-15,-4 4 5 16,-5 1-4-16,0-5 6 16,-2 0-10-16,-1 5-7 0,-1-5 0 15,-1 0 0-15,-1 0 0 16,2 0 11 0,0 0-6-16,0 0-6 15,-1 0 9-15,3-5-1 0,-1 0-7 16,1-4 0-1,3 6 1-15,-1-3-1 0,-1-2-1 16,2-2 0-16,1-2-2 16,0-7 2-16,0 2-7 15,3-1 7-15,0-5 1 16,2 1-1-16,-3-4 0 16,3 3 0-16,2 0 0 15,0-3 0-15,0 5 1 16,0-2-1-16,0 5-8 15,2 4 7-15,5 6-13 0,1 4-2 16,2 4-9-16,1 0-7 16,2 0 4-16,-1 0-1 15,0 0-5-15,0 0-41 16,6 0-124-16,-2 4-109 16,-3-4-364-16</inkml:trace>
  <inkml:trace contextRef="#ctx0" brushRef="#br0" timeOffset="6674.5">28196 17137 234 0,'0'0'1112'0,"0"0"-847"15,0 0-95-15,0 0-60 16,0 0-56-16,0 0 3 15,0 0 50-15,-4-9 47 16,4 9 19-16,0 0-44 16,0 9-53-16,0 10-41 15,6 11 18-15,7 11 5 0,1 2-17 16,-3-2-22-16,-4-1-7 16,0-8-10-1,-3-6-1-15,-2-12-1 16,-2-10-98-16,0-4-182 15,0 0-260-15</inkml:trace>
  <inkml:trace contextRef="#ctx0" brushRef="#br0" timeOffset="7366.65">28359 16994 869 0,'0'0'663'0,"0"0"-439"16,0 0-50-16,0 0-53 16,0 0-32-16,0 0-17 15,0 0 5-15,-5-65-13 16,5 54-15-16,0 3-1 16,7 0-27-16,5 1-1 15,-2 7-3-15,6-3 0 0,4 3-11 16,0 0 0-1,1 0-6-15,-2 0 0 0,1 14-1 16,-4 4 0-16,-3 4 1 16,-4 0 1-16,-7 0 7 15,-2 0-7-15,0 0 11 16,0-4-3-16,0 0 0 16,-8-4 0-16,-3-5 7 15,-1 1 1-15,1-7-10 16,5 2-1-16,0-5-6 15,4 0 7-15,2 0-7 16,0 0-16-16,0-13-20 16,10 4 23-16,9 0 5 15,6 8 7-15,6 1-20 16,3 10-12-16,-1 20 11 0,-2 5 13 16,-4 11 9-16,-7 3 0 15,-11 1 0-15,-9-6 6 16,0 0 11-16,-27-8 12 15,-8-4 8-15,-5-9-13 16,-1-7-9-16,6-11-8 16,3-5-7-16,13 0-57 15,11-26-112-15,6-2-188 0,2 3-785 0</inkml:trace>
  <inkml:trace contextRef="#ctx0" brushRef="#br0" timeOffset="8516.75">28956 16982 393 0,'0'0'222'15,"0"0"-27"-15,0 0 49 16,0 0-48-16,0 0-2 16,0 0 12-16,0 0-10 15,11-24-21-15,-11 24-55 16,0-4-55-16,0 0-36 15,0 0-14-15,0-1-15 16,0 0 6-16,0-2 5 0,0 2 23 16,0-1-2-16,-2-2 13 15,-7 0-4-15,3 1-15 16,-6 0-9-16,3 2-8 16,1-4-8-16,-4 4 0 15,1 5 5-15,-2-3-4 16,-1 3-1-16,1 0 0 15,-3 0 1-15,6 0-1 16,-4 0 7-16,5 0 0 16,0 3-8-16,3 11 1 15,-1-9 1-15,2 7 4 16,1-2-6-16,2 0 1 16,0 2 7-16,2 2-7 15,0-2 0-15,0 3 0 16,0-6 1-16,0 3-1 0,0-7-1 15,6 4 0-15,5-1 0 16,3-2 1-16,3 3 5 16,6 0 1-16,-1 3-5 15,3-2-1-15,0 2 5 16,-2 3-4-16,4-1-2 16,-2 3 8-16,0 1-7 0,-1 5-1 15,0 2 0-15,-1-2 2 16,-3 5 5-1,-5-2 2-15,-3-4-8 16,-6-5 0-16,-1-3 5 16,-5-1 9-16,0-3 6 0,0-1 13 15,-3-2 1-15,-5 0-16 16,-6-4-7-16,3 1 0 16,0-4 3-16,0 0 7 15,0-4 0-15,-3-13-4 16,-1-10 2-16,-1-1-14 15,1-2-6-15,-2-2 8 16,7 6-7-16,1 4 6 16,5 0-7-16,1 3 0 15,3-3-1-15,0-2-5 16,0-6 5-16,9-2 0 16,0 2-1-16,-1-1 1 15,0 4 1-15,-6 5-4 16,-2 4 4-16,0 4 0 15,0 5 0-15,-7 4 6 0,-8-4-6 16,-4 6 0-16,2 3-15 16,-1 0-24-16,5 0-49 15,-1 12-14-15,5 5 11 16,3 6-7-16,2-5-46 16,4 0-56-16,0-8-162 15,4-1-492-15</inkml:trace>
  <inkml:trace contextRef="#ctx0" brushRef="#br0" timeOffset="15803.95">30307 17111 970 0,'0'0'356'0,"0"0"-162"15,0 0-25-15,0 0-58 16,0 0-23-16,0 0 41 16,0 0 22-16,-15-5 25 15,15 5 11-15,0 0-8 16,-3 0-55-16,3 9-53 15,0 9-38-15,0 3-22 16,0 11-11-16,18 1 0 16,4-3 0-16,5-9-8 15,0-6 1-15,2-10-13 16,-2-5 2-16,-2 0 1 0,-4 0 15 16,0-15 1-1,-6-2 1-15,-4 8 0 0,-2-3 0 16,-2 6 0-1,-5-2-1-15,-2-6 1 0,0-4-18 16,0-8-19-16,-15-6-42 16,-8-5 38-16,-2-2-3 15,2 8-7-15,0 4 17 16,5 8 13-16,5 15 20 16,1 4-8-16,1 0-38 15,1 14 9-15,0 12 24 16,1 3 12-16,3 0 1 15,4 0-4-15,2-8 5 16,0 2 1-16,0-9 0 0,4-2 1 16,9-2-2-1,5-7 7-15,3 2-6 0,0-5 2 16,2 0-2-16,-1 0 1 16,1-5 4-16,-6-4-5 15,-1-7 9-15,-3 2-8 16,-2-5 4-16,-4 2-6 15,-5-5 0-15,-2-1 0 16,0 2-1-16,0-2 1 16,0 5-1-16,0 1 1 15,0 6 1-15,0 8 6 16,0 3 23-16,0 0 6 16,0 0-21-16,0 7-15 0,0 7-10 15,0 4 9-15,7 8-5 16,6-2 5-16,5-2-1 15,5 5-7 1,1-10 0-16,0-3-3 0,3-2 2 16,-4-10 3-16,-1-2-5 15,-5 0 1-15,-3 0 5 16,-3-5 6-16,-4-13 1 16,-5-4-1-16,-2-5 1 15,0 0-2-15,0-8 0 16,-7 7 1-16,-1 7 0 15,1 2-1-15,3 11 1 16,1 8 0-16,3 0-1 16,0 8-47-16,0 18 20 15,7 10 19-15,10 6 9 0,8 3 1 16,2-10-1-16,4 0 0 16,-2-13 1-16,-2-8 8 15,-2-11-9-15,-6-3 0 16,-1 0-12-16,-5-12-124 15,-5-5-620-15</inkml:trace>
  <inkml:trace contextRef="#ctx0" brushRef="#br0" timeOffset="17035.64">31382 16874 540 0,'0'0'873'15,"0"0"-510"-15,0 0-57 16,0 0-79-16,0 0-80 0,0 0-48 15,0 0-5 1,0-22-33-16,0 14-37 0,4 1-12 16,5 0-3-16,2 2-3 15,5 5-6-15,2 0 6 16,1 0 7-16,2 17-8 16,-5 1-4-16,-3 5 7 15,-5 0-7-15,-3 0 10 16,-5 2-5-16,0 1 5 15,0-7-10-15,-11 2 4 16,-2-7 13-16,-3-3-1 16,3-8 1-16,5 1 4 15,4-4-12-15,4 0 8 16,0 0-18-16,0 0-9 16,0 0 9-16,4 0 0 0,12 0-12 15,5 14 4 1,3 9 8-16,0 7 0 0,-1 2-1 15,-8 3 1-15,-5 2 9 16,-10-2 0-16,0-3-3 16,-19-6 3-16,-8 1-8 15,-4-5 7-15,0-13 1 16,0-4 3-16,6-5-5 16,6 0-6-16,3-10-1 15,7-8-15-15,9-8-81 16,0 3-198-16,0 6-451 0</inkml:trace>
  <inkml:trace contextRef="#ctx0" brushRef="#br0" timeOffset="18913.25">31903 16950 844 0,'0'0'352'0,"0"0"-161"16,0 0-82-16,0 0-42 15,0 0-15-15,0 0 41 16,0 0 56-16,0-21 16 0,0 16-33 15,0 1-41-15,0-1-18 16,0-4-7-16,0 3-23 16,-4-2-22-16,-3 4 9 15,2-1 8-15,-1 0-3 16,-1 1-10-16,-1-1-3 16,1 2-7-16,-3 3-13 15,4 0 8-15,2 0-10 16,-3 0 2-16,2 0 5 15,-2 0-7-15,1 12 0 16,0-7-5-16,1 4 5 16,1-1 0-16,1-2 0 15,3-2 0-15,-2 1-1 0,2-2 0 16,0 3 0-16,0-1 0 16,0-2-1-16,0 1 1 15,0 1 0-15,0-5 1 16,0 9-1-16,0-5-1 15,0 6-4-15,0-1 5 16,7-2 0-16,0 0 1 16,-1 0-1-16,0 3 0 15,4-2 0-15,-3 0 1 16,1-2 0-16,-1 2 0 16,2-2 0-16,0 2 1 15,2 2-1-15,-2-2 0 16,0 0 0-16,0 2 0 15,-1-1 0-15,2 1 0 16,-2 2 1-16,1-3 4 0,1 4-5 16,-2-3 0-16,1 4 0 15,-3-2 0-15,4-2 0 16,-4 4 0-16,-1-2 0 16,-1 2 1-16,0-2 0 15,2 2 0-15,-4 0 8 16,0 0-9-16,-2-1 8 15,0-4-7-15,0 3 5 16,0-2-6-16,0-2 12 16,-2-1 29-16,-12 0 9 15,1-2 0-15,-1-2-2 0,1-3-7 16,-1 0-12-16,1 0 0 16,-1 0-5-16,4-8-9 15,-3-6-14-15,1 1 10 16,3-1-11-16,3-3 1 15,-1 2 0-15,2-2-1 16,5-1 0-16,0 0 1 16,0-4-1-16,0 0-1 15,3-4 0-15,8-6 1 16,0-4-1-16,5 2 1 16,-3-3-1-16,1 2-13 15,-1 3 4-15,-5 9 8 16,2 5-5-16,-6 6 1 15,0 2 5-15,-1 1 1 0,-3 6 0 16,0-3 0-16,0 2 1 16,0 0 0-16,-3-6-1 15,-11-2 0-15,-1 2 0 16,-1 1 0-16,1 6-7 16,2 3-14-16,4 0-78 15,-4 8-54-15,6 13-111 16,2-2-491-16</inkml:trace>
  <inkml:trace contextRef="#ctx0" brushRef="#br0" timeOffset="20002.43">32184 17128 613 0,'0'0'264'0,"0"0"-86"0,0 0-104 16,0 0-56-16,0 0-18 15,0 0 0-15,0 0 1 16,4-8 40-16,-4 8 49 16,0 0 19-16,0 0-2 15,0 0 5-15,0 0-52 16,0 0-8-16,0 0 27 15,0 0-20-15,0 0-9 16,0 0 33-16,0 0 15 16,0 0-15-16,0 0-8 15,0 0-22-15,0 0-13 16,0 0-13-16,0 0-8 0,0 0-5 16,0 0-6-16,0 0 10 15,0 0 9 1,0 0-2-16,0 0-13 0,0 0 1 15,0 0-12-15,0 0 8 16,0 0-3-16,0 0 2 16,2 0-8-16,4 0 8 15,-2 17 1-15,0-3 8 16,3 8 12-16,-3 0-7 16,2 2 5-16,-2-2-14 15,0 4-4-15,0-8-7 16,-2-1-1-16,1 2 6 15,-1-7-7-15,0-2 0 16,-2-2 0-16,0-2 0 16,2-1-5-16,-2-5-25 0,0 0-26 15,0 0-13-15,0 0-11 16,0 0-22-16,0 0-80 16,0 0-352-16</inkml:trace>
  <inkml:trace contextRef="#ctx0" brushRef="#br0" timeOffset="26153.41">32369 16906 1134 0,'0'0'372'0,"0"0"-140"16,0 0-70-16,0 0-72 15,0 0-44-15,0 0-25 16,0 0 19-16,-2-4 23 15,2 4 6-15,0 0-2 16,0 0-17-16,0 0-8 0,0-2-22 16,0 2-2-1,0-5-17-15,0 5 8 0,4-3-8 16,6-1-1-16,0-1 1 16,1 5-1-16,3-5 0 15,-1 1 0-15,-1 4 12 16,1 0-12-16,1 0 0 15,-1 0 0-15,3 9-1 16,-3 0 1-16,2 9-1 16,-6-4-1-16,2 8 4 15,-4 5 6-15,-3-1-1 16,-1-3-5-16,-3 7-1 16,0-8 6-16,0 0-1 15,0-3-5-15,-5-1 7 16,-6-4-7-16,0-7 9 0,4-5 5 15,-4-2 24-15,4 0 8 16,3 0 2-16,2-9-46 16,2-1-3-16,0-7-7 15,0 3 1-15,0 6 5 16,9 6-13-16,13 2 13 16,9 2-29-16,7 20 24 15,2 9-1-15,1 4 6 16,-6 2-5-16,-8-2 5 15,-12 0 0-15,-11-3 0 16,-4-2 1-16,-8-2 10 16,-26-2 10-16,-8-3-14 15,-5-10 8-15,3-3-13 16,8-1-1-16,9-9-1 16,7 0-9-16,14 0-45 0,6-19-77 15,0-3-127-15,0 0-428 0</inkml:trace>
  <inkml:trace contextRef="#ctx0" brushRef="#br0" timeOffset="26865.86">33283 16852 431 0,'0'0'348'15,"0"0"-43"-15,0 0-91 16,0 0-7-16,0 0 0 15,0 0-53-15,0 0-27 0,0 0-36 16,0 4-25 0,0 9-30-16,-5 10-10 0,1 9 10 15,-5 8 20-15,1 4 4 16,-6 10 7-16,3 3-15 16,-1-3-24-16,1-4-7 15,3-10-19-15,0-8 6 16,2-6-8-16,2-11 0 15,-3-3 0-15,1-3 0 16,-2 3-30-16,2-2-41 16,1-2-28-16,1 2-85 15,4-10-74-15,0 0-82 0,0-10 30 16,0-8-642-16</inkml:trace>
  <inkml:trace contextRef="#ctx0" brushRef="#br0" timeOffset="27306.85">32871 16929 1152 0,'0'0'232'0,"0"0"-103"16,0 0-17-16,0 0-39 16,0 0 32-16,0 0-23 15,-23 109 0-15,23-95-29 16,0 4-11-16,0-8-12 15,7-1-13-15,11-2-9 16,7-5-7-16,-4-2 12 16,4 0 2-16,0-5-2 15,-7-14-6-15,-7 2 13 16,-9-6-9-16,-2 1 13 16,-9 9 23-16,-18 1-7 0,-6 1-6 15,2 11-19 1,4 0-8-16,7 23-7 0,20 35-44 15,0-12-136-15,6 2-329 0</inkml:trace>
  <inkml:trace contextRef="#ctx0" brushRef="#br0" timeOffset="28020.64">33513 17295 405 0,'0'0'696'0,"0"0"-532"16,0 0-80-16,0 0-29 15,0 0-25-15,0 0-8 16,0 0-2-16,10 38 2 15,-7-35 36-15,2 0 40 16,1 1 14-16,-1 1-45 16,3-2-18-16,4 3-16 0,-1 2-14 15,2-4-8-15,-4 1-10 16,0-5 9-16,0 0 3 16,-9 0 33-16,2 0 36 15,0-12 13-15,-2-2-24 16,0-5-20-16,0 1-25 15,0 0-1-15,-4 6-5 16,-9-2-10-16,-1 5 2 16,-1 0-2-16,-4 1 10 15,2 8-7-15,-3 0-9 16,5 0-4-16,-4 12-11 16,9 10-7-16,-2 14-67 15,5 1-141-15,5-6-376 0</inkml:trace>
  <inkml:trace contextRef="#ctx0" brushRef="#br0" timeOffset="33524.5">29280 16950 1154 0,'0'0'377'0,"0"0"-157"0,0 0-94 16,0 0-66-16,0 0-44 15,0 0 9-15,0 0 38 16,0-18 18-16,0 15 9 16,0-2-14-16,0 5-22 15,0-6-8-15,0 3-8 16,0-6 8-16,0-2-3 16,0 4 2-16,0 2-2 15,-3-4-15-15,3 1-13 16,0 2-4-16,0-2-5 15,0 4-6-15,0-7 0 16,0 8 5-16,0-6-4 0,0 4-1 16,0 1 1-1,0 4-1-15,0 0-2 0,0 0-4 16,5 0 6-16,-1 0-1 16,1-5 0-16,-1 5 1 15,2 0 1-15,1 0 0 16,-2 0-1-16,0 0 0 15,1 0 0-15,1 0-2 16,-1 0-3-16,4 0 5 16,-4 9 0-16,1-4 6 15,-1 0-6-15,1-1 0 16,0 4 0-16,-1-2 1 16,1 2 0-16,-3-2-1 15,4 1 1-15,-2 2-1 16,-2-4-1-16,1 4 1 0,1-1 0 15,0 2 0-15,-2-2 2 16,0-2-2-16,0 6 1 16,3-7 5-16,-3 8-6 15,2-9-6-15,-2 6 6 16,0-2-1-16,0-4 2 16,1 6-2-16,-1-1 2 15,3 0-1-15,0 5 0 16,0-2 1-16,-3 2-1 15,2 0 1-15,-1-2-1 16,0 3 0-16,-1-6 1 16,1 4-1-16,-3-4 6 15,2-1-6-15,-2-3 0 0,2 0-1 16,-1 4 1 0,-1-5-1-16,1 1 1 0,-1 4 0 15,0-1 1-15,0 2 0 16,1 2-1-16,-3-7 1 15,2 4-1-15,0 1 0 16,0-6 0-16,0 4 0 16,-2-4 0-16,0 2 0 15,2-3 1-15,-2 2 0 16,0-1 8-16,0 1-9 16,0-5 0-16,0 5 1 15,0-1-1-15,0 4 0 16,0-2-1-16,0 6 1 0,0-3 0 15,0 5 0-15,0-5 0 16,0-1 6-16,0-2-6 16,0-6 0-16,0 4 0 15,0-4 2-15,0 0 8 16,0 0-9-16,0 0 14 16,0 0-15-16,-4 0 1 15,0 5 1-15,-1-2-1 16,3-3 0-16,-2 6-1 15,1-6 0-15,3 0 0 16,-2 0 0-16,2 0 6 16,0 0-6-16,-3 0 0 15,1 0 13-15,0 0-13 16,0 0-7-16,0 0 7 0,0 0 1 16,2 0-1-16,-2 0-7 15,-3-6 6 1,3 3 0-16,-3-6-5 0,0-1 4 15,-1 2 2-15,2-2-1 16,-1-2 1-16,1 3 0 16,0 0 1-16,-2 3-1 15,2-2 1-15,2-1 3 16,-2 9-3-16,1-9-1 16,1 9 0-16,0-5-1 15,2 2 1-15,0-3-1 16,0 2-7-16,0-4 7 15,0 4 1-15,0-3-1 0,0 0 1 16,0 2-1 0,0 0 0-16,0-4 0 0,0 2 0 15,0 1-1-15,0 2 1 16,0 4 0-16,0-4-7 16,0 4 1-16,0 0 5 15,0 0-4-15,2 0-6 16,5 0 1-16,-1 0-2 15,4 4 12-15,-1 4 1 16,1-2-2-16,2 2 1 16,1-4 1-16,1 6 0 15,-1-3 1-15,0 4-1 16,1 1 0-16,1 2 0 0,1 4 0 16,-3-4 1-1,1-2-1-15,-1 2 6 0,-2 0-5 16,2-2 0-16,0-2 0 15,3 4-1-15,-3-2 0 16,1-7-7-16,-3 4 7 16,-4-5 0-16,-2 0 0 15,-1-4-1-15,-2 0 1 16,1 0 6-16,1 0 0 16,-2 0-5-16,2 0 9 15,3 0-1-15,-2 0-3 16,-3-4-5-16,3 4-1 15,-3 0 2-15,0-4 5 16,0 4-6-16,0 0 0 0,-2-4 0 16,0 4-1-16,2 0 1 15,-2 0 4-15,0 0-5 16,0-5-2-16,2 5-23 16,3-9-112-16,0 6-205 15,-1-2-1075-15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31T22:07:46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29478 17302 1631 0,'0'0'372'0,"0"0"-139"15,0 0-39-15,0 0-19 16,0 0-15-16,-121-116-65 0,113 107-56 15,6 9-23-15,2 0-16 16,10 35-23 0,15 11-201-16,-2 3-350 0</inkml:trace>
  <inkml:trace contextRef="#ctx0" brushRef="#br0" timeOffset="190.32">29449 17169 2624 0,'0'0'287'0,"0"0"-238"0,-125 8-37 15,100 1-15-15,25 5 3 16,7-5-166-16,38 5-54 16,30-6-104-16,-9 2-268 15,-16-7-380-15</inkml:trace>
  <inkml:trace contextRef="#ctx0" brushRef="#br0" timeOffset="5280.95">29308 16790 1007 0,'0'0'295'0,"0"0"-168"15,0 0-70-15,0 0-25 16,0 0-13-16,0 0 54 16,0 0 143-16,0-4 27 15,0 2-29-15,0 2-54 16,0 0-33-16,0 0-42 16,0 0-27-16,0 0-23 15,0 0-23-15,0 0-12 16,0 0 4-16,0 0-10 15,0 0 12-15,0 0-3 0,0 0-2 16,0 0 23-16,0 0-9 16,0 0-5-16,0 0-10 15,5 0-4-15,4 0 4 16,2 0 6-16,3 0 2 16,-4 0-7-16,4 0-1 15,-3 0 2-15,-2 2-3 16,-1 2 1-16,2 0-1 15,-4 0 0-15,1 0 2 16,-1 2 4-16,2 2-4 16,-2 1 4-16,1 0-4 15,-1 5-1-15,2-6 0 16,-4 2 1-16,0-2-1 16,-2 1 1-16,1-4-1 15,-1-1 6-15,0 4 4 0,-2-2-8 16,2 6 7-16,0-1-8 15,-2 1 4-15,0 1-3 16,0-3-1-16,0 2 0 16,0 2 0-16,0 0 20 15,-8 4-13-15,-7 5 10 16,-6 2-11-16,-1 3 8 16,1-2-14-16,4-3 5 15,3-9-6-15,5-6 0 16,3-4 1-16,4 0 11 15,2-4 6-15,0 0-18 16,0 0 13-16,0 0-13 16,0 0 0-16,0 0-1 0,0 0-7 15,0 0 7-15,0-4-3 16,4 0 4-16,5 0 0 16,-3 0 0-16,4-1 0 15,-4 3 0-15,1-1-1 16,1-1 1-16,2 4-1 15,1-5-9-15,3 5 9 16,-1 0 2-16,3 0 8 16,-1 0-8-16,-1 0-2 0,1 0 0 15,-4 0 0-15,3 9 0 16,-4-4 0-16,0 4-1 16,1-1-7-1,-3 2 9-15,1-2 1 16,3 1 4-16,-6 3-5 15,3-1-1-15,-2-3 0 0,0 2 1 16,-3-2 0-16,0 6-5 16,1 0 5-16,-1-1 0 15,3 4 10-15,-2-3-9 16,-1-2-2-16,-2-2 1 16,0-5 0-16,1 2 0 15,-3-5 0-15,0 6 1 16,0-4 0-16,0 1 6 15,0 4 7-15,-5-1 2 16,-3 2-8-16,-4-2 8 0,-1 3 5 16,-3-4 0-16,-1-1-15 15,-4 2 3-15,-1 0 3 16,0 2-11-16,2-2 13 16,-1 3-13-16,4-3-2 15,1 0 0-15,3-7 1 16,1-1 2-16,1 0-1 15,3 0 10-15,-2 0-11 16,2 0 8-16,-1 0 2 16,2 0-1-16,-2 0-7 15,5 0-3-15,-1 0 2 16,1 0-1-16,2 0 0 16,2 0-1-16,-2 0 1 15,2 0 0-15,0 0 1 16,0 0 0-16,0-1 5 15,0 1-6-15,0 0-1 16,0-4 0-16,0 4 1 0,0 0-1 16,0 0-6-16,0 0 7 15,0 0 0-15,0 0 0 16,0 0-6-16,0 0 6 16,0 0-10-16,0-4 9 0,0 4-5 15,0 0-1 1,2-5 6-16,4 5-7 15,3 0 2-15,3 0 7 16,1 0-2-16,0 0 1 16,5 0 0-16,0 0-1 15,-1 0-4-15,4-3 4 16,1 3 1-16,-2-5 0 16,2 5 1-16,1 0 7 0,-1 0-7 15,-2 0-2-15,0 0 1 16,-2-6 0-16,-3 3-6 15,-4-2 6-15,-3-5-1 16,-2 2 1-16,-2-1 6 16,1 0-5-16,-3 1 8 15,0-1-9-15,-2-6 0 16,0 7 1-16,0-6-1 0,0 2 0 16,0 3-1-16,0-3 1 15,-2 1 1 1,-5 2 10-16,-3-5-10 15,-2 5-2-15,1-3 3 0,0 1-2 16,-3-1 0-16,4 3 0 16,0-3 0-16,1 6 0 15,1-2 0-15,-4 4 1 16,3 4 8-16,-1-2-8 16,-2-3 0-16,-1 5 0 15,2 0 1-15,-3 0-2 16,3 0-1-16,0 0 0 15,2 0 1-15,-2 0-1 16,3 0 1-16,-4 0 0 16,1 11-7-16,-1-7 7 0,4 0-1 15,-1 0 0-15,2 2 0 16,2-6 0-16,3 3 1 16,2-3 0-16,0 0 8 15,0 0-8-15,0 0-2 16,0 0-8-16,0 0 8 15,0 0-5-15,0 0-1 16,0 0 1-16,0 0 1 16,0 0 4-16,0 0 4 15,2 0-4-15,8-3-1 16,-2-1 3-16,1 2 0 16,1-2 0-16,-2 4 0 15,3 0-7-15,1 0 6 16,3 0 1-16,1 0 9 15,1 0-9-15,4 4 0 0,-1 2-5 16,-1-3 4 0,2 2 1-16,-1-1-1 0,0 1 1 15,0 4 0-15,-3-1-1 16,2 2 2-16,-3-2-2 16,-3 6 1-16,0-5-1 0,-4 0 1 15,-2-1-1 1,-1 2-1-16,-4-5-10 15,3-2 12-15,-3 3 5 16,1 2 3-16,-3 1-7 16,0-4 2-16,0 7-1 15,0-2-3-15,0 2 2 16,-5-2-1-16,-8-1 6 16,-3-4-6-16,-4 3 27 15,-5-4-21-15,-1 2 3 16,1-2-9-16,0-4 8 15,6 0-8-15,0 0 2 0,2 5-2 16,3-5 0-16,1 0-1 16,2 3 1-16,2 1 0 15,0-2 6-15,3 3-10 16,1-5 4-16,2 0 0 16,1 3 0-16,2-3 1 0,0 0-1 15,0 0-17-15,0 0 17 16,0 0-11-1,0 0 11-15,8-8-7 16,3-1 7-16,1 0-1 16,2-1 1-16,1-2 0 15,-3 6-2-15,1-6 1 0,-2 3 1 16,1 0 6-16,-4 3-4 16,-1 2-4-16,-3 0 0 15,1 0 1-15,-2-1 1 16,-3 5 0-16,2 0 0 15,-2 0-4-15,0 0 4 16,0 0 1-16,0 0 7 16,0 0-8-16,0 0 7 15,0 0-5-15,0 0 5 16,0 5-7-16,0 7-15 0,-10 6 9 16,2 0 6-16,-1 0 1 15,-2 1 0-15,1-2-2 16,-2-3 3-16,-2 4-2 15,-1-5 0-15,-2 1 1 16,2-6 5-16,1-4-6 16,6-2 11-16,-1 2-10 15,5-1 5-15,2-3-5 16,2 0-1-16,0 0 1 16,0 0-1-16,0 0-1 15,0 0-7-15,0 0 7 16,0 0-7-16,0 0 2 15,0 0 2-15,2-3 4 16,6-1-10-16,3-2 10 16,1-2-1-16,1 4-1 15,1-3 2-15,-1 4-7 0,3-6 7 16,1 5 1-16,-1-1 5 16,2-4-6-16,0 4 0 15,-1-3 0-15,-3 0 0 16,-3-3 0-16,-3 3-1 15,0 3 0-15,-4-4 1 16,0 1 13-16,-1-2-12 16,-3 3 5-16,0-4-5 15,0 3 3-15,0 1-3 16,0 0 0-16,-7-1 0 16,-5 3-1-16,2-4 2 15,-6 1-1-15,-2-1 10 0,-2-3-10 16,3 1-1-16,-2 2 0 15,4 4 0-15,1 1 0 16,1-1-1-16,-1 5 0 16,2 0 1-16,1 0 1 15,-5 0-1-15,3 0 0 16,-1 5-3-16,1-1 2 16,3 1-1-16,2 0 2 15,-1-5-1-15,5 0 2 0,-2 4-1 16,4-4 1-16,0 0 5 15,2 0 0-15,0 0-12 16,0 0 5 0,0 0 0-16,0 0-12 0,0 0-2 15,0 0 0 1,0 0 9-16,4 0 5 0,6 0 2 16,-4-4-2-16,3 4-2 15,-1-5 3-15,-2 5 0 16,0-9 0-16,1 1 0 15,3-1 0-15,-4-4-1 16,3-1 2-16,-3 0 13 16,1 0-13-16,0 6-2 15,0-7-3-15,-1 3 4 16,0-5 0-16,-1-5 1 16,0-2-1-16,-3-2 0 15,-2-1 8-15,0 5-7 0,0-2 9 16,0 8-10-16,0 2 1 15,-2 5 5-15,-5 0 1 16,0 6-7-16,-1-4 0 16,-3 0 0-16,-3-2 0 15,-1-1 16-15,-4 2-15 16,-1 3-1-16,3-4 1 16,-4 6-1-16,6-2 0 15,-1 5 0-15,3 0 0 16,2 0-14-16,2 12 13 15,2 2-5-15,0 0 5 16,3-5-4-16,4 5-6 16,0-7-46-16,0 3-73 15,4 2-158-15,14-2-284 0,-4-5-1143 0</inkml:trace>
  <inkml:trace contextRef="#ctx0" brushRef="#br0" timeOffset="13607.15">25173 5799 804 0,'0'0'395'16,"0"0"-120"-16,0 0-75 15,0 0-34-15,0 0-65 0,0 0-39 16,-11-10-43 0,11 10-6-16,0-2 18 0,0 2 25 15,0 0 45-15,0 0-12 16,0 0 22-16,0 0-38 16,0 0-6-16,0 0-39 15,0 0-11-15,0 0-8 16,0 0-9-16,0-6 15 15,0-2-9-15,0-2 42 16,5-4-23-16,-1-4 6 16,-2-2-17-16,0-2 2 0,0-1-6 15,-2-2 1-15,0-3-3 16,0-1-7-16,0-1 7 16,-4 1-1-16,-2 3 5 15,-3 1-4-15,3 4-11 16,0 9 3-16,2 1 0 15,0 5 0-15,1 3-1 16,3 0 0-16,-2 1 2 16,2 2 11-16,0-2-11 15,-2 2 8-15,2-2-8 16,0-1-1-16,0 3 1 16,0-3-1-16,-2 1 0 15,2 0-4-15,0-2 4 16,-2 1 0-16,2 0 7 15,0-1 4-15,-2-1-22 0,2 2 12 16,0-2-2-16,0 2 1 16,0 1-1-16,0 2 0 15,0 0-21-15,0 0 14 16,0 8-17-16,0 6 23 16,0 0-8-16,2 1 10 0,4-6-1 15,1-1 1-15,-3-2 0 16,4-4 0-1,-4-2 5-15,2 0-5 16,1 0 21-16,-1 0-15 16,4-5-1-16,-2-4-5 15,-1 1 0-15,2 0 0 16,0 1 0-16,-2 0 0 16,1 0-5-16,-1 2 5 0,0-2 1 15,0 4 8-15,-1-2-9 16,-2 4 0-16,1 1-1 15,0 0 1-15,-1 0-1 16,-1 0-9-16,1-2 10 16,0 2 0-16,3-2 15 15,2-2-13-15,-2 1-4 16,-1 3 1-16,1-3 1 16,-1 1 0-16,-1 2 0 0,0 0-1 15,-3 0-7 1,-2 0 8-16,0 0 1 15,0 0 3-15,0 0-3 16,0 0-2-16,0 0-5 16,0 0 5-16,0 0-11 15,2 5-3-15,0 4 14 0,3 7 1 16,1 0-2-16,4 6 8 16,-2 0-12-16,1 2 6 15,1 0 0-15,-2-2 0 16,3 2 0-16,-5-2-1 15,4-3-2-15,-1-2 3 16,-3-2 7-16,4-6 1 16,-2 1-1-16,1-2-13 15,2-4 8-15,1-1-2 0,0-3 0 16,2 0-1-16,1-8 1 16,4-11 0-16,-4-3 9 15,-1 0-9-15,-3 3 0 16,-7 5-40-16,0 6-99 15,-4 8-108-15,0 0-365 16,0 0-911-16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36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9 8970,'0'0'10241,"-17"-8"-7968,13 8 1122,2 208-3143,5 240-51,-1-417-193,0-1 1,2 1-1,1-1 1,2-1-1,1 1 0,16 40 1,-14-58 27,-5-21 143,-2-26 158,-3 32-332,1-14 63,0-17 2,1-1 0,1 1 0,12-48 0,-13 74-77,0 0 0,1 0 0,0 0 0,0 1 1,0-1-1,1 1 0,0 0 0,0 0 0,1 0 0,0 1 0,0 0 0,1 0 0,0 0 0,0 0 0,0 1 1,1 0-1,-1 0 0,1 1 0,0 0 0,11-4 0,-8 4-31,1 1-1,0 0 1,0 1-1,0 0 1,0 1 0,1 0-1,-1 1 1,0 0-1,0 1 1,0 0-1,0 0 1,1 2 0,15 4-1,-12-1-8,0 0 0,-1 1 0,0 0 0,0 1 0,-1 1 0,0 0 0,0 1 0,-1 0 0,13 14-1,-13-12 28,-2 0 0,1 1-1,-1 0 1,-1 1 0,-1 0-1,0 0 1,0 1-1,-1 0 1,-1 0 0,-1 0-1,0 1 1,-1 0-1,-1 0 1,0 0 0,-1 0-1,-1 1 1,-1-1-1,0 1 1,-4 29 0,1-37 24,-1 0 1,0 0-1,0 0 1,-1 0-1,0 0 1,-1-1 0,0 0-1,0 0 1,-1-1-1,0 1 1,0-2-1,0 1 1,-1-1-1,0 0 1,0 0 0,-1-1-1,0 0 1,-11 4-1,-14 6 42,0-1-1,0-3 0,-59 14 1,54-17-121,0-2 0,-1-1 1,0-2-1,0-1 0,0-3 1,-40-5-1,72 5-269,0 0 1,0-1 0,0-1-1,1 0 1,-15-6-1,-12-17-4431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6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11618,'0'0'10976,"-15"29"-10422,-46 89-248,58-114-280,1 1-1,-1-1 0,1 1 0,0 0 0,1 0 0,-1 0 1,-1 10-1,3-14-18,0-1 1,1 0-1,-1 1 1,0-1-1,1 0 1,-1 1 0,0-1-1,1 1 1,-1-1-1,0 0 1,1 0-1,-1 1 1,1-1-1,-1 0 1,0 0 0,1 1-1,-1-1 1,1 0-1,-1 0 1,1 0-1,-1 0 1,1 0-1,-1 0 1,1 0-1,-1 0 1,1 0 0,-1 0-1,0 0 1,1 0-1,-1 0 1,1 0-1,-1 0 1,1 0-1,-1-1 1,1 1 0,0 0-1,10-1 126,174-2 815,-181 4-945,-1 0 1,1 0-1,-1 0 1,0 0-1,0 1 0,0-1 1,1 1-1,-1 0 0,-1 0 1,1 0-1,0 0 0,0 1 1,-1-1-1,0 1 1,1-1-1,-1 1 0,0 0 1,0 0-1,0 0 0,-1 0 1,1 0-1,-1 1 1,0-1-1,2 7 0,2 5 11,-1 1-1,0 0 1,-1 0 0,1 17-1,-3-20-25,0 0 1,0 0-1,-1 0 0,-1 0 0,0 0 1,-4 14-1,3-22 2,0 1 0,0-1 0,-1 0 0,0 0 0,0 0 0,0 0 0,-1 0 0,1-1 0,-1 1 0,0-1 0,0 0 0,-1 0-1,1-1 1,-1 1 0,-9 4 0,3-2-220,1-1-1,-1 0 1,0 0-1,0-1 1,0-1-1,-1 0 1,1 0-1,-1-1 1,0-1-1,0 0 1,0-1-1,1 0 0,-24-3 1,4-5-4840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3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1 928,'0'0'23053,"207"355"-22381,-168-107-168,-24-33-192,-15-59-112,0-68-111,-4-23-41,-17-6-48,-1-7-137,-14-35-967,7-17-3105,3-7-8449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3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6329,'0'-4'18091,"0"8"-15567,3 5-3622,27 96 1059,-9-41 44,159 554 50,-107-362 2,-50-155-35,-17-66-55,2 0-1,17 44 1,-21-112-1285,-4-27-1835,-3-15-4963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38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11018,'0'0'12574,"30"-28"-12021,105-91-117,-122 109-398,0 1 1,1 0-1,1 0 0,0 2 0,0-1 0,0 2 0,1 0 0,0 1 1,0 1-1,18-3 0,-10 2-8,8-2-13,0 2 0,0 1 0,1 1 0,-1 2 0,56 5-1,-70-1-15,0 0-1,0 0 0,0 2 0,-1 0 0,0 1 0,0 1 0,0 1 0,-1 0 0,0 1 0,-1 0 0,23 19 0,-16-7-1,-1 0-1,-1 2 0,0 0 0,-2 2 0,-1 0 0,-1 1 0,-1 0 1,-1 1-1,-2 1 0,0 0 0,-2 1 0,-1 0 0,-2 1 1,-1-1-1,-1 1 0,-1 1 0,-2-1 0,-1 0 0,-1 1 1,-7 46-1,5-66-1,-1 0 1,0-1 0,0 1 0,-1-1-1,-1 0 1,0 0 0,0-1 0,-1 0 0,0 0-1,0 0 1,-1 0 0,-12 11 0,7-9 16,-1-1 1,0-1 0,0 0 0,-1 0 0,0-2 0,0 1-1,-1-2 1,-15 5 0,8-4-77,0-1 0,0-1 1,0-1-1,-1-1 0,0-1 0,1-1 1,-1-1-1,0-1 0,1-1 0,-1-1 0,1-1 1,-25-8-1,37 8-268,-1 0 0,1-1 0,-1 0 0,2-1 1,-16-11-1,-27-31-4099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39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 10186,'0'0'11771,"-34"22"-10726,21-14-950,-3 1-23,1 0 1,0 1-1,1 1 1,0 0-1,0 1 0,1 1 1,1 0-1,0 0 1,1 1-1,0 1 1,1 0-1,1 0 1,0 1-1,2 0 0,-12 31 1,4 20 101,2 1 0,3 0 0,4 1 1,3 127-1,5-168-150,1 0 0,1 0 1,1 0-1,2 0 0,0-1 1,2 0-1,1-1 0,1 0 0,2-1 1,0 0-1,1 0 0,21 25 1,-23-35-74,1 0 1,0 0-1,1-2 1,1 1-1,0-2 1,1 0-1,0-1 0,0 0 1,1-1-1,1-1 1,0-1-1,0-1 1,1 0-1,-1-1 1,1-1-1,1-1 1,36 3-1,-6-6-2001,-17-1-2649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3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6129,'0'0'18808,"15"14"-18330,0-3-350,0 0 0,0 2 0,-1 0 0,-1 1 0,0 0 0,-1 1 0,19 29 0,59 128-130,-54-98 51,50 81-13,140 190 0,-215-326-357,-11-19 279,0 0-1,0 0 1,1 1 0,-1-1-1,0 0 1,0 0 0,0 0-1,0 0 1,0 0 0,0 1-1,0-1 1,0 0 0,0 0-1,0 0 1,0 0 0,0 0 0,0 1-1,0-1 1,0 0 0,0 0-1,0 0 1,0 0 0,0 0-1,0 0 1,0 1 0,0-1-1,-1 0 1,1 0 0,0 0-1,0 0 1,0 0 0,0 0 0,0 1-1,0-1 1,0 0 0,0 0-1,-1 0 1,1 0 0,0 0-1,0 0 1,0 0 0,0 0-1,0 0 1,-1 0 0,1 0-1,0 0 1,0 0 0,0 0-1,0 0 1,0 0 0,-1 0 0,1 0-1,-2-1-570,-1 0 0,0 0-1,1 0 1,0 0 0,-1-1-1,1 1 1,0-1 0,0 0-1,-4-3 1,-16-20-7790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40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1060 13179,'0'0'11258,"101"-228"-10634,-39 127-160,7-20-39,-1-6-137,-10 0-120,-11 10-120,-14 22-48,-15 20-96,-14 33-769,-4 22-991,0 14-3801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42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11018,'0'0'10665,"0"7"-6973,3 18-3631,15-15 161,-18-10-198,1 0-1,0 0 1,0 1-1,0-1 1,0 0-1,0 1 1,0-1-1,0 1 1,0-1-1,-1 1 1,1-1-1,0 1 1,0-1-1,-1 1 1,1 0-1,0-1 1,-1 1-1,1 0 1,0 0 0,-1 0-1,1-1 1,-1 1-1,0 0 1,1 0-1,0 2 1,-1-3-20,0 1-1,1-1 1,-1 1 0,1 0 0,-1-1 0,1 1 0,0-1 0,-1 1 0,1-1 0,-1 0-1,1 1 1,0-1 0,0 0 0,-1 1 0,1-1 0,0 0 0,-1 0 0,1 1 0,0-1-1,0 0 1,0 0 0,-1 0 0,2 0 0,10 5 119,-1 2 30,-7-20-9828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4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9 6913,'0'0'10772,"-14"-9"-2643,19 14-8123,-1 1 0,0-1 1,1-1-1,0 1 1,0-1-1,10 7 1,5 4 13,82 65 35,153 90 1,-234-157-42,-19-12-21,0 0 0,0 1 0,0-1 0,0 0 0,-1 1 0,1 0 0,0-1 0,-1 1 0,1 0 0,-1 0 0,1 0 0,-1 0 0,0 0 0,0 0 0,0 0 0,0 1 0,0-1 0,0 0 0,-1 1 0,1-1 0,-1 0 0,0 1 0,0-1 0,0 0 0,0 1 0,0-1 0,0 1 0,0-1 0,-2 4 0,0 0 5,0 0 0,-1-1 0,1 1 0,-1-1 1,-1 0-1,1 1 0,-1-1 0,0-1 0,0 1 0,-8 7 1,-416 343 334,428-355-340,0 1 1,0-1 0,0 0-1,0 0 1,0 0-1,0 0 1,-1 0-1,1 0 1,0 0-1,0 0 1,0 0-1,0 0 1,0 0 0,-1 1-1,1-1 1,0 0-1,0 0 1,0 0-1,0 0 1,0 0-1,-1 0 1,1 0-1,0-1 1,0 1 0,0 0-1,0 0 1,-1 0-1,1 0 1,0 0-1,0 0 1,0 0-1,0 0 1,0 0-1,0 0 1,-1 0 0,1 0-1,0-1 1,0 1-1,0 0 1,0 0-1,0 0 1,0 0-1,0 0 1,0 0-1,-1-1 1,1 1 0,0 0-1,0 0 1,0 0-1,0 0 1,0-1-1,0 1 1,0 0-1,0 0 1,-1-16-519,8-19-2907,7 12-2632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4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282 134 9618,'0'0'8591,"15"-18"-7796,2-6-477,-9 13 73,0-1 0,1 1 0,0 1 0,19-18 0,-28 28-321,0 0 1,0 0 0,0-1 0,0 1 0,0 0 0,0-1 0,0 1 0,0 0 0,0-1 0,0 1 0,0 0 0,0-1 0,0 1 0,0 0 0,0-1 0,0 1-1,0 0 1,0-1 0,0 1 0,-1 0 0,1 0 0,0-1 0,0 1 0,0 0 0,-1 0 0,1-1 0,0 1 0,0 0 0,-1 0 0,1-1 0,0 1-1,0 0 1,-1 0 0,1 0 0,0 0 0,-1 0 0,1-1 0,0 1 0,0 0 0,-1 0 0,1 0 0,0 0 0,-1 0 0,1 0 0,0 0 0,-1 0 0,1 0-1,0 0 1,-1 0 0,1 0 0,-1 1 0,-19-5-202,20 4 176,-143-7 491,136 8-528,0 0-1,1 1 1,-1-1 0,1 1 0,-1 0 0,1 1 0,0 0 0,0 0 0,0 0-1,0 1 1,0-1 0,1 1 0,0 1 0,0-1 0,0 1 0,0 0-1,1 0 1,-1 0 0,1 1 0,1-1 0,-6 12 0,-2 3-8,0 1 0,2 0 1,1 0-1,0 1 0,-5 28 0,8-25 2,0 1-1,2 0 1,1 0-1,0 0 1,3 0-1,5 47 0,-4-61 0,1 1-1,0 0 1,1-1-1,0 1 0,1-1 1,1 0-1,0-1 0,0 1 1,1-1-1,0-1 1,1 1-1,1-1 0,-1 0 1,2-1-1,12 10 0,-6-7-9,1-1-1,0-1 0,1-1 1,0 0-1,0-1 0,1-1 0,0-1 1,0-1-1,1 0 0,-1-1 1,1-2-1,0 0 0,30-1 0,-45-1 10,-1 0 0,1 0 0,0 0 0,0-1 0,0 0 0,-1 0 0,1 0 0,0-1 0,-1 1 0,1-1 0,-1 0-1,0-1 1,0 1 0,0-1 0,0 1 0,0-1 0,0-1 0,-1 1 0,1 0 0,-1-1 0,3-4 0,-1 0 6,-1 0 1,0 0 0,0 0 0,-1-1 0,0 1 0,-1-1-1,0 0 1,0 0 0,-1 0 0,1-14 0,-1 14-5,-1-1-1,0 1 1,-1-1 0,1 1 0,-2-1 0,1 1-1,-1 0 1,-1 0 0,0 0 0,0 0-1,-1 0 1,-4-8 0,4 12-3,0 0-1,0 0 1,0 0-1,0 1 1,-1 0-1,0 0 1,0 0 0,0 0-1,0 1 1,0 0-1,-1 0 1,0 0-1,0 1 1,1 0 0,-1 0-1,0 0 1,-1 1-1,1 0 1,-9-1-1,4 1-9,-1 1-1,0 0 0,0 0 1,0 1-1,0 1 0,0 0 0,1 1 1,-1 0-1,1 1 0,0 0 0,0 0 1,-17 11-1,20-11-34,0 1 1,1 1-1,0-1 1,0 1-1,0 1 1,0-1-1,1 1 1,0 0-1,1 0 1,0 1-1,0 0 0,0 0 1,1 0-1,0 0 1,1 1-1,0 0 1,-2 9-1,4-15-106,0 1 0,0-1 0,1 1 1,0-1-1,-1 1 0,1-1 0,1 1 0,-1-1 0,0 1 0,1-1 0,0 1 0,0-1 0,0 0 0,0 1 0,0-1 1,1 0-1,0 0 0,-1 0 0,1 0 0,0 0 0,0 0 0,1-1 0,4 5 0,30 16-3787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4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14147,'0'0'9626,"-7"185"-9418,7-113-128,0-10-80,0-13-240,29-20-1424,0-16-2313,-4-13-3065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13531,'0'0'9698,"203"-3"-9082,-152 3-280,-11 0-336,-4 0-120,-10 0-1984,-12 0-9067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45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5217,'0'0'11010,"-9"8"-10039,6-4-908,-2 0 133,0 0 0,1 0 1,0 0-1,0 1 0,0 0 0,1 0 0,-1 0 0,1 0 0,0 1 0,1-1 0,-1 1 1,1-1-1,0 1 0,0 0 0,1 0 0,-1 11 0,2-15-158,1-1 0,-1 1 0,1-1 0,0 0 0,-1 1 0,1-1 0,0 0 0,0 0 0,0 0 0,0 0 0,0 0-1,0 0 1,0 0 0,1 0 0,-1 0 0,0 0 0,0 0 0,1-1 0,-1 1 0,1 0 0,-1-1 0,0 0 0,1 1 0,-1-1 0,1 0 0,2 1 0,50 6 630,-45-6-551,40 3 240,-22-2-206,-1 0 1,51 13-1,-68-12-148,-1 0 0,0 0 0,0 0 0,0 1 0,0 1 1,-1-1-1,1 1 0,-1 1 0,-1-1 0,1 1 0,-1 0 0,0 0 0,6 9 1,-5-5-4,-1 0 0,0 0 0,-1 0 0,0 1 0,0 0 0,-1 0 0,-1 0 0,0 0 1,2 12-1,-1 11 4,-1 62 1,-3-90-1,0 1 0,-1-1-1,0 1 1,0-1-1,0 0 1,-1 1 0,0-1-1,0 0 1,-1 0-1,0 0 1,0-1 0,0 1-1,0-1 1,-1 1-1,0-1 1,0 0 0,-1 0-1,-6 5 1,3-4 1,1-1 0,-1 0 0,0 0 1,0-1-1,-1 0 0,1 0 0,-1-1 0,0 0 1,0-1-1,0 0 0,0 0 0,-14 0 0,15-1-7,0-1 0,0 0 0,0 0 0,0 0 0,1-1 0,-1 0 1,0-1-1,0 0 0,1 0 0,-1 0 0,-8-5 0,10 3-261,1 0 0,0 0 0,0 0 0,0-1 0,1 1 0,-1-1 0,1-1 0,0 1 0,1 0 0,-1-1 0,1 0 0,0 0 0,-3-11 1,-8-32-6181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4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4721,'0'0'18428,"243"16"-17924,-167 3-312,-4-2-104,8-4-88,-18-7-1152,-15-6-4433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46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10114,'0'0'10890,"239"225"-9673,-174-10-145,-25 72-400,-29 19-184,-11-26-272,-11-81-144,-11-75-72,-10-20-216,6-38-1072,1-21-3297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55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20 5801,'0'0'11231,"-10"0"-10565,-27 0-443,18 0 6481,128 0-6001,310 6-332,-345-5-1305,-74-18-6441,0 8 2188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55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6129,'0'0'11085,"-9"0"-4134,485 0-5869,-475 0-1158,-1 0 0,1 1 0,-1-1 1,1 0-1,-1 0 0,1 1 0,-1-1 0,1 1 1,-1-1-1,1 0 0,-1 1 0,0-1 1,1 1-1,-1-1 0,0 1 0,1-1 0,-1 1 1,0-1-1,0 1 0,1-1 0,-1 1 1,0-1-1,0 1 0,0 0 0,0-1 0,0 1 1,0-1-1,0 1 0,0-1 0,0 1 1,0 0-1,0-1 0,0 1 0,0-1 0,0 1 1,0-1-1,-1 1 0,1 0 0,-1 5-2277,1 2-3510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56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260 502 11618,'0'0'11014,"4"-10"-10476,19-50-143,-7 24-249,-2 0-1,-2-1 1,-2 0-1,-1-1 1,8-68 0,-17-36 116,-11 154-90,6 29-120,1 0-1,2 0 1,2-1-1,5 47 1,-4-70-39,7 54 46,30 123-1,-22-124-37,14 126 0,-30-193-6,1 1 1,-1 0-1,0-1 0,0 1 1,0 0-1,0-1 1,-1 1-1,1-1 1,-1 1-1,0 0 0,0-1 1,0 1-1,-3 4 1,1-6 11,0 1 1,0 0 0,0-1-1,-1 1 1,1-1 0,-1 0-1,0 0 1,1-1 0,-1 1-1,0-1 1,-7 2 0,-22 8 49,-140 43 53,142-47-91,0 0 1,0-2 0,-53 1-1,96-27 79,9 7-116,0 0 0,1 1 0,0 2 0,1 0 0,0 1 0,0 2 0,32-8 0,-12 5 10,0 2 0,1 1 0,0 3 1,70 0-1,-104 5-19,0 0 0,1 1 1,-1 0-1,0 0 0,0 1 1,12 4-1,-16-3-264,-1-1 1,1 1-1,-1 0 1,0 0-1,0 1 1,0-1 0,-1 1-1,1 0 1,-1 0-1,0 1 1,5 6-1,11 17-6467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57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8546,'0'0'16371,"134"-17"-15811,-58 4-183,0 4-177,-7 2-112,-22 7-88,-29-3-673,-15 3-1991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57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 9962,'0'0'13500,"0"0"-13488,0 0-1,0 0 1,0 0-1,0 0 1,0 0-1,0 0 1,0 0-1,0 1 1,-1-1-1,1 0 1,0 0-1,0 0 1,0 0 0,0 0-1,0 0 1,0 0-1,-1 0 1,1 0-1,0 0 1,0 0-1,0 0 1,0 0-1,0 0 1,0 0-1,-1 0 1,1 0-1,0 0 1,0 0-1,0 0 1,0 0-1,0 0 1,-1 0-1,1 0 1,0 0-1,0 0 1,0 0-1,0 0 1,0 0-1,0 0 1,-1 0-1,1-1 1,0 1-1,0 0 1,0 0-1,0 0 1,0 0-1,0 0 1,0 0-1,0 0 1,0-1-1,0 1 1,-1 0-1,1 0 1,0 0-1,0 0 1,0 0-1,-1 12 125,1 0-1,0 0 1,1 0-1,2 15 1,0 5 87,11 182 846,13 123-577,-26-325-514,3 19-2,13 46-1,-16-71-76,1 0 0,0 0 0,0-1 0,0 1 0,0-1-1,1 1 1,0-1 0,0 0 0,1 0 0,0-1 0,-1 1-1,2-1 1,-1 1 0,9 6 0,-13-11 10,1 1 0,0-1 0,-1 0 0,1 1 0,-1-1 0,1 1 0,0-1 0,0 0 1,-1 1-1,1-1 0,0 0 0,0 0 0,-1 0 0,1 0 0,0 1 0,0-1 0,0 0 0,-1 0 0,1-1 0,0 1 0,0 0 0,-1 0 0,1 0 0,0 0 0,0-1 0,-1 1 1,1 0-1,0-1 0,0 1 0,-1 0 0,1-1 0,0 1 0,-1-1 0,1 1 0,-1-1 0,1 0 0,-1 1 0,1-1 0,0 0 0,6-29-5398,-5-9-5431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58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1 310 11586,'0'0'7613,"35"-36"-6330,-35 36-1283,161-151 988,-143 137-885,0 0 0,1 2 0,0 0 0,1 1 1,0 1-1,1 1 0,0 1 0,0 1 0,1 1 0,-1 0 0,2 2 1,-1 0-1,0 2 0,31 0 0,-45 1-83,-1 1-1,0 0 1,1 0-1,-1 1 1,1 0 0,-1 0-1,0 1 1,1 0-1,-1 0 1,0 0 0,0 1-1,0 0 1,-1 1 0,10 5-1,-11-4-10,0 0 0,0 0-1,0 1 1,-1-1 0,1 1-1,-1 0 1,-1 0 0,1 0-1,-1 1 1,-1-1 0,1 1 0,-1 0-1,0 0 1,0 0 0,0 9-1,2 5-16,-1 1-1,-2-1 1,0 1-1,-1-1 1,-1 1-1,-1-1 1,-1 1-1,-1-1 1,-1 0-1,0 0 1,-2 0-1,0-1 1,-2 0-1,0-1 1,-1 0-1,-1 0 0,-1-1 1,0 0-1,-2-1 1,0-1-1,0 0 1,-21 17-1,25-25-163,0 0 0,0-1 0,-1 0 0,-20 11 0,26-16 61,0 0 0,0 0 0,1-1 0,-1 0 0,0 1 1,-1-1-1,1-1 0,0 1 0,0-1 0,0 0 0,0 0 1,0-1-1,-1 1 0,-5-3 0,9 3 57,1-1-1,0 1 1,-1-1-1,1 0 1,-1 1-1,1-1 1,0 0 0,0 0-1,0 0 1,-1 0-1,1 0 1,0 0-1,0 0 1,0-1-1,0 1 1,1 0 0,-1-1-1,0 1 1,0 0-1,1-1 1,-1 1-1,0-3 1,-3-21-1750,1 0 0,0 1 0,3-42 0,0 61 1187,0-65-10101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58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0 12635,'0'0'11181,"-35"34"-10602,35-34-579,-144 149 497,138-142-472,0 1 0,0 0 0,0 0 0,1 1 0,0-1 0,1 1 0,0 0 0,1 0 0,-1 0 1,2 1-1,-1-1 0,2 1 0,-1 0 0,1-1 0,0 1 0,2 13 0,-2 1 13,0-10-33,0 0 1,2 1-1,-1-1 0,2 0 1,0 0-1,0 0 0,2 0 1,-1 0-1,2-1 0,0 1 1,0-1-1,2-1 0,-1 1 1,2-1-1,-1 0 0,2 0 1,-1-1-1,2 0 0,-1-1 1,2 0-1,-1 0 0,1-1 1,1-1-1,19 12 0,-14-10-282,0-2 0,0 0 0,35 11 0,20-5-3465,-34-12-2822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2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197 293 3609,'0'0'12972,"-11"11"-7478,10-41-5250,0 0 0,-2 0 0,-7-32-1,8 50-293,-1 1 0,0 0 0,-1 0-1,-1 0 1,0 0 0,0 1 0,-1 0-1,0 0 1,0 0 0,-2 1 0,-7-9-1,14 16 21,-1 1 0,1 0 0,0-1-1,-1 1 1,0 0 0,1 0 0,-1-1-1,0 1 1,1 0 0,-1 1-1,0-1 1,0 0 0,0 1 0,1-1-1,-1 1 1,0-1 0,0 1-1,0 0 1,0 0 0,0 0 0,0 0-1,0 0 1,0 0 0,0 0 0,0 1-1,0-1 1,0 1 0,0-1-1,0 1 1,1 0 0,-1 0 0,0 0-1,0 0 1,1 0 0,-1 0 0,1 1-1,-1-1 1,1 0 0,-2 3-1,-1 0 32,1 0 0,0 0 0,0 0-1,0 1 1,1-1 0,0 1 0,0 0 0,0 0-1,0-1 1,1 1 0,-1 0 0,2 1-1,-2 9 1,5-14 22,0 0-1,0 0 0,0 0 1,0-1-1,1 1 1,-1-1-1,0 1 1,0-1-1,1 0 0,-1-1 1,4 0-1,-1 1 21,11-1-15,1 0-1,0-2 0,0 0 1,-1-1-1,0-1 1,0 0-1,0-1 0,0-1 1,-1-1-1,28-17 1,-35 20-28,-6 2-11,1 1-1,0 0 0,-1 0 1,1 0-1,0 1 0,0-1 0,0 1 1,1 0-1,-1 0 0,7 0 1,-10 2 9,1 0 0,-1 0 0,0 1 0,0-1 0,1 0 0,-1 1 0,0-1 0,0 1 0,0 0 0,-1-1-1,1 1 1,0-1 0,-1 1 0,1 0 0,-1 0 0,1-1 0,-1 1 0,0 0 0,0 3 0,3 5-5,86 421 71,12 45 193,-91-446-205,-10-30-51,0-1-1,0 1 1,1 0-1,-1 0 1,0 0-1,0 0 0,0 0 1,0 0-1,0 0 1,0 0-1,0 0 0,0 0 1,0 0-1,1 0 1,-1 0-1,0 0 0,0 0 1,0 0-1,0 0 1,0 0-1,0 0 0,1 0 1,-1 0-1,0 0 1,0 0-1,0 0 0,0 0 1,0 0-1,0 0 1,0 0-1,0 0 0,1 0 1,-1 0-1,0 0 1,0 0-1,0 0 1,0 0-1,0 0 0,0 0 1,0 0-1,0 1 1,0-1-1,1 0 0,-1 0 1,0 0-1,0 0 1,0 0-1,0 0 0,0 0 1,0 0-1,0 1 1,0-1-1,0 0 0,0 0 1,0 0-1,0 0 1,0 0-1,-9-53-691,-21-38-1987,4 26-2647,-3-4-6327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7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10002,'0'0'10698,"44"244"-8865,-34-117-817,1 13-440,-4 4-160,-7-4-232,0-16-184,0-23 0,0-29-72,-32-46-360,-1-23-1232,-3-3-4570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5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8914,'0'0'13389,"7"5"-12458,15 14-652,0 2 0,-2 1-1,0 0 1,-1 1-1,29 50 1,-21-32-121,116 186 180,2 5-1171,-138-225 534,0 2-445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7:59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0 10138,'0'0'11659,"-120"205"-11115,66-120-192,-7 6-40,-5 4-32,1-7-144,7-13-40,11-20-88,22-16-8,10-16-512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00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9 7882,'0'0'9428,"1"0"-9373,-1 0 0,0 0 0,0 0 0,0 0 0,1 0-1,-1 0 1,0 0 0,0 0 0,1-1 0,-1 1-1,0 0 1,0 0 0,0 0 0,0 0 0,1-1 0,-1 1-1,0 0 1,0 0 0,0 0 0,0-1 0,0 1 0,1 0-1,-1 0 1,0 0 0,0-1 0,0 1 0,0 0 0,0 0-1,0-1 1,0 1 0,0 0 0,0 0 0,0-1-1,0 1 1,0 0 0,0 0 0,0-1 0,0 1 0,0 0-1,0 0 1,-1 0 0,1-1 0,0 1 0,0 0 0,-7 2 112,0 1 0,0 0 0,1 0 0,-1 1 0,1-1 1,0 1-1,0 1 0,-9 8 0,6-6-12,-496 383 2430,500-386-2803,-4 6 1080,24-1-27,125 55-833,-71-36-2,-1 4-1,-2 3 1,97 67-1,-120-64 8,-41-35-9,0-1 1,0 1 0,0 0 0,-1-1 0,1 1-1,0 0 1,-1 0 0,0 0 0,0 0-1,0 1 1,0-1 0,0 0 0,-1 0 0,1 5-1,-1-7-30,0-1 0,0 0-1,-1 1 1,1-1 0,0 0-1,0 1 1,0-1-1,-1 0 1,1 1 0,0-1-1,0 0 1,-1 0 0,1 1-1,0-1 1,-1 0 0,1 0-1,0 0 1,-1 1-1,1-1 1,0 0 0,-1 0-1,1 0 1,0 0 0,-1 0-1,1 0 1,-1 0 0,1 0-1,0 0 1,-1 0-1,1 0 1,0 0 0,-1 0-1,1 0 1,-1 0 0,1 0-1,0 0 1,-1-1-1,-1 1-448,-13 0-2893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01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83 6753,'0'0'12151,"7"-40"-6910,-7 38-5205,0 0 0,-1 0-1,1 1 1,-1-1 0,0 0-1,1 1 1,-1-1 0,0 0 0,0 1-1,0-1 1,0 1 0,0-1-1,0 1 1,-1 0 0,1-1 0,0 1-1,-1 0 1,1 0 0,-1 0-1,1 0 1,-1 0 0,0 0 0,1 0-1,-1 1 1,0-1 0,0 1-1,1-1 1,-1 1 0,0-1 0,-2 1-1,-61-5 121,61 5-132,-11-1-4,0 1 1,1 1-1,-1 0 0,0 1 0,1 0 1,0 2-1,-1-1 0,1 2 0,0 0 1,1 0-1,-1 1 0,1 1 0,1 0 1,-1 1-1,-15 13 0,18-13-18,1 0-1,0 0 1,0 1-1,1 0 1,0 1 0,1 0-1,0 0 1,0 0-1,1 1 1,1 0 0,0 0-1,0 1 1,1-1-1,0 1 1,1 0-1,1 0 1,0 0 0,0 0-1,1 1 1,1-1-1,2 24 1,0-28-3,0 1 0,0-1 0,1 0-1,0 0 1,1 0 0,0 0 0,0 0 0,1-1 0,-1 1 0,2-1 0,-1-1 0,1 1 0,0-1 0,0 0 0,1 0-1,0 0 1,0-1 0,0-1 0,1 1 0,10 4 0,1 1-12,1-1 0,1-1 0,-1 0 0,1-2 0,0 0 0,1-2 0,22 2 0,-22-4-8,-1-1-1,26-3 1,-46 2 17,1-1 0,0 0-1,0 1 1,-1-1 0,1 0 0,0 0-1,-1 0 1,1 0 0,-1 0 0,1 0-1,-1 0 1,0 0 0,1 0 0,-1-1-1,0 1 1,0-1 0,0 1 0,0-1-1,0 1 1,0-1 0,0 0 0,0 1-1,-1-1 1,1 0 0,-1 0 0,1 0-1,-1 1 1,0-1 0,0 0 0,0 0-1,0 0 1,0-2 0,0-2 1,0 1 0,0-1 0,-1 1 0,0-1 0,0 1 0,0-1 0,-1 1 0,1 0 0,-1-1 0,-3-4 0,0 4-21,0 1 0,0-1 0,0 1 0,-1 0 0,0 0 0,0 1 0,0 0 0,0 0 0,-1 0 0,1 1 1,-1 0-1,0 0 0,0 1 0,0 0 0,0 0 0,-1 1 0,1 0 0,0 0 0,-1 0 0,1 1 0,-12 1 0,8-1-28,-1 1 0,1 0 0,0 0-1,0 1 1,0 1 0,0 0 0,0 0 0,1 1-1,-1 1 1,1 0 0,0 0 0,0 1-1,-14 11 1,19-13-19,0 1 0,0 1-1,1-1 1,0 1 0,0-1-1,0 1 1,1 0 0,0 0-1,0 1 1,-2 6 0,4-10-18,0-1 0,1 0 0,0 1 0,-1-1 0,1 1 1,0-1-1,0 1 0,0-1 0,0 1 0,1-1 0,-1 0 1,1 1-1,-1-1 0,1 1 0,0-1 0,0 0 1,0 0-1,0 1 0,0-1 0,1 0 0,-1 0 0,1 0 1,-1 0-1,1-1 0,0 1 0,0 0 0,0-1 1,-1 1-1,2-1 0,2 3 0,46 15-3700,6-7-4563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04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2881,'0'0'18758,"9"1"-14194,20 9-3901,182 123 174,-21-14-854,-185-116-33,-3-2-1,-1 0-1,1 0 0,0 0 0,0 0 0,-1 1 0,1-1 0,0 0 0,-1 1 0,1-1 0,-1 1 0,0-1 0,0 1 0,1 0 0,-1 0 0,0-1 1,0 1-1,1 4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06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13499,'0'0'6785,"7"209"-6537,-7-121-104,4-7-56,-4-12-80,4-17 0,-1-20 0,4-12-8,-3-17-56,3-3-336,-7-26-352,0-13-2160,0-3-7139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12515,'0'0'5805,"0"23"-5188,0 178 2108,0-193-2569,-1 0 1,-1 0-1,1 0 1,-1-1-1,0 1 1,-6 12-1,4-13-100,2 0 0,-1 0 0,1 0-1,0 1 1,1-1 0,-1 13 0,28-19 146,30-4-33,-41 1-155,1 0-1,-1 2 0,0 0 0,0 1 0,1 0 1,16 4-1,-27-2-19,0-1 0,0 1 0,-1 1 0,1-1 0,-1 0 1,0 1-1,0 0 0,0 0 0,-1 0 0,0 1 0,1-1 0,-1 1 1,-1 0-1,1 0 0,-1 0 0,0 0 0,0 0 0,2 8 0,5 17-22,10 56-1,-19-83 28,7 52-93,-1 103-1,-6-157 97,0 0 0,0 0 1,0 0-1,0 0 0,0 0 0,-1 0 1,1 0-1,0 0 0,0 0 0,-1 0 1,1 0-1,-1 0 0,1-1 0,-1 1 1,1 0-1,-1 0 0,1 0 0,-1-1 1,0 1-1,1 0 0,-1-1 0,0 1 0,0-1 1,1 1-1,-1-1 0,0 1 0,0-1 1,0 1-1,0-1 0,0 0 0,0 1 1,0-1-1,0 0 0,0 0 0,0 0 1,1 0-1,-1 0 0,0 0 0,0 0 1,0 0-1,0 0 0,0 0 0,-2-1 0,-1 0-5,0 0-1,0 0 1,0 0-1,0-1 1,0 1-1,1-1 1,-1 0-1,0 0 1,1 0-1,-6-5 1,-6-10-712,0 0 1,0-1-1,2 0 1,1-1-1,0-1 1,-16-38-1,13 29-1310,-19-41-5227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07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7378,'0'0'14899,"174"-150"-14163,-141 143-200,7 7-192,-1 0-200,12 0-48,7 0-96,4 0-96,17 0-880,-10-3-2865,-18-20-6809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07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10882,'0'0'8242,"181"261"-7098,-134 0-39,-25 39-457,-22-7-280,-29-62-200,-14-91-168,-15-9-24,18-46-1633,-4-20-3880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11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12067,'0'0'9595,"-4"0"-8808,3 0-751,0 0 0,0-1 0,1 1 0,-1 1 0,0-1 0,0 0 0,0 0 0,0 0 0,0 0 0,0 1 0,0-1 0,1 0-1,-1 1 1,0-1 0,0 1 0,0-1 0,1 1 0,-1-1 0,0 1 0,1-1 0,-1 1 0,0 0 0,1-1 0,-1 1 0,0 1 0,-5 26 620,5-13-684,-9 106 743,5 126 0,5-184-674,1-48-35,1 0 0,0 0 0,1-1 1,6 18-1,-5-18 1,0-1 0,-1 1 0,-1 0 0,1 17 0,-3-30 13,0 1 0,1 0 0,-1-1 0,1 1-1,0-1 1,-1 1 0,1-1 0,0 1-1,0-1 1,0 0 0,0 1 0,0-1-1,0 0 1,0 0 0,0 0 0,0 1 0,1-1-1,-1 0 1,0-1 0,1 1 0,-1 0-1,1 0 1,-1-1 0,1 1 0,-1 0 0,1-1-1,-1 0 1,1 1 0,3-1 0,61 7 174,-41-6-39,47 2-46,0-3 0,0-3-1,105-19 1,-161 20-94,163-33-12,-123 22 11,-1 2-1,2 2 1,63-1-1,-45 7 1,107-20 1,-108 12-14,110-4 1,112 17 0,317-4-20,-195-14-219,276-4-386,-123 17 92,-426 19 275,-1-18 92,155 5 61,-227 3 65,72 4 28,-130-10 15,0 1 1,-1 1-1,1 1 0,0 0 0,13 5 0,-16-6 41,0-1-1,0 1 1,0-2-1,0 1 1,20-3 0,10 0-45,-41 2 5,29 0 548,-25-36-323,-3 30-207,-1-1 0,0 1 0,0 0 0,0-1 0,-1 1 0,0 0 0,0 0 0,0-1 0,-1 1 0,0 0 0,0 0 0,-1 1 0,0-1 0,0 0 0,0 1 0,-4-6 0,2 4 6,0-1 1,1 0-1,0 0 1,0 0-1,1-1 0,0 1 1,0-1-1,1 0 1,1 0-1,-1 0 1,1 0-1,1-12 1,0 20 21,0 0-46,0-1-3,0 2 9,28-4-4778,-9 4-1924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7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8226,'0'0'13067,"18"170"-11691,-3-85-528,-1 6-312,1-3-232,-1-7-192,1-19-112,-1-16 0,-7-20-488,-7-36-5393,-14-22-10283</inkml:trace>
  <inkml:trace contextRef="#ctx0" brushRef="#br0" timeOffset="1">0 333 5329,'0'0'15908,"218"-7"-14204,-146-2-864,-6 2-576,2 0-264,-17-2-480,-15 2-3913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1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82 8066,'0'0'13089,"8"-16"-13019,-5 9-64,24-38 15,-27 44-20,1 0-1,-1 1 1,1-1 0,-1 0-1,1 1 1,-1-1-1,1 0 1,0 1 0,-1-1-1,1 1 1,0-1-1,-1 1 1,1-1-1,0 1 1,0 0 0,0-1-1,-1 1 1,1 0-1,0 0 1,0-1 0,0 1-1,0 0 1,-1 0-1,1 0 1,0 0 0,0 0-1,0 0 1,0 0-1,0 1 1,-1-1-1,1 0 1,0 0 0,0 1-1,0-1 1,-1 0-1,1 1 1,0-1 0,0 1-1,-1-1 1,1 1-1,0-1 1,-1 1-1,1 0 1,0-1 0,-1 1-1,1 0 1,-1-1-1,1 1 1,-1 0 0,0 0-1,1-1 1,-1 1-1,0 0 1,1 1 0,4 9 45,0 1 1,-1-1 0,-1 1 0,0-1 0,0 1 0,2 23 0,-3 77 441,-2-78-342,0-32-138,0-1-1,0 1 0,0 0 0,0 0 1,0 0-1,0 0 0,-1 0 0,1-1 0,-1 1 1,0 0-1,1 0 0,-1-1 0,0 1 0,0 0 1,0-1-1,-1 3 0,1-3 0,0-1 0,0 1 0,0-1 0,1 1 0,-1-1 0,0 0 0,0 1 0,0-1 0,0 0 0,0 0 0,0 1 0,1-1 0,-1 0 0,0 0 0,0 0 0,0 0 0,0 0 0,0 0 0,0 0 0,0-1 0,0 1-1,0 0 1,-1-1 0,-1 0 1,0-1-1,0 1 0,0-1 0,0 0 0,0 0 1,0 0-1,0-1 0,1 1 0,-1-1 1,1 1-1,0-1 0,0 0 0,0 0 0,0 0 1,-2-5-1,-5-17-38,2 0-1,1 0 1,1-1-1,2 0 1,0 0 0,1 0-1,3-34 1,-1 59 27,0 0 0,0 0-1,0 0 1,1 0 0,-1 0 0,0 0-1,0 1 1,0-1 0,1 0-1,-1 0 1,0 0 0,1 1 0,-1-1-1,1 0 1,-1 0 0,1 1 0,-1-1-1,1 0 1,-1 1 0,1-1-1,0 0 1,-1 1 0,1-1 0,0 1-1,0-1 1,-1 1 0,1 0 0,0-1-1,0 1 1,0 0 0,0 0 0,-1-1-1,1 1 1,0 0 0,0 0-1,0 0 1,0 0 0,0 0 0,0 0-1,0 0 1,-1 0 0,1 0 0,0 1-1,0-1 1,0 0 0,1 1-1,2 0-7,0 0-1,-1 1 1,1-1-1,0 1 1,-1 0-1,1 0 1,-1 0-1,0 0 0,1 1 1,2 2-1,0 3-10,0 1-1,0-1 0,-1 1 1,0 0-1,-1 0 0,0 0 0,0 0 1,-1 1-1,0 0 0,-1 0 1,0 0-1,-1 0 0,0 0 0,0 0 1,-1 0-1,0 0 0,-3 18 1,2-26 36,0 0 1,-1 0 0,1 0 0,0 0-1,-1 0 1,1 0 0,-1 0 0,1-1 0,-1 1-1,0 0 1,0-1 0,0 0 0,0 1-1,0-1 1,0 0 0,0 0 0,0 0-1,-1 0 1,1-1 0,0 1 0,-1 0 0,1-1-1,0 0 1,-1 1 0,1-1 0,0 0-1,-1 0 1,1-1 0,0 1 0,-1 0-1,1-1 1,0 1 0,-1-1 0,1 0 0,0 0-1,-3-1 1,3-2-81,0 0 0,0-1 0,0 1-1,1 0 1,-1-1 0,1 0 0,1 1 0,-1-1 0,0 1-1,1-1 1,0 0 0,0 1 0,2-9 0,-2-1-301,2-42-2151,7 3-2717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1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4889,'0'0'16437,"-4"17"-10738,1 1-5600,6 47-34,11 66-1,1-1-30,-4 75 12,-8-90-26,34 204 0,-35-313-42,9 36-3,-11-40 1,0-1-1,1 0 1,-1 0 0,1 1-1,-1-1 1,1 0 0,-1 0-1,1 0 1,0 0 0,0 1-1,0-1 1,-1 0 0,1 0-1,0-1 1,0 1 0,0 0-1,0 0 1,1 0 0,-1-1-1,0 1 1,0-1 0,0 1-1,0-1 1,3 1 0,-3-2-23,0 0 0,0 0 1,-1 0-1,1 0 0,0-1 1,-1 1-1,1 0 0,-1-1 1,1 1-1,-1-1 0,0 1 1,1 0-1,-1-1 0,0 1 0,0-1 1,0 1-1,0-3 0,0 0-141,4-115-4464,-4 79 1473,0-15-3525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15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6 215 4097,'0'0'9294,"-6"28"-3828,7-20 654,9-9-6006,1 0-1,-1 0 0,1-1 0,-1 0 1,0-1-1,0 0 0,16-8 1,69-42 299,-68 36-303,52-23-1,-14 13-37,88-31 77,-130 51-139,0 1 1,1 2 0,0 0-1,44-1 1,-17 3-8,-36 0-5,1 1-1,-1 1 0,1 0 0,-1 1 0,0 1 1,20 4-1,-30-4 3,1 0 0,-1 1 0,0 0-1,0 0 1,0 0 0,0 0 0,-1 1 0,1 0 0,-1 0 0,0 0 0,0 1 0,0-1 0,-1 1 0,1 0 0,-1 0 0,0 0 0,-1 0 0,1 0 0,-1 1-1,3 11 1,-2-8 9,-1 0-1,0 0 1,-1 1-1,0-1 1,-1 1-1,0-1 1,-1 11-1,1 9 14,-1-24-19,0 0-1,-1 0 1,1-1 0,-1 1 0,0-1 0,0 1 0,-1-1-1,1 0 1,-1 0 0,0 0 0,0 0 0,-5 5 0,-3 4 1,-39 36 28,27-27-28,-1 0 1,0-2-1,-1-1 0,-31 18 0,4-5-14,-70 31 0,112-58-396,1-1 1419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1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2 8434,'0'0'12668,"-5"0"-12089,-2 0-398,4-1-103,0 1 1,-1 0-1,1 0 1,0 0-1,-1 0 1,1 1-1,0-1 1,-1 1-1,1 0 0,0 0 1,0 0-1,0 1 1,0-1-1,0 1 1,0-1-1,0 1 1,-4 4-1,-12 15 113,2 1-1,0 1 1,2 0-1,1 1 1,0 1-1,2 0 1,1 1 0,1 0-1,1 1 1,-6 35-1,2 4-45,4 0-1,3 1 1,2 76-1,4-110-126,2 1 0,1-1 0,2 0 0,0 0 0,14 39 0,-13-52-18,2 0 1,1 0 0,0-1 0,1-1-1,2 1 1,-1-2 0,2 0-1,0 0 1,21 19 0,-23-25-285,0-2 0,0 1 0,1-1 1,0-1-1,22 12 0,-33-21 86,-1 1 0,1-1-1,-1 1 1,0-1 0,1 1 0,-1-1 0,0 0 0,1 1-1,-1-1 1,0 1 0,0-1 0,0 1 0,0-1 0,1 0-1,-1 1 1,0-1 0,0 0 0,0 1 0,0-1 0,0 0-1,0 1 1,-1-1 0,1-1 0,0 1-585,0-23-7460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1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 9250,'0'0'14388,"0"0"-14358,0 0-1,0 0 1,0 0 0,0 1-1,0-1 1,-1 0-1,1 0 1,0 0-1,0 0 1,0 0-1,0 0 1,0 0-1,-1 0 1,1 0 0,0 1-1,0-1 1,0 0-1,0 0 1,-1 0-1,1 0 1,0 0-1,0 0 1,0 0-1,0 0 1,-1 0 0,1 0-1,0 0 1,0 0-1,0 0 1,0-1-1,-1 1 1,1 0-1,0 0 1,0 0-1,0 0 1,0 0 0,-1 0-1,1 0 1,0 0-1,0 0 1,0-1-1,0 1 1,0 0-1,0 0 1,0 0-1,-1 0 1,1 0 0,0-1-1,0 1 1,0 0-1,0 0 1,0 0-1,0 0 1,0 0-1,0-1 1,0 1 0,0 0-1,2 12 46,0-1 0,0 1 0,2-1 0,-1 1 0,1-1 0,1 0 0,0 0 0,1-1 0,7 12 0,4 9 71,-5-8-120,148 269 571,-119-225-458,3-2-1,65 74 0,-109-139-140,0 0 1,0 0-1,0 0 1,0 0-1,0 0 0,0 0 1,0 1-1,0-1 1,0 0-1,1 0 1,-1 0-1,0 0 0,0 0 1,0 0-1,0 0 1,0 0-1,0 1 1,0-1-1,0 0 0,0 0 1,0 0-1,0 0 1,0 0-1,0 0 1,0 0-1,0 0 0,0 1 1,0-1-1,0 0 1,0 0-1,0 0 1,0 0-1,0 0 0,0 0 1,0 0-1,0 0 1,0 1-1,-1-1 1,1 0-1,0 0 0,0 0 1,0 0-1,0 0 1,0 0-1,0 0 1,0 0-1,0 0 0,0 0 1,0 0-1,-1 0 1,1 0-1,0 1 0,0-1 1,0 0-1,0 0 1,0 0-1,0 0 1,0 0-1,0 0 0,-1 0 1,1 0-1,0 0 1,0 0-1,0 0 1,-13 0-350,8 0 142,-9 0-575,-1-1-1,1 0 1,-1-1 0,-27-8-1,-3-9-4433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1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 1 8874,'0'0'13444,"-4"7"-13078,-35 81 599,8-18-267,-42 70 0,9-41-453,-4-3 0,-3-3 0,-116 115-1,162-185-457,25-23 189,0 0 0,-1 1 1,1-1-1,0 0 0,0 0 1,0 0-1,0 0 0,0 0 0,0 1 1,0-1-1,-1 0 0,1 0 0,0 0 1,0 0-1,0 0 0,0 0 1,-1 0-1,1 0 0,0 0 0,0 0 1,0 0-1,0 0 0,-1 0 1,1 0-1,0 0 0,0 0 0,0 0 1,0 0-1,-1 0 0,1 0 0,0 0 1,0 0-1,0 0 0,0 0 1,-1 0-1,1 0 0,0 0 0,0 0 1,0 0-1,0 0 0,0 0 1,-1-1-1,1 1 0,0 0 0,0 0 1,0 0-1,0 0 0,0 0 0,0-1 1,0 1-1,0 0 0,-1 0 1,1 0-1,0-1 0,0-14-995,8-19-1197,18-14-2692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18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0 8570,'0'0'11165,"-13"10"-9847,-39 38 297,-97 79 20,16-41-1070,100-67-476,100 2 830,-27-9-851,-1 2-1,0 2 1,-1 2-1,0 1 1,-2 1 0,0 3-1,-2 0 1,43 39-1,-74-60-57,-1 1-1,0-1 0,0 1 0,0-1 0,0 1 1,0 0-1,-1 0 0,1 0 0,-1 0 1,2 4-1,-3-6-12,0-1 0,0 1-1,0 0 1,0 0 0,0 0 0,0-1 0,0 1-1,0 0 1,0 0 0,0 0 0,-1-1 0,1 1 0,0 0-1,-1 0 1,1-1 0,0 1 0,-1 0 0,1-1 0,-1 1-1,1-1 1,-1 1 0,1 0 0,-1-1 0,1 1 0,-1-1-1,0 1 1,1-1 0,-1 1 0,0-1 0,1 0-1,-1 1 1,0-1 0,0 0 0,1 0 0,-1 0 0,0 1-1,0-1 1,1 0 0,-1 0 0,0 0 0,0 0 0,0 0-1,1 0 1,-3-1 0,-1 2-129,-3-1-549,0 1 1,0-1 0,0 0-1,0-1 1,-11-2 0,-2-10-7890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2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8426,'0'0'16446,"4"11"-16134,7 8-214,0 1 1,2-2-1,0 1 1,0-2-1,2 0 1,0-1-1,30 25 0,-22-22-70,1 0 0,2-2-1,-1 0 1,2-2 0,43 18 0,-20-19-178,-50-14 126,0 0 0,0 0 0,0 0 0,1 1-1,-1-1 1,0 0 0,0 0 0,0 0 0,0 0 0,1 0 0,-1 0-1,0 0 1,0 0 0,0 0 0,0 0 0,1 0 0,-1 0 0,0 0-1,0 0 1,0 0 0,1 0 0,-1 0 0,0 0 0,0 0-1,0 0 1,0-1 0,0 1 0,1 0 0,-1 0 0,0 0 0,0 0-1,0 0 1,0 0 0,0 0 0,1-1 0,-1 1 0,0 0 0,0 0-1,0 0 1,0 0 0,0-1 0,0 1 0,0 0 0,0 0-1,0 0 1,0 0 0,0-1 0,0 1 0,0 0 0,0 0 0,0 0-1,0 0 1,0-1 0,0 1 0,0 0 0,0 0 0,0 0 0,0-1-1,0 1 1,0-3-643,0-14-3321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2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95 8858,'0'0'10399,"6"-11"-9664,18-35 164,-23 45-797,0 1 0,-1-1-1,1 0 1,-1 1 0,1-1-1,-1 0 1,0 0 0,1 0-1,-1 1 1,0-1 0,1 0-1,-1 0 1,0 0 0,0 0 0,0 0-1,0 0 1,0 0 0,0 1-1,0-1 1,0 0 0,0 0-1,0 0 1,-1 0 0,1 0 0,0 0-1,-1 1 1,1-1 0,0 0-1,-1 0 1,1 0 0,-1 1-1,1-1 1,-1 0 0,0 1-1,1-1 1,-1 0 0,1 1 0,-1-1-1,0 1 1,0-1 0,1 1-1,-1-1 1,0 1 0,0 0-1,0-1 1,-1 1 0,-39-4-355,36 5 558,-6-2-262,-1 2 0,1-1 1,0 1-1,-1 1 0,1 0 0,0 1 1,-14 5-1,18-5-31,0 1 0,0 0 0,0 1 0,1-1 0,0 1 0,-1 1 0,2-1-1,-1 1 1,1 0 0,0 0 0,-6 10 0,2-3 2,1 1-1,1 0 0,1 1 0,0 0 1,0 0-1,2 0 0,0 0 1,-3 23-1,1 10 40,3 71 0,3-111-56,0 1 1,0-1-1,1 0 1,0 0 0,1 1-1,0-1 1,0 0 0,0 0-1,1-1 1,1 1-1,-1-1 1,1 1 0,0-1-1,1 0 1,0 0-1,0-1 1,0 0 0,1 0-1,0 0 1,0 0-1,0-1 1,1 0 0,0 0-1,0-1 1,0 0-1,1 0 1,-1-1 0,16 5-1,-6-2-14,0-2 0,1 0 0,-1 0 0,1-2 0,0 0 0,29-2 0,-38 0 14,1-1 1,-1 1-1,0-2 1,0 0 0,0 0-1,0 0 1,0-1-1,0 0 1,0-1 0,-1 0-1,0-1 1,0 1-1,14-12 1,-19 14 6,-1 0 0,0 0 0,0 0 1,0 0-1,0 0 0,-1 0 0,1 0 0,0-1 0,-1 1 0,0-1 0,1 1 1,-1-1-1,0 0 0,-1 1 0,1-1 0,0 0 0,-1 1 0,1-1 1,-1 0-1,0 0 0,0 0 0,0 0 0,0 1 0,0-1 0,-1 0 1,0 0-1,1 1 0,-1-1 0,0 0 0,-2-4 0,0 2 5,-1 1 0,1-1 0,-1 1 0,0-1 0,0 1 0,-1 1 0,1-1 0,-1 0 1,0 1-1,0 0 0,0 0 0,0 1 0,-7-3 0,-4-1-31,1 1 0,-1 0 0,-1 2 0,1 0 0,0 0 0,-1 2 0,0 0 0,1 1 0,-1 0 0,0 2 0,1 0 0,-25 6 0,31-5 5,-1 0-1,1 1 1,0 0-1,0 1 1,0 0 0,1 1-1,0 0 1,0 0-1,0 1 1,1 0 0,0 1-1,0-1 1,1 2 0,0-1-1,0 1 1,1 0-1,0 0 1,1 1 0,-8 19-1,11-27-14,1 0 0,0 0 0,0 0 0,0 0 0,1 1 0,-1-1 0,0 0 0,1 1 0,-1-1 0,1 0 0,0 1 0,0-1 0,0 0 0,0 1 0,0-1 0,1 0 0,-1 1 0,1-1 0,-1 0 0,1 1 0,0-1 0,0 0 0,0 0 0,0 0 0,0 0 0,1 0 0,-1 0 0,0 0 0,1 0 0,2 2 0,2-1-419,0 0 0,0 0-1,0-1 1,0 0 0,1 0-1,-1 0 1,1-1 0,-1 0-1,14 0 1,41 1-7221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2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11642,'0'0'12091,"-8"225"-11619,8-163-200,0-10-152,0-10-112,4-15-8,14-18-320,0-9-592,22-22-448,-4-21-1641,-3-2-9018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7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2617,'0'0'19524,"32"218"-18676,-21-117-248,-7 4-240,0-1-240,-1-13-48,4-19-72,1-23-312,3-20-576,-4-19-744,-7-13-409,0-33-1944,-7-3-6385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22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10906,'0'0'8301,"-18"33"-7420,-55 105-77,70-134-727,0 0 0,1 0-1,-1 0 1,1 1-1,1-1 1,-1 1-1,0 0 1,1 0 0,0-1-1,0 1 1,1 0-1,-1 6 1,1-4 180,1-6-221,-1 0 1,1 0-1,-1 0 1,1-1-1,0 1 1,-1 0-1,1 0 1,0-1-1,-1 1 0,1-1 1,0 1-1,0-1 1,-1 1-1,1-1 1,0 1-1,0-1 1,0 0-1,0 1 1,0-1-1,0 0 1,0 0-1,-1 0 1,1 1-1,0-1 1,0 0-1,0 0 1,0-1-1,1 1 0,40 0 361,-30-1-247,14 0 30,-1-2 0,43-9-1,-48 7-129,1 1-1,0 1 0,0 1 0,42 1 1,-60 1-42,0 1 1,0 0 0,0 0-1,0 0 1,0 1 0,0-1 0,0 0-1,-1 1 1,1 0 0,0 0 0,-1 0-1,0 0 1,1 0 0,-1 0-1,0 0 1,0 1 0,0-1 0,-1 1-1,1 0 1,-1-1 0,1 1 0,-1 0-1,0 0 1,0 0 0,0 0-1,1 5 1,1 8 13,0 0-1,-1 1 1,1 26-1,-3-32-23,1 13 21,0 0 0,-2 0 1,-1-1-1,-8 43 0,9-61-18,-1 0 0,1 0 0,-1 1 0,0-1 0,-1 0 0,1 0 0,-1-1 1,0 1-1,0-1 0,-1 1 0,1-1 0,-1 0 0,0 0 0,0 0 0,0-1 0,0 0 0,-1 0 0,0 0 0,1 0 0,-1 0 0,0-1 0,0 0 0,-1 0 0,1-1 1,0 1-1,-10 0 0,7 0-168,0-2 1,0 0-1,0 0 1,-1 0-1,1-1 1,0 0-1,0 0 1,0-1-1,0 0 1,1-1-1,-1 0 1,0 0-1,1 0 1,0-1-1,0 0 1,0-1-1,0 1 1,-8-9-1,-26-25-4772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2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2761,'0'0'18163,"188"-56"-16746,-126 56-377,-8 0-376,-3 0-296,-11 0-248,-4 0-120,7 0-648,-10 0-2016,-4-6-6434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22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12515,'0'0'9506,"163"277"-8634,-130-88-160,-19 49-96,-14 13-224,0-46-128,-14-61-136,-4-66-56,3-26-72,-7-10-144,8-12-896,3-20-3177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30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207 238 5329,'0'0'8890,"-4"-17"-515,3 18-8357,0 0-1,0-1 0,0 1 1,0 0-1,0 0 0,0 0 1,0 0-1,0 0 0,0 0 1,1 0-1,-1 0 0,0 0 1,1 0-1,-1 0 0,1 0 1,-1 0-1,1 1 0,0-1 1,-1 2-1,-10 36 15,8-28 3,-140 586 187,132-545-239,10-50 13,-5 24-170,2 0 1,0 0 0,0 36-1,4-61 182,0-22 50,2 0-55,0 1 0,2-1 1,1 1-1,0 0 0,2 0 1,0 1-1,1 0 0,11-19 1,15-41 5,-14 21 19,-2-2 0,18-120 1,-6-125 144,-28 282-165,-1 7-9,1 0 0,1 0 1,0 0-1,2 0 0,-1 0 0,2 1 0,0 0 0,11-19 0,-21 107 533,-3 8-490,4 155-1,3-232-43,0 1 0,0-1 0,1 0 0,0 0 0,0 1 0,0-1-1,0 0 1,0 0 0,1 0 0,0-1 0,-1 1 0,1 0 0,1 0 0,-1-1 0,4 4 0,-3-4 9,-1-1 0,1 0 0,0 0 0,0 0 0,0-1 0,0 1 0,1-1 0,-1 0 0,0 1 1,1-1-1,-1-1 0,1 1 0,-1 0 0,1-1 0,-1 0 0,1 0 0,-1 0 0,5-1 0,-4 0 8,-1 0 0,1 0 0,-1 0 0,1-1 0,-1 0 0,0 0 0,0 1 0,0-2 0,0 1 0,0 0-1,0-1 1,0 1 0,-1-1 0,1 0 0,-1 0 0,0 0 0,0 0 0,0 0 0,0 0 0,0-1 0,1-5 0,4-8 19,-1 0 0,0 0-1,3-21 1,1-16-9,-3 0 0,2-83 0,-9 134-44,-1 30-182,2-19 180,-12 131-3,0 2 34,11-116-2,-1-16-10,1 0-1,0-1 1,0 1 0,1 0 0,2 12-1,-2-19 1,0 0 0,-1 0-1,1 0 1,0 0 0,0 0 0,1 0-1,-1 0 1,0 0 0,1 0 0,-1-1-1,1 1 1,-1 0 0,1-1-1,0 1 1,0-1 0,0 0 0,-1 0-1,1 0 1,1 0 0,-1 0-1,0 0 1,0 0 0,0 0 0,0-1-1,3 1 1,67 6-328,-25-12-2998,-24-3-2320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31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13571,'0'0'9814,"11"4"-9609,18 4-35,1-2 0,0 0-1,60 2 1,20-8-86,-111-43-7601,-5 11-4094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31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9274,'0'0'13923,"91"-23"-13715,-62 23-136,-4 0-72,11 0-128,-11 0-1592,1 0-4770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31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31 4113,'0'0'15078,"-7"-5"-14103,2 1-847,0 1 0,1 1 1,-2-1-1,1 1 0,0-1 0,0 1 1,-1 1-1,1-1 0,-1 1 1,0 0-1,1 0 0,-1 1 1,0 0-1,1 0 0,-1 0 1,0 0-1,1 1 0,-12 3 0,8 0-110,-1 2-1,0-1 0,1 2 0,0-1 0,1 1 0,-1 0 0,1 1 0,1 0 0,0 0 1,0 1-1,-7 10 0,4-3-21,0 0 1,1 0-1,1 1 1,0 0-1,-10 35 1,14-38-7,1 0 0,1 0 0,0 0 0,1 0 0,0 1 0,2-1 1,-1 0-1,2 1 0,4 22 0,-4-31 11,-1-1-1,1 1 1,1-1 0,-1 0 0,1 0-1,0 0 1,0 0 0,0 0-1,1-1 1,0 0 0,0 1-1,0-1 1,0 0 0,0-1-1,1 1 1,0-1 0,0 0-1,0 0 1,0-1 0,0 1-1,0-1 1,1 0 0,-1-1-1,1 1 1,-1-1 0,9 1 0,-5-1 16,0 0 0,0-1 0,0 0 0,0 0 0,-1-1 0,1 0 0,0-1 0,0 0 0,0 0 0,-1 0 0,0-2 0,1 1 0,-1-1 0,0 0 0,13-9 0,-16 9-8,1-1 0,-1 0-1,0 0 1,0-1 0,0 1 0,-1-1 0,0 0-1,0 0 1,0-1 0,-1 1 0,0-1-1,0 1 1,-1-1 0,0 0 0,0 0-1,0 0 1,-1-1 0,0 1 0,-1-14 0,1 19-10,-1 0 0,0 0 0,0 0 0,0 0 0,0 0 1,0 0-1,-1 0 0,1 0 0,-1 0 0,1 0 0,-1 0 0,0 0 1,0 0-1,0 1 0,0-1 0,0 0 0,0 0 0,0 1 1,0-1-1,-1 1 0,1-1 0,-3-1 0,1 2-13,-1-1-1,0 1 0,0 0 1,-1 0-1,1 0 1,0 0-1,0 1 0,0-1 1,0 1-1,-6 1 1,0 0-7,-1 0 1,0 1-1,1 1 1,-1 0-1,1 0 1,0 1-1,0 0 1,0 1-1,0 0 1,1 1-1,0-1 1,0 2-1,1 0 1,-1 0 0,-8 10-1,3-3 1,2-1-1,0 2 1,1 0-1,0 0 1,1 1-1,1 0 0,0 1 1,-7 21-1,14-32-48,0-1 0,1 0 0,-1 1 0,1-1 0,1 1 0,-1 0 0,1-1 0,0 1 0,0-1 0,0 1 0,1 0 0,2 7 0,-2-10-95,0 0 1,0 0-1,1 0 1,-1 0 0,1-1-1,0 1 1,0 0 0,0-1-1,0 1 1,0-1-1,1 0 1,-1 0 0,1 0-1,-1 0 1,1 0-1,0 0 1,0-1 0,0 1-1,0-1 1,6 2 0,44 7-5641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33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202 437 8042,'0'0'11305,"-4"2"-10138,-1-1-1010,1 1 0,0 0 0,-1 1 0,1-1 0,0 1 0,0-1 1,1 1-1,-1 0 0,1 1 0,-1-1 0,1 1 0,0-1 0,0 1 0,-2 5 0,0 0-28,0 1-1,0 0 1,1 1 0,1-1-1,-5 20 1,2 7-70,2 0 1,1 62 0,3-72-52,-1-12-5,1 0-1,0 0 1,1-1-1,1 1 1,0-1-1,6 18 1,-7-28 2,1 0 1,0 0 0,0-1 0,0 1-1,0 0 1,1-1 0,0 0 0,0 1 0,0-1-1,0 0 1,0-1 0,0 1 0,1 0-1,-1-1 1,1 0 0,0 0 0,0 0 0,0 0-1,0 0 1,0-1 0,0 0 0,0 0-1,0 0 1,1 0 0,-1-1 0,5 0-1,-5 1 4,0-1-1,0 1 1,-1-1-1,1-1 1,0 1-1,0 0 0,0-1 1,-1 0-1,1 0 1,0 0-1,-1 0 1,1 0-1,-1-1 0,1 0 1,-1 0-1,0 0 1,4-3-1,-2 0-3,0 0 0,-1-1 0,0 0 0,0 1 0,0-2 0,0 1 0,-1 0 0,3-11 0,2-5 7,-1 1 0,-1-1 0,-1-1 0,-1 1 0,-1-1 0,-1 1 1,-1-1-1,-4-40 0,3 58-33,-1 0 0,0-1 0,0 1 0,-1 0 0,0 0 0,0 0 0,0 0 1,0 0-1,-1 0 0,1 0 0,-1 1 0,0 0 0,-1-1 0,1 1 0,-1 0 0,0 1 0,0-1 0,0 1 0,0-1 1,-1 1-1,1 0 0,-1 1 0,0-1 0,0 1 0,0 0 0,0 0 0,0 1 0,-7-2 0,-7-1-4,-1 1 0,0 1 0,1 0 0,-1 2 0,0 0 0,-26 4 0,19 3 22,22-6 3,0 1 1,0-1 0,0 1-1,-1-1 1,1-1-1,0 1 1,-8-1 0,13-2 6,0-1 1,0 1 0,0 0 0,0-1 0,0 1-1,1-1 1,-1 1 0,1 0 0,-1 0 0,1-1-1,0 1 1,2-4 0,7-12 4,1-1 0,1 2 0,1-1 0,0 2 0,1-1 1,25-21-1,108-80 5,-114 94-16,145-111-7,-178 135-14,27-27 44,-26 26-148,0 0 0,0 0 0,-1 0 0,1 0 1,-1 0-1,1 0 0,-1-1 0,1 1 0,-1 0 1,0 0-1,1 0 0,-1 0 0,0-1 0,0 1 0,0 0 1,0 0-1,0-1 0,0 1 0,0 0 0,0 0 1,-1 0-1,1-1 0,0 1 0,-1 0 0,1 0 1,-1 0-1,0-1 0,-11-9-6000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3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8090,'2'2'15399,"17"2"-15302,306 6 853,-313-10-1017,-8 0-74,-3 0 15,-1 1-1,1-1 1,0 0-1,0 0 1,0 0 0,0 0-1,0 0 1,0 0-1,0 0 1,0 0 0,0 0-1,-1 0 1,1 0-1,0 0 1,0-1-1,0 1 1,0 0 0,0-1-1,-1 1 1,1-1-1,0 1 1,0-1-1,0 1 1,-1-1 0,1 1-1,0-1 1,-1 0-1,1 0 1,-1 1 0,1-1-1,-1 0 1,1 0-1,-1 1 1,1-1-1,-1 0 1,0 0 0,1-1-1,0-19-7963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34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10002,'0'0'13107,"221"-7"-12963,-156 4-144,-18-4-888,-4-2-2833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9538,'0'0'7663,"39"-12"-5963,133-36-423,-160 45-1218,1 0 0,0 1 0,0 0 0,0 1 0,0 0 0,1 1 0,-1 0 0,0 1 0,0 1 0,0 0 0,0 1 0,0 0 0,-1 1 0,1 1 0,-1 0 0,15 8 0,-19-7-53,1 1-1,-1 0 1,0 1-1,0 0 1,-1 0-1,0 1 1,0-1-1,-1 2 1,0-1-1,-1 1 1,0-1 0,-1 1-1,0 1 1,0-1-1,-1 1 1,0-1-1,1 13 1,-1-3 1,0 0 1,-2 0 0,0 0 0,-1 0 0,-1 1 0,-1-1 0,-1 0-1,-1-1 1,0 1 0,-13 32 0,14-43-53,-1 0 0,0-1 0,0 1 0,-1-1 0,-1 0 1,1 0-1,-1-1 0,0 0 0,-1 0 0,0 0 0,0-1 0,0 0 0,-1 0 0,0-1 0,0 0 0,0 0 1,0-1-1,-1 0 0,0-1 0,0 1 0,0-2 0,0 1 0,-1-1 0,-15 1 0,22-3-99,-1 1-1,1-1 1,-1 0 0,1 0-1,-1-1 1,1 1-1,-1-1 1,1 0 0,-1 1-1,1-1 1,0-1-1,0 1 1,-1 0-1,1-1 1,0 0 0,0 0-1,0 0 1,1 0-1,-1 0 1,0 0 0,1-1-1,0 1 1,-3-4-1,-19-30-4902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3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221 302 5697,'0'0'11880,"0"5"-10870,0 23 981,0-28-1854,-1 1 0,1 0 0,-1-1 0,1 1 0,-1-1 0,0 1 0,1-1 0,-1 1 0,0-1 0,1 0 0,-1 1 0,0-1 0,0 0 0,0 1 0,1-1 0,-1 0 0,0 0 0,0 0 0,0 0 0,1 0 0,-1 0 0,0 0 0,0 0 0,-1 0 0,-30 0 26,25-1 67,-1 1-180,1 0 1,-1 0-1,0-1 0,1 0 0,0-1 1,-1 0-1,1 0 0,0 0 1,0-1-1,-7-4 0,10 5-18,0-1-1,0 0 1,0 0-1,1 0 1,-1-1-1,1 1 1,0-1-1,0 0 1,0 0-1,0 0 1,1 0-1,0 0 1,0 0-1,0-1 1,0 1-1,1-1 1,-2-7-1,0 5-26,2-1 0,-1 0 0,1 1 0,0-1-1,0 0 1,1 0 0,0 0 0,1 0 0,0 0 0,0 1-1,0-1 1,1 0 0,0 1 0,1-1 0,0 1 0,0 0-1,0 0 1,1 0 0,0 0 0,1 0 0,-1 1 0,1 0 0,0 0-1,1 0 1,-1 1 0,1 0 0,0 0 0,1 0 0,12-7-1,-11 8-14,0-1 0,0 1 0,1 0 0,-1 1 0,1 0 0,0 1 0,0 0 1,11-2-1,-17 4 3,1-1 0,0 1 0,-1 0 0,1 0 0,-1 1 0,1-1 0,-1 1 0,1-1 0,-1 1 0,1 0 0,-1 1 0,1-1 0,-1 0 0,0 1 0,0 0 0,0 0 0,0 0 0,0 0 0,0 0 0,0 1 0,-1-1 0,1 1 0,3 5 0,1 4 3,0 2 1,-1-1-1,0 1 0,-1 0 1,-1 0-1,0 1 0,-1-1 0,3 29 1,-2 128-76,-5-113 46,1-40-4,0 0 0,-2 0 0,0 0 0,-1 0 0,-1-1 0,0 1 0,-13 31 0,14-44 29,0 1 1,0 0-1,0-1 0,-1 0 1,1 0-1,-1 0 1,-1 0-1,1-1 0,-1 1 1,1-1-1,-1 0 1,0 0-1,-1-1 0,1 0 1,-1 0-1,1 0 1,-1 0-1,0-1 0,0 0 1,0 0-1,0-1 1,-1 0-1,1 0 0,0 0 1,-11-1-1,11 0-7,0 0 0,-1-1 1,1 0-1,0-1 0,0 1 0,0-1 0,0 0 0,0-1 0,0 1 0,1-1 0,-1 0 0,1-1 0,0 1 1,0-1-1,0 0 0,0 0 0,-4-6 0,3 3-35,0 0 0,1-1 0,0 1 0,0-1 1,1 0-1,0 0 0,0-1 0,1 1 0,0-1 0,1 0 0,-3-15 0,5 24 42,0 0 0,0 0 0,0-1 0,-1 1-1,1 0 1,0 0 0,0-1 0,0 1 0,0 0-1,0 0 1,0-1 0,0 1 0,0 0 0,0 0-1,0-1 1,0 1 0,1 0 0,-1 0 0,0-1-1,0 1 1,0 0 0,0 0 0,0-1 0,0 1-1,1 0 1,-1 0 0,0-1 0,0 1 0,0 0-1,0 0 1,1 0 0,-1 0 0,0-1 0,0 1-1,1 0 1,-1 0 0,0 0 0,0 0 0,1 0-1,-1 0 1,0 0 0,0 0 0,1 0 0,-1-1-1,1 1 1,14 6-141,136 102 194,-124-92 17,1-2 1,0 0-1,1-2 0,0-1 1,1-2-1,0-1 0,0-1 1,1-1-1,0-2 0,37 0 0,-63-4-91,0 0 0,-1 0 0,1-1 0,0 0 0,-1 0 0,1 0-1,-1 0 1,1-1 0,-1 0 0,1 0 0,-1 0 0,0 0-1,0-1 1,0 1 0,0-1 0,-1 0 0,1-1 0,-1 1 0,0 0-1,0-1 1,0 0 0,0 0 0,-1 0 0,1 0 0,-1 0-1,0 0 1,0 0 0,2-10 0,6-31-3608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45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11090,'0'0'10687,"3"0"-10205,120-2 1062,139 5-983,-235 2-980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4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10122,'0'0'12795,"196"0"-12683,-149 4-112,0-1-232,-7-3-2329,-15 0-5864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7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625 0 9858,'0'0'8417,"-26"27"-8272,-81 87 20,91-97 185,1 1-1,-23 36 0,7-10 596,-23 19-153,-73 114 0,103-138-716,2 2 0,2 0 0,2 1 0,-21 70 0,-40 211 924,74-280-952,2 1-1,2 0 1,2 1-1,7 50 1,3-20-44,2-1 1,46 142-1,-18-104 2,64 123 0,-69-166 7,-17-34 5,-1 1 0,-2 0 0,-1 1 0,10 40 0,-10 16 115,-12-70-72,0 0 1,2 1-1,0-2 0,15 39 1,-14-42 7,4 14 86,-10-32-156,0-1 0,0 1 1,1 0-1,-1-1 0,0 1 0,1 0 0,-1-1 1,1 1-1,-1-1 0,1 1 0,-1-1 1,1 1-1,-1-1 0,1 1 0,-1-1 0,1 1 1,0-1-1,-1 0 0,1 1 0,0-1 0,-1 0 1,1 1-1,0-1 0,-1 0 0,1 0 1,0 0-1,-1 0 0,1 0 0,0 0 0,0 0 1,-1 0-1,1 0 0,1 0 0,3-9-430,11-62-4718,-14 62 3658,8-38-8885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0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261 127 9722,'0'0'8301,"4"-7"-7663,14-44 1982,-18 49-2550,1 0-1,-1 0 0,1 0 0,-1 0 0,0 0 0,0 1 0,0-1 0,0 0 0,0 0 0,0 0 1,0 0-1,-1 0 0,1 0 0,-1 0 0,0 0 0,1 1 0,-1-1 0,0 0 0,0 0 0,0 1 0,0-1 1,0 1-1,-1-1 0,1 1 0,0-1 0,-1 1 0,1 0 0,-1-1 0,-1 0 0,-3 0-39,0-1 0,0 1-1,0 0 1,0 0 0,0 1-1,0 0 1,-1 0 0,1 0-1,0 1 1,-1 0 0,1 0-1,-1 1 1,1 0 0,0 0-1,-1 0 1,1 1 0,0 0-1,0 0 1,0 0 0,0 1-1,1 0 1,-1 0 0,1 0-1,-1 1 1,1 0 0,0 0-1,1 0 1,-1 1 0,1 0 0,0-1-1,-5 8 1,1-1 21,0 0 1,0 1-1,1-1 1,1 2-1,0-1 1,0 1-1,1 0 1,-4 20-1,4-9-31,1-1 1,2 1-1,1-1 0,1 29 0,0-45-17,1 0 1,0 0-1,0 0 1,0 0-1,1-1 1,0 1-1,1 0 0,-1-1 1,1 1-1,0-1 1,1 0-1,0 0 1,0 0-1,7 8 1,-4-7-3,2 1 1,-1-1 0,1-1-1,0 1 1,0-1 0,0-1 0,1 0-1,16 6 1,2-2 0,0-1 0,0-1 0,1-2-1,0-1 1,0-1 0,32-1 0,-47-2-12,14-3 48,-27 3-37,0-1 0,0 0 1,0 1-1,0-1 1,-1 0-1,1 0 0,0 1 1,-1-1-1,1 0 1,-1 0-1,1 0 0,-1 0 1,1 0-1,-1 0 1,0 0-1,1 0 0,-1 0 1,0 0-1,0 0 1,1 0-1,-1 0 0,0 0 1,0 0-1,0 0 1,-1-2-1,2-4-26,-1 0 0,-1 0 0,1 0 0,-1 1 0,0-1-1,-1 0 1,1 0 0,-1 0 0,-1 1 0,1-1 0,-1 1 0,0 0 0,-1 0 0,1 0 0,-1 0 0,-1 0-1,1 1 1,-1 0 0,0 0 0,0 0 0,0 0 0,-1 1 0,1 0 0,-1 0 0,0 1 0,-11-5 0,13 6-13,0 0 0,0 0 1,-1 0-1,1 1 0,0 0 1,-1 0-1,1 0 0,-1 0 1,0 1-1,1-1 0,-1 1 1,1 1-1,-1-1 0,0 1 1,1-1-1,-1 1 0,1 1 1,-1-1-1,1 1 0,0-1 1,0 1-1,-1 0 0,1 1 1,1-1-1,-1 1 1,0 0-1,1-1 0,-1 2 1,1-1-1,0 0 0,-6 8 1,4-3-162,-1 1 0,1-1 1,1 1-1,0 0 1,0 1-1,1-1 1,-4 15-1,0 38-4037,7-47-1330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11602,'0'0'12371,"0"192"-11787,0-137-320,7-3-192,0-3-56,0-16-16,19-17-1064,-8-13-1913,4-3-3896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8706,'0'0'11534,"-10"15"-10982,-29 46 1,37-58-466,0 0 1,1 0 0,-1 0 0,1 0 0,0 0 0,-1 0-1,2 0 1,-1 0 0,0 1 0,0-1 0,1 7 0,0-9-53,0 0 0,0 0 0,1 0 0,-1 0 1,0 0-1,1 0 0,-1 0 0,1 0 0,-1 0 0,1 0 1,-1 0-1,1 0 0,0 0 0,-1 0 0,1 0 1,0-1-1,0 1 0,0 0 0,0 0 0,0-1 1,0 1-1,0-1 0,1 1 0,5 1 78,0 0-1,0-1 1,0 0-1,1 0 1,-1-1-1,0 1 1,13-3-1,-2 2-84,262 0 152,-277 0-180,-1 0 0,1 0 1,-1 1-1,1 0 1,-1-1-1,1 1 1,-1 0-1,1 0 1,-1 0-1,0 0 0,0 1 1,1-1-1,-1 1 1,0-1-1,0 1 1,0 0-1,-1 0 1,1 0-1,0 0 0,-1 0 1,1 0-1,-1 0 1,0 0-1,0 1 1,0-1-1,0 0 1,0 1-1,0-1 1,0 1-1,-1-1 0,0 1 1,1 3-1,1 13 7,0-1 0,-1 1 0,-3 29 1,1-18 2,1-13-4,-1-1 0,0 1 0,-2-1 1,0 0-1,0 0 0,-8 18 0,10-29-5,-1-1 0,0 1 0,0-1 1,0 0-1,0 0 0,-1 0 0,1 0 0,-1 0 0,0 0 0,0 0 0,-1-1 0,1 0 1,-1 0-1,0 0 0,1 0 0,-1 0 0,-1-1 0,1 1 0,0-1 0,-1 0 0,1-1 0,-1 1 1,1-1-1,-1 0 0,-7 1 0,6-1-7,2-1-25,0 1-1,0 0 1,0-1-1,0 0 1,0 0-1,0 0 1,0 0-1,0-1 1,0 1 0,0-1-1,0 0 1,0 0-1,0-1 1,1 1-1,-1-1 1,0 0-1,1 0 1,-1 0-1,1 0 1,0-1-1,0 1 1,0-1-1,0 0 1,0 0-1,-2-3 1,-27-58-2467,14 17-1904,6-6-5132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1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9978,'0'0'13435,"264"-16"-12771,-177 12-336,-3 1-208,-19 0-120,-14-4-152,-22-3-1736,-19-3-5754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10562,'0'0'14731,"213"0"-14323,-147-3-167,-12 0-169,-11 3-72,-10 0-313,-11 0-1439,-8-7-4801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2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59 5417,'0'0'13727,"-18"-9"-12421,-58-28-91,70 35-1115,1 0 1,0 0-1,-1 0 1,0 1 0,1 0-1,-1 0 1,0 0-1,1 1 1,-1-1 0,0 2-1,0-1 1,0 1-1,1-1 1,-1 1 0,0 1-1,1-1 1,-1 1-1,1 0 1,0 1 0,0-1-1,-1 1 1,2 0-1,-1 0 1,0 0 0,0 1-1,1 0 1,0 0-1,0 0 1,-6 8 0,0 2-50,0 1 1,0 0 0,1 1 0,1 0 0,1 1 0,1-1 0,-8 28-1,9-24-27,0 1 0,1 1-1,1-1 1,1 0 0,1 1-1,1-1 1,1 1-1,1-1 1,4 23 0,-4-35-28,0-1 0,1 1 0,0 0 1,0-1-1,1 0 0,0 0 0,1 0 0,0 0 1,0-1-1,0 1 0,1-1 0,0-1 0,1 1 1,-1-1-1,1 0 0,0-1 0,1 1 0,0-1 1,-1-1-1,1 0 0,1 0 0,-1 0 1,17 4-1,-15-5-2,0-1 0,1 0 1,-1 0-1,1-1 0,0-1 0,-1 1 1,1-2-1,0 1 0,-1-2 1,1 1-1,19-7 0,-25 6 6,0 0 1,0 0-1,0-1 0,-1 1 0,1-1 1,-1 0-1,1-1 0,-1 1 1,0-1-1,-1 0 0,1 0 0,0 0 1,-1 0-1,0-1 0,0 1 1,-1-1-1,1 0 0,-1 1 0,0-1 1,0 0-1,0-1 0,-1 1 1,0 0-1,0 0 0,0-7 0,-1 10-7,1 0-1,-1 0 0,0-1 1,-1 1-1,1 0 0,0-1 1,-1 1-1,1 0 0,-1-1 0,1 1 1,-1 0-1,0 0 0,0 0 1,0 0-1,0 0 0,-1 0 1,1 0-1,-1 0 0,1 0 1,-1 1-1,1-1 0,-1 1 0,0-1 1,0 1-1,0-1 0,0 1 1,0 0-1,0 0 0,0 0 1,0 0-1,0 0 0,0 1 1,-1-1-1,1 1 0,0-1 0,-1 1 1,1 0-1,-4 0 0,-6-1-133,0 1 0,0 0 0,1 1 0,-1 1-1,0 0 1,-19 6 0,20-4-49,1 0 0,-1 1 0,1 1 0,0 0 0,0 0 0,1 1 0,0 0 0,0 0 1,1 1-1,0 1 0,0-1 0,1 1 0,0 0 0,0 1 0,1 0 0,-8 18 0,10-19-619,1 0 1,0 0 0,0 0-1,1 0 1,0 1-1,1-1 1,-1 15-1,2 0-8466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12051,'0'0'10226,"-23"29"-9475,-76 106-290,91-121-424,0 0-1,0 0 1,2 1-1,0 0 1,1 1 0,0-1-1,1 1 1,1 0-1,-2 24 1,2-18-22,-2 6-5,1 0 0,2 1 0,0 0 0,2-1 0,2 1 0,5 38 0,-4-61 1,-1 1 1,1-2-1,0 1 1,0 0 0,1 0-1,-1-1 1,1 0-1,0 0 1,1 0-1,-1 0 1,1-1 0,0 1-1,0-1 1,1-1-1,-1 1 1,1-1-1,0 0 1,-1 0-1,1 0 1,1-1 0,-1 0-1,0 0 1,1-1-1,12 2 1,-8-1-201,1-1-1,0-1 1,0 0 0,0 0-1,20-4 1,-22 2-529,-1 0 0,0-1 0,0 0 1,0 0-1,-1-1 0,17-9 0,12-13-9212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12323,'0'0'9262,"15"4"-8810,27 3 19,1-1 0,49 0 0,599 14-196,-637-20-276,502-23 3,148-6 43,-685 29-43,309-17 13,-58 0 1,-195 11 35,-1-4 1,-1-3 0,92-28 0,-21 5 103,-92 22-140,-33 8-12,0 1 1,0 1-1,1 1 1,30-1-1,-49 4-1,-15 0-681,-71 0-3216,39 0-2464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4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300 243 4369,'0'0'8752,"-5"-1"-7499,-24-4 1832,-51-2 0,78 6-2971,1-1 0,0 0 0,0 1 0,0-1 0,0 0 0,0 0 0,0 0 0,0 0 0,0 0 0,1 0-1,-1 0 1,1 0 0,0 0 0,-1 0 0,1 0 0,0 0 0,0 0 0,0 0 0,1-3 0,-2-6 55,-4-14 258,-6-38 103,11 60-529,0 0 1,0 0 0,0 0 0,1 0 0,-1 0-1,1 0 1,-1 0 0,1 0 0,0 0-1,0 1 1,0-1 0,1 0 0,-1 1 0,1-1-1,-1 1 1,1-1 0,0 1 0,2-3-1,1 1-4,-1 1 0,1-1 0,0 1 0,0 0 0,0 0 0,0 0-1,0 1 1,1 0 0,-1 0 0,1 0 0,6-1 0,-10 3 1,1 0 1,0 0 0,0 0-1,0 0 1,0 0-1,0 0 1,0 1 0,0-1-1,-1 1 1,1 0 0,0 0-1,0 0 1,-1 0-1,1 0 1,0 1 0,-1-1-1,0 1 1,1-1 0,-1 1-1,0 0 1,0 0 0,0 0-1,0 1 1,2 1-1,8 12 1,-1 1-1,0 0 0,-1 0 0,-1 1 0,-1 0 0,0 1 0,-2 0 0,0 0 0,-1 0 0,-1 1 0,-1 0 0,2 24 0,-5-17 0,0 2-12,0-1 0,-6 31 0,4-48 10,-1 0 0,0-1 1,0 1-1,-1-1 0,0 0 0,-1 0 0,0 0 0,-12 15 0,11-15 5,-2 0-1,1-1 0,-2 0 1,1-1-1,-1 1 0,0-2 1,-1 1-1,1-1 0,-1-1 1,-1 0-1,0 0 0,1-1 1,-2 0-1,1-1 0,0 0 1,-1-1-1,0 0 0,1-1 1,-22 1-1,28-2 0,0-1 1,0 0-1,0 0 0,0 0 0,1 0 1,-1-1-1,0 0 0,0 0 0,1 0 1,-1-1-1,1 1 0,-1-1 0,1 0 1,0-1-1,-1 1 0,1-1 0,0 1 1,1-1-1,-1 0 0,0-1 1,1 1-1,0-1 0,0 1 0,0-1 1,0 0-1,0 0 0,1-1 0,0 1 1,0 0-1,-3-9 0,2 4-2,0 1-1,1-1 0,0 0 1,0 0-1,1 0 1,0 0-1,1 0 1,0-10-1,0 16-2,0 0 0,1 1-1,-1-1 1,1 1 0,-1-1 0,1 1 0,0-1-1,0 1 1,0-1 0,0 1 0,0 0 0,1 0-1,-1-1 1,1 1 0,-1 0 0,1 0 0,0 1-1,0-1 1,0 0 0,0 1 0,0-1 0,0 1-1,0-1 1,1 1 0,-1 0 0,0 0 0,1 0-1,-1 0 1,1 1 0,-1-1 0,4 0 0,0 0-2,1 0-1,-1 1 1,0 0 0,0 0 0,0 0-1,0 1 1,1 0 0,-1 0 0,0 1-1,0 0 1,-1 0 0,1 0 0,0 0 0,-1 1-1,11 6 1,-3 2 4,0 1 1,0 0-1,-1 1 0,15 20 0,-2-2 31,-4-4 57,1 0-1,1-2 0,27 23 1,-41-41-48,0 0 0,1-1 1,0 1-1,0-2 0,0 0 1,1 0-1,0-1 0,0 0 1,0-1-1,0 0 1,1-1-1,22 2 0,24-3 369,-58-1-450,1 0 0,-1-1 0,0 1 1,1 0-1,-1 0 0,0-1 0,1 1 1,-1 0-1,0 0 0,1-1 1,-1 1-1,0 0 0,0-1 0,0 1 1,1 0-1,-1-1 0,0 1 0,0 0 1,0-1-1,0 1 0,1 0 0,-1-1 1,0 1-1,0-1 0,0 1 1,0 0-1,0-1 0,0 1 0,0-1 1,0 1-1,0 0 0,0-1 0,0 1 1,0-1-1,-1 1 0,1-1 0,0-1-630,0-16-4268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9618,'0'0'11189,"-1"5"-10625,-1 5-315,1-1 0,1 1 0,0 0-1,0-1 1,1 1 0,0 0 0,0-1-1,1 1 1,0-1 0,1 0 0,0 0-1,1 0 1,4 10 0,12 19 44,40 59 1,-48-79-110,65 110 94,-5 4-1,-7 2 1,71 208-1,-114-272-236,-2 0-1,-4 2 1,12 136 0,-15 220 126,-13-415-166,-2 26 45,-1 1-1,-2-1 1,-2-1 0,-18 60 0,-63 146 309,84-233-346,-155 331 172,28-70-71,98-193-105,-86 178 21,118-255-113,-16 23 162,17-24-143,0-1-1,0 1 1,-1-1-1,1 1 1,0-1-1,-1 1 1,1-1-1,0 1 1,-1-1-1,1 0 1,-1 1 0,1-1-1,-1 0 1,1 1-1,0-1 1,-1 0-1,1 1 1,-1-1-1,1 0 1,-1 0-1,0 0 1,1 0 0,-1 1-1,1-1 1,-1 0-1,1 0 1,-1 0-1,1 0 1,-1 0-1,1 0 1,-1-1-1,0 1 1,1 0-1,-1 0 1,1 0 0,-1 0-1,1-1 1,-1 1-1,1 0 1,-1 0-1,1-1 1,-1 1-1,1 0 1,0-1-1,-1 1 1,1-1 0,-1 1-1,1-1 1,-7-18-4471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5153,'0'0'17860,"239"7"-17588,-177-1-144,-1-2-128,-6-4-32,-19 0-544,-36-13-696,0-10-769,-18-3-3952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14739,'0'0'9378,"236"-32"-8866,-167 22-272,-4 7-240,-18-1-232,-18 4-3585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9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12443,'0'0'11818,"119"0"-11386,-53 0-64,3 0-64,-1 0-80,-2 0-112,-16 0-104,-10 10 49,-11 0-57,-11-4-497,-10-3-1263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0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14107,'0'0'9626,"203"-32"-9010,-134 32-392,0 0-144,-4 0-80,-4 6-488,-13 1-2424,-16-7-7979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5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0 4961,'0'0'13846,"-6"2"-12609,-14 12-779,1 0 0,0 1-1,0 2 1,-17 19 0,13-13-260,-206 187 349,218-201-413,8-6 196,6-3 12,18 1-332,14 9-10,0 2 0,-1 1 0,0 1-1,41 26 1,-15-10 0,-45-23 2,0 0-13,0 1 0,0 0 1,-1 1-1,17 13 0,-30-21-185,0 0 0,-1 0 0,1 0 0,-1 0 0,1 0 0,-1 0 0,0 0 0,1 0 0,-1 0 0,0 0 0,0 0 0,0 0 0,1 0 0,-1 0 0,0 1 0,0-1 0,-1 0 0,1 0 0,0 0 0,0 0 0,0 0 0,-1 0 0,1 0 0,-1 1 0,-8 5-4606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58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10682,'0'0'11499,"127"78"-11083,-83-45-168,-1-4-64,1-6-80,-8 0-8,-3-7-48,-8-3-48,-14-6-56,-8-7-1016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49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8226,'0'0'13804,"0"0"-13752,-1 0-1,1 0 1,0-1 0,0 1 0,-1 0-1,1 0 1,0-1 0,0 1 0,-1 0-1,1 0 1,0 0 0,-1-1 0,1 1-1,0 0 1,0 0 0,-1 0-1,1 0 1,0 0 0,-1 0 0,1 0-1,-1 0 1,1 0 0,0 0 0,-1 0-1,1 0 1,0 0 0,-1 0-1,1 0 1,0 0 0,-1 0 0,1 0-1,0 0 1,-1 1 0,1-1 0,0 0-1,0 0 1,-1 0 0,1 0-1,0 1 1,-1-1 0,1 0 0,0 0-1,0 1 1,0-1 0,-1 0 0,1 1-1,0-1 1,0 0 0,0 0-1,0 1 1,-1 0 0,1 98 42,5 261 276,1-256-763,29 152 1,-32-240 360,-2-6-3956,-4-23 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8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9010,'0'0'11606,"10"32"-10316,2 4-947,43 167 1221,-53-191-1446,5 22 129,1-1 0,1 0 1,22 50-1,-28-76-255,1 1 0,0-1 0,0 0-1,0 0 1,1 0 0,0-1-1,1 0 1,-1 0 0,1 0 0,0 0-1,1-1 1,-1 0 0,1-1 0,0 1-1,1-1 1,-1 0 0,0-1-1,1 0 1,0 0 0,13 2 0,-6-2-42,-1-1 1,1-1 0,23 0-1,-34-2-141,-1 1-1,0-1 1,0 1-1,0-1 1,1 0 0,-1 0-1,0 0 1,0-1-1,5-2 1,-7 3-154,0 0 0,0 0 0,0 0 0,0 0 0,0 0 0,0 0 0,0-1 0,0 1 0,0 0 0,0-1 0,-1 1 0,1-1 0,0 1 0,-1-1 0,1 1 0,-1-1 0,0 1 0,0-1 0,1 1 0,-1-1 0,0-1 0,0-13-13132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49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13003,'0'0'9387,"21"-23"-9076,74-72-47,-86 87-228,1 0 0,0 1 0,0 0 0,0 1 0,1 0-1,0 1 1,23-8 0,-5 2 14,-2 0-18,-1 1 0,2 2 1,-1 0-1,52-6 0,-70 12-31,-1 2 1,1-1-1,0 1 1,0 1 0,-1 0-1,1 0 1,0 0-1,-1 1 1,1 0 0,-1 1-1,0 0 1,0 0-1,0 1 1,0 0-1,0 1 1,-1-1 0,0 1-1,0 1 1,11 10-1,-7-2 2,0 0 0,0 1 0,-2 0 0,0 1 0,0 0 0,-2 0 0,0 1 0,-1 0 0,7 32 0,-7-18-31,-1 0-1,-1 0 1,-2 1 0,-4 56-1,1-80 3,1 0 1,-1 0-1,-1-1 0,1 1 0,-1 0 0,-1 0 0,0-1 0,0 0 0,0 1 0,-1-1 1,0 0-1,0-1 0,-1 1 0,1-1 0,-2 0 0,-8 9 0,8-10-37,-1-1 0,0 1 0,0-1 0,-1 0 1,1-1-1,-1 0 0,0 0 0,0-1 0,0 0 0,0 0 0,0-1 0,0 0 0,-1 0 0,1-1 0,-15-1 0,18 1-31,-1-1-1,1 0 0,0 0 1,-1 0-1,1-1 0,0 0 1,0 0-1,0 0 0,0-1 1,0 0-1,1 0 0,-1 0 0,1 0 1,0-1-1,-6-6 0,0-1-567,1 0 0,1-1 0,0 0-1,-11-23 1,-2-18-4933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5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 11106,'0'0'9532,"-28"39"-8593,1-3-686,6-10-61,2 0-1,1 2 0,1 0 0,1 1 0,1 1 0,2 0 1,-16 53-1,15-18 88,2 0 0,3 1 0,3 1 1,3 73-1,3-120-260,1 1 0,0-1 1,1 0-1,1 1 0,1-1 0,1 0 0,1-1 1,1 1-1,0-1 0,2 0 0,0-1 0,1 0 1,0-1-1,26 32 0,-22-32-73,1 0-1,1-1 1,1-1 0,0 0-1,34 21 1,-39-29-497,0-1 0,0 0 1,0-1-1,0 0 0,1-1 1,19 4-1,0-6-4309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5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11426,'0'0'11883,"69"95"-11211,-11-30-96,10 7-256,5 9-160,-1-3-88,-3 0-8,-7-12-64,-15-14-520,-7-10-568,-15-19-1505,-10-17-3384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1 8938,'0'0'11354,"-105"172"-10473,62-87-73,-4 9-112,-4 14-160,-3-4-216,3-6-184,11-13-88,11-20-48,7-19-272,19-33-808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5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8618,'0'0'10993,"3"5"-10065,-1-2-835,-1-1 0,1 0 1,0 0-1,0 0 0,0 0 0,0 0 0,1-1 0,-1 1 1,0-1-1,1 1 0,-1-1 0,1 0 0,-1 0 0,1 0 1,0 0-1,-1-1 0,1 1 0,0-1 0,4 1 0,68 0 1161,-39-2-916,275 1-658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53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18 8122,'0'0'11838,"0"-1"-11754,0 0 0,0 0 0,0 0 0,0 0 0,0 0 0,0 1 0,0-1 0,0 0 0,-1 0 0,1 0 0,0 0 0,-1 0-1,1 0 1,-1 1 0,1-1 0,-2-1 0,-28 2 617,9-1-379,0 1 0,0 1 0,-36 7 0,48-6-312,1 1-1,0 0 1,0 0-1,0 1 1,0 0-1,0 0 1,1 1-1,0 0 1,0 1-1,0-1 1,1 1-1,-9 10 1,0 2-1,1 0 0,1 1 1,0 0-1,2 1 1,0 1-1,2 0 0,0 0 1,-8 29-1,8-14-10,2 1 1,1-1-1,2 1 1,1 52-1,3-82-4,0 1 0,1-1 0,-1 0-1,2 1 1,-1-1 0,1 0 0,0 0 0,0 0 0,1 0 0,5 9-1,-5-11-11,0-1 0,0 0 0,1 0 0,-1 0 0,1 0 0,0 0-1,0-1 1,1 0 0,-1 0 0,1 0 0,-1 0 0,1-1 0,0 0 0,0 0-1,5 2 1,-1-1-1,0 0 0,0-1 1,-1 0-1,1 0 0,0-1 0,1 0 0,-1-1 0,0 0 0,0 0 0,0-1 0,0 0 0,0-1 0,0 0 0,0 0 0,0-1 1,-1 0-1,1 0 0,-1-1 0,0 0 0,0-1 0,0 0 0,-1 0 0,1 0 0,-1-1 0,-1 0 0,1-1 0,-1 1 1,0-1-1,-1-1 0,1 1 0,4-9 0,-5 5 20,0-1 0,-1 1-1,0 0 1,0-1 0,-1 0 0,-1 0 0,0 0 0,-1 0 0,0-24 0,-1 34 1,0 0 1,-1 0-1,1 0 1,-1 0-1,0 0 1,0 0 0,1 0-1,-1 0 1,0 0-1,0 0 1,-1 1 0,1-1-1,0 0 1,-1 1-1,1-1 1,-1 1 0,1-1-1,-1 1 1,0 0-1,1 0 1,-1 0 0,0 0-1,0 0 1,0 0-1,0 0 1,0 1 0,0-1-1,0 1 1,0-1-1,0 1 1,0 0 0,0 0-1,-4 0 1,-2-1-1,0 1-1,0 0 1,0 0 0,0 1 0,0 0 0,0 1 0,0 0 0,-9 3 0,9-2-14,1 1 1,0 0 0,0 1 0,1-1 0,-1 1 0,1 1-1,0-1 1,0 1 0,1 0 0,-1 0 0,2 1 0,-1 0 0,-7 14-1,-13 41-1721,15 1-3626,9-32-2571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54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62 6465,'0'0'13370,"-8"1"-12482,-31 5 2353,39-6-3213,0 1 0,0 0-1,0-1 1,0 1 0,0-1 0,0 1 0,0-1 0,1 1 0,-1 0-1,0-1 1,0 1 0,1-1 0,-1 1 0,0-1 0,1 1 0,-1-1-1,1 0 1,-1 1 0,0-1 0,1 1 0,-1-1 0,1 0 0,-1 1-1,1-1 1,-1 0 0,1 0 0,0 1 0,47 6 147,-1-2 1,1-2-1,58-4 1,-38 0-143,45 2-23,256-11 41,88-1 24,-188 11-45,-135-13-132,-84 7 15,51-1-1,43 7-455,-144-2 261,0 1-1,-1-1 0,0 0 0,1 0 1,-1 1-1,0-1 0,0 0 0,0 1 1,0-1-1,0 0 0,-2-1 1,-12-11-3961,-2 1-3697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8:56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275 300 9338,'0'0'8759,"-29"-7"-5231,25 2-3412,0 0-1,1 0 1,0-1 0,0 1 0,0-1 0,1 0 0,0 1 0,0-1 0,0 0 0,-1-12 0,1-64 104,3 45-32,-1 34-189,1-1 0,0 0 0,1 1 0,-1-1 0,1 1 1,-1-1-1,1 1 0,0 0 0,0-1 0,1 1 0,-1 0 1,1 0-1,-1 1 0,1-1 0,0 0 0,3-1 0,51-37-15,-56 41 15,0-1 0,-1 1 0,1 0-1,0-1 1,0 1 0,-1 0 0,1-1 0,0 1 0,0 0 0,-1 0 0,1 0 0,0 0-1,0 0 1,0 0 0,-1 0 0,1 0 0,0 0 0,0 0 0,0 0 0,-1 0-1,1 1 1,0-1 0,0 0 0,-1 1 0,1-1 0,0 0 0,-1 1 0,1-1-1,0 1 1,-1-1 0,1 1 0,0-1 0,-1 1 0,1-1 0,0 2 0,15 29-67,-7-12 48,1 1 29,0 0 0,-1 0 0,-1 1 0,-1 0 0,-1 0 0,-1 0 0,-1 1 0,-1 0 0,0 0 0,-2 0 0,-1 0 1,0 1-1,-6 32 0,2-32 46,-2-1 1,0 0-1,-2 0 1,-18 39-1,16-41 21,-1 0 1,0-1-1,-2 0 0,0-2 1,-1 1-1,0-1 0,-26 22 1,33-35-52,1-1 1,-1 1-1,0-1 1,0 0-1,0-1 1,0 0-1,-1 0 1,1-1-1,-13 2 1,-73 0 61,74-3-90,17 0 4,1 0 0,-1-1 0,0 1 0,1 0 1,-1 0-1,1-1 0,-1 1 0,1-1 0,-1 0 0,1 1 1,0-1-1,-1 0 0,1 0 0,0 0 0,-1 0 1,1 0-1,0 0 0,0 0 0,0 0 0,0 0 1,0 0-1,-1-2 0,0-1 4,0 0-1,0 0 1,1-1-1,-1 1 1,1 0 0,0-1-1,-1-7 1,0-2 4,2-1 0,0 1 1,1 0-1,2-19 0,-2 29-10,1-1-1,-1 0 1,1 1-1,-1-1 0,1 1 1,1-1-1,-1 1 1,1 0-1,-1 0 0,1 0 1,0 0-1,1 1 1,-1-1-1,0 1 0,1 0 1,0 0-1,0 0 1,0 0-1,0 1 1,0 0-1,1 0 0,-1 0 1,1 0-1,-1 0 1,1 1-1,0 0 0,5-1 1,-3 1-2,1 0 0,0 1 0,0-1 0,-1 1 0,1 1 0,0 0 0,0 0 0,0 0 0,-1 1 0,1 0 0,-1 0 0,0 1 0,1 0 0,-1 1 1,0-1-1,7 6 0,73 65-12,-59-48 12,0-2-1,35 23 1,-51-40 4,-1-1-1,1 0 1,0 0-1,0-1 1,1-1 0,0 0-1,-1-1 1,1 0-1,25 1 1,-28-3-1,1 0 1,0-1-1,0-1 1,0 0-1,0-1 0,0 0 1,0 0-1,-1-1 1,1 0-1,-1-1 1,10-5-1,-12 4 1,0-1 0,0 1-1,-1-1 1,0-1 0,0 1 0,-1-1-1,1-1 1,-2 1 0,1-1 0,-1 0 0,0 0-1,0 0 1,3-10 0,-1-1-243,-1 0 0,0-1 0,-2 1 0,0-1 0,-1 0 1,-1 0-1,-1-31 0,0-2-3479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0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12163,'0'0'7145,"84"13"-10762,-59-20-6305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0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12139,'0'0'8121</inkml:trace>
  <inkml:trace contextRef="#ctx0" brushRef="#br0" timeOffset="1">294 0 8386,'0'0'7025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 10418,'0'0'10923,"-47"166"-10187,15-94-224,-12 9-56,-3 4-160,4-7-200,6-6-24,8-20-72,15-16 0,7-17-72,7-15-488,0-8-824,25-25-361,0-4-4128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1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0 606 7258,'156'-153'3296,"-149"137"-1967,-3 0-201,0 3-592,-4 6-536,3 4-328,8 3-1048,0 0-1785,0 0-1608</inkml:trace>
  <inkml:trace contextRef="#ctx0" brushRef="#br0" timeOffset="1">461 303 4729,'0'0'16548,"-33"-185"-16548,33 152-505,18 7-703,7 0-536,-10 10-2321,-1-1-3257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33 460 11642,'0'0'8770,"-32"-166"-10394,72 123-2137,-4 11-2384</inkml:trace>
  <inkml:trace contextRef="#ctx0" brushRef="#br0" timeOffset="1">113 222 3105,'0'0'18716,"-43"-121"-18716,43 105-120,0-4-1169,0 4-967,18-3-921,3 2-712,-6 4-792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76 939 5153,'0'0'11691,"-3"-20"-11598,1 10-4,-13-85-1130,15 18-2617,11 22 2364,-7 42 1733,-1 0 0,-1 0 0,2-27 0,-3 36-476,0 1-1,0-1 0,0 1 1,0 0-1,1-1 0,-1 1 1,1 0-1,0 0 0,0 0 1,3-3-1,8-14 751,-8 9-223,0 0 0,-1 0 0,-1 0 0,0 0 0,0-1 0,-1 1 0,0-1 0,-1 0 0,0 1 0,-1-1 0,-1 0 0,-2-20-1,2 29-514,-1 1 0,1-1 0,0 0 0,-1 1-1,0-1 1,1 1 0,-1-1 0,0 1 0,-4-3-1,4 3-1,0 0 0,0 0 0,0 0 0,0 0 0,1 0 0,-1 0 0,1-1-1,-1 1 1,1-1 0,0 1 0,0-1 0,0 1 0,0-1 0,0-3 0,0 1-174,1 0-1,0 0 1,0 0 0,0 0 0,0-1 0,1 1 0,0 0 0,0 0 0,0 0 0,1 0 0,0 0 0,-1 0-1,2 1 1,-1-1 0,1 1 0,-1-1 0,1 1 0,4-5 0,-6 8 135,0-1 1,0 0 0,0 0-1,-1 0 1,1 0-1,-1 1 1,1-1-1,-1 0 1,0 0 0,1 0-1,-1 0 1,0 0-1,-1 0 1,1 0-1,0 0 1,0 0 0,-1 0-1,-1-3 1,-17-41 1936,6 14-709,12 29-1124,1 0 0,-1 0 0,0-1 1,0 1-1,0 0 0,-1 0 1,1 0-1,-1 0 0,1 0 1,-1 0-1,0 1 0,0-1 1,-1 1-1,1-1 0,0 1 0,-1 0 1,1 0-1,-1 0 0,0 0 1,0 0-1,0 0 0,0 1 1,0-1-1,-4 0 0,-24-17-4915,22 6-273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765 300 10938,'0'0'8177,"-19"-12"-7935,-58-38-207,75 48-56,0 1 0,0-1 0,1 1 0,-1-1 0,0 0 0,1 0-1,0 0 1,-1 0 0,1 0 0,0 0 0,0 0 0,0 0 0,1 0 0,-1-1 0,0 1-1,1 0 1,-1-1 0,1 1 0,0 0 0,0-1 0,0 1 0,0 0 0,0-1 0,1-3 0,11-22-4497,-49 32-1079,2 6 7008,24-7 81,0 0 1,0 0-1,0-1 0,-21 2 0,30-5-1417,0 1-1,0-1 1,1 1-1,-1-1 1,0 1-1,1-1 1,-1 0-1,1 0 1,-1 0-1,1 0 0,-1 0 1,1 0-1,-1 0 1,1 0-1,0-1 1,0 1-1,-1-2 1,-23-33 256,6 9-342,16 24-174,0 0 1,0 1 0,0-1-1,0 1 1,0 0 0,-1 0-1,1 0 1,-1 0 0,0 1-1,1-1 1,-1 1 0,0 0-1,0 0 1,1 0 0,-6 0-1,-32-11-2286,41 12 2458,-1-1 1,0 1 0,0-1 0,1 0 0,-1 0 0,0 1-1,1-1 1,-1 0 0,1 0 0,-1 0 0,1 0 0,-1 1-1,1-1 1,-1 0 0,1 0 0,0 0 0,0 0 0,-1 0-1,1 0 1,0 0 0,0 0 0,0 0 0,0-2 0,0 3-102,1-1 0,-1 0 0,0 1 1,0-1-1,0 0 0,0 0 0,0 1 1,0-1-1,-1 0 0,1 1 1,0-1-1,0 0 0,0 1 0,-1-1 1,1 0-1,0 1 0,-1-1 0,1 1 1,0-1-1,-1 0 0,1 1 1,-1-1-1,1 1 0,-1-1 0,1 1 1,-1-1-1,0 1 0,1 0 0,-1-1 1,1 1-1,-1 0 0,0-1 0,1 1 1,-1 0-1,0 0 0,1 0 1,-1 0-1,0 0 0,0-1 0,1 1 1,-1 0-1,-1 1 0,-33-1-1644,-19 3 3914,-36 0 3110,88-3-5257,1 0 0,0 0 0,-1 0 0,1-1 0,-1 1 0,1 0 0,0-1 0,-1 1 0,1-1 0,0 1 0,0-1 0,-1 0 0,1 0 0,0 1 0,0-1 0,0 0 0,0 0 0,0 0 0,-1-1 0,1 0-15,0 1-1,0 0 1,-1 0 0,1 0 0,0 0 0,0 0 0,-1 0 0,1 1 0,0-1 0,-1 0-1,1 0 1,-1 1 0,1-1 0,-1 1 0,0 0 0,1-1 0,-1 1 0,1 0 0,-3 0-1,-60 0-1881,53 0-1590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2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47 11402,'0'0'3369,"-145"9"-4465,145-12-384,0-17 527,0 4-383,0 0-7146</inkml:trace>
  <inkml:trace contextRef="#ctx0" brushRef="#br0" timeOffset="1">0 24 10042,'0'0'2417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3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59 6329,'0'0'6810,"-76"-45"-9683,72 31-2784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3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17 8730,'0'0'2328,"-72"-17"-5664,65 17-281,0 0 1496,-1 4 2121,-6 9 993,-4 0 399,0 0-1392,-1-7-1888</inkml:trace>
  <inkml:trace contextRef="#ctx0" brushRef="#br0" timeOffset="1">127 131 6585,'0'0'288,"-112"36"-1808,104-33 1520,1 0-680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7698,'0'0'3832,"-116"79"-4192,113-63-5265</inkml:trace>
  <inkml:trace contextRef="#ctx0" brushRef="#br0" timeOffset="1">47 352 9162,'0'0'6457,"-47"49"-7937,47-36-584,0-3-1977</inkml:trace>
  <inkml:trace contextRef="#ctx0" brushRef="#br0" timeOffset="2">47 352 4537,'-18'235'2064,"18"-219"-1543,-3 7-321,-1-3-16,4-4 184,0-3-112,0-3-120,7 0 176,4-1 336,-4 4-128,4 4-272,-7 6-184,-1 22-64,-3-6-192,0 0-2769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5353,'0'0'5697,"33"127"-6505,-12-120-1488,-6 3-1729</inkml:trace>
  <inkml:trace contextRef="#ctx0" brushRef="#br0" timeOffset="1">222 385 3241,'0'0'7161,"7"179"-6545,-7-146-344,0-10-8,11-10-87,11-4 143,7 1-48,3 0-160,-3 6-96,0 14-8,-7 9-8,4 32-400,-8-5-841,-4-11-1711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6105,'0'0'6742,"22"5"-6498,70 16-87,-89-20-142,-1 0 0,1-1 0,0 1 0,0 0 0,0 0 0,-1 1 0,1-1 0,0 0 0,-1 1 0,1 0 0,-1 0 0,0-1 0,0 1 0,3 3 0,-5-4-12,1-1-1,-1 1 1,1 0 0,0-1-1,0 1 1,-1 0-1,1-1 1,0 1-1,0-1 1,0 1-1,-1-1 1,1 0 0,0 1-1,0-1 1,0 0-1,0 1 1,0-1-1,0 0 1,0 0-1,0 0 1,2 0 0,17 0 9,0 0 1,0-2-1,0 0 1,32-8 0,-28 5-15,0 1 0,40-2 0,-61 6-25,-1 1 0,1-1-1,0 1 1,-1 0 0,1 0 0,-1 0 0,1 0 0,-1 0 0,0 0-1,1 1 1,-1-1 0,0 1 0,0-1 0,0 1 0,0 0 0,0 0-1,0 0 1,-1 0 0,1 0 0,-1 0 0,1 1 0,-1-1 0,0 0-1,0 1 1,0-1 0,0 1 0,0-1 0,0 4 0,3 4-485,4 4-1430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09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11522,'0'0'11475,"189"7"-10987,-138-7-144,-12 0-136,-13-4-200,-15 4-8</inkml:trace>
  <inkml:trace contextRef="#ctx0" brushRef="#br0" timeOffset="1">44 0 12259,'0'0'11930,"138"23"-11594,-120-16-216,22-7-120,-4 0-1040,0-4-4241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5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99 4945,'0'0'10394,"-6"-8"-9223,-18-27-288,18 26-169,5-3 1243,1-15-248,1 20-751,-1 9 684,8 50-1626,2 0-1,16 50 0,2 6 101,127 709-919,-154-812-79,-1-17-247,-1-29-1495,-7-53 1,-9 16-3033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8090,'0'0'9318,"1"-33"-4515,1 30-4732,0 0 0,-1 0 0,1 0 0,1 0 0,-1 1 0,0-1 0,0 1 0,1-1 0,0 1 0,-1 0 0,1 0 0,0 0 0,0 0 0,3-1 0,55-24 238,-37 17-209,177-69 89,-175 71-175,1 1 0,-1 1 0,1 2 0,0 1 0,55 0 0,-76 4-12,0 1 0,1-1 0,-1 1-1,0 0 1,0 1 0,0 0-1,0 0 1,0 0 0,-1 1-1,1-1 1,-1 1 0,0 1-1,0-1 1,4 5 0,11 14 0,30 39 1,-48-59-3,17 23-2,-1 1-1,-1 1 1,-2 0-1,17 42 1,-25-50 12,0 1 0,-2 0 0,0 0 1,-1 1-1,-2-1 0,0 1 0,-2 32 0,-1-44 21,-1-1-1,0 1 1,-1-1-1,0 0 1,0 0-1,-1 0 1,-1 0-1,1 0 0,-1-1 1,-1 0-1,1 0 1,-2 0-1,-12 12 1,3-4 19,0-2 0,-1 0 0,0-1 0,-1 0 0,-24 11 0,28-17-54,-1-1 0,0-1-1,-1-1 1,1 0 0,-1-1-1,0-1 1,0 0 0,0-1-1,0-1 1,1 0 0,-22-4-1,35 4-93,0 0 0,1-1 0,-1 1-1,1-1 1,-1 1 0,1-1 0,-1 0 0,1 1-1,-1-1 1,1 0 0,0 0 0,-1 0 0,1 0-1,0 0 1,0 0 0,0-1 0,0 1 0,0 0-1,0-1 1,0 1 0,0-1 0,0 1-1,1 0 1,-1-1 0,0 0 0,1 1 0,-1-1-1,1 1 1,0-4 0,-1 2-561,1 0 1,0 0-1,0 0 0,0 0 1,1 0-1,-1 0 0,1 0 1,0 1-1,-1-1 0,3-4 1,15-18-9355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6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0 1280,'0'0'16157,"-30"17"-15105,-95 57-30,116-68-872,0 1 0,1 0-1,-1 0 1,2 1 0,-1 0 0,1 1 0,0 0 0,1 0 0,0 0 0,0 0-1,-5 14 1,-3 3 187,-14 27 202,3 0 0,2 2 1,-28 102-1,41-118-437,2 0-1,2 1 1,1 0 0,2-1-1,2 1 1,7 64 0,-4-92-82,0 0 1,1 0-1,1 0 1,0 0-1,1-1 0,0 0 1,0 1-1,2-2 1,-1 1-1,1-1 1,1 0-1,-1 0 1,2-1-1,-1 0 1,2-1-1,-1 0 1,1 0-1,11 6 1,-6-4-294,1-1-1,0-1 1,1-1 0,32 11-1,-31-13-960,1-1 0,0-1 0,0 0 0,27-1-1,-15-2-5225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3305,'0'0'13353,"-11"4"-6111,464 5-6942,-455 22-279,-35 31 105,17-30 15,1 2 0,-16 40 1,21-38-81,-41 107 170,-81 148 1,117-268 83,17-22-300,1 1 0,-1-1 1,1 1-1,-1 0 1,1-1-1,0 1 0,-1 0 1,1 0-1,0 0 1,0 0-1,1 0 1,-1 0-1,0 0 0,1 0 1,-1 0-1,1 1 1,-1-1-1,1 0 1,0 0-1,0 0 0,0 1 1,1 1-1,0-3 9,0 0 0,0 0 0,0-1 0,1 1 0,-1 0-1,0-1 1,0 1 0,1-1 0,-1 1 0,0-1 0,1 0 0,-1 0 0,0 0-1,1 0 1,-1 1 0,0-2 0,1 1 0,1 0 0,40 0-45,-32-1 70,238 2 29,-237 0-79,-1 1 0,1 1-1,-1 0 1,0 0 0,0 1-1,21 10 1,-19-8 0,0 0-1,1-1 1,23 6 0,-27-8-588,-7-17-3961,0-8-2010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19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0 1608,'0'0'19222,"-6"15"-16996,-17 12-1900,-1-1 0,-32 27 0,-2 2-31,28-24 24,-64 49 0,78-69-220,0-1 0,-1 0 0,0-1 0,-1-1 0,1 0 0,-32 8 0,34-11 106,17-2-107,32 1-89,10 1 2,-20 5 6,-1 2-1,0 0 1,40 29 0,-37-23 0,2 0-1,31 13 1,-55-29-14,0 0 0,0 1 0,-1-1 0,1 1 0,0 0 0,-1 0 0,0 0 0,0 0 0,0 0 0,0 1 0,0-1 0,-1 1 0,1 0 0,-1 0 0,2 4 0,1 4-148,-1 1 0,-1-1 0,0 0 0,2 14 0,-3-21-3457,-1-17 1173,-1-18-2715,-3-3-3959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20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6041,'0'0'13319,"0"7"-9765,6 16-2432,55 29-60,-6-4-676,43 62 217,22 25-2684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2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13 124 2681,'0'0'18724,"0"27"-18266,-2 74 233,-1-47-621,3 1 0,11 85 1,-9-126-69,1-1 1,0 1-1,1-1 1,1 0-1,9 18 1,-12-28-3,-1 1 1,1-1 0,1 0 0,-1 1-1,0-1 1,1 0 0,-1 0-1,1-1 1,0 1 0,0 0 0,0-1-1,1 0 1,-1 0 0,0 0-1,1 0 1,-1 0 0,1-1 0,0 0-1,0 1 1,-1-1 0,1-1-1,0 1 1,6 0 0,1-1 8,-1 0 0,0 0 0,1-2-1,-1 1 1,0-1 0,0 0 0,0-1 0,0 0 0,12-6 0,-17 6 10,0-1 0,0 1-1,0-1 1,-1 0 0,1 0 0,-1 0 0,0-1 0,0 0-1,-1 1 1,1-1 0,-1-1 0,0 1 0,-1 0 0,1-1-1,-1 1 1,0-1 0,2-9 0,1-12 11,0-1 1,-2 0-1,-1 0 1,-1 0-1,-2 0 1,-4-32-1,0 36-21,-2 1-1,0 0 0,-2 0 1,0 1-1,-18-30 0,12 24-3,14 24-4,-5-9 5,-1 0 1,0 0 0,-1 1 0,-16-20 0,22 30-6,0-1 0,-1 1 0,1 0 0,0 0 0,-1 0 0,1 0 0,-1 0 0,0 1 0,1-1 0,-1 1 0,0 0 0,0 0 0,0 0 0,0 0 0,0 0 0,0 1 0,0-1 0,-1 1 0,1 0 0,0 0 0,0 0 0,0 0 0,0 0 0,0 1 0,0 0 0,0-1 0,0 1 0,-6 3 0,4-1-4,-1 1 0,1 0 0,0 0 0,1 0-1,-1 1 1,1 0 0,0 0 0,0 0 0,0 0 0,1 1 0,-1-1 0,1 1-1,1 0 1,-1 0 0,-1 7 0,-4 10-76,2-1-1,-7 44 1,11-57-72,-3 60-635,4-65 539,1-1-1,1 1 1,-1-1-1,0 1 1,1-1-1,0 1 1,0-1 0,0 0-1,0 1 1,1-1-1,-1 0 1,1 0-1,0 0 1,0 0-1,0 0 1,3 3-1,19 7-5530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2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6849,'0'0'11570,"-2"20"-11009,2 50 504,15 120 0,-4-96-668,-8-55-306,2 0 0,2 0-1,12 40 1,-19-79-103,0 0 0,0 1 0,0-1 1,0 0-1,0 0 0,0 1 0,0-1 0,0 0 0,0 0 0,0 1 0,0-1 1,0 0-1,0 0 0,1 1 0,-1-1 0,0 0 0,0 0 0,0 0 1,0 1-1,0-1 0,1 0 0,-1 0 0,0 0 0,0 0 0,0 1 0,0-1 1,1 0-1,-1 0 0,0 0 0,0 0 0,1 0 0,-1 0 0,0 0 1,0 1-1,0-1 0,1 0 0,-1 0 0,0 0 0,0 0 0,1 0 0,-1 0 1,0 0-1,1 0 0,5-12-709,2-17-998,-4-15-1970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26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7826,'0'0'7272,"-5"17"-4876,-8 22-808,8-29-1280,2 1-1,-1-1 1,1 1-1,1 0 1,0 0 0,-1 18-1,3-28-123,64-4 1374,41 2-1117,-96 2-442,0 0 1,1 1-1,-1-1 0,0 2 1,0-1-1,0 2 0,0-1 0,13 8 1,-2 1 4,0 1 0,0 0 1,-1 2-1,32 33 0,-44-41-3,-1 0 1,-1 1-1,1 0 0,-1 0 0,-1 0 1,1 1-1,-1 0 0,-1-1 0,0 1 1,0 1-1,-1-1 0,0 0 0,0 1 1,-1-1-1,0 12 0,-1-16 1,0 0 0,0 0 0,-1 0 1,1-1-1,-1 1 0,0 0 0,0 0 0,-1 0 0,1-1 0,-1 1 1,0 0-1,-1-1 0,-2 5 0,3-7-6,0-1 0,0 1 0,0 0 0,0 0 0,-1-1 0,1 0 1,-1 1-1,1-1 0,-1 0 0,1 0 0,-1 0 0,0-1 0,1 1 0,-1 0 0,0-1 0,0 0 0,1 0 0,-1 0 0,0 0 0,0 0 1,1 0-1,-1-1 0,0 0 0,0 1 0,1-1 0,-4-2 0,1 1-124,0 0 1,1-1-1,0 0 1,0 0-1,0 0 1,0 0-1,0-1 1,1 0-1,-1 0 1,1 0-1,0 0 1,0 0-1,1 0 1,-1-1-1,1 0 1,0 1-1,0-1 1,0 0-1,-1-6 1,-2-4-512,-24-63-4990,6 2-4841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26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99 131 12363</inkml:trace>
  <inkml:trace contextRef="#ctx0" brushRef="#br0" timeOffset="1">99 131 12363,'-98'-26'4601,"98"16"-3233,14-3-192,23-3-144,21 0-87,14-4-161,11 4-64,8 6-232,-4 7-224,-15 3-216,-14 0-48,-14 0-168,-15 6-1872,-18-6-2313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10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1 1560,'0'0'17403,"-37"10"-16096,-121 37-82,150-44-1132,0 1 0,0-1 0,1 1 0,-1 1 0,1-1-1,0 1 1,0 1 0,1-1 0,-1 1 0,1 0 0,1 0 0,-1 1-1,1 0 1,0 0 0,1 0 0,-5 8 0,0 2 47,-2 3-79,1 0 1,0 1-1,2 0 0,1 0 0,0 1 0,2 0 0,0 0 0,2 1 0,0-1 1,2 1-1,1 31 0,0-45-52,0-1 1,1 0-1,0 0 0,0 0 1,1 1-1,0-1 1,0-1-1,1 1 1,0 0-1,0-1 0,1 1 1,0-1-1,0 0 1,1 0-1,0-1 1,0 1-1,1-1 0,-1 0 1,1 0-1,1-1 1,-1 0-1,1 0 1,0-1-1,0 1 0,0-1 1,1-1-1,-1 0 1,1 0-1,9 2 1,-4-1 8,1-1 1,0 0 0,0-1 0,0-1 0,0 0-1,0-1 1,0 0 0,0-1 0,0-1 0,0 0-1,0-1 1,0 0 0,17-8 0,-23 8-21,0-1 0,0 0 1,0 0-1,-1-1 0,0 0 1,0-1-1,0 1 0,0-1 0,-1 0 1,0-1-1,0 0 0,-1 0 1,0 0-1,0 0 0,0-1 1,-1 0-1,-1 0 0,1 0 0,-1 0 1,0-1-1,-1 1 0,2-13 1,-3 17-5,-1 0 1,1 1 0,-1-1 0,0 0 0,0 0 0,0 1 0,-1-1 0,1 0-1,-1 0 1,0 1 0,0-1 0,0 0 0,-1 1 0,1-1 0,-1 1 0,0 0-1,0-1 1,0 1 0,-5-5 0,3 4-10,0 0 0,-1 1 0,1 0-1,-1 0 1,0 0 0,0 0 0,0 1 0,0 0 0,0 0-1,-1 0 1,1 1 0,-8-1 0,0 0-53,1 1-1,-1 0 1,0 1-1,0 0 1,1 1 0,-1 1-1,0 0 1,1 1-1,0 0 1,-1 1 0,-16 7-1,17-4-87,0 0 1,1 1-1,1 1 0,-1-1 0,1 1 0,1 1 1,0 0-1,0 0 0,1 1 0,0 0 0,1 1 0,-7 13 1,13-23-187,-1 8-79,7-6-3987,19-3-5041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27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2457,'0'0'20791,"18"-9"-19990,-13 6-743,14-7 105,0 0-1,1 2 1,0 0 0,0 2-1,37-8 1,82-2 263,277 7 0,-262 11-397,438-2-1557,-591 0 1442,-1 0 1,1 0-1,-1 0 0,1 0 1,0 0-1,-1 0 0,1 0 1,-1 0-1,1 0 0,-1 0 1,1 0-1,-1-1 1,1 1-1,-1 0 0,1 0 1,-1-1-1,1 1 0,-1 0 1,1-1-1,-1 1 0,1 0 1,-1-1-1,0 1 1,1 0-1,-1-1 0,1 1 1,-1-1-1,0 1 0,0-1 1,1 1-1,-1-1 0,0 1 1,0-1-1,0 1 0,1-1 1,-1 1-1,0-1 1,0 0-1,0 1 0,0-1 1,0 1-1,0-1 0,0 1 1,0-1-1,0 0 0,-1 1 1,1-1-1,0 1 1,0-1-1,0 1 0,-1-1 1,1 1-1,0-1 0,-1 1 1,1-1-1,0 1 0,-1-1 1,0-1-725,-14-26-5710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27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227 334 6449,'0'0'12959,"-5"-1"-12221,1 0-594,1-1 0,-1 1 1,1-1-1,0 1 1,-1-1-1,1 0 1,0 0-1,0 0 0,0-1 1,1 1-1,-1-1 1,1 0-1,-1 1 1,1-1-1,0 0 0,0-1 1,0 1-1,0 0 1,1 0-1,-1-1 0,1 1 1,0-1-1,-1-6 1,-3-20 160,1 0 1,1 0 0,3-58-1,1 40-155,-1 47-149,-1 0 0,1 0 0,0-1-1,0 1 1,0 0 0,0-1 0,0 1 0,0 0 0,0-1 0,0 1-1,0 0 1,1 0 0,-1-1 0,1 1 0,-1 0 0,1 0-1,-1-1 1,1 1 0,0 0 0,-1 0 0,1 0 0,0 0 0,0 0-1,0 0 1,0 0 0,0 0 0,0 1 0,0-1 0,0 0-1,0 1 1,0-1 0,0 0 0,1 1 0,-1-1 0,0 1 0,0 0-1,1-1 1,-1 1 0,0 0 0,1 0 0,-1 0 0,0 0 0,1 0-1,-1 0 1,1 0 0,3 2-2,0-1 1,-1 1-1,0-1 1,1 1-1,-1 0 0,0 1 1,0-1-1,0 1 0,0 0 1,-1 0-1,1 0 0,3 5 1,11 13-3,-2 1 0,0 1 0,-2 0 1,0 1-1,-2 1 0,0 0 0,-2 1 1,11 38-1,-10-18-27,-2 0-1,-2 0 1,-2 0 0,0 57 0,-5-99 30,0 0 0,1 1 0,-2-1 0,1 0 0,0 0 0,-1 1 0,0-1 0,0 0 0,0 0 0,0 0 0,-1 0 0,1 0 0,-1-1 0,0 1 0,-1 0 0,1-1 0,0 1 0,-1-1 0,0 0 0,0 0 0,0 0 0,0 0 0,0 0 0,-1-1 0,1 1 0,-1-1 0,1 0 0,-1 0 0,0-1 0,0 1 0,0-1 0,0 0 0,-7 2 0,-17 2-3,0 0 0,0-2 1,0-1-1,-1-1 0,1-1 1,-46-7-1,71 7-9,-1 0 1,0-1-1,0 1 0,1-1 1,-1 0-1,0 0 0,1 0 0,-1-1 1,1 1-1,-1-1 0,1 0 1,0 0-1,-1 0 0,1 0 1,0 0-1,1-1 0,-1 1 1,0-1-1,1 0 0,-1 0 1,1 0-1,0 0 0,0 0 1,0-1-1,0 1 0,1-1 0,-1 1 1,1-1-1,0 1 0,0-1 1,0 0-1,1 0 0,-1 1 1,1-1-1,0 0 0,0 0 1,0 0-1,1 1 0,-1-1 1,1 0-1,2-5 0,-2 5 3,1 0-1,-1 1 1,1-1-1,0 1 1,0 0-1,1 0 0,-1 0 1,1 0-1,-1 0 1,1 0-1,0 0 1,0 1-1,0 0 1,1-1-1,-1 1 1,0 0-1,1 1 1,0-1-1,-1 1 0,1-1 1,0 1-1,-1 0 1,1 0-1,0 1 1,7-1-1,10-1-9,0 1 0,0 0-1,30 4 1,-32 1 19,0 0-1,0 1 1,0 0 0,-1 2 0,0 0-1,25 14 1,-25-11 8,0-1 1,0-1-1,1-1 0,0-1 0,1-1 1,25 4-1,-22-6 6,-1-2 0,31-2 0,-46 0-12,1 1 0,-1-2 0,0 1 0,1-1 0,-1 0 0,0-1 0,0 1 0,0-1 0,-1-1 0,1 1 0,6-6 0,-2-1-309,-1 0 0,1-1-1,-2 0 1,0-1-1,0 0 1,-1 0 0,7-15-1,3-22-4363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28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10698,'0'0'8354,"207"225"-6754,-106-26-287,-7 75-201,-21 36-552,-51-7-184,-22-36-272,-55-55-104,-17-53-32,-19-32-1120,19-48-1529,14-47-5384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2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15723,'0'0'6866,"217"-3"-6418,-144-1-424,-19 4-24,-36 0-912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2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14843,'0'0'8970,"221"23"-8250,-166 3-448,-1 7-272,4-7-80,-11-7-1800,-11-15-6186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3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14195,'0'0'6108,"1"12"-6012,15 138 386,3 36 236,-15 104-254,10 160 62,-12-430-571,-3-15-17,1 1 0,0 0 0,1-1 0,-1 1 0,1 0 0,0-1 0,1 1 0,-1-1 0,1 0-1,0 1 1,5 7 0,-6-22-793,-1-8 358,0-8-1694,-4-44 0,-14 4-5152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3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0 285 11266,'0'0'8977,"15"-29"-7890,51-93-218,-61 114-792,1 0-1,0 0 0,0 1 0,0 0 0,1 0 0,0 0 0,1 1 0,-1 0 0,1 0 1,1 1-1,-1 0 0,0 0 0,12-3 0,-10 3-31,4-2-13,1 2-1,0-1 1,0 2-1,1 0 0,-1 1 1,1 0-1,-1 1 0,1 1 1,0 0-1,0 2 1,21 2-1,-26-2-26,1 2-1,-1-1 1,0 2-1,0-1 1,0 2 0,-1-1-1,1 1 1,-1 1-1,0 0 1,-1 0 0,0 1-1,0 0 1,0 1-1,-1 0 1,0 0 0,8 11-1,-5-2 2,0 1-1,-2 0 0,0 0 1,-1 1-1,-1 0 1,-1 0-1,-1 1 1,0-1-1,-2 1 0,0 0 1,-1 1-1,-2 38 1,1-50-11,-2 1 0,1 0 0,-1-1-1,-1 1 1,1-1 0,-2 1 0,1-1 0,-1 0 0,-1 0 0,-8 17 0,7-19-8,-1-1 0,1 1-1,-1-1 1,0 0 0,0 0 0,-1-1 0,0 1 0,0-2 0,0 1-1,0-1 1,-1 0 0,-12 5 0,3-3-6,-1 0 0,0-1-1,0-1 1,0 0 0,0-2-1,0 0 1,-1-1 0,1-1 0,-27-3-1,35 2-302,-1 0 0,1-1 0,0-1 0,0 0 0,0 0-1,0-1 1,0 0 0,1 0 0,-1-1 0,1-1-1,0 1 1,1-2 0,0 1 0,0-1 0,0 0-1,1-1 1,-10-11 0,-6-27-8533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3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11226,'0'0'11867,"-130"245"-11115,94-105-72,14 16-200,18 1-312,4-37-56,40 1-112,22-33-56,14-29-496,29-46-968,-14-13-2545,-23-7-6185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3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9738,'0'0'13095,"11"-10"-11771,18-5-1170,1 3 0,0 0-1,0 2 1,1 1 0,0 1-1,1 2 1,43-3 0,-72 9-160,-1 0 0,0 0 0,1 1 1,-1-1-1,0 1 0,0 0 0,1-1 1,-1 1-1,0 0 0,0 0 0,0 0 1,0 1-1,0-1 0,0 1 0,0-1 1,0 1-1,-1-1 0,1 1 0,-1 0 0,1 0 1,-1 0-1,0 0 0,1 0 0,-1 0 1,1 3-1,0-2-24,0 1 0,0-1 0,0 0 1,0 0-1,0-1 0,1 1 0,-1 0 0,1-1 0,4 4 1,-6-6 33,0 1 1,-1-1 0,1 1 0,-1-1 0,1 0-1,-1 1 1,1-1 0,-1 1 0,1 0 0,-1-1-1,1 1 1,-1-1 0,0 1 0,1 0 0,-1-1-1,0 1 1,0-1 0,1 1 0,-1 0 0,0 0-1,0-1 1,0 1 0,0 0 0,0-1 0,0 1-1,0 0 1,0-1 0,0 1 0,0 0 0,0-1-1,-1 1 1,1 0 0,0-1 0,0 1 0,-1 0-1,1 0 1,-19 24 83,13-17-71,-31 42 47,3 2-1,2 1 0,-26 61 0,-64 176-15,103-242-35,-31 89 41,50-139-32,0 0-1,0 0 0,1 0 0,-1 1 0,1-1 0,-1 0 1,1 0-1,0 1 0,0-1 0,0 1 0,0-1 0,0 1 0,0-1 1,0 1-1,0-1 0,0 1 0,1 0 0,-1 0 0,0-1 0,1 1 1,0 0-1,-1 0 0,1 1 0,-1-1 0,1 0 0,0 0 0,3 0 1,18-2 4,1 1 1,-1 0-1,38 4 1,-9-1-23,287 6-1952,-345-8-1593,-16-5-5788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3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16 4793,'0'0'13263,"4"-4"-12103,13-7-287,-25 27 471,-32 37 396,-81 78-387,-91 106-431,210-237-904,1 1 0,0 0 0,1 0 0,-1 0 0,0 0 0,0 0 0,0 0 0,1 0 0,-1 0 0,0 1 0,1-1 0,-1 0 0,1 0 0,-1 1 0,1-1 0,0 0 0,0 0 0,-1 1 0,1-1 0,0 0 0,0 1 0,0-1 0,1 2 0,0-1 24,0-1-1,1 1 0,-1-1 0,1 0 0,0 1 0,0-1 0,-1 0 0,1 0 0,0 0 0,0 0 1,4 1-1,7 5-95,374 206 580,-372-205-528,31 18 25,-44-25-25,0 0 0,0 1-1,-1-1 1,1 0 0,0 1 0,-1-1 0,0 1 0,1-1-1,-1 1 1,0 0 0,0 0 0,0 0 0,0-1 0,0 1-1,0 0 1,0 0 0,-1 0 0,2 4 0,-2-5-30,-1 0 0,1 0 1,0 0-1,0-1 1,-1 1-1,1 0 0,0 0 1,-1 0-1,1-1 0,-1 1 1,1 0-1,-1 0 0,1-1 1,-1 1-1,1 0 1,-1-1-1,0 1 0,1-1 1,-1 1-1,0-1 0,0 1 1,1-1-1,-1 1 0,0-1 1,0 0-1,0 1 0,1-1 1,-3 0-1,-27 5-1488,23-5 886,-29 3-4132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10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7274,'0'0'16275,"178"189"-15699,-164-4 72,-14 57-120,-14-8-264,-22-41-96,7-66-168,3-43-648,5-15-1344,2-24-3425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3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8466,'0'0'14923,"76"16"-14083,-47 11-128,7-1-232,0 0-216,0-7-55,1-2-201,-8-8-8,-8-2-8,-6-7-633,-12 0-1295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3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105 105 4489,'0'0'7431,"-3"4"-6336,-9 13 317,9-12 124,-13-5 4797,-15 5-4615,25 11-1709,0 0 0,1 1-1,1 0 1,1-1 0,-3 29-1,4-23-4,-3 27 25,2 1 0,8 91 0,-5-134-28,1 0-1,-1-1 1,1 1-1,1 0 1,-1-1-1,1 1 1,0-1-1,1 1 1,-1-1-1,1 0 0,0 0 1,1 0-1,0 0 1,0-1-1,0 0 1,0 1-1,1-2 1,0 1-1,0 0 1,0-1-1,1 0 1,-1 0-1,1-1 1,0 1-1,0-1 1,0 0-1,1-1 1,-1 0-1,1 0 1,-1 0-1,1-1 1,0 0-1,-1 0 1,1 0-1,10-1 1,-14 0-2,0 0 0,1 0 0,-1 0 0,0-1 0,0 1 0,1-1 0,-1 1 0,0-1 0,0 0 0,0 0 0,0-1 0,0 1 1,0-1-1,0 1 0,-1-1 0,5-3 0,-3 0-3,-1 1 1,0-1-1,0 0 1,0 0-1,-1 0 1,0 0-1,0 0 1,0 0-1,1-8 1,8-40 4,-2 0 0,-3-1 1,-2 0-1,-5-97 0,1 135 0,-2 0 0,0 0-1,-1 0 1,0 0 0,-1 0-1,-1 1 1,-13-29 0,15 38-3,1 1 0,-1-1 0,-1 1 0,1 0 0,-1 0 0,0 0 0,0 1 0,0-1 0,0 1 0,-1 0-1,0 0 1,0 0 0,0 1 0,0 0 0,0 0 0,-1 0 0,1 1 0,-1 0 0,0 0 0,0 0 0,0 1 0,0-1 0,0 1 0,-7 0 0,10 1-21,1 1-1,0-1 1,-1 0 0,1 1-1,0-1 1,0 1-1,-1-1 1,1 1 0,0 0-1,0 0 1,0 0-1,0 0 1,0 1 0,0-1-1,0 1 1,0-1-1,0 1 1,1-1 0,-3 4-1,1 0-43,0 0-1,0 0 1,0 0-1,1 0 1,0 0-1,0 1 0,-3 10 1,1 6-899,2 0-1,0 1 1,1 24 0,1-6-3859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4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10506,'0'0'9122,"0"182"-8114,0-74-191,0 6-185,0-7-160,0-19-208,0-22-168,0-31-96,7-35-2449,0-22-3608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41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160 181 6105,'0'0'11974,"-4"6"-10669,-13 18 35,13-18 736,3-6-1993,0 0 1,0 0 0,0 0 0,0 0 0,0 0 0,-1 0 0,1 0 0,0 0 0,0-1 0,0 1 0,0 0 0,0-1 0,0 1 0,1-1 0,-1 1 0,-2-2 0,-1-8-46,-1-1 0,2 1 0,0-1 1,0 0-1,1 0 0,0 0 0,1 0 1,0 0-1,1 0 0,0-1 0,1 1 1,2-15-1,-2 23-39,0 0 0,0 0 0,0-1 0,0 1 0,0 0 1,1 0-1,-1 0 0,1 0 0,0 1 0,0-1 0,0 0 0,0 1 0,0 0 0,5-4 0,-6 5-1,0 0-1,0 0 0,1 0 0,-1 0 0,0 1 1,1-1-1,-1 1 0,0-1 0,1 1 0,-1-1 1,1 1-1,-1 0 0,1-1 0,-1 1 0,1 0 1,-1 0-1,1 0 0,-1 0 0,1 0 0,-1 1 1,1-1-1,-1 0 0,0 1 0,1-1 0,-1 1 0,1-1 1,-1 1-1,0 0 0,1 0 0,-1 0 0,0-1 1,0 1-1,0 0 0,0 0 0,0 1 0,2 0 1,8 15-9,-1 0 0,-1 0 0,0 1 0,-1 0 0,-1 1 0,0-1 0,5 32 0,-10-42 4,14 62-48,-4 0 0,-2 1 0,-4 1 0,-2 77 0,-4-143 56,0 0 0,0 0 0,-1 0-1,0 0 1,0 0 0,0 0 0,-1 0 0,1 0-1,-2-1 1,1 1 0,0-1 0,-1 1 0,0-1-1,-1 0 1,1 0 0,-1 0 0,0-1 0,-6 7-1,4-7 2,0 0 0,-1 0 0,1 0 0,-1-1 0,0 0 0,0 0 0,0-1 0,0 1 0,-1-2 0,1 1 0,-1-1 0,1 0 0,-1-1 1,-8 0-1,10 0-41,0 0 1,1 0 0,-1-1 0,0 0 0,0 0 0,1 0 0,-1-1 0,1 0 0,-1 0 0,1 0 0,0-1 0,0 1-1,0-1 1,0-1 0,0 1 0,1-1 0,-1 0 0,1 0 0,0 0 0,0 0 0,1-1 0,-1 1 0,1-1 0,0 0 0,0 0-1,1-1 1,-1 1 0,1 0 0,0-1 0,1 1 0,-1-1 0,1 0 0,0 1 0,1-1 0,-1 0 0,1 0 0,1-6 0,-1 11 23,0 0 0,0 0 1,0 0-1,0 0 1,0 0-1,0 0 1,0 0-1,1 0 0,-1 0 1,0 0-1,1 1 1,-1-1-1,1 0 1,-1 0-1,1 0 0,-1 0 1,1 0-1,0 1 1,-1-1-1,1 0 1,0 1-1,0-1 0,-1 0 1,1 1-1,1-1 1,1 0 1,-1 0 0,0 0 0,1 1 0,-1-1 0,1 1 0,-1 0 0,1 0 1,-1 0-1,1 0 0,3 0 0,7 3 1,0 0 0,0 0 0,15 7 0,6 2 11,-1-3 0,1 0 0,1-2 0,0-2 0,-1-1 0,1-2 0,55-3 0,-82 1-28,-1 0 0,1-1 0,-1 0 0,1 0 0,-1-1 0,1 0 0,-1 0 0,0 0 0,0-1 0,0-1 0,0 1 0,0-1 0,6-5 0,-11 5-2641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4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7770,'0'0'11177,"-15"10"-9514,7 2-1434,0-1-1,0 2 1,1-1 0,1 1 0,0 0 0,1 0 0,0 1-1,1-1 1,0 1 0,1 0 0,-2 28 0,34-40-115,-1-4 26,0 0-1,31-8 0,-36 5-115,0 1-1,0 1 0,0 1 1,37 2-1,-55 1-22,-1-1 0,0 1-1,1 0 1,-1 1 0,0-1 0,0 1-1,0 0 1,0-1 0,0 2 0,0-1-1,0 0 1,-1 1 0,1 0 0,-1 0-1,4 4 1,-2-1 0,0 0 0,-1 1 0,0 0-1,0 0 1,-1 0 0,1 0 0,-2 0 0,3 8-1,1 10 4,-1-1 1,-2 1-1,0-1 0,-2 35 0,-1-56-4,1 0 0,-1 0 0,0-1 0,-1 1 0,1 0 0,0-1 0,-1 1 0,1 0 0,-1-1-1,0 1 1,0 0 0,0-1 0,0 0 0,-1 1 0,1-1 0,-1 0 0,1 1 0,-1-1 0,0 0 0,0 0 0,0 0 0,0 0 0,0-1-1,0 1 1,-3 1 0,-2 0-22,0-1 1,-1 0-1,1 0 0,0-1 0,-1 0 0,1-1 0,-1 1 0,-8-2 0,9 1-127,-1 0 0,0-1 1,1 0-1,-1-1 0,1 0 0,0 0 0,-1 0 0,1-1 0,0 0 0,0-1 0,1 1 0,-7-6 0,-44-37-4929,19 7-4632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4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9194,'0'0'14411,"225"-56"-13899,-142 40-224,0 6-152,-10 7-136,3 3-176,-22 0-1728,-18 0-6818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43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9938,'0'0'10482,"196"257"-10074,-157-136-111,-10 13-97,-14-1-40,-15 1 96,0-7-40,-11-6-72,-32-14-72,-8-12-72,-25-4-496,14-26-1705,11-26-5681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48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34 5089,'0'0'7550,"1"-6"-5898,1-16 94,-1 17 461,-12 24-1617,7-12 3235,6 8-3748,-1-1 0,2 1 0,0-1-1,1 0 1,0 0 0,1 0-1,1-1 1,0 1 0,14 22-1,10 22-42,-29-56-34,0-1 0,1 1 1,-1-1-1,1 1 0,-1-1 1,1 0-1,0 0 0,-1 1 1,1-1-1,0 0 0,0-1 1,0 1-1,0 0 0,-1 0 1,1-1-1,0 1 0,0-1 1,1 0-1,-1 0 0,0 0 1,2 0-1,56-1 57,-39 0-47,-13 0 2,0 0 0,-1-1 0,1 0 0,0 0-1,0-1 1,-1 0 0,0 0 0,0-1 0,1 0 0,-2 0-1,1-1 1,7-5 0,-8 5 3,0 0 1,1 0-1,-1 1 0,1 0 0,0 0 1,0 1-1,1 0 0,-1 0 0,1 1 1,-1 0-1,1 0 0,9 0 0,83-3 30,-62 2 46,1 2-1,56 4 1,-81 1-84,1 0 1,-1 0-1,0 1 1,0 1 0,-1 0-1,1 1 1,-1 1-1,-1 0 1,1 0 0,-1 1-1,-1 1 1,0 0 0,10 12-1,-18-17-13,0 1 0,-1 0 0,0 0 0,0 0 0,0 1 0,-1-1 0,0 0 0,0 1 0,0-1 0,-1 0 0,0 1 0,0-1 0,-2 10 0,1 7-12,1-22-17,29-27-3,0 1 38,0 2 0,2 1 0,1 2 0,0 0 0,1 3 0,1 0 0,1 3 0,0 0 0,1 3 0,0 1-1,1 1 1,0 2 0,50-3 0,133 2-2095,263 23 0,-476-15 1968,-1 1-1,0 0 1,1 0-1,-1 1 1,0 0 0,0 0-1,0 0 1,-1 1 0,1 0-1,0 0 1,-1 0 0,0 1-1,7 5 1,-11-8 38,0 0 0,1-1 0,-1 1 0,1 0 1,0-1-1,-1 1 0,1-1 0,0 1 0,-1-1 0,1 0 0,0 1 0,-1-1 1,1 0-1,3-1 0,0 1-334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52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15331,'0'0'7931,"27"0"-7112,129 0 914,-153 1-1628,0-1 1,-1 1-1,1-1 1,-1 1-1,1 0 1,-1 0 0,1 0-1,-1 1 1,0-1-1,1 0 1,-1 1 0,0 0-1,0-1 1,0 1-1,0 0 1,-1 0 0,1 0-1,2 4 1,-1-3-58,-1 0 0,1 0 0,-1 0 0,1-1 0,0 1 0,0-1 0,0 0-1,0 1 1,7 2 0,10-1-81,0 0 0,0-1 0,0-1 0,0 0 1,0-2-1,29-3 0,5 2-804,-51 2 128,-9 3 494,-15 5-520,0 0-1,-1-2 0,0 0 1,-31 5-1,41-10 55,-37 9-3776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09:5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0 232 10122</inkml:trace>
  <inkml:trace contextRef="#ctx0" brushRef="#br0" timeOffset="1">0 232 10122,'91'-208'6418,"-87"208"-4106,28 0-336,8-4-343,11 1-609,-4 3-504,4 0-280,-4 0-56,-7 0-128,-4 0-56,-11 0-80,-10-6-976,-4-4-4385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2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5617,'0'0'16636,"221"-94"-16316,-155 87-304,13 7-16,-21 0-1528,-11 10-5610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17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11058,'0'0'12827,"26"13"-11636,6-6-616,8 2-177,1-2-1,72 3 0,198-23-194,-261 10-195,-24-2-1706,-33-13-2186,1 7 2412,-8-14-5253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0:43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12963,'0'0'8932,"-5"6"-8346,5-5-561,-1-1 0,0 1 0,0 0 0,1-1 1,-1 1-1,0 0 0,1 0 0,-1-1 0,0 1 0,1 0 0,-1 0 1,1 0-1,0 0 0,-1 0 0,1 0 0,0 0 0,-1-1 0,1 1 1,0 0-1,0 0 0,0 0 0,0 0 0,0 0 0,0 0 0,0 0 1,0 0-1,0 0 0,0 0 0,1 0 0,-1 0 0,0 0 1,1 0-1,-1 0 0,1 0 0,-1 0 0,1-1 0,-1 1 0,2 1 1,3 1 116,1-1 0,-1 0 0,1 0 1,-1-1-1,1 1 0,10 0 0,3 2-58,33 5 114,99 5-1,-111-13-1452,55-7-1,-73-1-1670,-10-8-2378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0:4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6809,'0'0'17044,"137"0"-16956,-90 0-88,4 3-184,-15 4-1872,-7-7-6698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0:44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54 143 9554,'0'0'11089,"-1"0"-11005,0-1-1,0 1 1,0-1 0,0 1-1,-1 0 1,1 0 0,0-1-1,0 1 1,0 0 0,0 0-1,0 0 1,0 0 0,0 0-1,-1 0 1,1 0 0,0 1-1,0-1 1,0 0-1,0 1 1,0-1 0,-2 1-1,-3 15 7,1-1-1,1 1 1,0 0-1,1 0 1,0 1-1,1-1 1,1 1-1,1-1 1,2 24-1,-1-2-47,-1-27-41,1 0 1,0 0-1,1-1 1,0 1-1,1 0 1,0-1-1,1 1 1,0-1-1,0 0 1,1 0 0,1 0-1,-1-1 1,1 0-1,1 0 1,0 0-1,0-1 1,1 0-1,0 0 1,0-1-1,12 7 1,-9-6-5,1-1-1,0 0 1,0-1 0,1-1-1,-1 0 1,1 0 0,0-1-1,1-1 1,-1 0 0,1-1-1,-1 0 1,1-1 0,0-1 0,0 0-1,-1-1 1,15-3 0,-23 3 6,0-1 0,0 0 0,0 0 0,0 0-1,0 0 1,-1-1 0,1 0 0,-1 0 0,0 0 0,0-1 0,0 1 0,0-1 0,0 0 0,-1 0 0,0 0 0,0-1 0,0 1 0,0-1 0,-1 0 0,1 0 0,-1 1 0,0-2 0,-1 1 0,2-8 0,2-10 10,-1 0 0,0 0 0,-2-1 1,-1-28-1,-2 34-5,0 0 1,-2 0-1,0 0 1,-1 1 0,-1-1-1,0 1 1,-1 0-1,-1 0 1,-1 1-1,0 0 1,-1 0 0,-1 1-1,0 0 1,-1 1-1,-1 0 1,0 0-1,-1 2 1,-1-1 0,1 2-1,-19-12 1,23 17-9,0 0 0,1 1 1,-2 0-1,1 1 1,-1 0-1,1 0 0,-1 1 1,-15-3-1,22 5-41,-1 1 0,1-1 0,-1 1 0,0 0 0,0 0 0,1 0 0,-1 0 0,0 1 1,1-1-1,-1 1 0,0 0 0,1 0 0,-1 1 0,1-1 0,0 1 0,-1-1 0,1 1 0,0 0 0,0 0 0,0 1 0,0-1 0,0 1 0,1-1 1,-1 1-1,1 0 0,0 0 0,-3 3 0,-5 15-1018,1 1 1,1 0 0,1 0-1,-8 44 1,8 6-6757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0:4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12307,'0'0'9786,"-21"182"-9338,13-100-264,5-1-128,-1-12-56,4-17-112,0-16-448,0-27-673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0:4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 6145,'0'0'12974,"-4"-1"-12170,3 1-771,0 0 1,0 0-1,0 0 0,0 0 0,0 0 1,1 0-1,-1 0 0,0 0 1,0 1-1,0-1 0,0 0 1,0 1-1,0-1 0,1 0 1,-1 1-1,0-1 0,0 1 0,1-1 1,-1 1-1,0 0 0,1-1 1,-1 1-1,0 0 0,1-1 1,-1 1-1,1 0 0,-1 0 1,1 0-1,-1 1 0,-15 40 699,11-19-463,0-1 1,0 25-1,4-26-172,-1-3-53,2 0 0,0 0-1,0 0 1,4 19 0,-3-35-41,0 1 1,1-1-1,-1 1 0,0-1 0,1 1 1,0-1-1,-1 0 0,1 0 0,0 0 1,0 0-1,0 0 0,0 0 0,1-1 1,-1 1-1,0-1 0,1 1 0,-1-1 1,1 0-1,-1 0 0,1 0 0,-1 0 1,1-1-1,0 1 0,0-1 0,3 1 1,12 1 8,0 0 0,32-2 0,-32 0 7,-7 0-15,5-1 0,-1 1-1,1 1 1,-1 1-1,1 0 0,17 5 1,-29-6-3,1 1-1,-1 0 1,0 0-1,0 0 1,0 0-1,0 1 1,0 0 0,0 0-1,-1 0 1,0 0-1,1 0 1,-1 1-1,0-1 1,-1 1 0,1 0-1,-1 0 1,1 0-1,-1 0 1,0 1-1,-1-1 1,3 8 0,-1 0 1,0-1 0,-1 0 0,0 1 0,-1-1 0,0 1 1,-1-1-1,0 1 0,-1 0 0,-3 16 0,3-24-1,0 0 0,0 0-1,-1 0 1,1 0 0,-1 0-1,0-1 1,0 1 0,0 0-1,0-1 1,-1 1 0,1-1-1,-1 0 1,0 0 0,0 0-1,0 0 1,-1-1 0,1 1-1,-1-1 1,1 0 0,-1 0-1,0 0 1,1 0 0,-1-1 0,0 0-1,0 1 1,0-1 0,-1-1-1,-6 2 1,3-2-101,0 0 0,0 0 0,1 0 0,-1-1 1,0-1-1,0 1 0,1-1 0,-1 0 0,1-1 0,0 0 0,0 0 0,0 0 1,0-1-1,0 0 0,-11-9 0,-2-5-1154,2 0-1,0-1 1,-21-29 0,28 34 341,-27-36-9411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0:4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4585,'0'0'16516,"236"-58"-15644,-171 51-536,-7 4-272,-7 3-64,-15 0-1473,-14 0-5504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0:4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79 7818,'0'0'10042,"-2"-43"-7212,0 40-2740,-1 0-1,0 0 1,0 1 0,0-1 0,0 1 0,0 0 0,0 0 0,-1 0 0,1 0-1,-1 1 1,1 0 0,-1-1 0,0 1 0,0 0 0,1 1 0,-6-1-1,-67-4 137,67 6-174,2-2-46,0 1 0,1 1 0,-1 0 0,0 0 0,1 0-1,-1 1 1,1-1 0,0 2 0,-1-1 0,1 1 0,0 0-1,-9 5 1,8-1-4,-1-1 0,1 1 0,0 0 0,1 1 0,-1 0 0,2 0 0,-10 17 0,8-12 5,1 0-1,1 0 1,1 0-1,0 1 1,0 0-1,1 0 0,1 0 1,0 0-1,1 0 1,2 21-1,-1-31-5,0-1 0,1 0 0,0 1 0,-1-1 0,1 0 0,0 1 0,1-1 0,-1 0 0,1 0 0,-1 0 0,1 0 0,0 0 0,0-1 0,0 1 0,0 0 0,1-1 0,-1 0 0,1 1 0,0-1 0,-1 0 0,1 0 0,0-1 0,0 1 0,0 0 0,0-1 0,1 0 0,-1 0 0,0 0 0,6 1 0,-2 0 1,0-1-1,0 0 0,1 0 0,-1-1 0,0 0 0,0 0 0,0 0 0,0-1 0,0 0 0,0-1 0,0 0 1,0 0-1,-1 0 0,9-4 0,-6 0 10,-1 0 0,0 0 1,0-1-1,-1 0 0,1 0 0,-2-1 1,1 0-1,-1 0 0,0 0 1,-1-1-1,0 0 0,0 0 0,5-15 1,-4 6 0,0 0 0,-1-1 1,-1 1-1,0-1 0,-2 0 1,1-28-1,19 88 207,-3 12-36,-2 0 0,-3 1 0,-2 0 0,-2 1 0,-3 1 0,0 78 0,-7-129-160,0 1 0,-1-1 0,1 0 0,-1 0 0,0 1-1,-1-1 1,0 0 0,1 0 0,-1 0 0,-1-1 0,1 1 0,-1 0-1,0-1 1,0 0 0,0 0 0,-1 0 0,1 0 0,-1 0 0,0 0 0,0-1-1,0 0 1,-1 0 0,1 0 0,-10 4 0,2-2 28,-1 0 1,-1 0-1,1-1 1,-1-1-1,0-1 1,0 1-1,1-2 1,-20 0-1,28-1-46,1 0-1,-1-1 0,1 0 1,0 1-1,-1-1 1,1-1-1,0 1 1,0-1-1,0 1 1,0-1-1,0-1 1,0 1-1,1 0 1,-1-1-1,1 0 0,-1 1 1,1-2-1,0 1 1,0 0-1,-2-5 1,-1 0-382,0-1 0,1-1 0,1 1 0,-1-1 0,1 0 0,1 0 0,-3-16 0,1-4-5013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0:4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379 106 5881,'0'0'7527,"0"-8"-6381,1 0-720,-1 5-273,1 0 1,-1 0-1,1 0 1,-1 0-1,0 0 1,0 0 0,-1 0-1,1 0 1,-1 0-1,1 1 1,-2-4-1,-2 4 68,-1 0 0,0 0 1,1 1-1,-1 0 0,0 0 0,0 1 0,-7-1 0,11 1-172,-24-2 222,1 0 0,-1 2 0,1 1 0,-46 8 0,59-7-139,0 1 0,0 1 1,0 0-1,0 0 0,0 1 0,1 0 0,0 1 0,0 0 0,0 1 0,1 0 0,0 0 1,-9 10-1,16-15-118,0 0 0,0 0 1,0 0-1,0 1 1,1-1-1,-1 0 0,1 1 1,0-1-1,-1 1 0,1-1 1,0 1-1,1 0 1,-1-1-1,0 1 0,1 0 1,-1-1-1,1 1 0,0 0 1,0 0-1,0 0 1,0-1-1,1 1 0,-1 0 1,1 0-1,0-1 0,-1 1 1,1-1-1,1 1 1,-1 0-1,0-1 0,0 0 1,1 1-1,3 3 1,5 6 50,2 0 0,-1-1 0,2 0 0,25 17 0,3 3 110,-3 4-141,-1 1 1,-2 2-1,-2 1 0,-2 2 1,-1 0-1,30 58 0,-56-92-32,-1 1 1,0-1-1,-1 1 0,1 0 0,-1-1 0,-1 1 0,0 0 0,0 0 0,0 11 1,-1-18-2,-1 0 1,1-1-1,0 1 1,0 0 0,-1-1-1,1 1 1,0 0-1,-1 0 1,1-1 0,-1 1-1,1-1 1,-1 1-1,1-1 1,-1 1 0,0 0-1,1-1 1,-1 0-1,0 1 1,1-1-1,-1 1 1,0-1 0,1 0-1,-1 1 1,0-1-1,0 0 1,1 0 0,-1 0-1,0 0 1,0 0-1,1 0 1,-3 0 0,-31 1 4,25-1 1,1-1-29,-1-1 1,1 1-1,0-1 1,0-1 0,0 1-1,0-2 1,0 1 0,1-1-1,0 0 1,-1 0-1,1-1 1,1 0 0,-1 0-1,1-1 1,0 0 0,0 0-1,1 0 1,-1-1-1,-7-13 1,9 14-35,0 0-1,0 0 1,1 0-1,0-1 1,0 1-1,1-1 0,-1 0 1,2 0-1,-1 0 1,1 0-1,0 0 1,0 0-1,1 0 1,0 0-1,0 0 1,1 0-1,0 0 1,0 0-1,0 0 1,1 0-1,0 0 1,1 0-1,-1 1 1,7-12-1,13-10 46,1 0 0,44-41 0,-47 52 10,-1-1 0,-1-1 0,-1-1 0,-1 0 0,0-2 0,23-44 0,-36 61 0,-1 0 0,0-1-1,-1 1 1,0-1 0,1 1 0,-2-1-1,1 1 1,-1-1 0,1 0 0,-2 1-1,1-1 1,-1 1 0,1-1 0,-4-9-1,2 11 2,1 0 0,-1 0 0,0 1 0,0-1 0,0 1 0,-1-1-1,0 1 1,1 0 0,-1 0 0,0 0 0,0 0 0,-1 0 0,1 1 0,0-1-1,-1 1 1,0 0 0,1 0 0,-1 1 0,-5-3 0,-2 1 7,-1-1 0,1 1 1,-1 1-1,1 0 0,-1 1 1,0 0-1,0 1 0,1 0 0,-1 1 1,0 0-1,0 1 0,1 0 1,-19 7-1,24-7-110,0 0-1,0 1 1,1 0-1,-1 1 1,1-1 0,0 1-1,-1 0 1,2 0-1,-1 0 1,0 1 0,1 0-1,0 0 1,0 0 0,0 0-1,1 1 1,0-1-1,0 1 1,0 0 0,1 0-1,0 0 1,0 0-1,0 0 1,1 1 0,0-1-1,-1 10 1,1 30-4045,1-12-3371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0:4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78 305 11811,'0'0'9169,"2"-32"-9142,2-11-8,4-112 85,-8 151-94,-1-1 0,1 1-1,-1 0 1,0 0 0,0 0 0,-1 0 0,1 0-1,-1 0 1,0 0 0,0 0 0,0 0 0,-3-3 0,4 5-12,0 1 0,-1 0 0,1-1 1,0 1-1,0 0 0,-1 0 1,1 0-1,0 0 0,-1 0 1,1 0-1,-1 0 0,1 0 0,-1 1 1,0-1-1,1 0 0,-1 1 1,0 0-1,1-1 0,-1 1 0,0 0 1,1 0-1,-1 0 0,0 0 1,0 0-1,1 0 0,-1 0 1,0 1-1,1-1 0,-1 1 0,0-1 1,1 1-1,-1 0 0,1 0 1,-3 1-1,3-1-2,-1 1 1,1-1-1,-1 1 1,1 0-1,0 0 1,0-1-1,0 1 1,0 0-1,0 0 1,1 0-1,-1 0 1,0 0-1,1 0 1,0 0-1,-1 1 1,1-1-1,0 0 1,0 0 0,0 0-1,1 3 1,4-4 67,0 0 1,1 0 0,-1 0 0,1-1 0,0 1 0,-1-1 0,9-1 0,-7 0 60,57-2 400,103-18-1,-118 14-513,-48 6-8,0 1 0,0 0 0,1 0 1,-1-1-1,0 1 0,0 0 0,1 0 0,-1 0 1,0 0-1,0 0 0,1 0 0,-1 1 0,0-1 0,0 0 1,0 1-1,1-1 0,-1 0 0,0 1 0,0 0 1,0-1-1,0 1 0,0 0 0,0-1 0,0 1 0,0 0 1,0 0-1,0 0 0,1 1 0,-1 2 28,0-1-1,0 1 1,-1-1-1,1 1 1,-1-1-1,0 1 1,0-1-1,0 6 1,0 9 71,3 84 315,16 245 114,-14-302-457,3 0-1,1-1 1,3 0 0,1 0-1,29 63 1,-30-87-16,-12-20-60,0 0-1,0 0 1,0 0 0,0 0-1,0 0 1,0 0-1,0 0 1,0 0 0,0-1-1,0 1 1,0 0-1,0 0 1,0 0 0,0 0-1,0 0 1,0 0-1,0 0 1,0 0 0,0 0-1,0-1 1,0 1-1,0 0 1,0 0 0,0 0-1,0 0 1,0 0-1,0 0 1,0 0 0,0 0-1,0 0 1,1 0-1,-1 0 1,0 0 0,0-1-1,0 1 1,0 0-1,0 0 1,0 0 0,0 0-1,0 0 1,0 0-1,0 0 1,1 0 0,-1 0-1,0 0 1,0 0-1,0 0 1,0 0 0,0 0-1,0 0 1,0 0-1,0 0 1,0 0 0,1 0-1,-1 0 1,0 0-1,0 0 1,0 0 0,0 0-1,-14-41-1134,-23-23-1891,8 19-1816,-3-5-3884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0:4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9938,'0'0'12051,"225"-43"-10627,-160 37-672,-14 3-464,-4 3-288,-18 0-456,-11 0-5073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1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836 13 10546,'0'0'13067,"-30"3"-11108,-241-11-1372,-61 0-627,317 9 10,0 0 0,0 0 0,0 2-1,0 0 1,0 0 0,1 1 0,-1 1 0,1 1 0,0 0 0,1 0 0,-19 13 0,31-18 41,0 1 1,0-1 0,0 1 0,0-1 0,0 1 0,0-1 0,0 1-1,1-1 1,-1 1 0,1 0 0,-1-1 0,1 1 0,0 0 0,0 0 0,-1-1-1,1 4 1,2 36 40,-2-28-16,1-7-10,0 0 1,0 0-1,0 0 0,1-1 1,0 1-1,0-1 0,0 1 1,1-1-1,4 7 0,12 33 267,11 79-127,-6 1 0,15 224 0,-27 262-161,-13-470 93,2-141-99,-1 1-1,0-1 0,1 0 0,-1 1 0,0-1 0,1 1 1,-1-1-1,0 0 0,1 1 0,-1-1 0,1 0 0,-1 1 0,1-1 1,-1 0-1,1 0 0,-1 1 0,1-1 0,-1 0 0,1 0 1,-1 0-1,1 0 0,-1 0 0,1 1 0,-1-1 0,1 0 0,-1 0 1,1-1-1,-1 1 0,1 0 0,0 0 0,-1 0 0,1 0 1,-1 0-1,1-1 0,-1 1 0,1 0 0,-1 0 0,1-1 0,-1 1 1,30-11 8,-24 9-13,6 0 4,-1 1 0,1 0-1,0 0 1,0 1 0,14 3-1,8-2 4,248-1-510,-234-5 119,-46 4 290,0 1 1,0-1-1,-1 0 1,1 0-1,0 0 1,-1 0-1,1 0 1,-1 0-1,1 0 1,-1-1-1,1 1 1,-1 0-1,0-1 1,0 1-1,0-1 1,0 0-1,0 1 1,0-1-1,0 0 1,0 0-1,-1 1 1,1-1-1,0-3 1,1-23-4553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0:5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13 6873,'0'0'7191,"-12"0"18,-37-3-7197,38 4 65,10-1-53,0 0 0,0 1 0,0-1 0,0 0 0,0 0 0,0 1 0,1-1-1,-1 0 1,0 0 0,0 0 0,0 0 0,0 0 0,0 0 0,0 0 0,0 0-1,0-1 1,0 1 0,0 0 0,0-1 0,0 1 0,1 0 0,-1-1 0,0 1-1,0-1 1,0 1 0,1-1 0,-1 0 0,0 1 0,1-1 0,-1 0 0,0 1-1,1-1 1,-1 0 0,0-2 531,1 16-745,2 17 184,1 0 0,13 51-1,3 27-78,-18-80 12,-1-20-1,1 0 0,-1 1 0,1-1 0,1 0-1,-1 0 1,4 8 0,1-9-271,-2-16 261,-3-23 144,-1 29-80,2-75 35,0 43 9,-1-1-1,-2 1 0,-6-39 0,6 71-16,1 3-1,0-1 1,0 1-1,0-1 1,0 0-1,0 1 1,0-1-1,0 1 1,0-1 0,0 1-1,-1-1 1,1 1-1,0-1 1,0 0-1,-1 1 1,1-1 0,0 1-1,-1 0 1,1-1-1,0 1 1,-1-1-1,1 1 1,-1-1 0,1 1-1,-1 0 1,1-1-1,-1 1 1,1 0-1,-1 0 1,1-1-1,-1 1 1,1 0 0,-1 0-1,1 0 1,-1 0-1,0 0 1,1 0-1,-2 0 1,1 2-22,0 0 1,0 1-1,1-1 0,-1 1 1,1-1-1,-1 0 0,1 1 1,0 0-1,0-1 0,0 4 1,0-3 2,-3 155-31,-28-157 427,-118 0 370,-169-3-604,309 2-354,0 0 1,-1-1-1,1 0 0,0-1 0,-13-4 1,0-9-5951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1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11522,'0'0'7839,"1"32"-7438,30 456 620,-24-204-521,-8-309-483,0 12-17,0 1 0,1 0 0,1 0-1,2-18 1,-3 28 2,1 0 1,-1 0-1,0 0 1,1 0-1,0 0 1,0 0-1,-1 1 0,1-1 1,0 0-1,0 0 1,1 1-1,-1-1 1,0 0-1,1 1 1,-1-1-1,0 1 0,1 0 1,0-1-1,-1 1 1,1 0-1,0 0 1,0 0-1,0 0 0,-1 0 1,1 1-1,0-1 1,0 1-1,0-1 1,0 1-1,0-1 0,0 1 1,3 0-1,9 1 11,0 1 0,-1 0 1,1 1-1,-1 1 0,0 0 0,0 1 0,17 8 0,-19-7-17,1-1 0,-1 0 0,1-1 0,0-1 0,0 0 0,0 0-1,0-1 1,0-1 0,1 0 0,17-1 0,-27 0 2,0-1 1,-1 0-1,1 0 0,-1 0 0,1-1 0,-1 1 1,1-1-1,-1 1 0,0-1 0,0 0 0,0 0 0,0 0 1,0 0-1,0 0 0,-1 0 0,1-1 0,0 1 1,-1 0-1,0-1 0,0 1 0,0-1 0,0 0 0,0 1 1,0-1-1,-1 0 0,1 1 0,-1-1 0,0-4 1,3-14 6,-1 0 1,-3-37 0,1 34-4,0 20 2,0 3-31,0 13-217,1-9 242,0 1 0,0-1 0,1 1 0,-1-1 1,1 1-1,-1-1 0,1 0 0,0 0 0,1 0 0,-1 0 0,0 0 0,1 0 0,0-1 0,-1 1 0,1-1 0,0 1 0,0-1 0,0 0 0,1-1 0,-1 1 1,0 0-1,1-1 0,-1 0 0,1 0 0,0 0 0,-1 0 0,1 0 0,0-1 0,6 0 0,-5 1 2,0 0 0,-1-1 1,1 0-1,0 0 0,0-1 0,-1 1 0,1-1 0,0 0 0,-1 0 1,1-1-1,-1 1 0,1-1 0,-1 0 0,0 0 0,0-1 0,0 1 1,0-1-1,0 0 0,0 0 0,-1 0 0,1 0 0,-1-1 0,3-4 0,-2-1 8,0 0-1,0-1 1,-1 1-1,-1-1 1,0 0-1,0 0 1,0 0-1,-2 0 1,1 0-1,-1 0 0,-2-16 1,2 23-4,-1 1 1,1-1-1,-1 0 0,1 1 1,-1-1-1,0 0 0,0 1 1,0-1-1,0 1 0,-1-1 1,1 1-1,-1 0 0,1 0 1,-1-1-1,0 1 0,0 0 1,0 0-1,0 1 0,0-1 1,0 0-1,-1 1 0,1-1 1,0 1-1,-1 0 0,1 0 1,-1 0-1,0 0 0,1 0 1,-1 1-1,0-1 1,1 1-1,-1-1 0,0 1 1,0 0-1,1 0 0,-4 1 1,0-1-4,0 0 0,1 1 0,-1 0 1,0 0-1,1 0 0,-1 1 1,1-1-1,-1 1 0,1 1 0,0-1 1,-1 1-1,1 0 0,1 0 1,-1 0-1,0 1 0,-6 6 1,6-3-201,0 1 0,1 0 0,0 0 1,0 0-1,0 0 0,1 1 1,0-1-1,1 1 0,0 0 0,0 0 1,1 0-1,0 15 0,0 4-4851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2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69 10066,'0'0'9844,"-7"-11"-9046,-26-33-207,32 43-564,-1 0 0,1-1 0,0 1-1,-1 0 1,1 0 0,-1 0 0,1 0-1,-1 1 1,0-1 0,1 0 0,-1 1-1,0-1 1,0 1 0,1-1 0,-1 1-1,0 0 1,0 0 0,0 0 0,1 0 0,-1 0-1,0 0 1,0 0 0,0 0 0,1 1-1,-1-1 1,0 1 0,0 0 0,1-1-1,-4 3 1,0 0 10,-1 1 0,1 0-1,0 0 1,0 0-1,-7 9 1,-5 7-22,1 0 0,1 1 0,0 1 0,2 1 0,1 0 0,1 0 0,0 1 0,2 1 0,1 0 0,1 0 0,1 0 0,2 1 0,-4 47-1,8-70-14,0-1-1,0 1 0,0 0 1,0-1-1,0 1 0,1-1 1,-1 1-1,1 0 0,-1-1 0,1 1 1,0-1-1,0 1 0,0-1 1,0 0-1,1 1 0,-1-1 1,1 0-1,-1 0 0,1 0 0,4 3 1,-3-3 4,-1-1 0,1 0 0,0 0 0,0-1 0,0 1 0,0 0 0,0-1 0,0 0 0,0 0 0,1 0 0,-1 0 0,0 0 0,0-1 0,0 1 0,0-1 0,0 0 0,5-2 0,-2 1 30,0-1-1,0 0 1,0 0 0,-1 0 0,1-1-1,-1 0 1,0 0 0,0 0 0,0-1 0,-1 1-1,0-1 1,1 0 0,4-9 0,4-8 123,0-1-1,10-28 1,6-10 31,-24 78-114,113 587-32,-98-509-34,-5 1 0,-4 0 0,-2 128 0,-9-213-3,-1 0 0,0 0 0,0 0 0,-1 0 0,-1 0 0,0 0 1,-7 19-1,7-26-1,1 1-1,-1 0 1,0-1 0,0 0 0,0 0 0,-1 0 0,0 0 0,0 0 0,0-1-1,0 1 1,0-1 0,-1 0 0,1 0 0,-1-1 0,0 0 0,0 1 0,-8 1-1,5-1 8,1-1 0,-1 0 0,0-1 0,-1 0 0,1 0 0,0-1 0,0 0 0,0 0 0,-1 0 0,1-1 0,0-1 0,0 0-1,0 0 1,0 0 0,1-1 0,-1 0 0,1 0 0,-1-1 0,1 0 0,0 0 0,0-1 0,1 0 0,0 0 0,-1-1 0,2 1-1,-1-1 1,-6-9 0,1-1-5,1 0 0,0 0 0,1-1-1,1-1 1,0 1 0,2-1 0,0 0 0,1-1-1,0 1 1,-2-36 0,3 13 13,3 0-1,1 0 1,2-1-1,1 2 1,17-74 0,-14 90-14,1 1 1,1 1-1,2 0 1,0 0-1,1 1 0,0 0 1,2 0-1,1 2 1,0-1-1,2 2 1,23-22-1,-27 29-71,0 1 1,1 1-1,0 0 0,1 1 0,0 0 0,0 1 0,1 1 0,25-8 1,-8 6-1060,1 2 0,-1 1 0,36-1 0,28 3-6826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2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131 152 3937,'0'0'18237,"-7"-9"-17509,3 2-616,-15-13 255,12 23-179,4 18 23,3-5-127,0-1 1,1 1 0,1-1-1,0 1 1,9 27-1,-9-37-80,0-1 0,1 1 0,0-1-1,0 1 1,0-1 0,1 0 0,0 0-1,0 0 1,0-1 0,0 1 0,1-1-1,-1 0 1,1 0 0,0-1 0,1 1-1,-1-1 1,1 0 0,5 2 0,-6-3 0,1 0 1,-1 0 0,0 0 0,1-1 0,0 1 0,-1-1 0,1-1 0,0 1 0,-1-1 0,1 0-1,0 0 1,0-1 0,-1 0 0,1 0 0,0 0 0,-1 0 0,1-1 0,-1 0 0,0 0 0,7-4-1,-7 2 0,0 1-1,-1-2 1,1 1-1,-1 0 1,1-1-1,-2 0 0,1 0 1,0 0-1,-1-1 1,0 1-1,0-1 1,-1 1-1,1-1 0,-1 0 1,0 0-1,-1 0 1,0-1-1,1-6 1,0 2-1,-1 1 1,0-1-1,0 0 1,-1 1-1,-1-1 1,0 0-1,-1 1 1,1-1-1,-2 1 1,-6-20-1,5 24 3,1 0-1,-1-1 1,0 1-1,0 1 1,-1-1 0,1 1-1,-1 0 1,-1 0-1,1 0 1,-1 1-1,0-1 1,0 1-1,0 1 1,0-1 0,0 1-1,-1 0 1,-8-2-1,8 2-11,-1 1 0,0-1-1,1 1 1,-1 1 0,0-1 0,0 1-1,0 1 1,0-1 0,-1 2-1,1-1 1,0 1 0,0 0-1,1 0 1,-1 1 0,0 0 0,-7 4-1,7-2-162,1 1 0,-1-1 0,1 1 0,1 1 0,-1 0 0,1 0 0,0 0 0,0 0 0,1 1 0,-1 0 0,2 0 0,-1 1 0,1-1 0,-5 13 0,-16 43-4058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11707,'0'0'8385,"-58"205"-7697,26-120-279,3-23-409,7-27-2057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3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12619,'0'0'9914,"58"124"-9026,-25-27-312,3 21-216,-3-1-136,-8-6-152,-7-20-24,-7-23-48,-11-28-232,-3-40-688,-26-7-1440,-11-35-4674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1 314 4521,'0'0'10171,"25"-35"-7735,89-118-208,-106 143-1970,1-1 0,0 1 0,1 0 0,0 1 0,1 0 0,0 1 0,0 0-1,1 0 1,0 1 0,0 1 0,0 0 0,1 1 0,0 0 0,17-3 0,-17 5-159,0 2 1,0 0-1,0 1 0,0 0 1,0 1-1,0 0 1,0 1-1,0 0 0,0 1 1,-1 1-1,1 0 1,19 10-1,-13-4-90,-1 0 0,-1 1-1,1 1 1,-2 1 0,0 0 0,0 1 0,-2 1-1,0 0 1,0 1 0,-1 0 0,-1 1 0,-1 1-1,-1 0 1,0 0 0,-1 1 0,11 35 0,-16-41 7,-1 1 0,0 0 0,-1 0 1,-1 0-1,0 0 0,-2 24 0,0-32-10,0 1-1,0-1 0,-1 0 0,0 0 0,0 0 0,-1 0 1,1 0-1,-1 0 0,0 0 0,-1-1 0,0 0 0,0 0 0,0 0 1,0 0-1,-1 0 0,-8 6 0,-1-1-5,-1 0 0,-1-1 0,1-1 1,-2 0-1,1-1 0,-1-1 0,0 0 0,0-2 0,-21 4 1,-10-1-250,-1-3 0,-54-1 1,94-2-137,0-1 1,-1 0-1,1 0 0,0-1 1,-1 0-1,1-1 0,0 0 1,0 0-1,0-1 0,0 0 1,-12-7-1,-5-13-5688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12699,'0'0'10778,"-119"212"-10250,108-98-64,11 13-136,0 0-200,3 1-64,30-21-64,10-22-88,30-30-496,-8-22-1184,-11-30-3257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4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11482,'0'0'12467,"105"166"-12139,-36-65-128,11 10-104,-1-3-96,-6-11-8,-8-19-464,-21-22-288,-12-24-624,-17-15-913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0 3065,'0'0'16123,"-6"31"-14513,0 2-1198,2-5-102,-1 0 0,-2-1 0,-1 0-1,0 0 1,-15 27 0,-25 37 442,-92 130 1,32-55-1020,135-206-8799,12-4 578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7842,'0'0'15519,"1"-16"-13613,25 67-1255,-15-31-514,-1 1 1,14 39 0,-15-25-98,-2 0 0,-2 0 0,2 50 0,-7 112 107,-2-87-115,2-1-1082,0-186-2953,0 22-1923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5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8938,'0'0'11154,"18"1"-8868,-7 2-2057,1 2 0,0-1 0,-1 1-1,0 1 1,0 0 0,-1 1 0,0-1 0,0 2 0,16 14 0,-12-9-131,51 42 12,-42-33-124,1-2 1,0 0-1,2-2 0,50 28 1,-75-46 22,0 0 0,-1 1 1,1-1-1,0 0 0,0 1 1,0-1-1,0 1 1,-1-1-1,1 1 0,0-1 1,0 1-1,-1-1 0,1 1 1,-1 0-1,1-1 1,0 1-1,-1 0 0,1 0 1,-1-1-1,1 1 0,-1 0 1,0 0-1,1 0 1,-1-1-1,0 1 0,0 0 1,1 0-1,-1 0 0,0 0 1,0 0-1,0 0 0,0 0 1,0 0-1,0 0 1,-1-1-1,1 1 0,0 0 1,0 0-1,-1 0 0,0 1 1,-25 29 492,20-24-568,-357 414 717,363-420-711,0 0 1,0 0-1,-1 0 1,1-1-1,-1 1 1,1 0 0,-1 0-1,1-1 1,-1 1-1,1 0 1,-1-1 0,1 1-1,-1 0 1,0-1-1,1 1 1,-1-1-1,0 1 1,0-1 0,1 0-1,-1 1 1,0-1-1,0 0 1,0 1-1,-1-1 1,6-21-1305,20-38-3911,2 10-5180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6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178 149 9330,'0'0'8550,"5"-24"-7197,14-72 122,-18 95-1413,-1 1 0,0-1 0,1 0 0,-1 0 0,0 0 0,0 0 0,0 1 0,1-1 0,-1 0 0,0 0 0,0 0 0,0 0 0,0 0 0,0 0 0,-1 1 0,1-1 0,0 0 0,0 0 0,0 0 0,-1 0 0,1 1 0,-1-1 0,1 0 0,0 0 0,-1 1 0,1-1 0,-1 0 0,0 1 0,1-1 0,-1 0 0,0 1 0,1-1 0,-1 1 0,0-1 0,1 1 0,-1-1 0,0 1 0,-1-1 0,-23 4 282,22-2-169,-3 1-134,0 0 0,0 0-1,0 1 1,1 0 0,-1 0 0,1 0 0,-1 1 0,1-1-1,0 1 1,1 1 0,-1-1 0,1 1 0,0-1-1,0 1 1,0 1 0,0-1 0,-4 11 0,-2 4 53,0-1 0,2 2 0,-11 39 0,12-27-53,1 1 0,1 0 0,2-1 1,1 2-1,2-1 0,8 62 0,-7-89-49,1 0 1,0-1-1,0 1 0,0-1 1,1 0-1,0 0 0,1 0 1,-1 0-1,1 0 0,0-1 0,0 1 1,1-1-1,0 0 0,0-1 1,0 1-1,0-1 0,1 0 1,0 0-1,-1-1 0,1 0 1,1 0-1,-1 0 0,0 0 0,1-1 1,-1 0-1,1-1 0,0 1 1,-1-1-1,1-1 0,0 1 1,0-1-1,0 0 0,-1-1 1,1 0-1,0 0 0,0 0 1,-1-1-1,1 0 0,-1 0 0,1-1 1,-1 1-1,0-1 0,0-1 1,0 1-1,-1-1 0,7-5 1,-2 0-1,-1-1 0,0-1 0,0 1 0,-1-1 0,0-1 0,-1 1 0,7-16 0,-11 21-5,0-1 0,0 0 0,0 1 1,-1-1-1,0-1 0,-1 1 0,0 0 0,0 0 0,0 0 0,-1-1 1,0 1-1,0 0 0,-1-1 0,0 1 0,-2-8 0,3 14 11,-1 1 1,1-1-1,-1 0 0,1 0 0,-1 0 0,0 0 1,1 1-1,-1-1 0,0 0 0,1 1 0,-1-1 1,0 0-1,0 1 0,0-1 0,0 1 0,0-1 0,0 1 1,1 0-1,-1-1 0,0 1 0,0 0 0,0 0 1,0 0-1,0-1 0,0 1 0,-2 0 0,-25 3-50,26-2 49,-6 1 1,0 1 1,0 1-1,1-1 0,-1 1 1,1 1-1,0-1 0,0 1 0,0 0 1,1 1-1,-1 0 0,2 0 0,-1 0 1,1 1-1,-1 0 0,2 0 1,-1 0-1,-3 9 0,-2 1-23,2 1 0,0 0-1,1 0 1,0 0 0,2 1-1,-5 29 1,9-43-115,0 0-1,1 0 1,0 0 0,0 0-1,0 1 1,0-1 0,1 0-1,0 0 1,2 7 0,-3-10-107,1-1 0,0 1 0,1 0 0,-1-1 0,0 1 0,0 0 0,1-1 0,-1 0 0,1 1 1,-1-1-1,1 0 0,0 0 0,-1 1 0,1-1 0,0-1 0,0 1 0,0 0 0,0 0 0,0-1 0,-1 1 1,1-1-1,0 0 0,0 1 0,3-1 0,35 2-9517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6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14947,'0'0'7098,"-15"215"-6298,12-137-120,3-3-200,0-10-208,0-16-176,0-16-40,0-23-56,14-10-704,15-39-1280,-4-17-1041,1-2-6865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9522,'0'0'7816,"0"1"-7697,-1-1-1,1 0 1,0 1-1,0-1 1,0 1-1,0-1 1,1 0 0,-1 1-1,0-1 1,0 0-1,0 1 1,0-1-1,0 0 1,0 1-1,0-1 1,1 0-1,-1 1 1,0-1-1,0 0 1,1 1-1,-1-1 1,0 0-1,0 1 1,1-1-1,-1 0 1,0 0-1,1 0 1,-1 1-1,0-1 1,1 0-1,40-2 1333,-37 0-1432,1 1-1,0 1 0,0-1 0,0 1 0,0-1 0,0 2 0,0-1 0,0 0 0,-1 1 0,1 0 0,0 0 1,0 0-1,0 1 0,-1 0 0,1 0 0,-1 0 0,0 0 0,1 1 0,-1-1 0,0 1 0,0 0 0,6 7 1,12 15 2,-1 1 0,20 34 1,-35-50 38,0 0 1,-1 0 0,-1 0-1,0 1 1,0-1-1,-1 1 1,-1 0 0,1 0-1,-2 0 1,1 15-1,-2-18-23,0 0 0,-1 0 0,0 0 0,-1 0 0,0 0 0,0 0 0,-1-1 0,0 1-1,-7 14 1,8-18-27,-1 0-1,0 0 0,0 0 0,0-1 0,0 1 1,0-1-1,-1 0 0,0 0 0,1 0 1,-1 0-1,0 0 0,-1-1 0,1 0 0,0 0 1,-1 0-1,1 0 0,-1-1 0,-6 2 1,7-2-36,0-1 0,0 0 0,0 0 0,0 0 0,0 0 0,0 0 1,0-1-1,0 1 0,0-1 0,0 0 0,1-1 0,-1 1 1,0 0-1,1-1 0,-1 0 0,1 0 0,-1 0 0,1 0 0,0-1 1,0 1-1,0-1 0,-5-6 0,-1-3-427,0-1 1,1 0-1,1 0 0,-10-23 1,8 15-198,-20-40-3032,6 7-4201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1 0 4785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106 251 4785,'-88'-68'834,"71"55"-352,54 13 14490,-31-2-14796,-1 0 0,1 0 1,0 0-1,-1-1 1,0 0-1,0 0 1,0 0-1,0 0 0,7-7 1,11-7 58,-12 11-150,0 0 0,1 1 0,0 0 1,0 1-1,0 1 0,0-1 1,0 2-1,1 0 0,0 0 0,-1 1 1,1 1-1,0 0 0,-1 1 1,1 0-1,0 1 0,-1 0 0,1 1 1,16 6-1,-14-4-78,1-1-1,-1 0 1,1-2 0,0 1-1,27-1 1,-42-2-19,0 0 1,0-1-1,1 1 0,-1 0 1,0 0-1,0-1 1,0 1-1,0 0 0,0-1 1,0 1-1,0-1 0,0 0 1,0 1-1,0-1 1,0 0-1,0 1 0,0-1 1,-1 0-1,1 0 0,0 0 1,0 0-1,-1 0 0,1 0 1,-1 0-1,1 0 1,-1 0-1,1 0 0,-1 0 1,0 0-1,1 0 0,-1 0 1,0-2-1,1-44-1556,-1 32 259,0-16-3198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8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15035,'0'0'5793,"134"299"-4768,-69-51-193,-21 36-200,-41-4-344,-17-29-176,-44-69-64,3-55-48,16-45-80,-12-56-872,7-16-2873,1-10-7289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9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14211,'0'0'10426,"231"0"-10354,-165 0-72,-8-4-216,-22 1-432,-18 0-1440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9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13067,'0'0'10578,"210"0"-10250,-156 10-232,1-1-96,17-5-352,-10-4-2240,-12 0-9403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09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94 452 14403,'0'0'7098,"4"-29"-6110,13-99-441,15-12-150,-25 118-383,-1 0 1,-2 0-1,0 0 1,2-44-1,36 497 1829,-38-398-1738,8 210 153,-14-242-244,0 0 0,0 0 0,0 0 0,0 0 1,0-1-1,0 1 0,0-1 0,0 0 0,0 1 0,0-1 0,0 0 1,0 0-1,0 0 0,0-1 0,-4 0 0,0 1 13,-27 0 35,9-1-42,-1 1-1,1 1 1,0 1 0,-26 6-1,41-2-32,25-3 36,30-3 97,135-22 179,-39 2-400,-112 18-167,70-10-4215,-51 0-6360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11146,'0'0'8114,"34"-25"-6455,112-80-523,-137 99-1042,0 0-1,1 1 0,0 0 0,0 1 0,0 0 0,16-4 0,-19 7-52,-1 0 0,1 1-1,0 0 1,-1 0 0,1 0 0,0 1-1,6 2 1,-8-2-31,-1 0 0,0 0 1,0 1-1,0-1 0,0 1 0,0 0 1,-1 0-1,1 0 0,-1 1 0,1-1 1,-1 1-1,0 0 0,0 0 0,0 0 1,3 4-1,-1 0-2,0 1 1,-1 0-1,0-1 1,0 2-1,0-1 1,3 16-1,0 5 2,-2 0-1,-2 1 1,1 36-1,-3-52-6,1 19-21,-2-1 1,-6 46-1,5-70 0,0 0-1,-1 0 1,0 0 0,0-1 0,0 1-1,-1-1 1,-1 1 0,1-1-1,-1 0 1,0-1 0,-1 1 0,0-1-1,0 1 1,0-1 0,-8 6 0,10-10 8,0 1 1,-1-1 0,1 0-1,-1 0 1,0 0 0,0-1-1,0 1 1,0-1 0,0 0-1,0 0 1,0 0 0,0-1-1,0 1 1,0-1 0,-1 0-1,1 0 1,0-1 0,0 1-1,0-1 1,0 0 0,0 0-1,0 0 1,-5-3 0,-6-2 9,1-2 0,1 1 0,-1-2 0,-17-15-1,24 19-12,3 3-286,-18-18 735,21 19-598,0 1-1,1-1 1,-1 1 0,1-1 0,-1 0 0,1 1 0,0-1 0,-1 0 0,1 1 0,0-1 0,-1 0 0,1 0 0,0 1 0,0-1 0,-1 0 0,1 0-1,0 1 1,0-1 0,0 0 0,0 0 0,0 0 0,0 1 0,0-1 0,1 0 0,-1 0 0,0 1 0,0-1 0,1 0 0,-1 0 0,0 1 0,1-1-1,0-1 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1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4113,'0'0'18933,"5"0"-18811,24 0-386,145-7 1564,-116-3-3719,-2-6-3577,-37 7-3296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1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8770,'0'0'9067,"-3"16"-8207,-3 31-175,0 52-1,5-82-597,1 0 0,1 0-1,1 0 1,0-1 0,2 1 0,0-1 0,10 29-1,-10-36-77,1 0-1,0-1 0,0 1 0,1-1 1,0 0-1,0-1 0,1 0 0,0 0 0,0 0 1,14 9-1,-15-12-13,0-1 0,0 0 1,0 0-1,1 0 0,-1-1 1,1 0-1,0-1 0,-1 1 1,1-1-1,0-1 0,0 1 1,0-1-1,0 0 0,0-1 0,-1 1 1,8-3-1,-8 2 7,0-1 1,0 0-1,-1-1 0,1 1 1,0-1-1,-1 0 0,0-1 0,0 1 1,0-1-1,0 0 0,-1-1 1,1 1-1,-1-1 0,0 1 0,0-1 1,-1 0-1,0-1 0,0 1 1,0-1-1,0 1 0,3-11 0,-1 1 57,-1-1 0,0 0 0,-1 0-1,0 0 1,-2 0 0,1 0-1,-3-22 1,0 30-54,-1 0-1,0 0 0,-1 0 0,0 0 1,0 0-1,-1 1 0,0-1 1,0 1-1,-1 0 0,1 0 0,-2 1 1,1-1-1,-1 1 0,-10-9 1,10 9 1,0 1 0,-1 0 1,1 0-1,-1 0 1,0 1-1,0 0 1,0 0-1,-1 1 1,0 0-1,1 0 1,-1 1-1,0 0 1,0 0-1,0 1 1,-10-1-1,15 3-21,0 0 0,-1 0 0,1 0 0,1 0 0,-1 1 0,0-1 0,0 1 0,0 0 0,1 0 0,-1 0-1,1 0 1,-1 0 0,1 1 0,0-1 0,0 1 0,0-1 0,0 1 0,1 0 0,-1 0 0,1 0 0,-1 0 0,1 0 0,0 0 0,0 0-1,1 0 1,-1 0 0,0 4 0,-3 12-399,1 0 0,1 1-1,0 18 1,1 24-3053,1-14-4540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12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6241,'0'0'10357,"-2"7"-9589,-5 23-382,2 1 0,1-1 0,1 1 0,2 0 0,4 47 0,-2-10-305,0 191-237,-2-258 14,1 0 1,0 1 0,0-1-1,0 0 1,0 0-1,0 0 1,0 0 0,1 0-1,-1 0 1,0 0-1,0 0 1,1 0 0,-1 0-1,0 0 1,1 0-1,-1 0 1,1-1-1,0 1 1,-1 0 0,1 0-1,0 0 1,-1-1-1,1 1 1,0 0 0,0-1-1,0 1 1,-1 0-1,3 0 1,5 0-5979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13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9994,'0'0'6603,"-5"16"-5914,-2 7-432,-4 10 723,-9 42 0,19-69-804,0 0 0,0 0 1,0 0-1,1 0 0,0 0 0,0 0 1,1 0-1,2 12 0,-2-16-153,-1 0-1,1 0 0,0 0 1,0 0-1,1 0 1,-1 0-1,0 0 0,1-1 1,-1 1-1,1 0 1,-1-1-1,1 1 0,0-1 1,0 0-1,-1 0 1,1 1-1,0-1 0,0 0 1,0-1-1,0 1 1,1 0-1,-1 0 0,0-1 1,0 0-1,0 1 1,4-1-1,9 2 147,16 1 0,-1 1 0,37 11 0,-57-12-178,1 1 0,-1 0 0,0 1-1,0 0 1,-1 0 0,1 1 0,-1 0-1,0 1 1,-1 0 0,8 8 0,-10-8 13,-1-1 0,0 1 0,-1 0-1,1 0 1,-1 0 0,-1 0 0,0 1 0,0 0 0,0-1 0,-1 1 0,0 0 0,0 0 0,-1 0 0,0 1 0,0-1 0,-1 0 0,0 0-1,-3 14 1,3-20-2,0-1-1,-1 1 0,1-1 0,-1 1 0,1-1 0,-1 0 1,0 1-1,1-1 0,-1 0 0,0 0 0,0 0 0,0 1 1,0-1-1,0 0 0,0 0 0,0 0 0,-1-1 1,1 1-1,0 0 0,0 0 0,-1-1 0,1 1 0,0 0 1,-1-1-1,1 1 0,-1-1 0,1 0 0,-1 0 0,-1 1 1,-50 1-49,41-2-11,4 0-177,-1 0 1,1-1-1,0 0 0,0-1 1,0 0-1,0 0 1,-12-5-1,-24-20-3941,17 0-3419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1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4561,'0'0'14035,"87"0"-13147,-48 0-136,5 0-88,-1 0-207,-3-3-281,-4-7-160,1 1-16,-12 5-1633,-7 1-4080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15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56 5369,'0'0'12279,"-5"-19"-9385,5 18-2887,-11-4 114,-1-1 0,1 1 0,-1 1 0,0 0 0,0 1 0,0 0-1,-1 1 1,1 0 0,-17 1 0,25 0-112,0 1 0,1 0 0,-1 1 0,0-1 0,1 0 0,-1 1 0,1 0 0,-1 0 0,1 0 0,-1 0 0,1 1 0,0-1 0,-1 1 0,-3 3 0,4-1 0,-1-1 1,1 1-1,0 0 0,0 1 1,1-1-1,-1 1 0,1-1 0,0 1 1,0-1-1,-1 8 0,-3 5-3,2 1-1,0 0 1,1 0-1,1 1 1,1-1-1,0 0 1,1 1-1,3 18 1,-1-31-10,0 1 0,0-1-1,0 0 1,1-1 0,-1 1 0,1 0 0,1-1 0,-1 0 0,1 1 0,0-2 0,0 1 0,1 0-1,8 7 1,14 4 16,-25-15-15,-1 0-1,1 1 1,0-1 0,-1 0 0,1 0 0,0 0 0,0 0 0,0 0 0,0 0 0,-1-1 0,1 1 0,0 0 0,0-1 0,0 0 0,1 1 0,-1-1-1,2 0 1,18 1 4,29-2-10,-48 1 9,-1 0 1,0-1 0,0 1-1,0-1 1,0 1 0,0-1-1,0 0 1,0 0-1,0 0 1,0 0 0,0 0-1,0-1 1,-1 1 0,1 0-1,0-1 1,-1 1-1,1-1 1,-1 0 0,2-2-1,3-9 7,0 0-1,0-1 1,-2 1-1,1-1 1,-2 0-1,0 0 0,1-18 1,-1-102 37,-3 83 3,-2 50-38,0 1 1,0 0-1,0 0 0,0 0 1,0 0-1,0 0 0,0 0 1,0 1-1,0-1 0,0 1 1,0-1-1,0 1 0,-1 0 1,0 10-13,0-1 0,1 1 0,0-1 0,0 1 0,1 0 0,1 0 0,0 0 0,1-1 0,2 14 0,-1 16 2,-1-3 9,1 1 0,3-1 0,1 0 0,19 63 0,-19-73 20,0-1 0,-2 1-1,-1 0 1,0 43 0,-3-67-3,0-1 0,0 1 1,0-1-1,-1 1 0,1-1 1,-1 1-1,0-1 0,0 1 1,0-1-1,0 0 0,0 1 1,0-1-1,0 0 0,-1 0 0,1 0 1,-1 0-1,0 0 0,-2 2 1,0-1 32,0 0 1,-1 0 0,1-1 0,0 1-1,-1-1 1,0 0 0,1-1-1,-1 1 1,-6 0 0,-12 2 150,0-2 1,0-1 0,-33-1 0,28-1-195,19 1-12,0 0 0,0 0 0,0-1 0,1 0 0,-1-1 0,0 0 0,1 0 0,-1-1 0,1 0 0,-13-6 0,20 9-142,1-1 1,-1 0-1,0 1 1,1-1-1,-1 1 1,0-1-1,1 0 1,-1 0-1,1 1 1,-1-1-1,1 0 1,0 0-1,-1 1 0,1-1 1,0 0-1,-1 0 1,1 0-1,0 0 1,0 0-1,0 0 1,0 1-1,0-1 1,0 0-1,0 0 1,0 0-1,0 0 1,0 0-1,0 0 1,1 1-1,-1-1 0,1-1 1,5-8-4902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1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214 107 6481,'0'0'8198,"-3"-23"-5313,-40 21-499,26 1-2113,1 0 0,0 1 1,0 1-1,-17 3 1,29-3-240,1 0 0,0 0 0,-1 0 0,1 0 0,0 1 0,0 0 0,0-1 1,0 1-1,1 0 0,-1 1 0,0-1 0,1 0 0,0 1 0,-1-1 0,1 1 1,0 0-1,0-1 0,1 1 0,-1 0 0,0 0 0,1 1 0,-2 5 0,0 2 35,0 0 0,1 1-1,1-1 1,0 0-1,1 16 1,-1-21-60,1 1-1,0-1 1,1 0 0,-1 1 0,1-1 0,0 0 0,1 0-1,0 0 1,0 0 0,0 0 0,0 0 0,1 0 0,0-1 0,0 1-1,1-1 1,0 0 0,-1 0 0,2 0 0,-1-1 0,0 1-1,1-1 1,0 0 0,9 5 0,17 15-7,6 4 8,-2 0 1,58 62-1,-85-80-8,1 0-1,-2 1 1,1 0-1,-1 0 1,-1 1-1,0-1 1,-1 1-1,0 1 1,-1-1-1,0 1 1,-1-1-1,-1 1 1,0 0-1,1 21 1,-3-32-2,0 1 1,0-1-1,0 0 0,0 1 1,0-1-1,0 1 1,-1-1-1,1 1 0,-1-1 1,0 0-1,0 1 1,0-1-1,0 0 0,-2 4 1,1-5 0,0 1-1,-1-1 1,1 0 0,0 1-1,-1-1 1,1 0 0,-1 0 0,1-1-1,-1 1 1,0-1 0,1 1-1,-1-1 1,-4 0 0,-9 2 13,0 0 0,0-2 1,1 0-1,-1-1 0,-27-4 1,39 4-11,-1 0 1,1-1-1,0 1 1,0-1 0,-1 0-1,1 0 1,0 0 0,0 0-1,1-1 1,-1 0 0,0 0-1,1 0 1,0 0-1,0 0 1,0-1 0,0 1-1,0-1 1,1 0 0,-1 0-1,1 0 1,0 0-1,0 0 1,1 0 0,-3-7-1,1-2 5,0 0 1,1-1-1,1 1 0,0-1 0,1 1 0,0-1 1,1 1-1,0-1 0,1 1 0,1-1 0,0 1 1,1 0-1,0 0 0,1 1 0,0-1 0,1 1 1,1 0-1,13-18 0,-2 6-5,1 1 0,25-23-1,-20 22-1,32-43 0,-50 59-2,-1 0 1,1-1-1,-2 0 0,1 0 0,-1 0 0,-1 0 0,0-1 0,0 1 0,2-18 0,-3 17 14,-1 0 0,0-1 0,-1 1 0,0 0 0,-1-1 0,-2-13 0,2 21-9,0 0 0,0 0 1,0 1-1,0-1 0,-1 0 1,1 1-1,-1-1 0,0 1 1,1-1-1,-1 1 0,0 0 1,0 0-1,-1 0 0,1 0 0,0 0 1,-1 0-1,1 1 0,-1-1 1,0 1-1,1 0 0,-1-1 1,0 1-1,0 1 0,0-1 1,1 0-1,-7 0 0,2 0 24,0 0-1,0 0 1,0 1-1,0 0 1,0 0-1,0 1 1,-1 0-1,1 0 1,0 0 0,1 1-1,-1 0 1,0 1-1,0-1 1,1 1-1,0 0 1,-1 1-1,-10 8 1,13-8-216,-1 1 1,1-1-1,0 1 0,1 0 1,-1 0-1,1 1 1,0-1-1,0 1 1,0 0-1,1 0 0,0 0 1,0 0-1,0 0 1,1 0-1,0 0 0,0 1 1,1-1-1,0 0 1,0 0-1,1 10 1,5 0-5754,13-8-7242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18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0 395 9090,'0'0'8190,"4"3"-7677,-3-2-407,0 0 0,0 0 0,0 0 0,0 0 0,1 0 0,-1 0 0,0 0 0,1 0 0,-1-1 0,0 1-1,1-1 1,-1 1 0,1-1 0,-1 1 0,1-1 0,-1 0 0,1 0 0,-1 1 0,1-1 0,-1 0 0,3-1 0,-2 0-6,0 0 0,0 0 1,0 0-1,1-1 0,-1 1 1,0-1-1,-1 0 0,1 1 1,0-1-1,0 0 0,-1 0 1,1 0-1,-1 0 0,2-5 1,4-5-70,-1-1 1,-1 0 0,0 0-1,-1 0 1,0-1 0,-1 1-1,-1-1 1,2-23-1,-3 0 26,-1 0-1,-6-39 0,6 69-55,-1 0 0,0 1 0,0-1 0,-1 1 0,1-1 0,-2 1 0,1 0 0,-1 0 0,0 0 0,-7-11 0,10 16-2,-1 1 0,0-1 0,0 0 0,1 1 0,-1-1 1,0 1-1,0-1 0,0 1 0,0-1 0,0 1 0,0 0 0,1-1 1,-1 1-1,0 0 0,0 0 0,0 0 0,0 0 0,0 0 0,0 0 0,0 0 1,0 0-1,0 0 0,0 0 0,0 0 0,0 1 0,0-1 0,0 0 1,0 1-1,0-1 0,1 1 0,-1-1 0,0 1 0,0-1 0,0 1 1,1 0-1,-1-1 0,0 1 0,1 0 0,-1-1 0,0 1 0,1 0 1,-1 0-1,1 0 0,-1 0 0,1-1 0,0 1 0,-1 0 0,1 0 1,0 0-1,0 0 0,-1 0 0,1 1 0,-1 8-12,0 0-1,0 0 1,1 0 0,1 12-1,0-8 39,-2-11-16,1 0 1,0 0 0,0 0-1,0 0 1,0 0 0,1 0-1,-1 1 1,1-1 0,0 0 0,0 0-1,0 0 1,0 0 0,0-1-1,1 1 1,-1 0 0,1 0-1,0-1 1,0 1 0,0-1-1,0 1 1,0-1 0,0 0-1,1 0 1,-1 0 0,1 0-1,0-1 1,-1 1 0,1-1-1,0 1 1,3 0 0,4 4-1,55 40 103,-38-25-95,41 22 1,-60-38-16,1-1 0,-1 0 1,1-1-1,0 1 1,1-2-1,-1 1 1,0-1-1,1-1 0,13 1 1,-18-2 4,0 1 0,0-1 0,0-1 1,0 1-1,0-1 0,0 0 0,0 0 0,0 0 1,0-1-1,0 1 0,-1-1 0,1 0 0,-1-1 1,1 1-1,-1-1 0,0 0 0,0 0 0,0 0 1,0-1-1,-1 1 0,1-1 0,-1 0 0,0 0 1,3-5-1,-1 3 40,1-1 1,-2 0-1,1 0 1,-1 0-1,0 0 1,0-1-1,-1 1 1,0-1-1,0 0 1,-1 0-1,0 0 1,1-11 517,-6 20-559,1 0 0,-1 1 0,1-1-1,-1 1 1,1-1 0,0 1 0,0 0 0,0 0 0,0 0 0,0 0 0,0 0 0,1 1 0,-1-1 0,1 1 0,-2 2-1,-18 42 89,12-17-64,1 0 1,2 0 0,1 1-1,-2 38 1,5 128 24,3-111-47,0-47 1,1 0-1,12 57 1,-11-78 0,2 1 0,0-1-1,1 1 1,1-1 0,1-1-1,0 0 1,12 18 0,-20-35-4,0 0 0,0 0 0,1 1 0,-1-1 0,0 0 0,0 0 0,0 1 0,0-1 0,0 0 0,0 0 0,1 1 0,-1-1 0,0 0 0,0 0 0,0 1 0,1-1 0,-1 0 0,0 0 0,0 0 0,1 0 0,-1 1 0,0-1 0,1 0 0,-1 0 0,0 0 0,0 0 0,1 0 0,-1 0 0,0 0 0,1 0-1,-1 0 1,0 0 0,0 0 0,1 0 0,-1 0 0,0 0 0,1 0 0,-1 0 0,0 0 0,1 0 0,3-15 92,-3-33-253,-1 39 20,0 0-41,1-10-1345,-2 0 0,-4-28 0,-8 4-5465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9:11:1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10578,'0'0'12731,"228"16"-12251,-156-9-216,8-7-160,22 0-104,-23 0-512,-13 0-3505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31T22:23:47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21310 14316 1681 0,'0'0'374'0,"0"0"-247"0,0 0-99 16,0 0 28-16,0 0 58 15,0 0 12-15,-35-11-83 16,35 10 20-16,2-2-29 16,9 3 11-16,3 0-2 15,3 0-7-15,10 0-23 16,8 0-12-16,6-2 4 16,5 0 2-16,2-2-7 15,-6 4 0-15,-7 0-9 0,-6 0-61 16,-4 0-105-16,-9 0-120 15,-10 0-451-15</inkml:trace>
  <inkml:trace contextRef="#ctx0" brushRef="#br0" timeOffset="375.1">21292 14029 1234 0,'0'0'637'0,"0"0"-502"15,0 0-108-15,0 0 26 16,0 0 115-16,0 0-52 16,0 0-32-16,85-8-36 15,-54 0-6-15,5 3-41 16,7-1 12-16,3-2-13 15,12 6-65-15,-9 2-122 16,-15 0-469-16</inkml:trace>
  <inkml:trace contextRef="#ctx0" brushRef="#br0" timeOffset="7237.68">22282 13918 909 0,'0'0'267'0,"0"0"-187"16,0 0-9-16,0 0 113 15,0 0-31 1,0 0-92-16,0 0 9 16,0 0-14-16,-2 4 4 15,0 6-6-15,-3 8 37 0,3 12 13 16,-2 12-14-16,4 9-5 15,0 7-41-15,0 2 1 16,15-6-33-16,12-2 8 16,6-12-6-16,3-10-4 15,5-7-1-15,-2-12-9 16,-1-8 9-16,-2-3-8 16,-5-7 20-16,-7-16-20 15,-3-6 0-15,-8-5-1 16,-9-2 0-16,-4-6 0 15,0-2 0-15,-17-3 0 0,-16 1 1 16,-8 5-2-16,-3 7 1 16,-8 3 0-16,4 16-21 15,2 8 9-15,7 7 3 16,7 7 8-16,14 17-16 16,12 10-3-16,6 2-3 15,31 14-98-15,11-10-169 16,5-12-290-16</inkml:trace>
  <inkml:trace contextRef="#ctx0" brushRef="#br0" timeOffset="7738.56">22962 14223 1320 0,'0'0'288'0,"0"0"-217"16,0 0 74-16,0 0 67 16,0 0-62-16,0 0-84 0,0 0-65 15,0 61 48-15,7 5-31 16,6 2-1-16,5-3-15 16,2-7-4-1,2-12-4-15,-1-15-37 0,-4-21-41 16,-5-5-139-16,-8-5-499 15</inkml:trace>
  <inkml:trace contextRef="#ctx0" brushRef="#br0" timeOffset="10003.1">23270 13898 622 0,'0'0'240'15,"0"0"-101"-15,0 0-28 16,0 0-17-16,0 0-27 16,0 0-9-16,0 0-26 15,0 0 7-15,0 0 6 16,0 0 20-16,0 0 24 16,0 0 3-16,0 0 10 15,0 0-39-15,0 0-12 0,0 6-41 16,0-4 10-16,0 1-19 15,0-3 12-15,0 5-11 16,0-3 15-16,0 4-6 16,0-2 11-16,0 6 10 15,0 12-4-15,0 10 13 16,0 15-7-16,2 12 21 16,0 10-26-16,1 5-1 0,1-2-26 15,0-6 5 1,3-7-6-16,-3-19 0 0,1-12-2 15,0-12 2 1,-1-12 7-16,-2-4 15 16,2-2 31-16,-1-18-54 0,-1-4 16 15,-2 4-16 1,2 1 1-16,0 10-1 0,0 2-1 16,1 6 0-16,4 1-14 15,-1 0 3-15,5 0 17 16,3 0-11-16,1 0 1 15,-1 0 4-15,1 0 0 16,1 3-5-16,-5-1 4 16,1 3 0-16,-6-1 2 15,-4-4 1-15,0 1-1 0,1-1-11 16,-3 0 11-16,0 2-12 16,0-2 12-16,0 0 6 15,0 0 0 1,0 0 5-16,0 0-10 0,0 0 18 15,0 0-17-15,0 0 4 16,0 0-6-16,0 0-1 16,0 0 0-16,0 0-5 15,0 0 5-15,2 0-19 16,-2 0 19-16,0 0 2 16,0 0-2-16,0 0 11 15,2 0-19-15,2 0 9 16,3-3 0-16,2-6 0 15,2 2 1-15,0-4-2 16,-1-3 2-16,-2 2 9 0,-4 3-9 16,-4-8 11-1,0 5-11-15,0 0 7 0,0-2 4 16,-4 0-12-16,-7-4 0 16,-3-6-4-16,4 0 3 15,-4-3 2-15,1 0 4 16,2 5 5-16,1 1-20 0,4 6 10 15,2 3 0-15,1 2-1 16,3 1-7 0,0 6 6-16,0 1 4 15,0 2-8-15,-2 0 13 16,2 0-14-16,0 0-4 16,0 0-4-16,0 0 5 15,0 0 10-15,0 5 0 16,0 6 0-16,0 4 4 0,5 10 5 15,3 13 38 1,4 12-26-16,1 12 41 0,1 6-41 16,3 6-7-16,1-1-1 15,0-10-13-15,-2-5 3 16,-1-15 5-16,-3-7 2 16,-4-18-9-16,-1-8 6 15,-5-8-1-15,-2-2-9 0,0 0 3 16,-2-20-117-16,-11-18-130 15,1 4-446-15,3-2-473 0</inkml:trace>
  <inkml:trace contextRef="#ctx0" brushRef="#br0" timeOffset="10581.39">23696 14110 573 0,'0'0'341'16,"0"0"-198"-16,0 0-93 16,0 0 50-16,0 0 38 15,0 0-31-15,0 0-46 16,-5 5-13-16,5 13 51 16,0 8 57-16,9 15-44 15,6 6-20-15,6 7-31 16,3 0-25-16,5-4-19 15,3-5-9-15,-3-10 5 16,0-8-11-16,-4-15 10 16,-2-7-3-16,-5-5 18 0,-3-9-26 15,-3-14 13 1,-3-3-14-16,-3-1 0 0,-4-4-1 16,-2-3 1-16,0 0-3 15,0-4 6-15,-6-2 0 16,-14-1-3-16,-6 2-1 15,-9 1-52-15,0 8-12 16,1 7 28-16,3 14 22 16,2 9 1-16,2 2-10 15,3 22 24-15,6 10 0 16,10 2 0-16,8 2 0 16,13-8-69-16,11-11-450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1 984,'0'0'21527,"-16"27"-20717,-51 91-70,56-96-508,0 1 0,2-1 0,0 2 0,1-1 0,-8 49 0,11-27 56,1 80-1,4-107-247,0-6-30,0-1 0,1 0 1,1 0-1,-1 1 0,2-1 0,-1 0 0,2-1 0,-1 1 0,2 0 0,-1-1 0,1 0 1,1 0-1,0-1 0,0 1 0,1-1 0,0 0 0,0-1 0,1 0 0,1 0 0,-1-1 1,1 0-1,0 0 0,1-1 0,-1 0 0,1-1 0,0 0 0,1 0 0,-1-1 0,1-1 1,13 3-1,-18-5-90,0 0 1,0 0-1,-1-1 1,1 0 0,0 0-1,0-1 1,0 0-1,0 0 1,0 0 0,0-1-1,-1 0 1,7-2-1,-7 1-360,-1 1 0,1-1 0,-1 0 0,0 0 0,0 0 0,0-1 0,0 1 0,4-7 0,16-25-9619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31T22:24:14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24288 14002 1104 0,'0'0'332'0,"0"0"-232"16,0 0-67-16,0 0-14 16,0 0 38-16,0 0-32 15,-4 0 14-15,4 0-29 16,2 20 90-16,9 20 86 16,9 35-36-16,-1 5-57 15,2 10-49-15,4 4 0 0,-5-19-42 16,1 1 44-1,-2-18-39-15,-5-12 18 0,-1-11-17 16,-4-14-5-16,-2-7-2 16,-3-14 5-16,-2 0-6 15,1-4-30-15,-3-10-10 16,0-8-76-16,0-5-35 16,-5 8-215-16,-4-3-466 0</inkml:trace>
  <inkml:trace contextRef="#ctx0" brushRef="#br0" timeOffset="649.78">24469 14066 1053 0,'0'0'289'16,"0"0"-171"-1,0 0-18-15,0 0-33 16,0 0 56-16,0 0-77 16,0 0 19-16,91-120-10 0,-62 100-8 15,0 8-3-15,0 7-43 16,-2 5 56-16,0 3-33 16,2 19 21-16,-5 6-39 15,-2 2-3-15,-8 4-3 16,-9 1 0-16,-5-3 7 15,-5 2-6-15,-22-2 30 16,-6-4-30-16,-2-3 35 16,0-8-27-16,8-7-4 15,14-8 5-15,13-2 5 0,0 0-15 16,27-16-22-16,17-4 14 16,15 6 8-16,3 8-6 15,2 6 14-15,0 15-16 16,-14 14 6-16,-5 9 1 15,-16 6 2-15,-16 0 0 16,-13 1 12-16,0-6-11 16,-22-2 18-16,-16-18-18 15,-8-6-4-15,-6-13-30 16,-1 0-9-16,4-20-26 16,8 3 57-16,12 1 1 15,19 9 3-15,10 7-57 16,17 0-311-16,12 0-116 0</inkml:trace>
  <inkml:trace contextRef="#ctx0" brushRef="#br0" timeOffset="2052.82">25704 14287 1048 0,'0'0'313'0,"0"0"-203"16,0 0 25-16,0 0-34 16,0 0 24-16,0 0-13 15,0 0-13-15,-31-29-40 16,29 36-46-16,2 12 45 15,0 6 5-15,0 5 44 16,2 5-92-16,20-8 22 16,7-1-27-16,9-5-3 0,4-7-7 15,0-8 0 1,1-6 0-16,-7 0 10 0,-5-10-4 16,-9-11 6-16,-7-3-24 15,-5-3-4-15,-10-2-6 16,0 4-24-16,-7-2 16 15,-17 6-17-15,-7 0-14 16,-6 3 38-16,2 4 17 16,1 4-14-16,3 6 35 15,4 4-30-15,8 0 17 16,3 14-2-16,3 13 0 16,8 4 2-16,5 5 28 15,0-2-29-15,24-3 27 16,10-8-27-16,4-9 1 15,2-5-2-15,-2-9-25 0,-5 0-19 16,-6-13 21-16,-7-6-6 16,-7-6 1-16,-6 1 22 15,-7-3 12-15,0 0-27 16,0 5 20-16,-2 1-1 16,-5-4-16-16,3 9 17 0,4-1 1 15,0 10 0 1,0 5-3-16,0 2 15 0,13 0-2 15,7 18 30-15,3 8 20 16,1 4-51 0,3-2 12-16,-3-5-10 15,1-2-9-15,-1-13-1 16,1-8-1-16,-2 0 0 0,-6-8 13 16,-1-13-7-16,-5-4 9 15,-7-8-30-15,-4 0-9 16,0-3 13-16,0 1-20 15,0 6-30-15,-6 7 32 16,1 8 11-16,1 12 11 16,2 2 11-16,2 18-4 15,0 18 43-15,0 10 42 16,19 6-67-16,8-2 3 16,9-6-12-16,7-8-9 0,1-10 0 15,1-13 12-15,-3-8-30 16,-5-5-26-16,-1-13-47 15,-7-10-227-15,-13 1-47 0</inkml:trace>
  <inkml:trace contextRef="#ctx0" brushRef="#br0" timeOffset="4555.81">27237 14021 986 0,'0'0'219'0,"0"0"-151"15,0 0-25 1,0 0 50-16,0 0 0 0,0 0 7 16,0 0-36-16,-4-59 40 15,4 59-41-15,0 0 20 16,0 0-6-16,0 0-12 15,0 0-29-15,0 9-36 16,0 12 54-16,0 9-1 16,0 9 48-16,0 3-85 15,-4 4 21-15,-3-2-27 0,1-4-10 16,0-6 0 0,4-8 0-16,0-8-1 15,2-6 5-15,0-10-15 16,0-2 22-16,0 0-22 15,0 0-12-15,4-6 14 0,6 3 1 16,-1-4 2 0,1 7 0-16,7 0-16 0,3 0 14 15,4 0 16-15,7 0-3 16,0 0 13-16,0-2-34 16,-2-1 16-16,-6-2-9 15,-3 3-35-15,-7 2-4 16,-3 0 20-16,-4 0-24 15,-4-4 51-15,-2 0 2 16,0-4 1-16,0-6 5 0,-8-2-14 16,-4-4 6-16,-1-2 0 15,1 2 1-15,-1 2-7 16,3 1-3-16,0 4 20 16,1 1 15-16,3 8-22 15,1 4 47-15,5 0-37 16,0 0-7-16,0 20-6 15,5 3 12-15,12 9 1 16,3 1-5-16,5 4 33 16,-2 9 4-16,-4-3 6 15,-3 2-45-15,-3-5 17 16,-2-6-16-16,-1-10-10 16,-6-9 3-16,0-6-14 15,-2-6 13-15,-2-3-63 16,0 0 27-16,0-12-105 15,0-11-75-15,0-3-133 16,0 4-431-16</inkml:trace>
  <inkml:trace contextRef="#ctx0" brushRef="#br0" timeOffset="5322.3">27681 14089 829 0,'0'0'292'16,"0"0"-228"-16,0 0-19 15,0 0 36-15,0 0 32 16,0 0 5-16,0 0-19 15,0-23 35-15,0 23-49 16,0 0 36-16,0 18-67 16,0 17 63-16,2 5-38 0,14 10-21 15,8 4-34-15,10-6-8 16,4-4-6-16,4-9 2 16,0-10 7-16,-1-8-18 15,-8-10 11-15,-6-7-3 16,-7 0-18-16,-4-3 7 15,-8-18 1-15,-3-4-8 16,-5-8-14-16,0-8 0 16,0 0-24-16,-11-8 23 15,-7 3-38-15,-2 3 61 16,-7 7-29-16,-2 10 23 16,-2 8-3-16,-2 9 10 15,-3 9-8-15,2 0 23 16,-2 14-8-16,3 8-7 15,6 4-25-15,12 1-89 16,15 4-47-16,9-6-95 16,15-6-336-16</inkml:trace>
  <inkml:trace contextRef="#ctx0" brushRef="#br0" timeOffset="6088.94">28312 14239 846 0,'0'0'214'0,"0"0"-162"16,0 0 29-16,0 0 17 16,0 0-30-16,0 0 32 15,0 0 4-15,9-27 49 16,-9 27-15-16,0 0 15 16,0 11-65-16,0 19-25 15,6 14 31-15,3 6-36 16,5 7-11-16,1-2-46 15,3-2 34-15,-2-13-19 16,-3-12-31-16,-6-7 15 16,-5-6-38-16,-2-13-166 15,-13-2-358-15,-10 0-502 0</inkml:trace>
  <inkml:trace contextRef="#ctx0" brushRef="#br0" timeOffset="7167.9">28682 14101 848 0,'0'0'206'0,"0"0"-178"15,0 0 1 1,0 0 76-16,0 0-2 0,0 0 31 16,0 0-34-16,-4 6 34 15,4-6-35-15,-2 0 11 16,0 0-50-16,-4 0-34 15,4 0-14-15,-2 0-6 16,-1-2 15-16,1-2-13 16,0-1 46-16,0 0-52 15,1-2 35-15,0 2-36 16,3-3-1-16,-2 1 14 16,2 0-2-16,0-2-9 15,0 4 13-15,0-5-17 0,0 2 2 16,0-1-2-16,0-1-1 15,8 3 2-15,0-3-19 16,3 0 5 0,3 2 6-16,-3-1 0 0,3 4-1 15,-4 1 18-15,-1-1-6 16,3 3 9-16,-6 0-24 16,3-1 6-16,-3 3 6 15,2 0-8-15,-2 0-2 16,3 0 9-16,0 5-1 15,2 7 2-15,2 6 0 16,-2 3 6-16,-1 4 4 16,-2 1-16-16,-1 5 12 15,-3-2 5-15,3 5 9 0,-4 3-1 16,-3 1 33-16,0-6-42 16,0 3 66-16,0-3-50 15,-19-3 31-15,-1 0-57 16,-6-6 22-16,-1-5-6 15,-2-3-10-15,2-8-6 16,5-7-1-16,1 0-14 0,4-5-35 16,6-14 32-1,0 1-9-15,6 0 14 16,5-4 5-16,0-1 0 16,0 0 0-16,13 3-7 15,5 1 14-15,5 7 1 16,0-1-26-16,-4 13 33 0,4 0-14 15,-3 13 5 1,2 13 2-16,0 6 9 0,3-3 4 16,-3 0 8-16,0-12-13 15,0 0 36-15,-1-10-19 16,-2-2 18-16,2-5-25 16,-3 0-24-16,-1 0 6 15,-1 0-1-15,-5-7-27 16,0-11-65-16,-6 0-89 15,-3 3-346-15</inkml:trace>
  <inkml:trace contextRef="#ctx0" brushRef="#br0" timeOffset="7984.77">29692 13898 818 0,'0'0'188'0,"0"0"-126"15,0 0 94-15,0 0 15 16,0 0-30-16,0 0-22 15,0 0 35-15,31-38-52 16,-31 38 31-16,-2 0-65 16,-11 12-2-16,-8 14-10 0,-8 10 21 15,-6 14-7-15,-8 11 10 16,3 4 66-16,3 4-81 16,5-5 17-16,12-3-61 15,9-10 4-15,3-11-25 16,2-8 1-16,2-5-1 15,0-5-3-15,-3-10-9 16,-2-3 11-16,2-2-15 16,5-7-23-16,0 0 9 0,2-2-135 15,0-32-93 1,6 3-224-16,8-1-6 0</inkml:trace>
  <inkml:trace contextRef="#ctx0" brushRef="#br0" timeOffset="8424.49">29295 13999 1096 0,'0'0'275'16,"0"0"-159"-16,0 0 47 15,0 0-36-15,0 0 15 16,0 0-57-16,0 0 23 16,-67 97-74-16,67-71 12 15,0-3-46-15,5-9 19 16,11-7-10-16,1-7 7 15,3 0 3-15,0-5-8 16,-4-15-4-16,-3-2-6 16,-6-8 1-16,-5 2-2 15,-2 1-9-15,0 4-40 16,-16 4 36-16,-1 6 5 16,-5 6 8-16,1 7-6 0,2 0 18 15,3 12 8 1,7 10-19-16,9 5-2 0,4 9 1 15,19-4-159-15,3-11-511 0</inkml:trace>
  <inkml:trace contextRef="#ctx0" brushRef="#br0" timeOffset="8931.62">29636 14291 1235 0,'0'0'279'0,"0"0"-159"16,0 0 41-1,0 0 1-15,0 0-101 16,0 0 10-16,0 0-56 15,70 52 14-15,-47-52-23 0,0 0-2 16,-7-11-4-16,-5-5 0 16,-7-3-6-16,-4 1 15 15,0 0-21-15,0 2 5 16,-15 2-2-16,-10 0-24 16,-4 2 33-16,-2 7-19 15,-4 0 19-15,3 5-2 16,6 0-18-16,3 17-12 15,14 10-157-15,7-5-75 16,2-8-692-16</inkml:trace>
  <inkml:trace contextRef="#ctx0" brushRef="#br0" timeOffset="9371.41">29455 13975 1407 0,'0'0'402'0,"0"0"-304"16,0 0 4-16,0 0-64 16,0 0 50-16,0 0-54 15,0 0-10-15,137 5-24 16,-104-3-22-16,3 6-62 0,-10 1-209 16,-7-6-238-16</inkml:trace>
  <inkml:trace contextRef="#ctx0" brushRef="#br0" timeOffset="9870.19">29536 15263 1582 0,'0'0'361'0,"0"0"-259"15,0 0 22-15,133-139 29 16,-61 62-68-16,13-8-49 16,1-2 35-16,-1 2-28 15,-11 15-1-15,-21 24-42 16,-37 34-112-16,-16 12-259 16,-4 10-1412-16</inkml:trace>
  <inkml:trace contextRef="#ctx0" brushRef="#br0" timeOffset="10095.78">29600 15512 1659 0,'0'0'556'15,"0"0"-472"-15,0 0-84 16,163-150 47-16,-85 82 41 16,7 0-5-16,-5 1-82 15,19-3-1-15,-26 21-114 16,-17 17-694-16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11362,'0'0'10261,"10"-8"-9088,33-24-232,-42 31-905,0 0 0,0 0 0,0 0 0,0 1 0,0-1 0,0 0 0,0 1 0,0-1 0,1 1-1,-1-1 1,0 1 0,0 0 0,1 0 0,-1-1 0,0 1 0,1 0 0,-1 0 0,0 0 0,1 0 0,-1 0 0,0 1 0,0-1 0,1 0 0,-1 1 0,0-1-1,0 0 1,0 1 0,1 0 0,0 0 0,17 27 188,-15-19-79,48 90 652,44 74-446,-81-149-355,1-2 0,1 0 1,1-1-1,0-1 0,24 19 1,-41-37-34,0-1 1,1 1 0,-1-1 0,1 0 0,0 0 0,-1 1 0,1-1-1,0 0 1,0 0 0,-1-1 0,1 1 0,0 0 0,0-1 0,4 2-1,-5-3-184,0 0 0,-1 0 0,1 0 0,0 0 0,0 0 0,-1-1 0,1 1 0,-1 0 0,1 0 0,-1 0 0,1-1 0,-1 1 0,0 0 0,0 0 0,1-1 0,-1 1-1,0 0 1,0-1 0,0 1 0,-1 0 0,1 0 0,0-3 0,0-27-8884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1 11979,'0'0'9069,"-12"32"-8255,-79 221 1076,-79 109-165,109-244-1642,51-94-722,14-24-687,11-12-291,24-30-2365,4-9-4156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59 317 13235,'0'0'12010,"76"-17"-11650,-33 17-119,-3-3-129,-4 0-64,-7 0-48,-7-4-289,-7-9-703,-8-1-2672,-7-2-5218</inkml:trace>
  <inkml:trace contextRef="#ctx0" brushRef="#br0" timeOffset="1">1 102 14283,'0'0'10474,"239"-49"-10474,-196 23-240,-6 0-3553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2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51 166 7770,'0'0'15908,"10"30"-15553,3 11-255,20 40 0,-31-77-93,-1-1-1,1 0 1,0 0-1,0 0 1,1 0-1,-1 0 1,0-1-1,1 1 0,0-1 1,0 1-1,0-1 1,0 0-1,0 0 1,0 0-1,0-1 1,0 1-1,1-1 1,3 1-1,0 0 1,1-1 0,-1 0 0,1-1 0,0 0-1,14-2 1,0 1 24,-15 1-25,-1-1 1,0 0 0,0 0-1,0 0 1,0-1-1,0 0 1,0 0-1,0-1 1,-1 0 0,1 1-1,-1-2 1,1 1-1,-1-1 1,0 0-1,-1 0 1,1 0 0,-1-1-1,0 1 1,0-1-1,0 0 1,0 0 0,-1-1-1,5-10 1,-5 10-1,0-1 0,0 0 1,-1 0-1,0 0 1,0 0-1,-1 0 1,0 0-1,0 0 0,-1-1 1,0 1-1,0 0 1,-1-1-1,0 1 0,0 0 1,0 0-1,-1 0 1,0 0-1,-1 0 0,1 0 1,-1 1-1,-4-8 1,0 5-20,-1-1 1,0 1-1,0 1 1,-1 0-1,0 0 1,0 0-1,-1 1 1,0 0-1,0 1 1,0 1-1,-1-1 0,0 1 1,0 1-1,0 0 1,-1 1-1,0 0 1,1 1-1,-1 0 1,0 1-1,-12 0 1,18 0-94,1 1 1,0 1-1,0-1 1,0 1-1,-1 0 0,1 0 1,0 0-1,0 1 1,0-1-1,1 1 1,-1 1-1,0-1 0,1 0 1,-1 1-1,1 0 1,-6 5-1,5-3-467,0 1 0,1-1 0,-1 1 0,1 0 0,0 0-1,-5 13 1,-5 21-6474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8786,'0'0'15539,"127"232"-14835,-109-102-376,-11 17-176,-7-1-104,0-9-48,0-19-336,-18-30-424,-7-46-792,7-26-2793,3-16-4209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2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1 5193,'0'0'9282,"-2"14"-6093,-3-3-2718,0 1 1,-1-1-1,-12 17 1,-6 12 40,-66 139 985,-88 158-131,178-336-1374,0-1 0,0 0 0,0 1-1,0-1 1,0 0 0,0 0 0,0 1 0,0-1 0,-1 0 0,1 0-1,0 1 1,0-1 0,0 0 0,0 1 0,0-1 0,-1 0 0,1 0 0,0 0-1,0 1 1,0-1 0,-1 0 0,1 0 0,0 0 0,0 1 0,0-1 0,-1 0-1,1 0 1,0 0 0,-1 0 0,1 0 0,0 0 0,0 0 0,-1 0 0,1 1-1,0-1 1,0 0 0,-1 0 0,1 0 0,0 0 0,-1 0 0,1 0 0,0-1-1,0 1 1,-1 0 0,1 0 0,0 0 0,-1 0 0,1 0 0,-4-19-601,7-31-1852,6 8-1801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4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8970,'0'0'13499,"-4"199"-12771,15-124-152,0 10-264,0 3-144,-4-10-112,1-7-16,-5-15-40,-3-24-368,4-32-768,-1 0-1801,-3-19-6649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4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9130,'0'0'14419,"203"-29"-13939,-159 29-288,-8 3-192,0 4-240,-11-4-2056,1-3-10691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4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77 9602,'0'0'13699,"-4"231"-12875,4-140-200,7 4-240,4 3-168,7-4-136,1-12-64,-1-14-16,0-19-352,0-23-808,0-26-704,0-32-1929,-11-14-10450</inkml:trace>
  <inkml:trace contextRef="#ctx0" brushRef="#br0" timeOffset="1">1 116 14163,'0'0'9001,"31"-20"-8283,103-61-312,-130 79-391,0 0 0,1 0 0,-1 0 0,1 1 1,-1-1-1,1 1 0,0 0 0,-1 0 0,1 1 0,9-1 0,-12 1-10,1 1 0,-1-1-1,0 1 1,1 0 0,-1-1-1,0 1 1,0 0-1,1 0 1,-1 0 0,0 1-1,0-1 1,0 0 0,0 1-1,0-1 1,2 4 0,0 1 0,1 1 1,-2 0 0,1 0 0,-1 0-1,0 0 1,0 0 0,-1 1 0,3 13-1,-3-14 4,5 30-24,-1 0 0,-2 0-1,-2 0 1,-1 0 0,-9 72-1,5-90-82,-1 0 0,0-1 0,-2 1 0,0-1 0,-17 32-1,19-41-5,0-1 1,-1-1-1,0 1 0,0-1 0,-1 1 0,0-2 0,0 1 0,-1-1 0,1 0 1,-1 0-1,-1 0 0,1-1 0,-1 0 0,-10 4 0,16-8 56,-1 0 0,0 0 0,0-1 0,1 1 0,-1 0 0,0-1 0,0 0 0,0 0 0,0 0 0,0 0 0,1 0 0,-1 0 0,0-1 0,0 0 0,0 1 0,1-1 0,-1 0 0,0 0 0,1-1 0,-1 1 0,-4-3 0,3 0-180,0 1 0,0-1 0,1 0 0,0 0 0,-1 0 0,1-1 0,0 1 0,1-1 0,-1 0-1,-2-8 1,-11-38-4610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5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13499,'0'0'10777,"-15"38"-10277,-5 8-334,3-8 22,1 1 0,3 0 1,-17 81-1,21-67-71,3 0 0,2 0 0,5 65 0,-1-108-110,1 0 1,0 0 0,1 0-1,0 0 1,0-1-1,1 1 1,1-1-1,0 1 1,0-1-1,0 0 1,1-1 0,9 12-1,-10-15-25,0-1 0,0 1-1,1-1 1,0 0 0,0 0 0,0 0-1,0-1 1,1 0 0,-1 0-1,1 0 1,0-1 0,0 0 0,0 0-1,0 0 1,0-1 0,0 0 0,1 0-1,-1 0 1,0-1 0,12-1 0,-12 1-204,1-1 0,-1 0 0,1 0 0,-1 0 0,0-1 0,1 0 1,-1-1-1,0 1 0,0-1 0,-1 0 0,1-1 0,-1 1 0,8-7 1,21-24-5187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12995,'0'0'12272,"6"1"-11963,-2 0-258,1 0 1,-1 0-1,1 1 0,-1 0 0,0 0 1,0 0-1,0 1 0,0-1 0,0 1 1,-1 0-1,1 0 0,-1 0 0,0 1 1,0-1-1,5 8 0,44 70 451,-41-61-428,70 131 254,-47-82-511,71 105 0,-100-167 45,0 0 1,1 0-1,0-1 0,0 0 1,9 7-1,-14-12 20,0-1 0,0 1 0,0 0 0,0 0-1,0 0 1,1-1 0,-1 1 0,0 0 0,0-1 0,1 1 0,-1-1-1,0 0 1,1 1 0,-1-1 0,0 0 0,1 0 0,-1 0-1,1 0 1,-1 0 0,0 0 0,1 0 0,-1-1 0,0 1 0,1 0-1,-1-1 1,0 1 0,1-1 0,-1 1 0,0-1 0,0 0 0,0 0-1,1 1 1,-1-1 0,0 0 0,0 0 0,0 0 0,0 0-1,-1 0 1,1 0 0,0 0 0,0-2 0,12-26-5585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0 11498,'0'0'12939,"-65"205"-12483,44-136-56,-8 3-40,-4 3-23,-3-7-145,3-3-112,1-16-80,13-13-304,16-26-833</inkml:trace>
  <inkml:trace contextRef="#ctx0" brushRef="#br0" timeOffset="1">606 469 14347,'0'0'11667,"210"82"-11571,-177-69-96,-8-3-8,-11-10-513,-3-7-695,-11-16-3457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6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14723,'0'0'10122,"185"29"-9850,-156-29-272,4 0-48,-12 0-1144,1-9-4801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2 338 9994,'0'0'10596,"2"-36"-9352,1-17-897,6-164 554,-10 186-794,-3 40 403,-3 52 286,4 132 536,4-110-1004,-1-62-290,0 0 0,1 1 0,2-1 0,0 0 0,1-1 0,1 1-1,1-1 1,16 37 0,-22-56-85,0-1 1,1 1-1,-1-1 0,0 1 0,1 0 0,-1-1 0,0 1 1,1-1-1,-1 1 0,1-1 0,-1 1 0,1-1 0,-1 1 1,1-1-1,-1 1 0,1-1 0,-1 0 0,1 1 0,0-1 1,-1 0-1,1 0 0,0 1 0,-1-1 0,1 0 0,0 0 1,-1 0-1,1 0 0,0 0 0,-1 0 0,1 0 0,0 0 1,-1 0-1,1 0 0,0 0 0,-1 0 0,1 0 0,0-1 1,-1 1-1,1 0 0,-1 0 0,1-1 0,0 1 0,-1-1 1,1 1-1,-1 0 0,1-1 0,-1 1 0,1-1 0,0 0 0,7-21-3815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7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7802,'0'0'16307,"116"241"-15579,-102-127-360,-7 13-176,-7 4-48,0-1-72,0-12-72,-10-17-8,-12-26-536,4-36-504,3-23-1993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7786,'0'0'15491,"11"133"-14747,-8-64-128,1 15-240,-4 4-160,0 0-112,0-13-104,4-13-208,-1-16-464,12-40-768,-4-6-2457,-1 0-3521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2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96 9754,'0'0'8415,"-15"0"-7261,-48 1-91,59-1-985,1 0 0,0 1-1,0 0 1,-1-1 0,1 1 0,0 0 0,0 1 0,0-1 0,0 1 0,0-1 0,0 1 0,0 0 0,1 0 0,-1 0 0,0 0 0,1 0 0,0 1-1,0-1 1,0 1 0,0 0 0,0 0 0,0-1 0,0 1 0,1 0 0,-2 6 0,-6 7 147,-2 1-50,1 1-1,0 0 1,-8 26 0,15-35-150,0-1 0,1 1 1,0 0-1,0-1 0,1 1 1,0 0-1,1 0 0,0 0 1,1 0-1,1 11 0,-1-19-25,-1 0 0,1 0 0,0 0 0,0 0 0,0 0-1,-1 0 1,1-1 0,0 1 0,0 0 0,0 0 0,1-1-1,-1 1 1,0 0 0,0-1 0,0 1 0,0-1 0,1 0 0,-1 1-1,0-1 1,0 0 0,1 0 0,-1 0 0,0 0 0,0 0-1,1 0 1,-1 0 0,0 0 0,0 0 0,1 0 0,-1-1-1,2 0 1,4 0-1,2 0 5,0 0 1,0-1 0,-1-1-1,1 1 1,-1-1-1,1-1 1,-1 0 0,0 0-1,0 0 1,-1-1-1,0 0 1,1-1 0,-2 1-1,1-1 1,-1-1 0,1 1-1,-2-1 1,1 0-1,-1-1 1,6-10 0,-4 7-3,-1-1 1,0 0-1,-1 0 1,0-1-1,0 1 1,-2-1-1,0 0 1,0 0-1,-1 0 1,0 0-1,-2-1 1,1 1-1,-3-19 1,1 28-3,0 0 0,-1 0 0,1 0 1,-1 0-1,0 0 0,0 1 0,0-1 1,0 0-1,-1 1 0,0 0 0,1 0 0,-1-1 1,0 1-1,-1 1 0,1-1 0,0 1 1,-1-1-1,0 1 0,1 0 0,-1 0 0,0 0 1,0 1-1,0-1 0,0 1 0,0 0 1,-1 0-1,1 1 0,0-1 0,-5 1 0,0-1 0,1 1 0,-1-1 0,0 2-1,1-1 1,-1 1 0,0 1-1,1-1 1,-1 1 0,1 1 0,0 0-1,0 0 1,0 0 0,-14 10-1,13-7-71,1 1-1,0 0 0,0 1 0,1 0 0,0 0 0,0 1 0,1 0 0,0 0 0,0 0 0,1 1 0,1 0 1,0 0-1,0 0 0,-4 17 0,8-24-41,-1-1 0,1 0 0,0 1 0,0-1 0,0 0 0,0 1 0,0-1 0,0 0 0,0 1 1,1-1-1,0 0 0,-1 0 0,1 1 0,0-1 0,0 0 0,0 0 0,0 0 0,0 0 0,1 0 0,-1 0 0,1 0 0,-1-1 0,1 1 0,0 0 0,-1-1 1,3 2-1,2 0-546,0 0 0,0 0 0,0-1-1,0 1 1,1-1 0,-1-1 0,0 1 0,8 0 0,44 2-7739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7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7522,'0'0'13995,"207"-9"-13667,-153 22-328,-18-4-1057,-3-5-4056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102 201 11026,'0'0'13157,"1"39"-12808,12 239-32,-9-166-191,-4-65-157,2 0 1,2 0-1,19 87 0,-12-116-717,-11-18 689,1 0 1,-1 0-1,1 0 1,0 0-1,-1 0 1,1 0 0,-1 0-1,1-1 1,-1 1-1,1 0 1,-1 0-1,1 0 1,-1-1 0,1 1-1,-1 0 1,1 0-1,-1-1 1,0 1-1,1 0 1,-1-1-1,1 1 1,-1-1 0,0 1-1,1 0 1,-1-1-1,0 1 1,0-1-1,1 1 1,-1-1 0,0 1-1,0-1 1,0 1-1,1-1 1,-1 1-1,0-1 1,0 1 0,0-1-1,0 0 1,7-34-3194,-6-7-3014</inkml:trace>
  <inkml:trace contextRef="#ctx0" brushRef="#br0" timeOffset="1">1 165 14075,'0'0'8228,"31"-26"-7202,104-77-259,-128 98-706,1 0 1,-1 1 0,1 0-1,0 0 1,0 1-1,0 0 1,12-3-1,-15 5-10,0 1 0,1 0 0,-1 0 0,0 0-1,0 0 1,1 1 0,8 2 0,-10-2-37,-1 1 0,0-1 0,1 1 0,-1-1 1,0 1-1,0 0 0,0 0 0,0 0 0,-1 0 0,1 1 1,0-1-1,-1 1 0,0 0 0,0 0 0,0 0 1,0 0-1,0 0 0,0 0 0,-1 0 0,1 0 0,-1 1 1,0-1-1,1 5 0,2 9 23,-1 0 0,-1 0 0,0 27 0,-1-38-23,0 18-27,-1-1 1,0 0-1,-2 0 0,-1 0 0,-1 0 0,0 0 0,-2 0 0,-1-1 0,0 0 0,-2-1 0,0 1 0,-2-2 0,0 1 0,-1-2 0,-2 1 0,1-2 0,-29 30 0,38-44-74,0-1 1,0 1-1,0-1 0,0 1 0,0-1 0,-1-1 1,0 1-1,1 0 0,-1-1 0,0 0 0,0 0 1,0-1-1,-7 2 0,11-3 24,0 0 1,0 0-1,0-1 0,0 1 0,0 0 0,0 0 1,0-1-1,0 1 0,0 0 0,1-1 1,-1 1-1,0-1 0,0 1 0,0-1 1,0 0-1,0 1 0,1-1 0,-1 0 0,0 0 1,1 1-1,-1-1 0,0 0 0,1 0 1,-1 0-1,1 0 0,0 0 0,-1 0 0,1 0 1,0 0-1,-1 0 0,1 0 0,0 0 1,0 0-1,0 0 0,0 0 0,0 0 1,0-1-1,0-52-2532,1 35 1010,-1-33-4072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8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11082,'0'0'12762,"-14"30"-11935,-46 101-266,51-108-479,1 0 1,1 1-1,1-1 1,2 1-1,0 0 1,0 48-1,1-32-31,0 195 64,4-227-118,0-1 0,0 0 0,0 1 0,1-1 0,0 0 0,0 0 1,1 0-1,-1 0 0,2-1 0,-1 1 0,1-1 0,0 0 0,0 0 0,1 0 0,6 7 0,-8-11-42,0 0 0,0 1-1,0-1 1,0 0-1,1-1 1,-1 1 0,0-1-1,1 1 1,-1-1-1,1 0 1,-1 0 0,1-1-1,0 1 1,-1-1 0,1 0-1,0 0 1,-1 0-1,1 0 1,0 0 0,-1-1-1,1 0 1,-1 0-1,1 0 1,-1 0 0,1 0-1,-1-1 1,0 1-1,1-1 1,-1 0 0,0 0-1,5-5 1,25-27-2868,-6-4-3919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8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92 10898,'0'0'12954,"-5"24"-12317,-9 80-62,14-98-509,1 1 0,-1-1 0,1 1 0,0-1 0,1 1 0,-1-1 0,1 0 0,0 0 1,1 0-1,0 0 0,0 0 0,0 0 0,0-1 0,1 1 0,0-1 0,6 6 0,6 11 106,17 29 18,-13-19-315,1 0 1,41 47 0,-45-68-740,-4-13-2598,-6-6-1504</inkml:trace>
  <inkml:trace contextRef="#ctx0" brushRef="#br0" timeOffset="1">236 0 14323,'0'0'9730,"-87"209"-9170,58-128-200,0 1-120,0-7-80,4-7 40,7-12-56,3-20-55,12-14-89,3-12-169,29-16-2863,3-20-2881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8978,'0'0'17084,"123"36"-16956,-97-33-80,-12 0-48,-7 0-312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29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84 118 14187,'-83'-118'7370,"97"118"-5602,8 0-736,0 0-232,0 0-368,-8 0-215,1 4-217,3-4-81,-4 0-951,1 0-4273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30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15107,'0'0'6710,"30"-21"-6260,94-62 65,-83 62-166,-25 21-13,-7 1-162,-8-1-158,0 0 0,0 0 0,-1 1 0,1-1 0,0 1 0,0-1 0,0 1 0,0-1 0,0 1 0,0-1 0,-1 1 0,1 0 0,0-1 0,-1 1 0,1 0 0,0 0 0,-1-1 0,1 1 0,-1 0 0,1 0 0,-1 0 0,1 0 0,-1 0-1,0 0 1,1 0 0,-1 0 0,0 1 0,7 34 90,-6-26-60,10 80 66,-3 176 1,-9-204 447,2-61-553,-1 0 0,0 0-1,1 0 1,-1 0 0,1-1-1,-1 1 1,1 0-1,-1 0 1,1-1 0,-1 1-1,1 0 1,0-1 0,0 1-1,-1 0 1,1-1 0,0 1-1,0-1 1,0 0 0,-1 1-1,1-1 1,0 1-1,0-1 1,0 0 0,0 0-1,0 0 1,0 1 0,0-1-1,0 0 1,0 0 0,-1 0-1,3-1 1,40 1 68,-30-1-29,0 1 0,0 0 0,1-2 1,-1 1-1,0-2 1,1 0-1,20-7 0,-27 7-258,0 0 0,-1-1 0,1 1 0,-1-1 0,0 0 0,0-1 0,-1 1 0,1-1 0,-1 0-1,0-1 1,0 1 0,0-1 0,6-12 0,1-5-5394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30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10042,'0'0'12940,"3"4"-12221,1 0-645,0-1 1,0 0-1,0-1 1,1 1-1,-1-1 1,1 0-1,-1 0 0,1 0 1,0-1-1,0 1 1,-1-1-1,1 0 1,0-1-1,0 1 1,0-1-1,8 0 0,19-1-33,44-7 0,-63 7-164,-32 34-139,13-22 321,0 0 0,1 0 1,0 1-1,1 0 1,0 0-1,1 0 0,1 0 1,0 1-1,0-1 1,1 0-1,1 1 0,0 0 1,0-1-1,6 24 0,-4-23-3,2 0 0,-1 0 0,10 19-1,-8-21-33,-1 1-1,0 0 1,0-1 0,2 23-1,-1 186 102,-6-132-76,-1-55-31,-2 0 1,-2 0 0,0-1 0,-15 40 0,2-1-5,10-42-19,-1 0 0,-1-1 1,-24 42-1,32-66-110,-1-1 0,0 0 0,0-1 0,0 1 1,-1-1-1,1 0 0,-1 0 0,1 0 0,-1 0 0,-7 1 0,8-7-1683,4-12-2257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32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4049,'0'0'14723,"15"3"-13816,65 6 473,129-1-1,-206-8-1383,0 1 0,-1 0 0,1 0 0,-1 0 0,1 0 0,-1 0 0,1 0 0,-1 1 0,0-1 0,0 1 0,0 0 0,0-1 0,0 1 0,0 0 0,0 0 0,-1 1 0,1-1 0,-1 0 0,1 0 0,1 6 0,25 56 67,-25-58 9,26 68 174,-15-44-62,-2 0-1,-2 1 1,-1 0 0,7 37-1,-2 93-45,5 33-101,-12-146-53,-3-18-3,13 48-1,-10-44 13,-1 0 0,-2 1 0,-1-1 0,-2 1 0,-5 47 0,2 3 8,-1 330 55,0-380-50,-2 0 1,0 0-1,-3 0 0,-23 66 1,-3 17 2,29-72-4,5-40-4,0 0-1,-1 0 0,0 1 1,0-1-1,0 0 0,-1 0 0,0 0 1,-4 11-1,-10 6 23,0 0 0,-1-2 0,-1 0 1,0-1-1,-2 0 0,-1-2 0,0 0 0,-28 16 0,41-30-9,0 0-1,0-1 1,0 0-1,0-1 1,0 0-1,-1 0 1,1 0-1,-1-1 1,-14-1-1,-18 5 27,-87 12-404,73-15-3480,21-2-5310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46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1737 5705,'0'0'10945,"7"0"-9831,8 0 27,91-2 3236,-81 1-4178,1-2 0,-1-1-1,-1 0 1,41-14 0,27-20 250,93-53 1,-17 7-412,231-104-12,531-225 52,-182 95-44,-492 184-26,558-266 97,-786 388-120,-20 7-23,0 1-1,1 1 0,-1-1 1,1 1-1,0 1 0,0 0 1,14-2-1,-23 11 288,0-1-3968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28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210 126 11002,'0'0'9970,"-6"9"-9851,-13 19-98,15-18 12,18-24 49,-8 8-25,-1-1-1,0 0 1,-1 0-1,0 0 1,0-1-1,0 1 1,-1-1-1,0 0 1,-1 0-1,0-1 1,0 1-1,-1 0 1,0 0-1,0-1 1,-1-15-1,-1 23-35,0 0 0,0-1 0,0 1 0,0 0-1,0 0 1,0-1 0,0 1 0,0 0 0,0 0-1,-1 0 1,1 0 0,0 1 0,-1-1 0,1 0 0,-1 1-1,1-1 1,-1 0 0,1 1 0,-1 0 0,1-1-1,-1 1 1,1 0 0,-1 0 0,0 0 0,1 0-1,-1 0 1,-1 0 0,-49 3 21,47-1-44,0-1 0,0 1 0,0 1 0,1-1 1,-1 1-1,1-1 0,-1 1 0,1 1 1,0-1-1,0 0 0,0 1 0,0 0 0,1 0 1,0 0-1,0 1 0,0-1 0,-3 7 1,-8 14-27,-20 52 1,26-57 28,-11 42-789,21-61 361,-1 0 0,1-1-1,-1 1 1,1-1 0,0 1 0,-1-1-1,1 0 1,-1 1 0,1-1 0,0 0-1,-1 0 1,1 0 0,0-1 0,-1 1 0,1 0-1,3-2 1,33-8-9375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4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2150 12995,'0'0'8360,"19"-10"-7956,100-56 131,-4-5 0,-2-4 0,150-134-1,-51 20-322,506-445 381,53 42-445,-642 506-163,231-115 0,-330 188-7,-19 10-7,-16 8-70,-28 23 93,-52 55 1,4-3-1023,81-79 894,-1-1 0,1 0 1,0 0-1,-1 1 0,1-1 1,0 0-1,0 0 0,-1 1 1,1-1-1,0 0 0,-1 0 0,1 0 1,-1 1-1,1-1 0,0 0 1,-1 0-1,1 0 0,0 0 1,-1 0-1,1 0 0,-1 0 1,1 0-1,0 0 0,-1 0 1,1 0-1,-1 0 0,1 0 1,0 0-1,-1 0 0,1 0 0,0-1 1,-1 1-1,-6-5-5667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48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1832 10066,'0'0'7395,"-12"13"-7008,-34 39 161,45-43 4680,12-5-3924,20-4-2359,-27 0 1557,9 0-478,1-1 1,-1-1 0,0 0 0,0 0-1,0-1 1,0-1 0,22-10 0,-1-3 53,48-33 1,-44 26-38,312-202 247,607-357 10,-217 209-251,232-127-31,-952 490-17,-8 5 2,-1-1 0,1 1-1,-1-2 1,0 1 0,-1-2 0,0 1 0,10-12-1,-32 18 46,-21 4 34,-8-1-3626,42-9-1511,2-10-3761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1565 11923,'0'0'7724,"-5"0"-7216,-6-1-206,11-2 452,19-9 1083,13-6-1343,620-500 536,-368 281-877,-101 97-129,353-202 0,-268 178-5,-71 41-48,-189 117-1862,-20 7-2386,-5 4-1147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51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1562 6129,'0'0'10101,"-4"2"-9303,-8 6 5910,35-21-3124,-3 2-5049,541-364 1658,-410 268-178,754-502 80,-600 430-144,150-97-46,-451 275 87,-3 1-50,-20 0-4116,11 0-930,-5 3-6037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9:53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1556 10898,'0'0'9005,"3"1"-8549,0-1 0,1 1 1,-1-1-1,0 1 0,1-1 0,-1-1 1,1 1-1,3-1 0,7-5-313,0-1 0,-1 0 0,0-1 1,0 0-1,-1-1 0,15-14 0,7-4 5,4-2-85,892-712 1005,-774 606-1274,6 7 1,5 7-1,288-157 1,-438 268 193,-15 8 13,1 0 1,-1 0-1,1 1 1,0-1-1,0 1 1,0 0-1,0 0 1,0 0-1,0 0 1,3 0-1,-5 1 102,-7-2-130,0 1-1,-1 0 1,1 1 0,0-1-1,0 1 1,-9 1 0,9-1 10,4 0 15,-1 0 0,0 0-1,1 0 1,-1 0-1,0 0 1,0 0 0,0 1-1,0-1 1,1 1 0,-1 0-1,0 0 1,1 0-1,-1 0 1,0 0 0,1 0-1,-1 1 1,1-1 0,0 1-1,-1 0 1,-2 3-1,5-5-5,0 1-6,0 1 11,0-2-4,-29 43-810,25-31 817,-5-7-527,-5-3-6922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3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13115,'0'0'11126,"5"0"-10294,355 16 1166,-157-16-2010,-202 0-237,-1-10-1709,-5-14-1775,-4-10-5311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15371,'0'0'10170,"229"-40"-9978,-168 40-119,1 10-73,3 7-337,-18-8-1919,-7-9-11955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15459,'0'0'8598,"30"-7"-8304,101-21-113,-104 24-81,-1 0 0,0 2 0,49 3-1,-25 1-2,-30-1-68,0 1 0,0 1 0,32 9 0,-30-7-158,0 0 0,29 2 0,-49-7 37,-1 0 0,1 0-1,0 0 1,-1 0 0,1 0-1,0 0 1,-1-1 0,1 1-1,-1 0 1,1-1-1,-1 0 1,1 1 0,-1-1-1,1 0 1,-1 0 0,1 0-1,-1 0 1,0 0 0,1 0-1,-1 0 1,0 0 0,0 0-1,2-3 1,-1 0-600,0 0-1,0 0 1,-1 0 0,0 0-1,1-1 1,-1 1 0,1-8-1,-1-27-9564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14051,'0'0'10274,"192"32"-10026,-127-22-160,1-7-88,-8 1-104,-4-4-872,-11-10-3161,-17-10-10626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14003,'0'0'9317,"7"35"-8868,12 62-216,63 353 504,-44-75-896,-28-342-186,-10-32 259,0-1-1,0 1 1,0-1 0,1 1 0,-1-1-1,0 0 1,0 1 0,1-1-1,-1 1 1,0-1 0,0 0-1,1 1 1,-1-1 0,0 0-1,1 1 1,-1-1 0,0 0-1,1 1 1,-1-1 0,1 0-1,-1 0 1,1 1 0,-1-1 0,1 0-1,-1 0 1,0 0 0,1 0-1,-1 0 1,1 0 0,-1 0-1,1 0 1,-1 0 0,1 0-1,-1 0 1,1 0 0,-1 0-1,1 0 1,-1 0 0,1 0-1,-1 0 1,1-1 0,-1 1 0,0 0-1,1 0 1,-1-1 0,1 1-1,-1 0 1,0 0 0,1-1-1,-1 1 1,0 0 0,1-1-1,-1 1 1,0-1 0,1 1-1,-1 0 1,0-1 0,0 1-1,0-1 1,0 1 0,1-1 0,-1 1-1,0-1 1,0 1 0,0-1-1,0 0 1,11-32-6019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2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20 7418,'0'0'5974,"-19"13"4163,63-15-9826,68-12-1,-67 6-292,70-1-1,-85 9-239,9 0-58,-14 0-8509,-31 0 4241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11082,'0'0'10660,"36"-26"-10568,121-75-68,-152 99-24,-1-1 0,1 1 1,0 0-1,0 0 0,0 1 0,0-1 1,0 1-1,0 0 0,0 1 0,1-1 0,-1 1 1,0 0-1,0 0 0,1 1 0,-1-1 0,0 1 1,6 2-1,-4 0-3,-1 0 0,1 1 1,-1 0-1,0 0 0,0 1 1,0-1-1,-1 1 0,6 7 0,-4-5-7,8 9-31,-1 0-1,-1 1 1,0 0-1,-2 1 1,0 1-1,-1 0 0,0 0 1,-2 1-1,-1 0 1,7 25-1,-7-18 18,-2 1 0,-1-1 1,-1 1-1,-1-1 0,-2 1 0,0 0 0,-7 41 0,6-65 15,1 0 0,-1-1 0,0 1 1,0 0-1,-1-1 0,1 1 0,-1-1 0,0 0 0,1 1 0,-1-1 0,-1 0 0,1 0 0,0 0 1,-1-1-1,0 1 0,1-1 0,-1 1 0,0-1 0,-4 2 0,1-1 9,0 0-1,0-1 0,0 0 1,0 0-1,-1 0 1,1-1-1,-1 0 1,1 0-1,-1-1 0,-6 0 1,-10-1-96,0-1 0,1-2-1,-1 0 1,1-1 0,-24-10 0,21 6-2293,15 4-3373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6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6305,'0'0'16444,"-156"205"-15756,124-117-112,10 10-24,11 6-136,11 4-136,0-11-136,36-9-96,11-16-48,11-17-56,29-19-448,-14-13-840,-12-20-3089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7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11266,'0'0'10904,"32"32"-10330,106 106-30,-70-63-42,103 146 0,-39-47-745,-126-165-64,-5-8 157,0 1-1,0-1 1,0 0-1,-1 0 0,1 1 1,0-1-1,0 0 1,1 0-1,-1 0 1,0 0-1,0 0 1,0 0-1,1 0 1,-1-1-1,0 1 0,1 0 1,-1-1-1,3 2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11690,'0'0'9979,"-76"228"-9075,47-130-248,-4 9-112,-10 7-176,-4 1-56,0-11-168,7-19-112,14-24-32,19-41-784,7-17-1968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26 313 14859,'0'0'9778,"217"0"-9562,-166 0-144,-15 0-72,-11 0-256,-21 0-880</inkml:trace>
  <inkml:trace contextRef="#ctx0" brushRef="#br0" timeOffset="1">0 69 13395,'0'0'11362,"210"16"-11242,-148-29-120,-15-19-912,-7-8-3697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8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10898,'0'0'10503,"11"-8"-10187,-7 5-257,29-19 54,-32 21-100,0 1-1,0-1 1,1 1-1,-1 0 1,0-1-1,1 1 1,-1 0-1,0 0 1,0 0-1,1 0 1,-1 0-1,0 0 1,1 0-1,-1 0 1,0 0-1,0 1 1,1-1-1,-1 1 1,0-1-1,0 1 0,1-1 1,-1 1-1,0-1 1,0 1-1,0 0 1,0 0-1,0 0 1,0 0-1,0 0 1,0 0-1,1 2 1,5 9 120,0 0 0,-1 1 0,-1 0 0,0 0 0,0 1 1,-1-1-1,-1 1 0,3 27 0,0 119 175,-6-139-295,1-17-10,-1 0 1,1-1-1,-1 1 1,0 0-1,-1 0 1,1 0-1,-1 0 1,1-1-1,-1 1 1,0 0-1,0-1 1,-1 1-1,1 0 1,-1-1-1,0 0 1,0 1 0,0-1-1,0 0 1,0 0-1,-1 0 1,-4 3-1,0-3-32,7-4 1,0 0 0,0 0 0,0 0 1,-1 0-1,1 0 0,0 0 0,1 0 1,-1 0-1,0 0 0,0 0 0,0 0 1,1 0-1,-1 0 0,0 0 0,1 0 0,0-2 1,2 1-1,0 0 1,0 0 0,0 0 0,0 1-1,0-1 1,0 1 0,0 0-1,0 0 1,1 0 0,-1 0-1,0 0 1,1 1 0,-1 0 0,1-1-1,-1 1 1,0 1 0,1-1-1,3 1 1,0-1-8,1 1-1,-1 0 1,0 1-1,0-1 1,-1 1-1,1 1 1,0-1 0,9 6-1,-3 3 6,0 1 0,-1 0 1,0 1-1,-1 0 0,0 1 0,-1 0 0,0 1 0,-2 0 0,0 0 0,0 1 1,-1 0-1,-1 1 0,-1-1 0,4 23 0,-8-34 82,0 0 0,0 0 0,-1 0 0,0 1 0,0-1 0,0 0-1,-1 0 1,0 0 0,0 0 0,0 0 0,0-1 0,-1 1 0,0 0 0,0 0 0,-4 6 0,2-6 23,-1-1 0,1 0 0,-1 0 0,0 0 0,0 0 0,0-1 0,-1 0 0,1 0 0,-1-1 0,0 1 0,1-1 0,-10 2 0,-11 2 103,0-1 1,0 0 0,-1-2 0,-52-2-1,76 0-183,0-1-1,1 0 1,-1 0 0,0 0-1,0 0 1,0-1-1,0 1 1,1-1-1,-1 0 1,0 0-1,0 0 1,1 0 0,-1 0-1,1-1 1,-1 1-1,1-1 1,-3-2-1,3 2-75,1 0-1,0 0 1,0-1 0,0 1-1,0 0 1,0-1-1,1 1 1,-1-1-1,1 0 1,-1 1-1,1-1 1,0 1-1,0-1 1,0 1-1,1-1 1,-1 1-1,2-6 1,-1 3-608,0 0 0,0 0 0,1 0 0,-1 0 0,1 1 1,5-10-1,26-28-10192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8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11450,'0'0'10715,"217"234"-9923,-163-103-200,-7 19-216,-14 6-176,-22-25-152,-7 2-48,-4-22-152,-11-36-536,-18-33-1160,3-35-3754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9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9330,'0'0'13171,"18"225"-12363,3-140-352,-2-7-264,-5-7-96,-3-12-96,-4-17-48,-7-19-368,0-13-1296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09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13811,'0'0'7898,"203"-3"-6954,-123 3-440,-4 0-400,7-4-104,-21-5-1648,-19-1-5466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0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31 12827,'0'0'10474,"21"218"-9778,1-107-208,7 10-256,-4-1-112,-3-6-112,0-19-8,-4-20-112,-7-33-160,-4-29-432,-7-36-912,0-35-1457,0-11-8361</inkml:trace>
  <inkml:trace contextRef="#ctx0" brushRef="#br0" timeOffset="1">1 37 10802,'0'0'11716,"39"-9"-11210,-3 0-383,1 2 0,54-4 0,-86 10-108,0 2 1,-1-1-1,1 1 0,0-1 0,0 1 1,0 1-1,-1-1 0,1 1 0,0 0 1,-1 0-1,1 0 0,-1 0 1,0 1-1,0 0 0,0 0 0,4 3 1,-1 2 15,0 0 1,-1 0 0,0 1-1,0 0 1,5 10 0,-2-3 7,2 4-17,-1 1 0,0 0 0,-1 1-1,-2 0 1,0 0 0,-1 1-1,-1-1 1,-2 1 0,0 1-1,-1 39 1,-2-57-18,0-1-1,-1 1 1,1-1-1,-1 0 1,-1 1-1,1-1 1,-1 0-1,0 1 1,0-1 0,-1 0-1,1 0 1,-1-1-1,0 1 1,0-1-1,-1 1 1,1-1-1,-1 0 1,0 0-1,0-1 1,0 1-1,-6 3 1,3-3-29,1-1-1,-1 1 1,0-1-1,0 0 1,-1-1-1,1 0 1,0 0-1,-1 0 1,1-1-1,-1 0 1,0-1 0,1 0-1,-1 0 1,0 0-1,-9-2 1,13 1-153,-1 0 0,1-1 1,-1 1-1,1-1 0,-1 0 0,1 0 1,0 0-1,0 0 0,0-1 1,0 0-1,0 0 0,0 0 0,1 0 1,0 0-1,-1-1 0,1 1 0,1-1 1,-5-6-1,-13-35-5402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14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80 259 7090,'0'0'13129,"-3"-2"-12882,1 1-308,2 0 102,0 1-1,-1-1 1,1 0 0,-1 1-1,1-1 1,-1 1 0,0-1-1,1 1 1,-1-1 0,0 1-1,1 0 1,-1-1 0,0 1-1,1 0 1,-1-1 0,0 1-1,1 0 1,-1 0 0,0 0-1,0 0 1,1 0 0,-1 0-1,0 0 1,0 0 0,0 0-1,1 0 1,-1 0 0,0 0-1,0 0 1,1 1 0,-1-1-1,0 0 1,1 1 0,-1-1-1,0 0 1,1 1 0,-1-1-1,0 1 1,1-1 0,-1 1-1,1-1 1,-1 1 0,1-1-1,-1 1 1,1 0 0,0-1-1,-1 1 1,1 0 0,-1-1-1,1 1 1,0 0 0,0-1-1,0 1 1,-1 0 0,1 0-1,0-1 1,0 3 0,-9 28 100,2 1 1,1 0 0,2 0 0,1 1-1,2 0 1,4 60 0,-2-86-140,0 0 1,0 0-1,1 0 1,0 0-1,0 0 0,0-1 1,1 1-1,0-1 1,1 1-1,-1-1 1,1 0-1,0-1 0,1 1 1,0-1-1,-1 1 1,2-1-1,-1-1 1,0 1-1,1-1 1,0 0-1,0 0 0,0-1 1,12 6-1,-5-4 11,0-1-1,-1 0 0,1-1 0,1 0 1,-1-1-1,0-1 0,1 0 0,-1 0 0,1-2 1,-1 1-1,26-6 0,-32 4-10,1 0 0,-1-1 0,1 0 0,-1 0-1,0 0 1,0-1 0,-1 0 0,1 0 0,-1-1 0,0 0 0,0 0-1,-1-1 1,1 1 0,-1-1 0,0 0 0,-1-1 0,1 1 0,3-8-1,-2 1-6,0 0 0,-1 0 0,-1 0 0,0-1 0,0 1 0,-2-1-1,1 0 1,-2 0 0,0-18 0,-1 4-22,-2 0 0,-1 0-1,-2 0 1,0 0 0,-2 1 0,-1 0-1,-1 1 1,-2 0 0,0 0 0,-2 1-1,0 0 1,-2 1 0,-31-39 0,42 58 21,0 1 0,0-1 1,0 1-1,-1 0 1,1 1-1,-1-1 0,0 1 1,0 0-1,0 0 1,0 0-1,-1 1 0,1 0 1,-1 0-1,0 0 1,1 1-1,-1 0 0,0 0 1,0 0-1,0 1 1,0 0-1,0 0 0,1 0 1,-1 1-1,0 0 1,0 0-1,0 0 0,1 1 1,-1 0-1,1 0 0,-1 0 1,1 1-1,0 0 1,0 0-1,0 0 0,0 0 1,0 1-1,1 0 1,-6 6-1,-1 1-35,1 0 1,1 1-1,0 0 0,1 0 1,0 1-1,1 0 1,0 1-1,1-1 0,0 1 1,1 0-1,1 1 0,0-1 1,1 1-1,1 0 0,0 0 1,1 17-1,1-30-142,0 1-1,0 0 1,1 0-1,-1-1 1,1 1 0,0 0-1,0-1 1,0 1-1,0 0 1,0-1-1,0 1 1,1-1 0,-1 0-1,1 0 1,-1 1-1,1-1 1,0 0-1,0 0 1,0 0 0,0-1-1,1 1 1,-1 0-1,4 1 1,27 12-5266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30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10138,'0'0'10234,"44"53"-9914,-8-50-112,4-3-80,3 0-120,-7 0-8,-7 0-736,-14 0-1120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0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13619,'0'0'9706,"-54"209"-9058,54-131-280,0 7-72,0 3-128,29-7-32,7-9-80,15-17-56,3-12-24,7-24-144,1-12-616,0-17-784,-15-26-2225,-15-10-9586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1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12547,'0'0'10618,"156"130"-10114,-101-49-72,-1 7-216,4-3-160,3-10-32,-6-13-24,-8-20 0,-11-16-416,-21-26-792,-12 0-1393,-3-29-4576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0 9010,'0'0'11626,"-94"183"-10713,72-138 55,-3 8-200,-8 12-240,-3 3-208,-4 1-88,0-4-224,8-10-8,6-16-48,12-26-960,10-13-1937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10058,'0'0'13139,"77"0"-12515,-34 0-216,8 0-136,-4 0-176,-4 0-96,-10 0-64,-15-3-736,-11 3-2169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14891,'0'0'8666,"188"0"-8354,-130 0-240,-4 0-72,-7 4-144,-18-4-1832,-11 0-6930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9034,'0'0'8848,"1"-1"-8369,0 0 0,0 1-1,0-1 1,1 0-1,-1 1 1,0 0 0,1-1-1,-1 1 1,0 0-1,1-1 1,-1 1 0,0 0-1,1 0 1,1 0-1,-1 3-475,0 0-1,0-1 1,0 1-1,0 0 0,-1 0 1,1 0-1,-1 0 0,0 0 1,0 1-1,0-1 1,0 0-1,0 5 0,4 50 46,-3-34-39,5 313 5,-7-237-12,0-100-2,0 0 0,0 0 0,0 0 0,0 0 0,0-1 0,0 1 0,0 0 0,0 0 0,0 0 0,1 0 0,-1 0 0,0 0 0,0 0 0,0 0 0,0 0 0,0 0 0,0 0 0,0 0 0,0-1 0,0 1 0,1 0 0,-1 0 0,0 0 0,0 0 0,0 0 0,0 0 0,0 0 0,0 0 0,0 0 0,1 0 0,-1 0 0,0 0 0,0 0 0,0 0 0,0 0 0,0 0 0,0 1 0,0-1 0,0 0 0,1 0 0,-1 0 0,0 0 0,0 0 0,0 0 0,0 0 0,0 0 0,0 0 0,0 0 0,0 0 0,0 0 0,0 0 0,0 1 0,1-1 0,-1 0 0,0 0 0,0 0 0,0 0 0,0 0 0,0 0 0,0 0 0,0 1 0,0-1 0,0 0 0,0 0 0,6-9-14,44-111-52,-50 119 65,1 0-1,-1 1 1,0-1 0,1 0-1,-1 1 1,1-1-1,-1 0 1,1 1-1,-1-1 1,1 1-1,0-1 1,-1 1-1,1-1 1,0 1-1,-1-1 1,1 1-1,0 0 1,-1-1 0,1 1-1,0 0 1,0 0-1,-1 0 1,1-1-1,0 1 1,0 0-1,0 0 1,-1 0-1,1 0 1,0 0-1,0 1 1,0-1 0,-1 0-1,1 0 1,0 0-1,0 1 1,-1-1-1,1 0 1,0 1-1,0-1 1,0 1-1,28 25-31,-23-19 38,3 2-39,0-1-1,0 1 0,0-2 1,1 1-1,0-1 0,1-1 1,0 0-1,0 0 0,0-1 1,0-1-1,1 0 0,0 0 1,0-1-1,0 0 0,0-1 1,0-1-1,13 0 0,-23-1 35,0 0 0,0-1 0,1 1-1,-1-1 1,0 0 0,0 1 0,0-1 0,0 0 0,0 0-1,0 0 1,-1-1 0,1 1 0,0 0 0,-1-1-1,1 1 1,0-1 0,-1 0 0,0 1 0,1-1-1,-1 0 1,0 0 0,0 0 0,0 0 0,0 0 0,0 0-1,-1 0 1,1 0 0,-1 0 0,1 0 0,-1 0-1,1-5 1,1-10-2,-1 0-1,0 0 1,-2-20 0,0 16 0,2 13 24,-1 1 0,0-1 0,-1 1 0,0 0 0,0-1 1,-1 1-1,1 0 0,-2 0 0,1 0 0,-1 0 0,0 0 0,0 1 0,-1-1 1,0 1-1,0 0 0,-8-10 0,12 28 18,-1 72 111,0 26-63,25 216 1,-24-323-90,1 3-9,0-1 1,0 0-1,0 1 1,0-1-1,1 0 1,4 9-1,-6-14 5,0 0 0,1 0 0,-1 1 0,0-1 0,0 0 0,0 0 0,0 0 0,0 0 0,0 0 0,0 0 0,0 0 0,0 0 0,0 0 0,0 1 0,0-1 0,1 0 0,-1 0 0,0 0 0,0 0 0,0 0-1,0 0 1,0 0 0,0 0 0,0 0 0,0 0 0,1 0 0,-1 0 0,0 0 0,0 0 0,0 0 0,0 0 0,0 0 0,0 0 0,1 0 0,-1 0 0,0 0 0,0 0 0,0 0 0,0 0 0,0 0 0,0 0 0,0 0 0,0 0 0,1 0 0,-1 0 0,0-1 0,0 1 0,0 0 0,0 0 0,0 0 0,0 0 0,0 0 0,0 0 0,0 0 0,0 0 0,0 0 0,0-1 0,0 1 0,1 0-1,-1 0 1,0 0 0,0 0 0,0 0 0,0-1 0,2-9-416,1-23-1281,-2-11-2252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4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13363,'0'0'8938,"141"235"-8114,-108-114-352,-12 12-224,-6-2-64,-8-8-112,-7-21-72,0-24 0,0-29-376,-18-49-1056,-4 0-2481,0-26-8490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4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4353,'0'0'18028,"22"193"-17316,11-109-144,-1 11-168,-3-4 40,-4-6-120,-6-10-184,-9-13-128,-6-20-8,-4-32-528</inkml:trace>
  <inkml:trace contextRef="#ctx0" brushRef="#br0" timeOffset="1">1 408 14307,'0'0'10330,"253"6"-9730,-180-6-376,-8 0-224,4 0-8,-18-16-1120,-12-7-4377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5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14307,'0'0'9138,"36"166"-8178,-14-88-264,-1 14-120,1 2-231,3 1-161,1-11-184,-1-9 0,1-22-336,-5-37-593,-6-13-1295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14091,'0'0'8496,"39"-25"-7745,-39 25-751,165-95 518,-162 93-501,1 0 0,0 1 0,0-1 0,0 1 0,0-1 0,0 1 0,0 0 0,0 1-1,0-1 1,0 1 0,0 0 0,1 0 0,-1 0 0,0 0 0,0 1 0,0-1 0,0 1 0,0 0 0,0 1 0,6 1 0,-6 1 10,1-1-1,-1 1 1,0 0-1,0 0 1,0 0-1,-1 0 1,1 1-1,-1 0 0,5 9 1,-3-5 21,5 9 12,-1 0 0,0 0 1,-2 1-1,0 0 0,-1 0 0,-1 1 0,4 32 0,-5-8-23,-2 0-1,-4 64 1,1-99-62,0 1-1,0-1 1,-1 1 0,0-1-1,-1 0 1,0 0-1,0 0 1,-1 0 0,0-1-1,0 1 1,-1-1 0,-1 0-1,1-1 1,-1 1-1,-12 11 1,13-14-17,-1-1 0,0 1 1,-1-1-1,1-1 0,-1 1 0,1-1 0,-1 0 0,0-1 1,0 1-1,0-1 0,-1-1 0,1 1 0,0-1 1,-1-1-1,1 1 0,0-1 0,-1-1 0,1 1 0,-1-1 1,-11-3-1,14 2-13,0 1 0,1-1 0,-1 0 0,1-1 0,-1 1 0,1-1 0,0 1 0,0-2 0,0 1 0,0 0 0,0-1 0,1 1 0,0-1 0,0 0-1,0 0 1,0 0 0,0-1 0,-2-5 0,-1-3-623,1 0-1,0 0 1,1-1-1,1 1 0,-3-19 1,3-26-6371</inkml:trace>
  <inkml:trace contextRef="#ctx0" brushRef="#br0" timeOffset="1">804 0 15755,'0'0'8418,"-50"170"-7578,42-86-304,5 14-223,3 6-129,0-3-176,11-9 88,21-17-96,12-20 0,6-22 0,1-20-120,0-13-561,7-23-311,-15-16-3001,-3-4-9642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30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9010,'0'0'11304,"6"-25"-10834,1 0-379,7-19 77,-3-1 0,6-50 0,-15 73-56,-1 24 10,-1 37 28,0-19-194,0 1 75,5 246 313,-1-207-302,3 0 0,20 79 1,-24-131-579,-1-8 16,2-18-541,-2-29-1581,-2-7-2881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7434,'0'0'15175,"-5"24"-13844,-4 8-969,4-14-176,1 0 0,0 0 1,2 0-1,0 0 0,1 32 0,2-35-102,0-1 0,1 0 1,1 0-1,0 0 0,1 0 1,1-1-1,0 0 0,13 23 1,67 100 141,-74-120-196,0 0-44,10 14 71,0 0 0,35 34 0,-50-57-110,0-1 0,1 0 1,0 0-1,0-1 0,1 0 0,-1 0 0,1 0 1,0-1-1,0-1 0,1 1 0,-1-1 0,1-1 0,-1 1 1,18 1-1,-23-4-65,-1 0-1,1 0 1,-1 0 0,1 0 0,-1 0-1,1-1 1,-1 1 0,0-1 0,1 0-1,-1 0 1,0 0 0,1 0 0,-1 0 0,0 0-1,0 0 1,0-1 0,0 1 0,0-1-1,0 0 1,-1 1 0,1-1 0,1-2-1,-1 0-500,1 0 0,-1 1 0,-1-1-1,1 0 1,-1 0 0,1 0-1,0-8 1,1-26-6664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5169,'0'0'16853,"3"31"-16366,1 5-349,2 23 282,-1 67-1,-6-98-199,-1 0-1,-2 1 1,0-1-1,-2 0 1,-17 49-1,-66 123 364,28-69-900,106-226-7598,-12 28 2924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6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101 174 16436,'0'0'9474,"207"58"-9306,-167-51-168,-8 2-16,-13-2-425,-19 0-663</inkml:trace>
  <inkml:trace contextRef="#ctx0" brushRef="#br0" timeOffset="1">0 1 13771,'0'0'10594,"192"71"-10218,-141-61-112,-8-3-120,-3-7-144,14-7-448,-14-22-2296,-3-7-14212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3225,'0'0'19977,"-17"32"-19537,-51 101-37,65-129-357,1 0-1,0 0 1,-1 0 0,2 0-1,-1 1 1,0-1-1,1 1 1,0 0-1,0-1 1,0 1 0,0 6-1,1-5 91,0-6-127,1 1 1,-1-1-1,1 1 0,-1-1 0,0 0 1,1 1-1,-1-1 0,1 1 1,-1-1-1,1 0 0,-1 0 1,0 1-1,1-1 0,0 0 1,-1 0-1,1 1 0,-1-1 1,1 0-1,-1 0 0,1 0 0,-1 0 1,1 0-1,0 0 0,-1 0 1,1 0-1,-1 0 0,1 0 1,-1 0-1,1 0 0,-1-1 1,2 1-1,3 0 60,39-1 55,-23-1-11,0 2 0,0 1 1,28 4-1,-43-4-97,0 0 1,0 1-1,0 0 0,0 0 1,0 1-1,-1-1 0,1 1 1,-1 1-1,0-1 1,0 1-1,0-1 0,0 1 1,0 1-1,-1-1 0,7 9 1,-2 2-29,-1-1 0,0 1 0,-1 1 0,-1-1 0,-1 1 1,0 0-1,-1 0 0,0 1 0,-1-1 0,-1 1 0,-1 0 1,-1 0-1,0-1 0,-3 20 0,3-34 16,-1 0-1,0 0 1,0 0-1,0 0 1,0 0-1,0-1 1,0 1-1,0 0 1,-1 0-1,1-1 1,0 1-1,-1-1 1,0 1-1,1-1 1,-1 0 0,0 0-1,0 0 1,1 0-1,-1 0 1,0 0-1,0 0 1,0-1-1,-3 2 1,-59 13-5,49-12 7,-14 2-773,0-2 0,-53-1 0,73-2 186,-26 0-3987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7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11330,'0'0'14660,"192"-9"-14204,-134 9-264,-4 0-192,4 0 0,-14-7-824,-12-16-2801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9522,'0'0'13659,"4"14"-12967,32 98 446,43 152 478,-57-140-1426,-4 1 0,-6 0 0,-6 186 0,-7-303-284,2 10 38,-2 0 0,-1 0-1,0 1 1,-6 22 0,7-37-78,0-1 1,1 0 0,-1 0 0,-1 0-1,1-1 1,0 1 0,-1 0-1,1 0 1,-1-1 0,0 1-1,0-1 1,0 1 0,0-1 0,-1 0-1,1 0 1,-1 0 0,1 0-1,-1 0 1,1 0 0,-1-1-1,0 1 1,0-1 0,0 0 0,0 0-1,0 0 1,0 0 0,0-1-1,0 1 1,0-1 0,-1 0 0,-4 0-1,-18-3-4760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8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10306,'0'0'11627,"21"192"-10587,-17-111-192,-4 4-144,0 3-224,0-10-312,0-16-72,7-13-96,4-36-568,0-13-1472,0 0-4818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11739,'0'0'9506,"203"-13"-8242,-131 13-240,-10 17-336,-4 2-432,-8-9-256,8-10-352,-14-6-2472,-8-27-15148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102 170 13531,'0'0'11586,"11"166"-11146,3-58-223,1 12-145,-8 1-56,4-10-16,-4-17-177,1-25-287,-1-27-232,7-42-504,1-3-1265,-4-36-3432</inkml:trace>
  <inkml:trace contextRef="#ctx0" brushRef="#br0" timeOffset="1">1 137 12947,'0'0'9579,"36"-25"-8828,13-10-544,56-28-1,-103 61-199,1 0 0,0 1-1,0-1 1,-1 1-1,1 0 1,0 0-1,0 0 1,0 0-1,0 1 1,0-1 0,0 1-1,0 0 1,0 0-1,1 0 1,-1 0-1,0 0 1,0 1-1,0-1 1,0 1 0,0 0-1,0 0 1,0 0-1,-1 0 1,1 1-1,0-1 1,0 1 0,2 2-1,0 1 1,-1 0 0,-1 0 0,1 0 0,-1 1 0,1-1 0,-2 1 0,1 0 0,3 12 0,-2-8 5,6 24-13,-2 1-1,-1-1 1,-1 2 0,-3-1-1,0 0 1,-3 1 0,-4 48-1,2-65-26,0 1-1,-2-1 0,0 1 0,-1-1 0,-15 36 0,17-48 1,0 1 0,-1-1 0,0 0 0,0 0 1,0-1-1,-1 0 0,0 1 0,-1-1 0,1-1 0,-1 1 0,0-1 0,0 0 0,-1 0 0,0-1 0,1 0 0,-1 0 0,-10 3 0,15-6-16,0-1-1,0 1 1,0-1-1,0 1 1,0-1-1,0 0 1,0 0-1,0 0 1,0 0-1,0 0 1,0 0-1,0 0 1,1-1-1,-1 1 1,0-1-1,0 0 1,0 1-1,0-1 1,0 0-1,1 0 1,-1 0-1,0 0 1,1-1-1,-1 1 1,0 0-1,1-1 1,0 1-1,-1-1 1,1 1-1,0-1 1,-2-2-1,0-3-446,-1-1-1,1 1 1,1 0-1,-1-1 0,2 1 1,-3-16-1,-2-41-5150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9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14323,'0'0'8563,"-25"29"-7560,-78 98-381,95-116-582,1 0 0,1 0 0,-1 0 0,2 1 0,0 0 0,0 0 0,1 0 0,0 1 0,1 0 0,1-1 0,-1 18 0,-1-3-3,-4 48 27,4-1-1,5 87 1,0-146-63,0 0 0,1 0 0,1 0 1,0 0-1,1-1 0,0 1 0,1-1 0,8 16 1,-9-23-3,0 0 1,0 0-1,1-1 1,0 1 0,0-1-1,0 0 1,1-1-1,0 1 1,0-1 0,1 0-1,-1 0 1,1-1-1,0 0 1,0 0 0,1-1-1,12 5 1,-9-5-69,0-1 1,0 0-1,0 0 1,0-1 0,0 0-1,0-1 1,0-1-1,0 1 1,0-2-1,0 0 1,21-6 0,-22 5-765,0-1 0,-1-1 0,1 1 1,-1-2-1,0 1 0,0-1 1,12-11-1,17-22-11210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3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9642,'0'0'13027,"152"59"-12675,-116-53-80,-3-2-144,-4-4-128,-8 0-168,-2 0-888,-9-13-3201,-6-7-10290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19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7634,'0'0'16228,"5"24"-15345,-2-6-718,0-2-51,0 0 1,1-1-1,1 1 1,0-1-1,1 0 1,1-1-1,0 1 1,11 15-1,56 87 400,-32-49-738,3-1 0,54 62 0,-73-109-567,-25-19 631,0-1-1,1 1 1,-1-1-1,0 1 1,0-1-1,0 1 1,0-1-1,0 0 1,0 0-1,0 0 1,1 0-1,-1 0 1,0 0-1,0 0 1,0 0-1,0 0 0,0 0 1,1-1-1,-1 1 1,0 0-1,0-1 1,0 1-1,0-1 1,0 1-1,1-2 1,4-11-5495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20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 3489,'0'0'18665,"-10"33"-18185,0 3-342,-11 38 236,-31 69 0,-63 106 744,-19 45-419,130-272-1341,19-36-999,-6 4 1125,34-36-3675,4-8-3714</inkml:trace>
  <inkml:trace contextRef="#ctx0" brushRef="#br0" timeOffset="1">633 571 13915,'0'0'11282,"163"0"-11218,-134 0-16,-7 0-48,-4 0-56,0-13-400,-7-6-1024,-7-4-4081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2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15643,'0'0'9434,"152"0"-9354,-108-13-80,-12-3-720,-6-4-3233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2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7434,'0'0'1512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22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75 4113,'-2'-13'567,"1"-13"13626,-2 26-14050,0 0-1,0 0 1,0 0-1,0-1 1,0 1-1,0-1 0,0 0 1,1 0-1,-5-1 1,4-2-82,-1 1 0,0 1 1,1-1-1,-1 1 0,0-1 1,0 1-1,-1 0 1,1 0-1,0 1 0,-1 0 1,1-1-1,-1 1 0,1 1 1,-1-1-1,1 1 0,-1-1 1,1 1-1,-1 1 1,0-1-1,1 1 0,-1 0 1,1 0-1,-1 0 0,1 0 1,0 1-1,-1 0 0,-6 4 1,2-1 27,1 0 0,0 1 0,1 0 0,-1 0 0,1 1 0,0 0 1,1 0-1,0 0 0,0 1 0,1 0 0,0 1 0,-7 13 0,1 8-22,1-1 0,1 2 1,2-1-1,0 1 0,3 0 0,0 1 0,3-1 0,0 0 0,5 42 0,-1-61-59,0-1 0,1 0 0,0 0 0,1 0 0,0-1 0,1 1 0,0-1 0,9 10 0,-2 2-11,-9-17-3,-1 1 0,1-1 0,0 0-1,1 0 1,-1 0 0,1 0 0,0-1-1,0 0 1,0 0 0,1 0 0,0-1-1,-1 0 1,1 0 0,0 0 0,0-1-1,1 0 1,-1 0 0,0 0 0,1-1-1,-1 0 1,1 0 0,-1-1 0,1 1-1,0-2 1,-1 1 0,1-1 0,-1 0-1,10-2 1,-12 1-1,0 1 0,-1-1 0,1 0-1,0 0 1,-1 0 0,0 0 0,1-1 0,2-2-1,-4 3 3,0 0-1,0 0 0,0 1 0,0-1 1,0 1-1,0-1 0,1 1 0,-1 0 1,0 0-1,4-1 0,12-23-209,-16 20 271,0 0 0,-1 0 0,0 0 0,0 0-1,0 0 1,-1 0 0,0-1 0,0 1 0,0 0 0,-1 0-1,0-5 1,0-6 10,1 14-66,0 0 0,0 0 0,0 0 0,-1 0-1,1 0 1,0 0 0,-1 0 0,1-1-1,-1 2 1,0-1 0,0 0 0,0 0 0,0 0-1,0 0 1,0 0 0,0 1 0,-1-1-1,1 0 1,0 1 0,-1 0 0,1-1 0,-1 1-1,0 0 1,0-1 0,1 1 0,-1 0-1,0 0 1,0 1 0,0-1 0,0 0 0,0 1-1,-2-1 1,-6-1-2,1 1 1,-1 1-1,1-1 0,-1 2 1,-13 1-1,21-2 2,-2 1 0,0 0 0,0 1 1,0-1-1,0 1 0,1 0 0,-1 0 0,1 0 0,-1 0 0,1 1 0,0-1 1,0 1-1,0 0 0,0 0 0,-4 6 0,-36 52 4,38-52-3,-2 1-1,0 1 0,0 0-1,2 1 1,-1-1 0,1 1 0,1 0 0,0 1 0,1-1 0,0 1 0,-1 21-1,4-33-4,0-1 0,0 0 0,0 1 0,0-1-1,0 1 1,0-1 0,0 1 0,1-1 0,-1 1-1,0-1 1,0 0 0,0 1 0,1-1 0,-1 1-1,0-1 1,0 0 0,1 1 0,-1-1-1,0 0 1,1 1 0,-1-1 0,0 0 0,1 0-1,-1 1 1,1-1 0,-1 0 0,0 0 0,1 0-1,-1 1 1,1-1 0,-1 0 0,1 0 0,0 0-1,21-1-184,17-14-629,-6-11-1659,-3-4-2809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2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15011,'0'0'7847,"17"29"-7068,-5-8-662,9 13 53,-2 2-1,-2 0 0,-1 1 1,18 65-1,-19-31 15,-3 0-1,3 85 0,-13 151 26,-5-252-282,-3 0 0,-3 0 0,-2-1 0,-2-1 1,-37 96-1,45-134-121,5-12 124,-1 0 1,1 0-1,-1-1 1,0 1-1,0 0 1,0-1-1,0 1 0,0-1 1,-1 1-1,1-1 1,-1 1-1,0-1 1,1 0-1,-1 0 1,0 0-1,0 0 0,0 0 1,-1 0-1,1-1 1,0 1-1,-1-1 1,1 1-1,-4 0 1,-9-4-3263,7-17-3785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24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15811,'0'0'8786,"138"10"-8434,-84 6-128,4 0-56,0-3-96,0-6-72,-4-7-256,-10 0-840,-19-13-3169,-14-13-13010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0:2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15139,'0'0'10162,"210"19"-10026,-141-19-72,-1 0-64,16-23-552,-23-9-1536,-14-4-8362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1:59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 6361,'0'0'9289,"21"-4"-1366,-22 14-7867,-1 1 1,0 0-1,-1-1 0,0 0 1,0 1-1,-1-1 0,-1 0 0,0-1 1,-6 10-1,-15 35 63,11-12-66,2 0 0,1 2 1,3-1-1,2 1 1,-2 49-1,6 228 73,6-163-108,-3-113-12,-2 15 2,4-1 1,2 1-1,18 95 1,-5-89-12,3-2 0,29 63 1,-26-65 13,25 106 0,-33-109-3,1-2-1,35 80 1,-3-33-11,4-3-1,4-1 1,81 106 0,-58-96 1,-79-110 2,0 0-3,0 0 0,0 0 0,0-1 0,0 1 0,0 0 0,0 0-1,0 0 1,0 0 0,1-1 0,-1 1 0,0 0 0,0 0-1,0 0 1,0 0 0,0-1 0,0 1 0,0 0 0,0 0 0,1 0-1,-1 0 1,0 0 0,0 0 0,0-1 0,0 1 0,1 0 0,-1 0-1,0 0 1,0 0 0,0 0 0,0 0 0,1 0 0,-1 0 0,0 0-1,0 0 1,0 0 0,1 0 0,-1 0 0,0 0 0,0 0 0,0 0-1,0 0 1,1 0 0,-1 0 0,0 0 0,0 0 0,0 0 0,1 0-1,-1 0 1,0 0 0,0 0 0,0 1 0,0-1 0,0 0 0,1 0-1,-1 0 1,-1-10-455,0-1 0,0 1-1,-1 0 1,-1-1 0,-4-11-1,-7-17-4464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21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17 6753,'0'0'6484,"-6"6"-6023,-21 18 457,27-24-864,0 0 0,-1 0-1,1 0 1,0 0 0,0 0-1,-1 0 1,1 0 0,0 0-1,0 0 1,-1 0 0,1 0-1,0 0 1,0 0 0,-1 0-1,1 0 1,0 0 0,0 0-1,0-1 1,-1 1 0,1 0-1,0 0 1,0 0 0,0 0-1,0-1 1,-1 1 0,1 0 0,0 0-1,0 0 1,0-1 0,0 1-1,0 0 1,0 0 0,-1 0-1,1-1 1,0 1 0,0 0-1,0 0 1,0-1 0,0 1-1,0 0 1,0 0 0,0-1-1,0 1 1,0 0 0,0 0-1,0-1 1,0 1 0,0 0-1,1 0 1,-1 0 0,0-1-1,0 1 1,-1-25 3252,0 12-1261,-15 13-2025,0 0 1,0 1-1,1 1 1,-1 0-1,-19 6 1,28-5-24,0 0 0,0 0-1,0 0 1,0 1 0,1 0 0,0 0 0,0 1-1,0 0 1,0 0 0,1 0 0,-1 1 0,1 0-1,-6 9 1,0 3-4,0 1 0,1 0 0,2 1-1,0 0 1,0 0 0,2 1 0,1 0 0,-4 23 0,2 13-16,0 102 1,7-150 21,0-1 0,1 0 0,-1 0 1,2 0-1,-1 0 0,1 0 0,3 7 0,-4-12 1,0 0 0,1 0-1,-1-1 1,1 1 0,0-1-1,0 0 1,0 1 0,0-1-1,0 0 1,0 0 0,1 0 0,-1 0-1,1-1 1,-1 1 0,1-1-1,0 1 1,-1-1 0,1 0-1,0 0 1,0 0 0,4 0 0,4 1 0,0-1 0,1 0 0,-1 0 0,1-1 0,-1 0 0,1-1 0,-1-1 0,0 0 0,0 0 0,0-1 0,0-1 0,0 0 0,0 0 0,-1-1 0,0 0 0,0-1 0,0 0 0,-1-1 0,0 0 1,0 0-1,0-1 0,-1 0 0,-1 0 0,1-1 0,-1 0 0,9-16 0,-13 19-12,1-1 0,-1 0 0,0 0 0,0-1 0,2-11 0,-5 18 12,1-1-1,-1 0 1,1 1-1,-1-1 1,0 0-1,0 1 1,1-1 0,-1 0-1,0 0 1,-1 0-1,1 1 1,0-1-1,0 0 1,-1 1-1,1-1 1,-1 0 0,1 1-1,-1-1 1,0 0-1,0 1 1,0-1-1,0 1 1,0-1 0,0 1-1,0 0 1,0-1-1,-1 1 1,1 0-1,0 0 1,-2-1 0,-3-1-8,0 1 0,0 0 0,0 1 1,0-1-1,0 1 0,0 1 0,0-1 0,0 1 1,0 0-1,0 0 0,-1 1 0,1-1 1,0 1-1,0 1 0,0-1 0,0 1 1,1 0-1,-1 1 0,0-1 0,1 1 1,0 0-1,-1 1 0,1-1 0,0 1 1,1 0-1,-8 7 0,5-3-75,1 0 0,0 0 0,0 0 0,1 0 0,0 1 0,1 0 0,-1 0 0,2 0 0,-1 1 0,1-1 0,1 1 0,0 0 0,0-1 0,1 1 0,0 0 0,1 13 0,0-21-114,0 1 0,0 0 1,0 0-1,1 0 0,-1 0 0,1-1 0,0 1 0,-1 0 0,1-1 0,0 1 1,1 0-1,-1-1 0,0 1 0,1-1 0,-1 0 0,1 1 0,0-1 0,0 0 1,0 0-1,0 0 0,0-1 0,0 1 0,4 2 0,23 11-6195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3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10594,'0'0'11253,"0"41"-11031,7 262 147,-5-249-326,-3-20-42,2 0 1,2-1-1,1 1 0,1-1 0,14 44 1,-12-65-528,-3-17-899,-1-21-481,-3-13-1219,0-5-2956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23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9826,'0'0'12100,"-3"6"-11531,0 4-511,0 0-1,0 0 1,1 0-1,1 1 0,0-1 1,0 0-1,1 1 1,0-1-1,1 1 0,2 13 1,28 113 64,-27-124-95,5 19-45,70 287 206,-69-264-356,-2 0 1,-2 1-1,-3 101 1,-3-156 134,0-1 0,0 1 1,0-1-1,0 1 1,-1-1-1,1 1 0,0-1 1,0 1-1,0-1 1,0 1-1,-1-1 1,1 1-1,0-1 0,-1 1 1,1-1-1,0 1 1,-1-1-1,1 1 0,0-1 1,-1 0-1,1 1 1,-1-1-1,1 0 1,-1 1-1,1-1 0,-1 0 1,1 0-1,-1 1 1,1-1-1,-1 0 1,1 0-1,-1 0 0,1 0 1,-1 0-1,0 0 1,1 0-1,-1 0 0,1 0 1,-1 0-1,1 0 1,-1 0-1,1 0 1,-1 0-1,1 0 0,-1-1 1,1 1-1,-1 0 1,1 0-1,-1-1 0,1 1 1,-2-1-1,-26-17-1521,20 10 215,0 0 1,0-1-1,-11-16 0,-22-36-8272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23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9154,'0'0'12251,"210"-52"-11499,-116 39-336,11 3-240,-3 1-80,14-14-96,-33 10-840,-25-7-3385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13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56,'0'0'9315,"1"70"-10743,4-55 168,-1-22 3641,3-28 2509,-6 28-6391,0 0 2618,0 7-860,2 9-2679,3-1-2590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16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7346,'0'0'13795,"1"0"-13760,0 0 0,0-1 1,0 1-1,0-1 1,0 1-1,0-1 1,0 0-1,0 1 0,0-1 1,0 0-1,-1 0 1,1 1-1,0-1 1,0 0-1,-1 0 0,1 0 1,-1 0-1,1 0 1,-1 0-1,1 0 1,-1 0-1,1-1 0,6-20 212,-2 1 0,0-1 0,-1 0 0,-1 0 0,0-30 0,-4-96 161,0 125-460,1 60 41,-1-11 9,1-1 1,1 0-1,1 0 1,1 0-1,12 44 1,56 166 20,29 83 10,-101-320-165,-33-58-218,11 9-3652,17 29-3300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38 10474,'0'0'10320,"2"37"-9983,13 121-83,-14-149-243,1 1 1,0-1 0,1 0-1,0 0 1,1 0 0,-1 0 0,2 0-1,-1-1 1,1 0 0,0 0-1,1 0 1,0 0 0,12 11 0,-13-15-7,0 0 1,0 0-1,1 0 1,0-1-1,-1 0 1,1 0 0,0-1-1,0 1 1,0-1-1,1-1 1,-1 1-1,1-1 1,-1 0 0,0-1-1,1 1 1,12-2-1,-15 0 2,-1 0 0,1 0 1,-1 0-1,0 0 0,1-1 0,-1 1 0,0-1 0,0 0 0,0 0 0,0 0 0,-1 0 0,1-1 0,0 1 1,-1-1-1,0 1 0,1-1 0,-1 0 0,0 0 0,0 0 0,-1 0 0,1-1 0,-1 1 0,0 0 0,1-1 1,-1 1-1,0-4 0,3-11 26,0 1 0,-2 0 0,2-36 0,-3 36-16,-1 0 0,-1 0 0,0 0 0,-1 0 0,-5-20 0,5 31-10,0 1 0,0-1 0,-1 0 0,0 1 0,0 0 0,0 0 0,-1 0 0,1 0 0,-1 0 0,0 1 0,0-1 0,-1 1 0,0 0 0,1 0 0,-1 1 0,0 0 0,-1 0 0,-5-3 0,6 3-20,0 1 0,-1-1 0,0 1 0,1 0 0,-1 0 0,0 1 0,0 0-1,0 0 1,0 0 0,0 1 0,0 0 0,0 0 0,-1 0 0,1 1 0,0 0 0,0 0 0,1 0 0,-1 1 0,0 0 0,0 0-1,1 1 1,-1-1 0,1 1 0,0 0 0,0 1 0,0-1 0,0 1 0,0 0 0,1 0 0,0 1 0,0-1 0,0 1 0,0 0-1,1 0 1,-5 9 0,1 6-447,0 0 0,1 0-1,-4 26 1,0 30-4072,7 8-7313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1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62 4745,'0'0'16106,"-2"-2"-15868,1 1-1,0-1 1,0 0-1,1 0 1,-1 0 0,0 0-1,1 0 1,-1 0-1,1 0 1,-1 0 0,1-1-1,0-2 1,4 2-229,-1-1 0,1 1 0,0 0 0,0 1-1,0-1 1,1 1 0,-1 0 0,1 0 0,-1 0 0,1 1 0,-1-1 0,1 1 0,0 0 0,0 0 0,0 1 0,-1 0 0,6 0 0,-3-1-4,-1 1 0,1 0-1,-1 1 1,0-1 0,1 2 0,-1-1 0,0 0 0,0 1 0,1 0 0,-1 1 0,-1-1 0,11 7 0,-7-2 0,-1 1 0,0 1-1,0 0 1,0 0 0,-1 0 0,-1 1-1,1 0 1,-2 0 0,1 1 0,-2 0-1,1 0 1,5 22 0,-4-4 5,-1 0 0,-1 1 1,-1 57-1,-3-82 1,0 1-1,-1 0 1,1 0 0,-1 0-1,0-1 1,-1 1 0,0 0-1,1-1 1,-2 1 0,1-1-1,-1 0 1,0 0 0,0 0-1,0 0 1,0 0 0,-1-1-1,0 1 1,0-1 0,0 0-1,-1 0 1,1-1 0,-1 1-1,0-1 1,0 0 0,0 0-1,0-1 1,-6 3 0,11-6-11,0 1 1,0 0 0,0 0-1,0 0 1,0 0 0,0-1-1,0 1 1,0 0 0,0 0-1,0 0 1,0-1 0,0 1-1,0 0 1,0 0 0,0 0-1,0 0 1,0-1 0,0 1-1,0 0 1,0 0 0,0 0-1,0-1 1,0 1 0,-1 0-1,1 0 1,0 0 0,0 0-1,0 0 1,0-1 0,0 1-1,0 0 1,-1 0 0,1 0-1,0 0 1,0 0 0,0 0-1,0 0 1,-1 0 0,1 0-1,0-1 1,0 1 0,0 0-1,0 0 1,-1 0 0,1 0-1,0 0 1,0 0 0,0 0-1,-1 0 1,1 0 0,0 0-1,0 0 1,0 0 0,0 0-1,-1 1 1,1-1 0,0 0-1,0 0 1,0 0 0,0 0-1,-1 0 1,1 0 0,0 0-1,0 1 1,12-12-36,-4 8 13,-1 1 0,1 0 0,0 0 0,-1 0 0,1 1 0,0 0 0,0 1 0,0 0 0,0 0 1,0 1-1,0 0 0,14 3 0,-10 0-30,0 0 0,0 0 0,0 1 0,-1 1 0,0 0 0,0 1 0,16 13 0,-12-8-12,-1 1 1,0 1-1,-1 1 1,0 0-1,-1 0 1,-1 1-1,-1 0 1,0 1 0,-1 1-1,10 26 1,-14-30 38,-1 0 0,-1 0 0,0 0 0,-1 0-1,-1 0 1,0 16 0,-1-25 35,0-1-1,0 1 1,-1 0-1,0-1 0,0 1 1,0-1-1,0 1 0,-1-1 1,1 1-1,-1-1 0,-1 0 1,1 0-1,0 0 0,-1 0 1,0 0-1,0 0 1,0-1-1,0 1 0,-1-1 1,1 0-1,-6 3 0,-5 2 56,-1-2-1,0 1 0,-1-2 0,0 0 1,1-1-1,-1 0 0,-1-2 1,1 0-1,-20 0 0,12-1-11,0-2 0,0 0 1,1-2-1,-1 0 0,-37-11 0,7-6 11,50 18-75,1 0 1,-1 0-1,1 0 1,-1 0 0,1 0-1,0-1 1,0 1-1,0-1 1,0 0-1,0 0 1,-3-5-1,6 8-25,0 0 0,0-1 0,0 1 0,0 0 0,0 0 0,0-1 0,0 1 0,0 0 0,0-1 0,0 1 0,0 0 0,1 0 0,-1-1 0,0 1 0,0 0 0,0 0 0,0 0 0,1-1 0,-1 1 0,0 0 0,0 0 0,0 0 0,1-1 0,-1 1 0,0 0 0,0 0 0,1 0 0,-1 0 0,0 0 0,0-1 0,1 1 0,-1 0 0,0 0 0,0 0 0,1 0 0,-1 0 0,0 0 0,1 0 0,-1 0 0,0 0 0,0 0 0,1 0 0,-1 0 0,1 0 0,18-1-1436,-14 1 773,36-3-4629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19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8194,'0'0'11357,"0"-18"-7467,2 24-3864,-1-1 0,1 1 0,0-1 0,1 0 0,-1 0 0,1 0 0,0 0-1,1 0 1,-1 0 0,8 7 0,5 9 13,19 38-2,-2 1 0,-2 1-1,36 109 1,41 202 49,31 323 211,-118-515-117,-4 354 0,-20-503-153,0 0 0,-3 0 0,0-1 0,-2 0 0,-14 35 0,0-9-24,-48 84 0,53-110-16,-27 36 1,39-59-45,-1 0 0,1-1 0,-2 0 0,1 0 0,0 0 1,-1 0-1,0-1 0,-1 0 0,1-1 0,-11 5 0,16-8-21,1 0 0,0-1 0,0 0 0,0 1 0,-1-1 0,1 0 0,0 1 0,0-1 0,-1 0 0,1 0 0,0 0 0,-1 0 0,1 0 0,0-1 0,0 1 0,-1 0 0,1-1 1,0 1-1,0 0 0,0-1 0,-1 0 0,1 1 0,0-1 0,0 1 0,0-1 0,0 0 0,0 0 0,0 0 0,0 0 0,1 0 0,-1 0 0,0 0 0,0 0 0,1 0 0,-1 0 0,0 0 0,1 0 0,-1 0 0,1-2 0,-3-5-1184,1 0-1,1 0 1,-1 1 0,0-17-1,2 22 881,-1-58-10560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2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3881,'0'0'16473,"0"3"-15856,-7 230 1319,0-123-1459,17 219-1,-6-301-465,1 0 1,17 50 0,-18-66-16,1 0 0,0 0 1,1-1-1,0 1 0,1-1 0,0 0 1,1-1-1,12 13 0,-18-21-140,0 0-1,0 0 1,1 0 0,-1-1-1,1 1 1,0-1 0,0 1-1,-1-1 1,1 0 0,0 0-1,0 0 1,0-1 0,0 1-1,0-1 1,0 1 0,0-1-1,0 0 1,0 0 0,0 0-1,0-1 1,0 1 0,0-1-1,0 0 1,0 1 0,0-1-1,0-1 1,-1 1 0,1 0-1,3-2 1,19-23-5656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3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3369,'0'0'1104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3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3001,'145'76'4905,"-119"-66"-2293,-20-12-974,-15-7 4969,8 9-6542,1-1 0,-1 1 0,1 0 0,-1 0-1,1 0 1,-1 0 0,1 0 0,-1 0-1,1 0 1,-1 0 0,1 1 0,-1-1 0,1 0-1,-1 0 1,1 0 0,-1 0 0,1 1 0,-1-1-1,1 0 1,0 1 0,-1-1 0,1 0-1,-1 1 1,0 0 0,-3 13 4,0 0 1,0 0-1,2 1 1,0 0-1,0-1 1,1 1-1,3 29 1,-2-22-47,-2 33-23,0-35-7,1-1-1,1 1 1,1 0 0,0-1 0,2 0 0,0 1 0,6 18-1,-8-36 2,-1 1-1,1-1 0,0 0 0,0 0 1,0 0-1,0 0 0,0 0 0,0 0 0,0 0 1,1 0-1,-1-1 0,1 1 0,0 0 0,-1-1 1,1 1-1,0-1 0,0 0 0,0 0 1,0 0-1,0 1 0,0-2 0,0 1 0,0 0 1,0 0-1,0-1 0,1 1 0,-1-1 0,0 0 1,0 1-1,1-1 0,-1 0 0,0-1 1,1 1-1,-1 0 0,0-1 0,0 1 0,1-1 1,-1 1-1,0-1 0,0 0 0,0 0 1,0 0-1,0 0 0,0-1 0,0 1 0,0 0 1,-1-1-1,1 1 0,0-1 0,-1 0 0,0 0 1,1 1-1,-1-1 0,0 0 0,0 0 1,2-4-1,5-14 11,-2-1 0,0 0 0,-1 0 0,-1 0 0,-1 0 1,-1-1-1,-1 1 0,-1-1 0,-3-29 0,1 45 2,1 0-1,-1 0 1,0 0 0,0 0 0,-1 1-1,1-1 1,-1 1 0,0 0-1,-1 0 1,0 0 0,1 0-1,-1 0 1,-1 1 0,1 0 0,-1 0-1,0 0 1,0 0 0,0 1-1,0 0 1,0 0 0,-1 0-1,1 1 1,-1-1 0,0 2 0,0-1-1,0 0 1,0 1 0,0 0-1,0 1 1,0-1 0,0 1-1,-12 1 1,16 0-9,0 0 1,1-1-1,-1 1 0,1 0 1,-1-1-1,1 1 0,0 0 0,-1 0 1,1 0-1,0 0 0,0 0 1,0 1-1,-1-1 0,1 0 0,0 1 1,1-1-1,-1 0 0,0 1 1,0-1-1,1 1 0,-1-1 1,0 1-1,1 0 0,0-1 0,-1 1 1,1-1-1,0 3 0,-3 53-103,3-45 89,0 0-229,-1 0-1,2 0 1,-1-1 0,2 1-1,0 0 1,0 0-1,1-1 1,0 1-1,1-1 1,0 0-1,1 0 1,0 0 0,1-1-1,10 14 1,23 16-6116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3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9026,'0'0'11042,"18"-25"-10770,59-75-129,-75 98-144,0 0-1,0-1 1,0 1-1,0 0 1,1 0 0,-1 0-1,1 1 1,-1-1-1,1 1 1,-1-1 0,1 1-1,0 0 1,0 0-1,0 0 1,0 0 0,0 0-1,0 1 1,0 0-1,0-1 1,0 1 0,0 0-1,0 0 1,0 1-1,0-1 1,0 1 0,0-1-1,0 1 1,0 0-1,0 0 1,-1 0 0,1 1-1,0-1 1,-1 1-1,1-1 1,-1 1 0,1 0-1,-1 0 1,3 2-1,6 7-21,0 0 0,-1 1 0,0 0-1,-1 0 1,0 1 0,-1 0 0,0 0-1,-1 1 1,-1 0 0,0 1 0,-1-1-1,-1 1 1,0 0 0,-1 0 0,2 24-1,-5-37 11,0 1 0,0-1 0,0 0 0,-1 0 0,1 0-1,-1 1 1,1-1 0,-1 0 0,0 0 0,0 0 0,0 0-1,0 0 1,0 0 0,-1-1 0,1 1 0,0 0 0,-1-1 0,1 1-1,-3 1 1,0 0 12,0 0-1,-1 0 1,1-1 0,-1 0-1,0 0 1,0 0 0,0 0-1,-5 0 1,-13 2 61,0 0 0,-46-1 1,46-3-75,-38 7-2300,51-1-2717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6409,'0'0'12851,"4"211"-12051,-4-152-312,0-13-192,0-10-144,0-14-87,0-15-65,11-17-1369,11-22 105,3-4-1729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0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9394,'0'0'6721,"0"3"-6343,1 8 10,1-1 1,0 0-1,0 0 1,1-1-1,0 1 1,8 16-1,33 56-268,-41-79-121,0 1 0,0-1 0,0 0 0,1 1 0,-1-2 1,1 1-1,0 0 0,0-1 0,0 1 0,0-1 0,0 0 0,0-1 0,1 1 0,-1-1 0,1 0 0,-1 0 0,8 1 0,-7-2 3,-1 1 0,1 0 0,-1 0-1,0 0 1,1 0 0,-1 1-1,0-1 1,0 1 0,0 0-1,0 0 1,0 1 0,-1-1 0,1 1-1,-1 0 1,0 0 0,1 0-1,-1 0 1,0 1 0,2 3-1,-1 1 7,-1 1 0,1-1 0,-2 0 0,1 1 0,-1 0 0,-1 0-1,2 17 1,-4 69 103,-1-41-11,2-53-75,0 0 1,-1-1-1,1 1 0,0 0 1,0 0-1,-1 0 0,1 0 1,0 0-1,-1-1 1,1 1-1,-1 0 0,1 0 1,-1-1-1,1 1 0,-1 0 1,0-1-1,1 1 0,-1-1 1,0 1-1,0-1 1,1 1-1,-1-1 0,0 1 1,0-1-1,1 0 0,-1 1 1,0-1-1,0 0 0,0 0 1,0 1-1,0-1 1,0 0-1,0 0 0,1 0 1,-1 0-1,0 0 0,0-1 1,0 1-1,0 0 0,0 0 1,0 0-1,1-1 1,-1 1-1,0-1 0,0 1 1,-1-1-1,-3-1 3,-1 0 0,0 0 0,1 0 0,-1-1 0,1 0 0,-6-4 0,-3-5-404,0-1 0,-19-22 0,-1-11-3696,17 13-3737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0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6009,'0'0'15011,"156"-29"-14378,-109 25-337,-3 4-160,3 0-136,7 7 0,-7 6-1889,-11-3-4776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1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8210,'0'0'8866,"80"251"-7962,-48-124-328,1 10-40,-4 0 32,-7-10-128,-4-13-72,-11-22-120,-7-27-128,0-29-120,-7-36-336,-18-36-1936,-1-20-7194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1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7058,'0'0'13512,"0"0"-13459,-1-1 0,1 0 1,0 0-1,-1 0 0,1 1 1,0-1-1,0 0 0,0 0 1,0 0-1,0 0 1,0 0-1,0 1 0,0-1 1,0 0-1,0 0 0,0 0 1,1 0-1,-1 1 0,1-2 1,1 0-15,0 0 1,0 1-1,0-1 0,0 1 1,0-1-1,1 1 1,-1 0-1,0 0 1,1 0-1,-1 0 1,1 1-1,-1-1 1,1 1-1,-1-1 1,1 1-1,0 0 0,4 0 1,-2 0-29,-1 0-1,1 0 1,-1 0-1,1 0 1,0 1-1,-1 0 1,1 0 0,-1 0-1,8 3 1,-8 0-12,0 0 1,0 0-1,0 0 1,-1 0-1,0 1 1,0-1 0,0 1-1,0 0 1,-1 0-1,0 0 1,0 0-1,2 9 1,13 68-108,-15-70 84,0 5-36,0-1 0,-1 0-1,0 0 1,-2 1 0,-2 20-1,3-34 58,-1 0-1,0 0 1,0 0-1,0 0 1,0 0 0,0 0-1,-1 0 1,1-1-1,-1 1 1,0 0-1,0-1 1,1 1-1,-2-1 1,1 0-1,0 0 1,0 0-1,-1 0 1,1 0-1,-1 0 1,0 0-1,0-1 1,1 0-1,-1 1 1,0-1 0,0 0-1,0 0 1,0-1-1,0 1 1,-1-1-1,1 1 1,0-1-1,0 0 1,-4 0-1,6 0 4,-1 0-1,1 0 1,0 0-1,-1-1 1,1 1-1,0 0 1,-1 0-1,1-1 1,-1 1 0,1-1-1,0 1 1,0-1-1,-1 1 1,1-1-1,0 0 1,0 0-1,0 0 1,0 0-1,0 0 1,0 0-1,0 0 1,0 0-1,0 0 1,0 0-1,1 0 1,-1 0-1,0-1 1,1 1-1,-1 0 1,0-3-1,0-1-58,0-1-1,1 0 0,-1 0 0,1 1 0,0-1 1,2-9-1,-2 14 45,0 0 0,1 0 0,-1 1 0,1-1 0,-1 0 0,1 0 0,-1 0 0,1 0 0,-1 0 0,1 1 0,0-1 0,0 0 0,-1 1 0,1-1 0,0 1 0,0-1 0,0 0 0,0 1 0,0 0 0,0-1 0,-1 1 0,1 0 0,0-1 0,0 1 0,0 0 0,0 0 0,0 0 1,0 0-1,0 0 0,0 0 0,0 0 0,1 0 0,0 1 0,2-1-5,0 0 0,0 1 0,0 0 1,0-1-1,-1 2 0,1-1 1,0 0-1,5 3 0,-2 2-13,-1-1 0,0 1 0,0 0 0,0 1 0,-1-1 1,0 1-1,0 0 0,0 1 0,3 7 0,32 76-406,-33-71 377,0 0 0,-1 1 0,-1 0 0,-1 0-1,-1 0 1,-1 0 0,-1 0 0,-2 32 0,0-51 102,1 0 1,-1 0-1,1 0 0,-1 0 1,0 1-1,0-1 0,0 0 1,0-1-1,0 1 0,0 0 0,0 0 1,-1 0-1,1-1 0,-1 1 1,1-1-1,-1 1 0,0-1 1,0 1-1,1-1 0,-1 0 0,0 0 1,0 0-1,0 0 0,0 0 1,0-1-1,0 1 0,-1-1 0,-1 1 1,-8 1 260,-1 0 1,1-1 0,-24-1 0,20 0-175,11 0-160,1 1-1,0-1 0,-1 0 0,1 0 0,-1-1 1,1 1-1,0-1 0,-1 0 0,1 0 0,0 0 0,0-1 1,0 1-1,0-1 0,0 0 0,0-1 0,0 1 1,0 0-1,1-1 0,0 0 0,-1 0 0,1 0 1,-4-5-1,-2-10-3236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27 4337,'0'0'11354,"0"-5"-10172,0-12-112,0 13 947,0 8-1090,-1 12-639,0 1-1,-2-1 1,-7 26-1,-2 13-97,-1 44 87,5 1-1,6 129 1,2-208-272,1 1 0,1-1 0,1 0 0,1 0 0,1 0 0,0 0 0,2-1 0,0 0 0,1 0 0,2-1 0,-1 0 0,2 0 0,1-1 0,17 21 0,-23-33-169,1 0 0,0 0 0,0-1 0,0 0 1,1 0-1,0 0 0,0-1 0,0 0 0,0-1 1,1 0-1,-1 0 0,1-1 0,0 0 0,0 0 1,0-1-1,17 0 0,16 0-3900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87 4177,'0'0'15781,"-4"-1"-14648,4 1-1106,-1 0 0,1 0 0,-1-1 0,1 1 0,-1 0-1,1 0 1,-1 0 0,1 0 0,-1 0 0,1 0 0,-1 0 0,1 1 0,-1-1-1,1 0 1,-1 0 0,1 0 0,-1 0 0,1 1 0,-1-1 0,1 0 0,-1 0 0,1 1-1,-1-1 1,1 0 0,-1 1 0,1-1 0,0 1 0,-1-1 0,1 0 0,-1 2-1,-5 21 371,5 41-230,2-42-83,-2-8-72,1-1 0,1 1 0,0-1 0,1 0 1,1 1-1,7 22 0,-9-33-10,1 0-1,-1 0 0,1 0 1,0 0-1,0 0 0,0 0 1,0 0-1,1-1 0,-1 1 1,1-1-1,-1 0 1,1 0-1,0 0 0,0 0 1,0 0-1,0 0 0,0-1 1,0 0-1,1 1 0,-1-1 1,0 0-1,1-1 1,-1 1-1,1-1 0,-1 1 1,1-1-1,-1 0 0,1 0 1,-1-1-1,1 1 0,5-2 1,-4 0-2,0 1 0,-1-1 0,1 0 1,-1 0-1,1-1 0,-1 1 0,0-1 0,0 0 0,0 0 1,-1-1-1,1 1 0,-1-1 0,1 0 0,-1 1 1,0-1-1,-1-1 0,1 1 0,-1 0 0,1-1 0,-1 1 1,-1-1-1,1 0 0,1-6 0,2-7 3,-1 0 0,0 0 0,-1 0 0,-1-1 0,0-18 1,-2 31-1,0 0 1,-1 0 0,1 0 0,-1 0 0,-1 0 0,1 0 0,-1 1 0,1-1 0,-2 0 0,1 1 0,-1 0 0,1-1 0,-2 1 0,1 0 0,-8-8 0,6 8 0,-1 0 0,0 0 0,0 1-1,0 0 1,0 0 0,-1 1 0,0 0 0,1 0 0,-1 0-1,0 1 1,-1 0 0,-10-1 0,10 1-24,-1 0-1,0 1 1,1 1 0,-1-1 0,0 1 0,-15 3 0,21-3-5,0 1 0,0 0 1,0 0-1,0 1 1,0-1-1,0 1 0,0-1 1,0 1-1,1 0 1,-1 0-1,1 0 1,0 0-1,-1 0 0,1 1 1,0-1-1,0 1 1,1 0-1,-1-1 0,0 1 1,1 0-1,0 0 1,-3 6-1,-3 19-730,2 0 0,0 0 1,2 1-1,0 39 0,2 18-4246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12083,'0'0'10498,"-4"255"-10258,4-164-128,0-6-64,0-20-48,0-23-120,0-22-448,4-20-1513,10-36-2176,1-10-7361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4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1088,'0'0'17989,"-2"1"-17834,1-1 0,-1 1-1,1 0 1,-1 0-1,1-1 1,0 1 0,0 0-1,-1 0 1,1 0-1,0 0 1,0 1 0,-1 1-1,-2 14 52,1 0-1,1 0 0,0 0 1,2 1-1,2 28 1,-1-1-35,0-44-169,-1 0 0,0 0-1,1 0 1,0 0 0,-1 0-1,1 0 1,-1 0-1,1 0 1,0 0 0,0 0-1,-1 0 1,1-1 0,0 1-1,0 0 1,0-1-1,0 1 1,0 0 0,0-1-1,0 1 1,0-1 0,0 1-1,0-1 1,1 0-1,-1 0 1,0 1 0,0-1-1,0 0 1,0 0 0,0 0-1,1 0 1,0 0-1,49-1 64,-38 1-62,0 0-1,0 2 0,-1-1 0,1 1 0,-1 1 0,0 1 0,0-1 0,0 2 0,0 0 0,0 0 0,-1 1-1,0 0 1,-1 1 0,20 16 0,-28-21-8,0 0 0,-1 1 0,0-1-1,1 0 1,-1 1 0,0-1 0,0 1 0,0-1-1,0 1 1,-1 0 0,1-1 0,-1 1-1,0 0 1,1-1 0,-1 1 0,0 0 0,-1-1-1,0 5 1,-11 52 4,2-33-27,-2 0-1,-1-1 1,-1-1 0,-1 0-1,-35 41 1,49-64-25,0 1 1,0-1-1,-1 0 0,1 1 1,-1-1-1,1 0 0,-1 0 1,1 0-1,-1 0 0,0-1 1,1 1-1,-1 0 0,0-1 0,0 1 1,1-1-1,-1 1 0,0-1 1,0 0-1,0 0 0,0 0 1,1 0-1,-5 0 0,3-1-185,0 0 0,0-1 0,0 1-1,1-1 1,-1 1 0,0-1 0,0 0-1,1 0 1,-1 0 0,1 0 0,0 0-1,-4-5 1,-23-33-5779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8954,'0'0'12995,"203"-71"-12779,-145 64-128,0 7-8,10 0-80,-21 0-1104,-10 4-3249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32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0 8570,'0'0'11002,"-24"26"-10335,-80 89 66,95-103-640,2-1 0,-1 1 0,2 0 0,-1 1 0,2 0-1,0 0 1,0 0 0,1 0 0,1 1 0,-3 23-1,1-11 32,-3 30 106,2 0-1,2 103 1,4-151-223,0 1 0,1-1 0,0 0 0,0 0-1,1 1 1,0-1 0,1 0 0,0-1 0,0 1 0,0 0-1,1-1 1,10 14 0,-10-16-52,0-1 0,1 1 0,-1-1 0,1 0 0,1-1-1,-1 1 1,0-1 0,1 0 0,-1 0 0,1-1 0,0 1 0,0-2 0,0 1 0,0 0-1,0-1 1,1 0 0,-1-1 0,8 1 0,-8-1-356,0 0-1,0 0 1,0 0-1,0-1 0,-1 0 1,1 0-1,0 0 1,0-1-1,-1 0 1,1 0-1,-1-1 1,0 1-1,8-6 1,18-18-8854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5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8410,'0'0'12018,"141"244"-11089,-101-117-417,-7 14-200,-11-5-112,-15-12 16,-7-16-64,0-27-40,-33-25-112,-21-53-136,7-3-1376,11-23-5106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6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74 336 8314,'0'0'12549,"0"-30"-11691,1-1-818,-2 0 0,-1 0 0,-1 0 0,-2 0 0,-13-50 0,14 69-158,-8-25-124,12 35 206,-1 1-1,1 0 1,-1 0 0,1 0 0,-1 0 0,1 0 0,-1 0-1,0 0 1,0 0 0,1 0 0,-1 0 0,0 0-1,0 0 1,0 1 0,0-1 0,0 0 0,0 1 0,0-1-1,0 1 1,0-1 0,0 1 0,-1-1 0,0 1-1,1 0 20,0 1 0,1-1-1,-1 1 1,1 0-1,-1-1 1,0 1-1,1 0 1,0 0-1,-1-1 1,1 1 0,-1 0-1,1 0 1,0 0-1,-1-1 1,1 1-1,0 0 1,0 0-1,0 0 1,0 0 0,0 0-1,0 0 1,0-1-1,0 3 1,0 31 215,1-26-10,-1-6-176,0 1-1,1-1 0,-1 0 0,1 0 1,0 0-1,0 0 0,0 0 0,0 1 0,0-2 1,0 1-1,1 0 0,-1 0 0,0 0 1,1 0-1,0-1 0,-1 1 0,1-1 0,0 1 1,0-1-1,0 0 0,0 0 0,0 0 0,0 0 1,0 0-1,0 0 0,0-1 0,1 1 1,-1 0-1,0-1 0,0 0 0,3 0 0,13 3 28,0-1-1,35-1 0,-38-1 31,-9-1-58,0 0 0,-1 0 0,1 0 0,0-1 0,-1 0 0,0 0 0,1 0 0,-1 0 0,0-1 0,6-4 0,-6 3-92,1 1 0,-1 0 1,0 1-1,1-1 0,0 1 1,0 0-1,-1 0 0,1 1 1,0 0-1,9-1 0,-13 3 76,0 1-1,-1-1 0,0 1 0,1 0 0,-1 0 1,0-1-1,0 1 0,0 0 0,0 0 0,0 0 0,0 0 1,-1 0-1,1 1 0,-1-1 0,1 0 0,-1 0 1,0 0-1,0 3 0,2 6-5,7 41 138,-2 0 0,-3 0 0,-4 101 0,-2-65 141,2 197 812,0-394-2307,0 35-2388,0 17-3048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1504,'0'0'19741,"196"-45"-18989,-142 41-440,-3 4-168,3 0-144,-10 20-512,-12 3-3825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8482,'0'0'12908,"0"-14"-11973,0 144-583,6 0 1,6-1-1,46 210 0,-57-409-5709,-16 4-247,0 7-3152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2:48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8058,'0'0'13771,"119"-104"-13027,-64 90-280,6 11-144,1 3-184,-1 0-56,1 10-80,14 3-80,-14-6-1320,-12-4-4129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0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16 8226,'0'0'9368,"-5"-3"-8391,2 1-892,1 1 1,-1-1-1,1 1 1,-1 0-1,0-1 1,0 1-1,0 1 1,0-1 0,0 0-1,0 1 1,1-1-1,-1 1 1,0 0-1,0 0 1,0 0-1,0 1 1,0-1-1,0 1 1,0-1-1,0 1 1,0 0 0,0 0-1,0 0 1,1 1-1,-1-1 1,0 1-1,1-1 1,0 1-1,-1 0 1,1 0-1,0 0 1,0 0 0,0 0-1,-3 4 1,-3 9-18,0-1 0,0 1 1,2 1-1,0-1 0,0 1 0,-3 21 1,-14 107 97,23-140-160,-15 187 296,13 272-1,9-345-240,6 1 0,30 124 0,74 227-14,-75-317-13,21 78 39,57 229-14,-129-652-3142,-5 73-1789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0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82 293 9026,'0'0'9495,"-11"16"-9068,-3 1-292,-27 45 618,40-72 2834,-1-32-2990,2 25-481,-12-302 367,12 436-1136,-1 10 156,37 240 567,-2-28 5,-33-328 11,-1-16-32,0-33-72,0 9-152,0-153-5409,0 104-2366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0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11 122 7698,'0'0'11888,"-1"22"-11191,-1 13-466,-5 117 466,7-122-583,1 0-1,1 0 1,8 37 0,-8-59-105,1 1 0,0-1 0,1 0-1,-1 1 1,1-2 0,1 1 0,0 0 0,11 13 0,-14-18-6,0-1 0,1 1 0,-1-1 0,1 0 0,-1 0 0,1 0 0,0 0-1,0 0 1,0-1 0,0 1 0,0-1 0,0 0 0,0 0 0,0 0 0,1 0 0,-1 0 0,0-1 0,1 0 0,-1 1 0,0-1 0,1 0 0,-1-1 0,0 1 0,1-1 0,-1 1 0,6-3 0,-2 0 8,-1 0 0,-1-1 0,1 1 1,0-1-1,-1-1 0,0 1 0,0-1 0,0 1 0,-1-1 1,1-1-1,-1 1 0,0-1 0,-1 0 0,6-11 0,3-9 25,-2 0 0,9-34 0,-18 57-34,8-30 28,-1-1-1,-1 0 1,-3-1 0,0 1-1,-3-1 1,-2-39-1,1 68-24,-1-1 1,0 1-1,0 0 1,0 0-1,-1-1 0,0 1 1,0 0-1,-1 1 1,0-1-1,0 0 0,0 1 1,0-1-1,-1 1 1,-7-8-1,7 10-4,1 0 1,-1 0-1,0 1 0,0-1 1,0 1-1,0 0 0,0 0 1,0 0-1,0 1 1,-1 0-1,1 0 0,-1 0 1,1 0-1,-1 0 0,1 1 1,-1 0-1,1 0 0,-1 0 1,1 1-1,-1-1 0,-5 3 1,6-2-21,-1 0 1,1 1 0,0 0-1,-1 0 1,1 0 0,0 0 0,0 1-1,0-1 1,1 1 0,-1 0-1,1 0 1,-1 1 0,1-1-1,0 1 1,0-1 0,1 1-1,-1 0 1,1 0 0,0 0-1,-3 8 1,-1 5-172,1 0 0,0 0 0,-3 33 0,6-42 92,-8 84-2185,8-9-2841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04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4945,'0'0'5065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06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24 9578,'0'0'11524,"-4"-4"-10815,3 2-649,0 1 0,0-1-1,0 0 1,-1 1 0,1-1-1,0 1 1,-1-1 0,1 1-1,-1 0 1,1 0 0,-4-2-1,5 3-50,-1 0 0,1 1-1,-1-1 1,1 0-1,0 1 1,-1-1-1,1 0 1,-1 1-1,1-1 1,0 0 0,0 1-1,-1-1 1,1 1-1,0-1 1,-1 1-1,1-1 1,0 1-1,0-1 1,0 0 0,0 1-1,-1-1 1,1 1-1,0-1 1,0 1-1,0 0 1,0-1-1,0 1 1,0 0-1,0 1 7,-25 118 73,9-35-44,-51 156-1,67-239-95,3-4 25,1 1 1,-1-1-1,0 1 1,1-1-1,-1 0 1,0-1-1,0 1 1,2-3-1,7-4-5,-1 4 1,0 0 0,1 0 0,16-4 1,-21 8 25,0-1 0,-1 1 1,1-2-1,-1 1 0,0-1 0,1 0 1,-1 0-1,0-1 0,-1 1 1,1-1-1,-1-1 0,0 1 1,10-11-1,-10 7 12,0-1 1,0 0-1,-1 0 1,0 0 0,0-1-1,-1 1 1,0-1-1,-1 0 1,0 0-1,0 0 1,-1 0-1,-1 0 1,0-1 0,0 1-1,-1 0 1,0 0-1,-4-13 1,16 68 18,22 60 1,-13-47 18,13 68 0,-26-85 49,-1 1 1,0 61 0,-6-171-3644,0 26-3379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32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6265,'0'0'12027,"7"0"-11279,-4 0-658,4-1 96,1 1-1,-1 0 1,0 0-1,0 1 1,0-1-1,0 2 1,0-1-1,0 1 1,0 0-1,0 1 0,-1-1 1,1 1-1,-1 0 1,0 1-1,0 0 1,6 5-1,11 14 34,-1 1 0,-2 2 0,27 41 0,45 92-200,-63-104-131,-17-35-307,15 34 72,-20-14-5217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0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46 4065,'0'0'8466,"-1"-7"-7099,-5-32 6610,8 53-7754,16 31-90,28 51-1,11 22-24,60 186 298,97 397-1,-197-628-325,-4 1-1,7 100 0,-13 138 49,-7-300-122,-6 102 64,-27 158 0,0 1-1306,33-268-662,1-14-2129,5-33-1148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08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0 520,'0'0'15574,"-8"8"-12951,3 9-2140,0-1-1,1 0 1,1 1-1,1 0 1,-1 32-1,1-23-236,0 368 1102,4-365-1331,1 0 0,2 0-1,0 0 1,3-1 0,17 47 0,-20-61-14,1-1 0,1 1 0,0-1 1,1 0-1,1-1 0,0 0 0,0 0 1,1-1-1,0 0 0,1-1 0,1 0 1,21 15-1,-30-23-37,0-1 0,-1 1 0,1-1 0,0 0 0,-1 0-1,1 0 1,0 0 0,0-1 0,0 1 0,0-1 0,0 1 0,0-1 0,0 0 0,0 0 0,4-1 0,-6 0-55,1 1 1,0-1-1,0 0 1,0 0-1,-1 0 1,1 0 0,0 0-1,-1 0 1,1 0-1,-1 0 1,0-1-1,1 1 1,-1-1 0,0 1-1,0-1 1,0 1-1,0-1 1,0 0-1,0 1 1,0-1 0,0 0-1,0-2 1,7-31-3822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08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8466,'0'0'9566,"-6"30"-8855,1-4-537,-3 15 222,2 0 0,-2 78-1,8-100-274,1 0 0,0 0 0,1-1 0,1 1 0,1-1 0,10 30 0,-12-44-112,-1 0 0,1 1-1,0-1 1,0 0-1,1-1 1,-1 1 0,1 0-1,0-1 1,0 1 0,0-1-1,0 0 1,0 0-1,1 0 1,0 0 0,-1-1-1,1 1 1,0-1 0,0 0-1,0 0 1,1 0-1,-1-1 1,0 0 0,1 0-1,-1 0 1,1 0 0,-1-1-1,1 1 1,-1-1-1,1 0 1,-1 0 0,1-1-1,-1 0 1,6-1 0,-4 1 1,-1-1 0,0 0 0,0-1 0,0 1 1,0-1-1,-1 0 0,1 0 0,-1 0 1,1-1-1,-1 1 0,0-1 0,-1 0 0,1 0 1,-1-1-1,1 1 0,-1-1 0,-1 1 0,1-1 1,-1 0-1,0 0 0,0 0 0,3-11 1,-1 0 26,0 0 0,-1 0 0,-1 0 1,-1 0-1,0-1 0,-2-26 1,0 35-17,0 0 1,-1 0 0,0 1 0,0-1-1,-1 0 1,0 1 0,0 0 0,-1 0 0,0 0-1,0 0 1,-1 0 0,1 1 0,-1 0-1,-1 0 1,1 0 0,-12-9 0,8 9-23,1 0 1,-1 0 0,0 1 0,-1 1-1,1-1 1,-1 1 0,0 1 0,0 0-1,0 0 1,0 1 0,-1 0 0,-13 0-1,21 2-21,1 0 0,0 0 0,0 0 0,0 0 0,0 1 0,-1-1 0,1 0 0,0 1-1,0 0 1,0-1 0,0 1 0,0 0 0,0 0 0,0 0 0,1 0 0,-1 1 0,0-1 0,0 0-1,1 1 1,-1-1 0,1 1 0,-1 0 0,-1 3 0,-1 1-85,2 1 0,-1 0 0,1-1-1,-1 1 1,-1 12 0,2-8-59,-10 74-1722,10 0-1725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09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9618,'0'0'10130,"8"202"-9322,-8-124-223,0-3-297,0-13-112,0-13-88,0-16-88,14-33-416,8 0-1425,0-13-1984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09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5457,'0'0'12309,"-15"31"-10092,9-12-1747,0 1 0,1-1 0,1 1 0,0 1 0,0 32 1,4-51-471,1-1 0,-1 0 1,0 1-1,1-1 1,-1 0-1,1 1 1,0-1-1,-1 0 1,1 0-1,0 0 0,0 1 1,0-1-1,-1 0 1,1 0-1,0 0 1,0 0-1,1-1 1,-1 1-1,0 0 0,0 0 1,0-1-1,1 1 1,-1 0-1,0-1 1,0 0-1,1 1 1,-1-1-1,0 0 0,1 1 1,-1-1-1,3 0 1,54 2 36,-43-3-8,-10 2-31,-1 0 1,1 0 0,0 0-1,-1 0 1,1 1 0,-1-1-1,0 1 1,1 1 0,-1-1 0,0 0-1,0 1 1,0 0 0,-1 0-1,1 0 1,-1 1 0,0-1-1,1 1 1,-1-1 0,-1 1 0,1 0-1,3 8 1,6 10-23,-1 1 0,14 43 0,-21-55 23,5 14 32,0 0-1,-2 0 1,-1 0-1,-1 1 0,3 46 1,-8-71-13,0-1 0,0 1 0,0-1 0,0 1-1,-1-1 1,1 1 0,0-1 0,0 1 0,0-1 0,-1 1 0,1-1 0,0 1 0,-1-1 0,1 1 0,0-1-1,-1 1 1,1-1 0,-1 0 0,1 1 0,-1-1 0,1 0 0,-1 1 0,1-1 0,-1 0 0,1 0 0,-1 0 0,1 1-1,-1-1 1,1 0 0,-1 0 0,1 0 0,-1 0 0,0 0 0,-24 0 268,15 0-228,1 0-57,0-1-1,-1 0 1,1 0 0,0 0-1,0-1 1,0-1-1,-10-3 1,12 3-736,0 0 1,1-1 0,0 0 0,0 0 0,-10-9 0,-1-3-7646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1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10642,'0'0'11187,"159"-16"-11035,-108 29-104,-4 0-8,0 6-40,-11-6-912,-10-6-2185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10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5369,'0'0'13347,"76"238"-12035,-55-124-448,-3 10-351,-7 3-193,-3-10-80,-8-13-24,0-16-80,0-23-88,-22-25-48,-3-21-680,-1-16-3273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14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15 5449,'0'0'11316,"0"-14"-7347,-3 74-3916,-2 0 1,-3 0 0,-3 0-1,-29 96 1,24-94-46,15-67 15,0-51 36,1 55-63,0 1 1,0-1 0,0 0 0,0 0-1,0 0 1,0 0 0,0 1-1,0-1 1,0 0 0,0 0 0,1 0-1,-1 1 1,0-1 0,1 0 0,-1 0-1,0 1 1,1-1 0,-1 0 0,1 1-1,-1-1 1,1 0 0,-1 1-1,1-1 1,0 1 0,-1-1 0,1 1-1,0-1 1,-1 1 0,1-1 0,0 1-1,-1 0 1,1-1 0,0 1 0,0 0-1,0 0 1,-1-1 0,1 1 0,0 0-1,0 0 1,0 0 0,0 0-1,-1 0 1,1 0 0,0 0 0,0 1-1,0-1 1,-1 0 0,1 0 0,0 1-1,0-1 1,-1 0 0,1 1 0,0-1-1,0 1 1,-1-1 0,1 1-1,0-1 1,-1 1 0,1-1 0,-1 1-1,1 0 1,0 1 0,8 6-14,0 1 0,0 1 0,11 17 0,-12-16 13,0-1 1,1 0-1,18 18 0,-24-26 10,1 1 0,-1-1 0,1 1-1,0-1 1,0-1 0,0 1 0,0 0 0,0-1 0,0 0 0,0 0 0,0 0 0,0 0 0,0-1-1,1 0 1,-1 1 0,7-2 0,-9 0-1,1 1 0,0-1 0,-1 0 0,1 1 0,-1-1 0,1-1 0,-1 1 0,0 0-1,1 0 1,-1-1 0,0 0 0,0 1 0,0-1 0,0 0 0,0 0 0,0 0 0,-1 0 0,1 0 0,-1-1 0,1 1-1,-1 0 1,0-1 0,0 1 0,0-1 0,0 1 0,0-1 0,-1 1 0,1-1 0,-1-3 0,3-11 11,-2 0 1,0 0-1,-2-27 0,0 17-22,1-23 22,0 11-55,0 86 71,0 395 1467,9-496-4007,-4 24-2247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16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33 8490,'0'0'14331,"-1"12"-14339,-12 33 156,12-43-138,0 0 0,1-1 0,-1 1-1,0-1 1,0 1 0,0-1 0,0 1-1,0-1 1,-1 1 0,1-1 0,0 0-1,-1 0 1,1 0 0,-1 0 0,1 0-1,-1 0 1,1 0 0,-1 0 0,0 0 0,1-1-1,-1 1 1,0-1 0,-2 1 0,2-2-1,1 1 1,-1-1 0,0 0 0,1 0-1,-1 0 1,1 0 0,-1-1 0,1 1 0,0 0-1,-1-1 1,1 1 0,0-1 0,0 1-1,0-1 1,0 1 0,0-1 0,1 0-1,-1 1 1,0-1 0,1 0 0,-1 0 0,1 0-1,0 0 1,-1 1 0,1-1 0,0-3-1,-5-52 169,5 52-173,0 4-44,0 1 0,-1-1 0,1 1 0,0 0 0,0-1 0,0 1 0,0-1 1,0 1-1,0-1 0,0 1 0,0 0 0,0-1 0,0 1 0,0-1 0,0 1 0,1 0 0,-1-1 0,0 1 0,0-1 1,0 1-1,0 0 0,1-1 0,-1 1 0,0 0 0,0-1 0,1 1 0,-1 0 0,0-1 0,1 1 0,-1 0 0,0 0 1,1-1-1,-1 1 0,1 0 0,-1 0 0,0 0 0,1 0 0,-1-1 0,0 1 0,1 0 0,-1 0 0,1 0 0,-1 0 0,1 0 1,-1 0-1,0 0 0,1 0 0,-1 0 0,1 0 0,-1 0 0,0 0 0,2 1 0,18-1-4704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1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8530,'0'0'9343,"-14"20"-8516,-5 6-544,9-13-118,1-1-1,0 2 0,1-1 0,1 1 1,0 0-1,1 1 0,-4 15 1,-7 29 237,2 1 0,3 0 0,3 1 0,2 0 0,3 107 0,4-155-391,0 0 0,1 0 0,1 0 0,0 0 0,7 21 0,-8-30-18,0 0 0,1-1 1,0 1-1,-1 0 0,1 0 0,1-1 0,-1 1 0,1-1 0,-1 0 0,1 0 0,0 0 0,0 0 0,0 0 0,0-1 0,1 1 0,-1-1 0,1 0 0,-1 0 0,1 0 0,0 0 0,7 1 0,-5-1-355,0-1 0,0-1-1,0 1 1,0-1-1,0 0 1,0 0-1,0-1 1,0 0-1,10-2 1,10-16-5426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33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1 5169,'0'0'11072,"-13"34"-10087,-47 111-175,43-110-494,-1-1-1,-2 0 1,-1-2-1,-31 36 1,20-26-51,10-13-101,-155 192 365,157-206-782,20-15 211,-1 0-1,1 1 0,0-1 0,-1 0 0,1 0 0,0 0 1,-1 0-1,1 0 0,0-1 0,-1 1 0,1 0 1,0 0-1,0 0 0,-1 0 0,1 0 0,0 0 0,-1 0 1,1-1-1,0 1 0,-1 0 0,1 0 0,0 0 0,0-1 1,-1 1-1,1 0 0,0 0 0,0-1 0,0 1 1,-1 0-1,1-1 0,0 1 0,0 0 0,0 0 0,0-1 1,-2-40-4987,2 33 3941,3-37-7551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1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7 4889,'0'0'10013,"-8"30"-8572,-24 98-275,27-111-884,2 1 0,0 0 0,1 0 0,0 0 0,2 23 0,1-12 76,-1-27-342,-1-1 1,1 1-1,0-1 0,0 1 1,0 0-1,1-1 1,-1 1-1,0 0 0,1-1 1,-1 1-1,1-1 0,-1 1 1,1-1-1,0 1 1,-1-1-1,1 0 0,0 1 1,0-1-1,0 0 0,1 2 1,1-2-9,-1 0 1,0 0-1,0-1 0,1 1 0,-1-1 1,1 1-1,-1-1 0,0 0 1,1 0-1,-1 0 0,1 0 1,2 0-1,2-2 18,0 1 1,0-1-1,0 0 1,0-1-1,-1 1 1,1-1-1,-1-1 0,1 1 1,-1-1-1,0 0 1,-1-1-1,1 1 1,-1-1-1,0 0 1,6-8-1,1 0 8,-1-1-1,-1 0 1,-1 0-1,0-1 1,9-21-1,-15 30-18,-1 0-1,0 0 1,0 0 0,0 0-1,-1 0 1,0-1 0,0 1-1,-1 0 1,0-1 0,0 1-1,0 0 1,-1-1-1,0 1 1,0 0 0,-1 0-1,1 0 1,-1 0 0,-1 0-1,1 0 1,-1 0 0,-3-5-1,2 7-7,1-1 1,-1 1-1,1 0 0,-1 0 0,-1 1 1,1-1-1,0 1 0,-1 0 0,1 0 1,-1 1-1,0-1 0,0 1 0,0 0 1,-1 0-1,1 1 0,0-1 0,-1 1 1,1 0-1,0 1 0,-1-1 0,1 1 1,-1 0-1,-10 2 0,13-1-14,-1-1 0,1 1 0,0 0 0,-1 1 0,1-1 0,0 0 0,0 1 0,0 0 0,0 0-1,0 0 1,1 0 0,-1 0 0,1 0 0,-1 1 0,1 0 0,0-1 0,0 1 0,0 0 0,0 0 0,0 0 0,-2 6 0,0 1-63,0 1-1,0 0 1,1 1 0,1-1 0,-2 19 0,-1 78-1497,11-33-2219,15 0-6071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17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8346,'0'0'10707,"0"36"-9837,2 21-591,0 3 122,-8 87-1,-12-35 35,11-76-297,2-1 0,-2 50 1,9-80-209,8-11-366,8-13-2109,30-40 0,-18 13-7039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17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 7922,'0'0'8980,"0"-15"-7473,-5 80 773,3-50-2188,0 0-1,1 1 0,1-1 0,0 0 0,4 20 1,-4-34-88,1 0 0,0 0 0,0 0 0,1-1 1,-1 1-1,0 0 0,0-1 0,0 1 0,0-1 1,1 1-1,-1-1 0,0 1 0,0-1 0,1 0 1,-1 0-1,0 1 0,1-1 0,-1 0 0,0 0 1,1-1-1,1 1 0,5 0 28,2 2-18,-1 1 0,0 0 1,0 0-1,-1 0 0,1 1 1,-1 1-1,0-1 1,0 1-1,0 1 0,0-1 1,6 8-1,4 4-4,-1 0 0,-1 2 1,14 21-1,-26-36 4,-1 1 0,0 0 0,-1 0 0,1 0 0,-1 1 0,0-1 0,-1 0 0,1 1 1,-1-1-1,0 1 0,0 0 0,-1-1 0,1 1 0,-1 0 0,-1-1 0,1 1 0,-1 0 0,0-1 0,0 1 0,-1-1 0,1 1 0,-1-1 0,-1 0 0,1 1 1,-5 6-1,-5 7 93,-1-1 1,0 0-1,-1-1 1,-1-1-1,-18 15 1,29-26-149,-1-1 1,0 0-1,0 0 1,0 0 0,0-1-1,-7 4 1,11-6-52,0-1 1,1 0 0,-1 0 0,0 1 0,0-1 0,1 0 0,-1 0-1,0 0 1,1 0 0,-1 0 0,0 0 0,0 0 0,1 0-1,-1 0 1,0 0 0,0-1 0,1 1 0,-1 0 0,0 0 0,1-1-1,-1 1 1,-1-1 0,1 0-251,0-1-1,0 1 1,0 0 0,1-1-1,-1 1 1,0 0 0,0-1-1,1 1 1,-1-1 0,1 1-1,-1-1 1,1 0 0,0 1-1,-1-3 1,-3-36-12520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1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6785,'0'0'14852,"98"-33"-14468,-58 33-144,-4 0-184,-4 0-40,-3 7-16,-3 9-216,-4 4-1337,-4-4-2447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18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9450,'0'0'9170,"116"225"-8066,-84-118-368,-6 17-256,-8 6-63,-7-2-65,-11-11-88,0-13-56,0-19-80,-15-20-128,-14-26-224,4-19-2065,7-20-10514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25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0 5249,'0'0'11381,"-37"2"-5589,33 0-5721,0 1-1,1 0 1,-1 0 0,1 0-1,0 0 1,0 1 0,0-1-1,0 1 1,1 0-1,-5 7 1,-19 50-26,18-40 16,-11 30-45,3 0-1,2 1 1,3 0 0,-10 101 0,12 218-6,9-276 0,-1-39-5,2 0 0,2 0 1,3-1-1,3 0 0,26 96 1,82 162-2,-88-252-42,2-1-1,75 108 1,-104-165 5,2 3-140,0 0 0,1 0 0,0 0 1,0-1-1,0 1 0,1-1 0,0 0 0,6 4 1,-13-34-2810,-14-8-1554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26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4 436 3265,'0'0'7888,"-1"6"-7859,-2 24 8232,4-42-7570,35-106 462,-24 86-1053,-2 0 0,-1-1 0,6-47 0,-4-85-100,-7 217 4,2-1 0,2 0 0,17 61 0,-6-31 27,8 55 2,-5-21-15,40 120 0,-62-235-25,0 0-1,0 0 1,1-1-1,-1 1 1,0 0-1,0 0 1,0 0-1,0 0 1,0 0-1,0 0 0,1 0 1,-1 0-1,0 0 1,0 0-1,0 0 1,0 0-1,0 0 1,0 0-1,1 0 1,-1 0-1,0 0 1,0 0-1,0 0 0,0 0 1,0 0-1,1 0 1,-1 0-1,0 0 1,0 0-1,0 0 1,0 0-1,0 1 1,0-1-1,1 0 1,-1-28-234,0 17 91,-1-36-2359,-16-93 0,-1 50-5564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2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91 171 6449,'-5'9'15059,"3"-1"-15873,1 35 1295,-1-30-462,1-1 0,0 1 0,1-1 0,1 1 0,0 0 0,1-1 0,0 1 0,1-1 0,7 20 0,45 112 5,-45-142-66,-9-2 129,0 3-42,1-1 13,-1 1 0,1-1 0,0 0 0,0 0 0,0 0 0,0 0 0,0 0 0,0 0 0,3 1 0,5 5-39,-5-3-20,0-1-1,0 0 1,0 0-1,0 0 1,1 0 0,0-1-1,-1 0 1,1 0-1,0-1 1,1 0-1,8 3 1,3-2 13,0-1 1,-1-1-1,19-1 1,-36 0-13,4 0 3,-1-1-1,0 1 1,0-1-1,0 0 1,0 0 0,0 0-1,0 0 1,0 0-1,0-1 1,-1 1-1,1-1 1,0 0-1,-1 0 1,1 0-1,-1 0 1,0 0-1,0 0 1,0-1-1,0 1 1,0-1-1,0 0 1,-1 1-1,1-1 1,-1 0-1,0 0 1,1 0-1,-1 0 1,-1 0-1,1 0 1,0-6-1,3-10 14,-1-1 0,-2 0 0,0-33 0,-1 42-14,0-33 17,-10-78 1,8 105-14,-2 1 1,0 0 0,-1 0-1,-1 0 1,-1 0 0,0 1 0,-17-27-1,16 30-1,0 0-1,-1 0 1,-1 1-1,-14-13 1,22 21-3,-1 1 1,1 1 0,0-1 0,0 0 0,-1 0 0,1 1 0,-1-1-1,1 1 1,-1 0 0,0 0 0,0 0 0,1 0 0,-1 0 0,0 1-1,0-1 1,0 1 0,0 0 0,0 0 0,0 0 0,0 0 0,1 0-1,-1 1 1,0-1 0,0 1 0,0 0 0,0 0 0,1 0 0,-1 0-1,0 0 1,-2 2 0,-1 2-8,0 1 0,0-1-1,0 1 1,1 0 0,0 0-1,0 1 1,1 0 0,-4 7-1,-31 67-60,24-47 55,-11 21 3,-4 7-202,-27 84 0,51-106-3362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28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0 5129,'0'0'13704,"-6"0"-13097,-29 0 1108,34 1-1641,-1 0 0,0 0-1,1 0 1,-1 0 0,1 0-1,0 0 1,-1 0 0,1 1-1,0-1 1,-1 0 0,1 1-1,0-1 1,0 1 0,0 0-1,1-1 1,-1 1 0,-1 2-1,-16 39 28,16-39-64,-4 18-36,-1-1 0,2 1 0,1 0 0,1 0 0,1 0 0,0 27 0,7-47-1,-1-1-1,0 0 0,1-1 1,-1 1-1,0-1 1,1 0-1,-1 0 0,1 0 1,-1 0-1,5-2 1,8 0 4,-1 1 1,1 1 0,-1 0-1,1 1 1,0 0 0,-1 2-1,22 5 1,-28-4-4,0 0 0,0 0 0,0 1 0,-1 0 0,0 0 0,0 1-1,0 1 1,-1 0 0,0 0 0,0 0 0,-1 1 0,10 13 0,-11-13 3,0 0 1,-1 1 0,0-1-1,0 1 1,-1 0-1,-1 1 1,1-1 0,-1 0-1,2 19 1,-4-24-1,0-1 1,-1 1 0,0 0-1,0 0 1,0-1 0,-1 1-1,1 0 1,-1 0 0,0-1-1,0 1 1,0-1 0,0 1-1,-1-1 1,1 1 0,-1-1-1,0 0 1,0 1-1,0-1 1,0 0 0,-1-1-1,1 1 1,-1 0 0,0-1-1,0 1 1,0-1 0,0 0-1,-6 3 1,-18 7-25,-1-2 0,0-2 0,0 0 0,-1-2 1,0 0-1,0-3 0,-1 0 0,-44-2 0,66-1-184,5 0-63,0 1 0,-1-1 0,1 0 0,0 0 0,0-1-1,0 1 1,-1-1 0,1 1 0,0-1 0,0 0 0,0 0 0,0 0-1,0-1 1,0 1 0,-4-4 0,-7-18-5742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29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1504,'0'0'19893,"203"-69"-19333,-131 50-248,8 2-184,22 4-128,-19-3-640,-18 3-3497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3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6513,'0'0'10223,"-12"14"-8951,-237 212 516,216-199 193,62-36-864,-1 6-1057,0 2-1,1 1 0,35 4 1,-57-2-60,0 0 0,0 0 1,-1 1-1,1 0 0,-1 0 1,0 0-1,0 1 1,0 0-1,0 0 0,-1 0 1,7 7-1,37 25-39,-48-36-74,0 1-1,0-1 1,0 1 0,0 0 0,0-1 0,0 1-1,-1 0 1,1 0 0,0 0 0,0 0-1,-1 0 1,1 0 0,0 0 0,-1 0 0,1 0-1,-1 0 1,1 0 0,-1 0 0,0 0-1,1 1 1,-1-1 0,0 0 0,0 0-1,0 0 1,0 0 0,0 1 0,0-1 0,0 0-1,0 2 1,0-2-147,0 6-3457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29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3817,'0'0'15607,"5"0"-15021,-2 0-531,0 0 0,-1 0 0,1 1 1,0-1-1,-1 1 0,1 0 0,-1 0 0,1-1 1,-1 2-1,1-1 0,-1 0 0,1 0 1,-1 1-1,0 0 0,0-1 0,0 1 0,0 0 1,0 0-1,0 0 0,2 4 0,38 59 440,-36-54-425,31 60 305,49 128-1,7 83-44,-85-255-299,52 178 205,35 228 1,-73-291-143,-7 1-1,-4 230 0,-13-353-83,0 0 0,-1-1 0,-1 1 0,-1-1 0,0 0 0,-2 0 0,-12 25 1,14-33-93,-1 0 1,0-1 0,0 0 0,-1 0 0,0 0-1,-1-1 1,0 0 0,-1 0 0,0-1 0,0 0 0,-1-1-1,-16 10 1,24-16-86,1 0-1,-1 0 1,0-1-1,1 1 1,-1 0 0,0-1-1,1 0 1,-1 1-1,0-1 1,0 0-1,1 0 1,-1 0 0,0 0-1,0 0 1,0 0-1,1 0 1,-1-1-1,0 1 1,0-1 0,1 1-1,-1-1 1,1 0-1,-1 0 1,0 1 0,1-1-1,-1 0 1,1-1-1,0 1 1,-1 0-1,1 0 1,0 0 0,0-1-1,0 1 1,-2-3-1,-4-34-6840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27 7114,'0'0'8847,"0"-5"-7127,0 4-1719,-3-19 2088,2 20-2024,0 0 1,1 0-1,-1 0 0,0 0 0,0 0 1,0 0-1,0 0 0,0 0 0,1 0 1,-1 1-1,0-1 0,0 0 0,0 0 1,0 1-1,1-1 0,-1 1 0,0-1 1,0 0-1,1 1 0,-1 0 0,0-1 1,1 1-1,-1-1 0,1 1 1,-1 0-1,0-1 0,1 1 0,0 0 1,-1 0-1,1-1 0,-1 2 0,-10 11 3,2 1 0,-1-1-1,1 2 1,1-1 0,1 1-1,0 0 1,1 1 0,1-1-1,0 1 1,1 0 0,-2 20-1,-1 21-15,1 108-1,6-148-61,1 1 0,0-1-1,2 1 1,0-1 0,1 0-1,1 0 1,0 0 0,1-1 0,1 0-1,1 0 1,0 0 0,1-1-1,1 0 1,0-1 0,1 0-1,0-1 1,14 13 0,-19-22-364,0 0 0,0 0 0,1 0 1,-1-1-1,1 0 0,0 0 0,0-1 0,0 0 0,0 0 1,0-1-1,1 0 0,-1 0 0,0 0 0,1-1 0,13-1 1,14 1-5569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0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21 5657,'0'0'11435,"-11"31"-10767,-32 103-136,39-121-428,1 1 0,1 0 0,0-1 0,0 1 0,2 0 0,1 20 0,0-4 140,-1-18-163,0-1 0,1 1 0,0-1 0,1 0 0,0 0 0,1 0 0,1 0 0,-1 0 0,2-1 0,5 12 0,-8-19-73,0 1-1,1-1 1,-1 0 0,1 1-1,0-1 1,0-1 0,0 1-1,0 0 1,1-1 0,-1 1 0,1-1-1,-1 0 1,1-1 0,0 1-1,0 0 1,0-1 0,0 0 0,0 0-1,0 0 1,0 0 0,0-1-1,0 0 1,0 0 0,0 0-1,1 0 1,-1 0 0,0-1 0,0 0-1,0 0 1,6-2 0,-3 0 6,0 0 0,-1 0 0,0-1 0,1 0 0,-2 0 0,1 0 1,0-1-1,-1 1 0,0-2 0,0 1 0,0 0 0,-1-1 0,1 0 1,-1 0-1,-1 0 0,1-1 0,-1 1 0,0-1 0,2-7 0,1-5 5,0-1 0,-1 1 0,-1-2 0,0 1 0,0-34 0,-3 43-7,-1-1 0,-1 0 0,0 0 0,-1 1 0,0-1 0,-1 1-1,0-1 1,0 1 0,-1 0 0,-1 0 0,-8-14 0,9 18 5,-1 0-1,-1 1 0,1-1 1,-1 1-1,0 0 0,0 1 1,-1-1-1,0 1 0,0 1 1,0-1-1,-1 1 0,1 0 1,-1 1-1,0 0 1,0 0-1,-13-2 0,16 3-9,-1 0 1,1 1-1,-1 0 0,0 0 0,0 1 0,0 0 0,1 0 1,-1 0-1,0 0 0,0 1 0,1 0 0,-1 0 1,0 1-1,1 0 0,-1 0 0,1 0 0,0 0 0,0 1 1,0 0-1,0 0 0,-6 5 0,6-2-66,0 0 1,0 1-1,0 0 0,1 0 0,0 0 0,1 0 1,-1 0-1,1 1 0,1 0 0,-1 0 0,1 0 0,1 0 1,0 0-1,-1 13 0,1-14-250,1-1-1,-1 0 1,1 1 0,1-1-1,-1 1 1,1-1 0,0 0 0,1 1-1,-1-1 1,1 0 0,0 0-1,1 0 1,0 0 0,0 0-1,5 8 1,27 18-7323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1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6225,'0'0'9034,"18"186"-8274,-14-121-303,-4 3 23,0-9 8,0-10-112,0-13-96,0-20-168,0-13-112,4-3-256,17-19-688,1-17-2041,0-3-4777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1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7194,'0'0'11178,"-2"5"-10771,-2 3-311,1 0 0,0 0 0,0 0 0,1 0-1,0 1 1,1-1 0,-2 15 0,3 70 123,1-46 146,-1-47-301,13 0 64,-2 0-105,5 0-7,-1 0-1,0 1 0,20 4 1,-30-4-20,1 1 1,-1 0-1,1 0 1,-1 0 0,0 1-1,0 0 1,0 0 0,0 0-1,0 1 1,-1-1 0,0 1-1,5 5 1,0 1 12,0-1 0,-1 2 0,-1-1 0,1 1-1,-2 0 1,1 1 0,-2-1 0,1 1 0,-2 1 0,0-1 0,0 0 0,-1 1 0,-1 0-1,0 0 1,0 0 0,-1 0 0,-2 13 0,1-23 26,-1-1-1,0 0 1,0 0-1,0 0 1,0 0-1,-1-1 1,1 1 0,0 0-1,-1 0 1,1-1-1,-1 1 1,0-1-1,0 1 1,1-1-1,-1 0 1,0 0 0,0 0-1,0 0 1,0 0-1,0 0 1,-1 0-1,1-1 1,0 1 0,0-1-1,-4 1 1,-59 7 168,43-7-337,-30 1-1410,24-7-3098,14-9-3862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8770,'0'0'12355,"116"-13"-12235,-58 13-48,-4 9-72,15 1-481,-15 0-1655,-18-10-6890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9418,'0'0'9994,"98"244"-8890,-73-142-423,-3 5-145,-8-6-240,-6-16-56,-5-13-120,-3-17-64,0-16-56,0-26-304,-18-10-1097,-4-3-2743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61 5233,'0'0'5304,"7"-32"552,-7 4-2907,0 47-2019,-14 254 173,14-348-133,0 75-928,28-4 2,-27 4-48,-1 1-149,0 0 171,1-1 0,-1 1 1,0 0-1,1-1 0,-1 1 1,1-1-1,-1 1 0,1-1 1,-1 1-1,1-1 0,-1 1 1,1-1-1,-1 1 0,1-1 1,0 0-1,-1 1 0,1-1 1,0 0-1,-1 1 0,1-1 1,0 0-1,0 0 0,-1 0 1,1 0-1,0 0 0,0 0 1,-1 0-1,1 0 0,1 0 1,29 0-133,-23-1 168,0 1-72,0 1 1,0 0 0,0 1 0,-1-1 0,1 1 0,0 1-1,-1-1 1,0 1 0,1 1 0,-1-1 0,-1 1 0,1 1-1,0-1 1,-1 1 0,0 0 0,0 0 0,-1 1-1,1 0 1,-1 0 0,0 0 0,-1 1 0,1-1 0,-2 1-1,6 12 1,-5-11 6,0 0-1,-1 1 1,-1 0 0,1 0-1,-1 0 1,-1 0-1,1 0 1,-2 0-1,1 0 1,-1 0-1,-1 0 1,0 1 0,0-1-1,-1 0 1,0 0-1,0-1 1,-1 1-1,0 0 1,0-1-1,-10 16 1,-11 14 52,6-9-16,-2 0 0,-33 37 0,52-64-29,0-1 0,0 0-1,0 0 1,0 0 0,-1 1 0,1-1-1,0-1 1,-1 1 0,1 0-1,0 0 1,-1 0 0,1-1 0,-1 1-1,0-1 1,1 1 0,-1-1 0,-2 1-1,4-2-36,-1 1 0,0 0 0,0 0 0,0-1-1,0 1 1,0 0 0,1-1 0,-1 1 0,0-1-1,0 1 1,1-1 0,-1 0 0,0 1-1,1-1 1,-1 0 0,0 1 0,1-1 0,-1 0-1,1 0 1,-1 0 0,1 1 0,-1-2 0,-2-7-780,0 0 1,1 1-1,0-1 1,-1-18-1,1 14-609,-6-51-6829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8858,'0'0'12291,"217"-36"-11563,-159 36-344,0 3-232,-4 14-80,11-11-72,-14-3-888,-11-3-3345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4841,'0'0'14312,"-3"4"-12999,-14 31-819,1 1 0,2 0 0,1 1 0,-14 75 0,13-31-342,-4 108 1,15 185 84,5-349-234,2-1 0,11 45 0,-13-61-4,0 1-1,1-1 0,1 0 0,-1-1 1,1 1-1,1 0 0,0-1 0,0 0 1,0 0-1,0-1 0,9 8 0,-12-12-91,1 0 0,0 0-1,0-1 1,0 1 0,0-1-1,0 0 1,0 0-1,0 0 1,0 0 0,1 0-1,-1-1 1,0 1 0,6-1-1,26-2-3776,-6-4-2817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3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8250,'0'0'13217,"16"13"-12459,-8-7-678,11 10 156,1-1-1,0-1 1,1-1-1,30 14 0,4 3 213,-53-29-563,1 1 1,-1-1-1,0 1 0,0 0 0,1 0 0,-1 0 1,0 0-1,-1 1 0,1-1 0,0 0 0,-1 1 0,1 0 1,-1-1-1,0 1 0,0-1 0,0 1 0,0 0 0,1 5 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7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6585,'0'0'12179,"4"31"-11758,14 106-104,-15-120-288,0 0 1,1-1 0,1 0-1,1 0 1,0 0 0,1-1-1,17 28 1,-20-37-28,0 0 1,0-1-1,1 1 0,0-1 1,0 0-1,1 0 0,-1-1 0,1 0 1,0 0-1,0 0 0,0 0 1,1-1-1,-1 0 0,1-1 0,0 1 1,0-1-1,13 2 0,-16-4 1,-1 1-1,1-1 0,0 0 1,0 0-1,0-1 0,0 1 1,-1-1-1,1 0 0,0 0 0,0 0 1,-1 0-1,1-1 0,-1 0 1,1 1-1,-1-1 0,0 0 1,0-1-1,5-3 0,-3 0 32,1 1 0,-2-1 0,1-1 0,-1 1 0,0-1 0,0 0 0,-1 1 0,6-15 0,-2-3 109,-1 0 0,-1-1 0,-1 1 1,1-47-1,-4 53-94,-1 0 0,0 0 0,-2 0-1,0 0 1,-1 1 0,-8-27 0,9 38-34,-1 0 0,1 0 0,-2 0 0,1 0 0,-1 0-1,0 1 1,0-1 0,0 1 0,-1 0 0,0 0 0,0 1 0,0 0 0,0 0-1,-1 0 1,0 0 0,0 1 0,0 0 0,0 0 0,0 0 0,-9-1 0,8 1-7,0 1 1,-1 1-1,1-1 1,0 1 0,-1 0-1,1 1 1,-1 0-1,1 0 1,-1 1-1,1-1 1,-1 2 0,1-1-1,-9 4 1,11-3-30,0 0 0,0 1-1,0 0 1,0 0 0,1 0 0,-1 1 0,1 0 0,0-1 0,0 2-1,0-1 1,1 0 0,-1 1 0,1-1 0,0 1 0,0 0 0,1 0-1,0 0 1,-3 9 0,-2 13-938,1 1 0,1 1 0,-2 54-1,6-15-5028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7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0 576,'0'0'19660,"0"238"-19132,0-146-248,0-4-63,0-17-81,0-22-136,0-19-48,7-70-9955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9330,'0'0'6672,"-2"10"-5838,-3 11-604,0-1 997,1 0 0,-2 36 1083,8-43-2307,-1 0-1,0 0 1,-1 0 0,-1 13 0,0-14-1,0 1 0,1 0 0,1 0 0,0 0 0,5 21 0,-5-31-1,0 0 0,0 0-1,1 0 1,-1 0 0,1-1-1,-1 1 1,1 0 0,0-1-1,0 0 1,0 1 0,0-1-1,1 0 1,-1 0-1,1 0 1,-1 0 0,1-1-1,0 1 1,-1-1 0,1 1-1,0-1 1,0 0 0,0 0-1,0 0 1,0-1 0,0 1-1,0-1 1,1 0 0,2 1-1,8-1 41,0 0-1,0-1 0,0 0 0,0-1 0,0 0 1,17-7-1,-27 8-42,0 0 1,0 0-1,0 1 0,0-1 1,0 1-1,0 0 0,0 0 1,0 0-1,0 0 1,0 1-1,0-1 0,0 1 1,-1 0-1,1 0 1,0 1-1,0-1 0,-1 1 1,1 0-1,-1 0 1,1 0-1,-1 0 0,0 1 1,0-1-1,0 1 1,0 0-1,0 0 0,2 4 1,4 5-1,-1 1 1,-1 0 0,-1 1-1,0-1 1,0 1-1,3 16 1,-2-4 8,-2 0-1,-1 0 1,-1 1 0,-1 0-1,-1 0 1,-5 52 0,3-74-1,1-1 1,-1 1 0,0-1 0,0 0-1,-1 1 1,1-1 0,-1 0 0,0 0 0,0 0-1,0 0 1,0 0 0,-1 0 0,0-1-1,1 1 1,-2-1 0,1 0 0,0 0-1,0 0 1,-1 0 0,0-1 0,1 1-1,-9 3 1,4-3-10,1-1-1,-1 1 1,0-1-1,1-1 1,-1 0-1,0 0 1,0 0 0,0-1-1,0 0 1,0-1-1,0 0 1,-10-2-1,13 1-119,0 0 0,-1-1 0,1 1-1,0-1 1,0 0 0,1-1-1,-1 1 1,1-1 0,-1 0 0,1 0-1,0 0 1,1-1 0,-1 1-1,1-1 1,0 0 0,0 0 0,0 0-1,1 0 1,-4-10 0,2 6-168,-28-66-3566,11-2-4267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7882,'0'0'14467,"236"62"-14323,-153-36-144,-11-7-1056,-14-9-5506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39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10986,'0'0'6930,"51"176"-5098,-26-75-712,4 13-239,-4 13-409,-3-6-104,-11 3-168,-11-14-104,0-18-80,-4-24-16,-43-22-88,7-23-864,4-17-2873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4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10882,'0'0'8665,"-4"5"-7980,-3 4-484,1 1 0,0-1 0,1 1-1,0 1 1,0-1 0,1 1 0,1 0-1,0 0 1,0 0 0,-1 19 0,-1 15-161,3 62 1,2-78-21,0-28-13,9-3 38,0-2-36,0 0 0,0 1-1,0-1 1,0 2 0,1 0-1,-1 0 1,1 0 0,0 1 0,-1 1-1,1-1 1,0 2 0,-1-1-1,1 1 1,12 4 0,-9 0-27,-1 1-1,0 0 1,0 1 0,-1 0-1,0 1 1,0 0-1,18 19 1,-28-26 17,0 0 0,0 0 1,0 0-1,-1 0 0,1 1 0,0-1 0,-1 0 0,1 0 1,0 0-1,-1 1 0,1-1 0,-1 0 0,0 1 0,1-1 0,-1 1 1,0-1-1,0 0 0,0 1 0,0-1 0,0 0 0,0 1 1,0-1-1,-1 1 0,1-1 0,0 0 0,-1 1 0,1-1 0,-1 0 1,0 0-1,1 1 0,-2 1 0,-34 34 120,22-25-107,1 3-35,9-9-119,-1-1 1,-1 1-1,1-1 0,-1 0 1,0-1-1,-9 6 0,15-10 75,-1 0 0,1 0 0,-1 0 0,1 0 0,0 0 0,-1 0 0,1 0 0,-1 0 0,1 0 0,0-1 0,-1 1 0,1 0 0,0 0 0,-1-1 0,1 1 0,0 0 0,-1 0 0,1-1 0,0 1 0,0 0 0,-1-1 0,1 1 0,0 0 0,0-1 0,-1 1 0,1 0 0,0-1 0,0 1 0,0-1 0,0 1 0,0 0 0,0-1 0,0 1 0,0-1 0,0 1 0,0 0 0,0-1 0,0 1 0,0-1 0,-2-22-2113,2 22 1644,-1-46-7781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42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7114,'0'0'15395,"58"-69"-15219,-8 63-88,15-1-88,44-6-184,-15 0-1713,-14 0-5848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42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9618,'0'0'11595,"-3"26"-11395,-3 39-44,2 0 1,8 119-1,15-59 144,-6-42 7,4 128 1,-17-209-297,-3 32-245,-5-36-250,-7-18-273,-16-37-3338,1-10-5877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42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12203,'0'0'10538,"243"-40"-10306,-142 27-104,8 0-104,0-9-24,14-21-488,-25 4-2457,-29-3-6753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4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216 125 8466,'0'0'10542,"-2"-23"-9936,-9-65-90,6 75-174,-2 17-231,-3 18-83,9-21-3,-35 105 525,5 1-1,-21 129 1,6 174-163,33 7-175,12-327-164,0 462 398,3-485-295,2 0 0,26 129 0,-21-162-124,1 1 1,1-1 0,2-1 0,2 0 0,1-1-1,1-1 1,23 31 0,-39-61-30,5 9-11,1-1 0,0-1 0,0 0 0,1 0 0,9 8-1,-16-15-24,1 0-1,-1 0 1,1 0-1,-1 0 1,1 0-1,-1 0 1,1-1-1,0 1 1,-1 0-1,1-1 1,0 1-1,-1-1 1,1 0-1,0 0 1,0 0-1,0 0 1,-1 0-1,1 0 0,0 0 1,0 0-1,-1-1 1,1 1-1,0 0 1,-1-1-1,1 0 1,0 1-1,-1-1 1,1 0-1,-1 0 1,1 0-1,-1 0 1,1 0-1,-1 0 1,0-1-1,1 1 1,-1 0-1,0-1 1,0 1-1,1-3 0,3-3-357,-1 0 0,0-1 0,-1 1 0,0-1 0,4-11 0,9-53-3824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1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5433,'0'0'10238,"1"-6"-9219,5-13-41,-6 19-938,0 0 0,1 0 0,-1 0 0,0 0-1,0 0 1,1 0 0,-1 0 0,0 0 0,0 0-1,1 0 1,-1 0 0,0 0 0,1 0 0,-1 0-1,0 0 1,0 0 0,1 0 0,-1 1 0,0-1 0,0 0-1,0 0 1,1 0 0,-1 0 0,0 1 0,0-1-1,1 0 1,-1 0 0,0 0 0,0 1 0,0-1-1,0 0 1,0 0 0,1 1 0,-1-1 0,0 0 0,0 0-1,0 1 1,3 5 239,0 1 1,-1 0-1,0-1 0,0 1 0,1 9 0,30 297 1686,-27-141-3763,-6-211-572,0-9-2424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35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73 177 9162,'0'0'9435,"-5"-3"-8899,4 1-464,-1 0 0,0 1-1,1-1 1,-1 0 0,1 0-1,-1 0 1,1 0-1,0 0 1,0-1 0,0 1-1,0 0 1,0 0 0,1-1-1,-1 1 1,0-4-1,-1-46 1947,2 36-1486,0 14-517,0-1 0,0 0 0,0 0 0,0 1 0,1-1 0,-1 0 0,1 0 0,-1 1-1,1-1 1,0 0 0,0 1 0,0-1 0,1 1 0,-1-1 0,1 1 0,-1 0 0,1 0 0,0 0 0,3-3 0,-2 2-20,1 1-1,-1 1 1,1-1-1,0 0 1,0 1-1,0 0 1,0 0-1,0 0 1,0 0-1,0 1 1,1 0-1,-1 0 1,4 0 0,-5 0-2,-1 0 0,1 1 0,0-1 0,-1 0 0,1 1 1,-1 0-1,1 0 0,-1 0 0,1 0 0,-1 0 1,1 0-1,-1 0 0,0 1 0,0 0 0,0-1 0,0 1 1,0 0-1,3 3 0,-1 0-2,0 1 1,-1-1-1,0 1 0,0 0 1,0 0-1,-1 0 0,3 10 1,1 10-58,-1 0 1,2 50-1,-7-71 47,1 12-11,2 37-85,-4 76 1,-1-115 109,1-1 0,-2 1 0,1-1 1,-2 0-1,0 0 0,-1 0 0,0-1 0,-1 0 0,-1 0 1,-10 16-1,14-25 6,0 0 1,0 0-1,-1 0 1,0-1-1,1 1 1,-2-1-1,1 0 1,0 0-1,-1 0 0,1-1 1,-1 1-1,1-1 1,-1 0-1,-6 1 1,9-3-1,-1 1 0,1-1 0,0 0 0,-1 1 0,0-1 1,1 0-1,-1-1 0,1 1 0,0 0 0,-1-1 0,1 1 0,-1-1 1,1 0-1,0 0 0,-1 0 0,1 0 0,0 0 0,0-1 0,0 1 0,0-1 1,0 1-1,0-1 0,0 0 0,0 1 0,1-1 0,-1 0 0,1 0 1,-1 0-1,0-3 0,-4-5-25,1 0 0,1 0-1,0 0 1,0-1 0,1 0 0,0 0 0,1 0 0,0 0 0,0-14-1,3 24 20,-1 0-1,1 0 0,0 1 0,0-1 1,-1 0-1,1 0 0,0 1 0,0-1 1,0 1-1,0-1 0,0 1 0,0-1 1,0 1-1,0-1 0,0 1 0,0 0 1,0-1-1,0 1 0,0 0 0,0 0 0,0 0 1,0 0-1,0 0 0,0 0 0,0 0 1,0 0-1,0 1 0,0-1 0,0 0 1,1 1-1,38 7 2,-24 0-6,-1 2 1,0-1 0,0 2-1,-1 0 1,20 21 0,-15-15 11,0-1 0,26 17 1,-38-28 6,0-1 0,0 0 1,1-1-1,-1 0 0,1 0 1,0-1-1,0 0 0,0 0 0,0-1 1,0 0-1,9 0 0,-14-1-7,1 0 0,0 0 0,-1 0 0,1 0 0,0-1 0,0 1 0,-1-1 0,1 0 0,-1 0 0,1-1 0,-1 1 0,1-1 0,-1 1 0,4-4 0,-4 2-176,0-1 1,0 0-1,0 1 1,0-1 0,-1-1-1,1 1 1,-1 0 0,-1 0-1,1-1 1,2-7 0,6-25-5301,-9 1-6561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46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33 398 6977,'0'0'9348,"-6"14"-9037,-15 42 279,15-42 5362,6-54-5804,17-199-93,-1 36-578,-17 305 505,6-1 0,20 128 0,76 243 367,-97-450-339,-2-15-2,-1 0-1,1 1 0,0-1 0,0 0 0,1 0 0,0 0 0,0 0 0,7 9 1,-10-16-8,0 1 0,1-1 1,-1 0-1,0 0 0,0 1 1,0-1-1,0 0 0,1 0 1,-1 0-1,0 1 1,0-1-1,0 0 0,1 0 1,-1 0-1,0 1 0,0-1 1,1 0-1,-1 0 0,0 0 1,1 0-1,-1 0 0,0 0 1,0 0-1,1 0 0,-1 1 1,0-1-1,1 0 0,-1 0 1,0 0-1,1 0 1,-1-1-1,0 1 0,0 0 1,1 0-1,-1 0 0,0 0 1,1 0-1,-1 0 0,0 0 1,0-1-1,1 1 0,-1 0 1,1 0-1,5-26-27,-5-159-2875,-1 88-3129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4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 8450,'0'0'7913,"-1"40"-6955,0 132-87,2-150-588,0 1 0,1-1 0,10 42 1,-7-51-114,-1 0 1,2 0 0,0 0 0,1-1 0,10 15 0,-15-23-147,0-1 0,0 1 0,1-1 0,-1 0 1,1 0-1,0 0 0,0 0 0,0 0 0,0-1 0,1 1 1,-1-1-1,1 0 0,-1 0 0,1 0 0,0-1 0,0 1 1,0-1-1,-1 0 0,1 0 0,1 0 0,-1 0 0,0-1 1,0 0-1,0 0 0,0 0 0,0 0 0,0-1 0,0 1 1,0-1-1,0 0 0,0 0 0,0-1 0,0 1 0,0-1 1,-1 0-1,1 0 0,0 0 0,-1 0 0,5-5 1,4-5 31,-2 0 1,0-1 0,0 0 0,-1-1 0,-1 0 0,0 0 0,-1-1 0,-1 0 0,8-26 0,-9 23-35,0 0 1,-2-1-1,0 0 0,-1 0 1,-1 0-1,0 0 1,-2 0-1,-2-21 0,2 34-17,-1 1-1,0-1 1,0 1-1,0-1 1,0 1-1,-1 0 1,0 0-1,0 0 1,0 0-1,-1 0 1,1 1-1,-1 0 1,0 0-1,-1 0 1,1 0-1,-1 0 1,1 1-1,-1 0 1,0 0-1,0 0 0,0 1 1,-1-1-1,1 1 1,-1 1-1,1-1 1,-1 1-1,-7-1 1,5 1-13,0 0-1,0 0 1,0 1 0,0 0-1,0 0 1,-1 1 0,1 0 0,0 0-1,0 1 1,1 0 0,-1 1 0,0 0-1,1 0 1,-1 1 0,1-1-1,0 1 1,0 1 0,1 0 0,-8 6-1,5-1-66,1 0-1,1 0 0,0 0 1,0 1-1,1 0 0,0 0 1,1 0-1,1 1 0,0 0 1,-4 18-1,0 7-1063,3 0 0,-2 46 0,5 8-5129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4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251 138 5721,'0'0'4384,"14"-17"-3967,46-54 42,-58 69-228,1 0 0,-1 0 0,0 0 0,0 0-1,0-1 1,0 1 0,0-1 0,-1 0 0,1 1 0,-1-1 0,0 0-1,0 0 1,0 0 0,0 0 0,0 0 0,0-5 3691,-24 8-1122,12 0-2648,-1 0 1,1 1 0,0 0 0,-1 0-1,-11 5 1,17-4-136,0 0-1,0 1 1,0 0-1,0 1 1,1-1 0,-1 1-1,1 0 1,0 0-1,0 1 1,-6 7-1,-8 11 6,2 1-1,0 1 0,1 1 0,2 1 0,1 0 0,1 0 0,1 1 0,1 1 0,2-1 0,-6 35 0,2 15-6,2 1 0,2 126 0,7-180-16,2 0 0,1 0 0,0 0 0,2 0 0,9 30 0,-12-49-1,1 0 1,1 0 0,-1 0 0,1-1 0,0 1 0,0-1 0,0 1 0,1-1 0,0-1-1,0 1 1,0 0 0,1-1 0,-1 0 0,1 0 0,0 0 0,0 0 0,1-1 0,-1 0-1,1 0 1,-1-1 0,1 1 0,0-1 0,0 0 0,0-1 0,0 0 0,10 1 0,-10-1 0,-1-1 0,1 0 0,0 0 0,-1 0 0,1-1 0,0 0 0,-1 0 0,1 0 0,-1-1 0,1 0 0,-1 0 1,0-1-1,0 1 0,0-1 0,0 0 0,7-6 0,-5 3 9,-1 0-1,0-1 1,0 0-1,-1 0 1,1-1-1,-2 1 1,1-1-1,-1 0 1,5-15-1,-2 3 4,-1-1 0,-1 0 0,-1 0 0,-1 0-1,-1-1 1,-1 1 0,-1-1 0,-3-24 0,3 43-10,-1 0 1,0 0 0,0 0-1,0 0 1,0 0-1,0 0 1,-1 0 0,1 1-1,-1-1 1,0 1-1,0-1 1,0 1-1,0-1 1,0 1 0,0 0-1,-1 0 1,1 0-1,-1 0 1,0 1 0,1-1-1,-1 1 1,0-1-1,0 1 1,0 0-1,0 0 1,0 0 0,0 1-1,0-1 1,0 1-1,0-1 1,0 1 0,0 0-1,0 0 1,-1 1-1,1-1 1,0 1-1,0-1 1,0 1 0,0 0-1,0 0 1,0 0-1,0 1 1,1-1 0,-1 1-1,0-1 1,1 1-1,-5 4 1,1 0-12,0 1 0,1 0 1,-1 0-1,1 0 0,1 1 1,0-1-1,0 1 0,0 0 0,1 1 1,0-1-1,0 1 0,0 8 0,-2 8-90,1-1 0,1 1 0,1 28 0,2-45-26,0 0 0,0 0 0,1-1-1,0 1 1,1 0 0,3 12 0,-4-18-41,0 1 1,1-1 0,-1 0-1,0 0 1,1 1-1,0-1 1,-1 0 0,1 0-1,0-1 1,0 1-1,0 0 1,0-1 0,0 1-1,0-1 1,1 1 0,-1-1-1,0 0 1,1 0-1,-1 0 1,1-1 0,-1 1-1,5 0 1,29 1-5299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4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4865,'0'0'12647,"0"0"-12607,0 0 0,0-1 0,0 1 0,-1 0 0,1 0 0,0 0 0,0 0 0,0 0 1,0 0-1,0 0 0,0-1 0,0 1 0,0 0 0,0 0 0,-1 0 0,1 0 0,0 0 0,0-1 0,0 1 1,0 0-1,0 0 0,0 0 0,0 0 0,0-1 0,0 1 0,0 0 0,0 0 0,0 0 0,0 0 0,0 0 0,0-1 1,1 1-1,-1 0 0,0 0 0,0 0 0,0 0 0,0 0 0,0-1 0,0 1 0,0 0 0,0 0 0,0 0 1,1 0-1,-1 0 0,0 0 0,0 0 0,0-1 0,0 1 0,0 0 0,0 0 0,1 0 0,-1 0 0,0 0 1,0 0-1,0 0 0,0 0 0,1 0 0,-1 0 0,0 0 0,0 0 0,0 0 0,0 0 0,0 0 0,1 0 1,-1 0-1,0 0 0,63 73 370,-3 3 0,-4 2 0,-3 2 0,-4 3 1,74 170-1,-75-131-208,-5 2 1,-6 2-1,36 230 1,-56-201 174,-5 307 0,-17-407-350,-1-1 0,-3 0 0,-3 0 0,-1-2 1,-3 1-1,-27 59 0,4-16-1306,39-96 1215,0 0 0,0 0 0,0-1-1,0 1 1,0 0 0,-1 0 0,1 0-1,0 0 1,0 0 0,0 0 0,0 0 0,0 0-1,0 0 1,0 0 0,0 0 0,-1 0-1,1 0 1,0 0 0,0 0 0,0 0-1,0 0 1,0 0 0,0 0 0,0 0 0,0 0-1,-1 0 1,1 0 0,0 0 0,0 0-1,0 0 1,0 0 0,0 1 0,0-1 0,0 0-1,0 0 1,0 0 0,0 0 0,0 0-1,-1 0 1,1 0 0,0 0 0,0 0-1,0 0 1,0 1 0,0-1 0,0 0 0,0 0-1,0 0 1,0 0 0,0 0 0,0 0-1,0 0 1,1-15-1729,6-24-619,13-21-1967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4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 7362,'0'0'8968,"-1"1"-8920,1-1-1,0 0 1,0 0-1,0 0 1,0 0 0,0 0-1,0 0 1,0 0-1,0 0 1,-1 1-1,1-1 1,0 0-1,0 0 1,0 0 0,0 0-1,0 0 1,0 0-1,-1 0 1,1 0-1,0 0 1,0 0-1,0 0 1,0 0 0,0 0-1,-1 0 1,1 0-1,0 0 1,0 0-1,0 0 1,0 0-1,0 0 1,-1 0 0,1-1-1,0 1 1,0 0-1,0 0 1,0 0-1,0 0 1,0 0 0,0 0-1,0 0 1,-1 0-1,1 0 1,0-1-1,0 1 1,0 0-1,0 0 1,0 0 0,0 0-1,0 0 1,0 0-1,0-1 1,0 1-1,0 0 1,0 0-1,0 0 1,0 0 0,0 0-1,0-1 1,0 1-1,0 0 1,0 0-1,0 0 1,0 0 0,0 0-1,0 0 1,0-1-1,-8 13 104,1-1 1,1 2-1,0-1 0,0 1 0,1-1 1,1 1-1,0 1 0,-4 20 0,3-11-42,-12 54 116,4 1 0,2 1 0,5 0 0,3 0 1,8 95-1,-4-160-195,0 0-1,2 0 1,0-1 0,0 1 0,1-1 0,1 0 0,0 0 0,11 21-1,-13-30-165,-1 0-1,1 0 1,0 0-1,0 0 1,1-1-1,-1 1 0,1-1 1,0 0-1,0 0 1,0 0-1,0 0 1,0-1-1,0 1 0,1-1 1,-1 0-1,1-1 1,0 1-1,-1-1 1,1 0-1,0 0 0,0 0 1,0-1-1,0 0 1,0 0-1,-1 0 1,1 0-1,6-2 0,15-6-4121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5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72 4297,'0'0'11813,"-1"7"-10822,-3 36-843,2 0-1,1-1 1,8 66 0,-5-99-142,-1-1 1,1 1-1,1-1 0,0 0 1,0 0-1,1 0 0,-1 0 1,2-1-1,-1 1 0,9 9 1,-11-14 0,1 0 1,0 0 0,0 0-1,1 0 1,-1 0-1,0-1 1,1 0-1,0 0 1,-1 0 0,1 0-1,0 0 1,0-1-1,0 1 1,0-1 0,0 0-1,0-1 1,1 1-1,-1-1 1,0 0-1,0 0 1,1 0 0,-1 0-1,5-1 1,-5-1 14,1 0-1,-1 0 1,1 0 0,-1 0 0,0-1 0,0 1-1,0-1 1,0 0 0,-1 0 0,1-1 0,-1 1-1,0-1 1,0 0 0,0 1 0,0-1 0,-1-1-1,0 1 1,1 0 0,-2-1 0,3-5 0,3-8 25,-1-1 1,-1 0-1,5-32 1,-7 33-28,0-1 1,-2 0-1,0 1 0,-1-1 1,-4-23-1,3 36-12,0 0 0,-1 0 0,0 0 0,0 0 0,0 0-1,-1 0 1,0 1 0,0-1 0,0 1 0,-1 0 0,1 0 0,-1 0 0,-1 0 0,1 1-1,-1-1 1,1 1 0,-1 0 0,-11-5 0,9 5-6,0 0 0,0 0-1,-1 1 1,1 1 0,-1-1 0,0 1-1,0 0 1,0 1 0,0 0 0,0 0-1,-11 1 1,15 0-27,1 0 1,-1 1-1,0 0 1,1-1-1,-1 1 1,1 1-1,0-1 1,-1 0-1,1 1 0,0-1 1,0 1-1,0 0 1,0 0-1,0 1 1,0-1-1,1 0 0,-1 1 1,1 0-1,-1-1 1,1 1-1,0 0 1,0 0-1,0 0 0,1 1 1,-1-1-1,1 0 1,-2 5-1,-1 12-1392,0 1-1,2 0 0,-1 28 1,2-7-7045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5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4489,'0'7'15094,"0"33"-14629,15 438 302,-15-554-3808,0 28-2730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52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10002,'0'0'8409,"-7"13"-7977,-3 8-272,1 1 1,1 0 0,0 1 0,2 0 0,1 0-1,-3 34 1,7-46-122,0 30 6,0-40-44,1 0-1,0 1 1,0-1-1,0 0 1,1 0-1,-1 0 1,0 0 0,0 0-1,0 0 1,1 0-1,-1 0 1,1 0 0,-1 0-1,1 0 1,-1 0-1,1 0 1,0 0-1,-1 0 1,1-1 0,0 1-1,-1 0 1,1 0-1,0-1 1,0 1 0,0 0-1,0-1 1,1 1-1,7 0 21,0-1-1,0 0 1,0 0-1,0-1 1,-1 0-1,1-1 1,0 0-1,-1 0 1,1-1-1,13-6 1,-14 5 0,1 1-1,0 0 1,0 0-1,0 1 1,0 0 0,0 0-1,0 1 1,0 1 0,15 0-1,-20 1-20,-1 0 0,1 0 0,-1 1 0,0 0 1,1-1-1,-1 1 0,0 1 0,0-1 0,0 0 0,0 1 0,-1-1 0,1 1 0,-1 0 0,1 0 0,-1 0 0,0 0 0,0 0 0,-1 0 0,1 1 0,0-1 0,-1 0 0,0 1 0,0 0 0,0-1 0,0 1 0,0 5 0,3 16 6,-1 0 0,0 44 1,-3-52 0,0-14-10,1 22 60,-1 0-1,-1 0 1,-1-1-1,-7 33 1,8-51-47,-1-1 1,1 1-1,-1-1 1,0 0 0,-1 1-1,1-1 1,-1 0-1,0 0 1,0-1-1,0 1 1,-1-1 0,0 1-1,0-1 1,0 0-1,0-1 1,-1 1 0,1-1-1,-1 1 1,0-1-1,0-1 1,0 1-1,0-1 1,-1 0 0,1 0-1,-7 1 1,7-2-192,0 0 1,0-1-1,0 0 1,0 0-1,1 0 1,-1 0-1,0-1 1,0 0-1,0 0 1,1 0-1,-1 0 0,0-1 1,1 0-1,0 0 1,-1 0-1,1-1 1,0 1-1,-7-7 1,-27-28-6422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52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8914,'0'0'10274,"188"0"-9530,-141 0-280,0 0-224,-7-3-144,-4-4-96,-3 7-504,-8 0-1944,-10 0-6650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53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7818,'0'0'8644,"12"19"-7741,3 5-608,-1 1 0,-1 0 0,-1 1 0,-1 1 0,9 36 0,4 58 285,-7 1 1,-4 1-1,-5 186 1,-17-117-365,7-173-227,-1-1-1,-1 0 0,0 0 1,-2-1-1,0 1 1,0-1-1,-2 0 0,-10 16 1,17-31-150,0 0 1,0-1-1,-1 1 1,1 0 0,-1-1-1,1 0 1,-1 1-1,1-1 1,-1 0 0,0 0-1,1 0 1,-1 0-1,0 0 1,0 0-1,0 0 1,0-1 0,0 1-1,0-1 1,0 1-1,0-1 1,0 0 0,0 0-1,0 0 1,-3 0-1,-13 0-7339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35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11763,'0'0'8457,"109"274"-7785,-102-147-327,-7 3-81,0-3-104,0-13-112,-14-23-48,-8-25-344,4-24-945,-4-29-1727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54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 5281,'0'0'12301,"-3"0"-9378,-20 0-2259,16 1-649,1 0 1,0 0-1,-1 0 1,1 1-1,0 0 1,0 0-1,0 1 1,0 0-1,0 0 1,1 0-1,-1 1 1,1-1-1,0 1 1,0 1-1,0-1 1,1 1-1,-1-1 1,1 1 0,-5 9-1,-5 6 27,1 1 0,1 1 0,-16 42 0,15-28 2,2-1-1,2 2 1,1 0-1,2 0 0,1 0 1,1 59-1,4-94-42,0 0 0,0 1 0,0-1 0,0 0 0,0 0 0,0 0 0,1 0-1,-1 0 1,1 0 0,0 0 0,-1 0 0,1 0 0,0 0 0,0 0 0,0 0 0,1-1-1,-1 1 1,0 0 0,1-1 0,-1 1 0,1-1 0,-1 1 0,1-1 0,0 0-1,-1 0 1,1 0 0,0 0 0,0 0 0,3 1 0,1 0 7,1-1 1,-1 0-1,1-1 1,-1 1-1,1-1 1,-1 0-1,1-1 1,9-2-1,-9 1-4,1 0 1,-1-1-1,0 0 0,0 0 0,0 0 1,0-1-1,-1 0 0,0-1 1,1 0-1,-2 1 0,1-2 0,0 1 1,6-9-1,-11 13-12,-1-1 0,1 1 0,0 0-1,0-1 1,-1 1 0,1 0 0,0-1 0,-1 1 0,1-1-1,-1 1 1,0-1 0,0 1 0,1-1 0,-1 1-1,0-1 1,0 1 0,0-1 0,-1 1 0,1-1 0,0 1-1,-1-1 1,1 1 0,-1-1 0,1 1 0,-1-1 0,1 1-1,-1 0 1,0-1 0,0 1 0,0 0 0,0 0 0,0 0-1,0-1 1,0 1 0,0 0 0,0 0 0,-1 1 0,1-1-1,0 0 1,0 0 0,-1 1 0,-2-2 0,-3-2-5,0 0 1,0 1 0,0 0-1,-1 0 1,1 1 0,-16-4 0,21 6 6,0-1 0,0 1 0,0 0 0,0-1 0,0 1 1,-1 0-1,1 0 0,0 0 0,0 1 0,0-1 0,0 0 1,0 1-1,0-1 0,0 1 0,0 0 0,0 0 0,0 0 0,0 0 1,1 0-1,-1 0 0,0 0 0,1 0 0,-1 1 0,1-1 1,-1 1-1,1-1 0,-1 1 0,1 0 0,-1 2 0,-1 3-36,1 1-1,0 0 0,1 0 0,0 1 1,0-1-1,1 0 0,1 11 0,-2-1-467,2 1-1,0 0 0,2-1 1,0 0-1,0 1 1,2-1-1,7 19 0,26 34-5521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5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22 216 8754,'0'0'13635,"-21"-141"-13035,21 109-48,0 2-144,0 17-208,3 26-544,12 20-1856,-1-4-5482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5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7298,'0'0'8835,"-12"37"-8418,-4 10-203,3-10 97,1 1 0,2 1 0,-9 70 0,10-23 564,6 133 0,5-204-856,0 0 0,0 0 0,2 0 0,0-1 0,1 0 0,0 1 0,1-2 0,0 1 0,2-1 0,-1 0 0,2 0 0,-1-1 0,12 12 0,-13-15-117,1 0 1,0-1-1,0 0 0,1-1 1,0 1-1,1-2 1,0 1-1,0-1 0,0-1 1,0 0-1,1 0 0,0-1 1,0 0-1,0-1 0,0 0 1,1-1-1,15 1 1,-25-4 90,0 1 0,0-1 1,-1 0-1,1 0 0,0 1 1,-1-1-1,1 0 1,-1-1-1,1 1 0,-1 0 1,1 0-1,-1-1 0,0 1 1,0-1-1,0 1 0,0-1 1,0 1-1,0-1 1,0 0-1,0 1 0,-1-1 1,1 0-1,-1 0 0,1 1 1,-1-1-1,1 0 0,-1 0 1,0 0-1,0 0 1,0-2-1,2-74 202,-2 61-147,0-185-328,-1 201 276,1 1-1,0-1 1,-1 1 0,1-1-1,-1 1 1,1-1 0,-1 1-1,1 0 1,-1-1 0,1 1-1,-1 0 1,1-1 0,-1 1-1,1 0 1,-1 0 0,0-1 0,1 1-1,-1 0 1,1 0 0,-1 0-1,0 0 1,1 0 0,-1 0-1,1 0 1,-1 0 0,0 0-1,1 0 1,-1 0 0,1 0-1,-1 1 1,0-1 0,1 0 0,-1 0-1,1 1 1,-1-1 0,1 0-1,-1 1 1,1-1 0,-1 0-1,1 1 1,-1-1 0,1 1-1,-1-1 1,1 1 0,0-1-1,-1 2 1,0 0 11,1 87-997,0-79-2869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5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74 9858,'0'0'7542,"-6"28"-7085,-16 91-146,20-108-277,0 0 0,1 1 0,0-1 0,1 1 0,0-1 0,0 1 0,2-1 0,-1 1 0,6 18 0,-5-26-30,0-1 0,-1 0 0,1 0 0,1 0 0,-1 0 0,0 0 0,1 0 0,-1-1 0,1 1 0,0-1 0,0 0-1,0 0 1,0 0 0,0 0 0,1 0 0,-1-1 0,0 1 0,1-1 0,-1 0 0,1 0 0,0 0 0,-1-1 0,1 1 0,0-1 0,-1 0 0,1 0 0,5-1 0,-5 1 2,-1 0-1,1 0 1,-1-1 0,1 0 0,0 0 0,-1 0 0,1 0 0,-1 0 0,0 0 0,1-1 0,-1 0 0,0 0-1,0 0 1,0 0 0,0 0 0,2-3 0,0 0-2,0-1 1,-1 1-1,0-1 0,0 0 0,0 0 1,-1-1-1,5-12 0,-2 3-1,-2 0 0,0 0-1,-1 0 1,0-1 0,-1 1-1,-1-28 1,-2 36 3,-1 0-1,0 0 0,0 0 1,-1 0-1,1 1 1,-2-1-1,1 1 1,-1 0-1,0 0 1,-1 0-1,0 0 1,0 1-1,0-1 1,-1 1-1,1 1 1,-2-1-1,-8-6 1,9 7-6,-1 0-1,0 0 1,0 1 0,-1 0-1,1 0 1,-1 0 0,0 1-1,0 1 1,0-1 0,0 1 0,-1 0-1,1 1 1,-1 0 0,1 1-1,-1-1 1,1 1 0,-9 2-1,14-1-11,-1 0 0,1 0-1,0 0 1,0 0 0,0 1-1,1-1 1,-1 1-1,0 0 1,0 0 0,1 0-1,0 0 1,-1 0 0,1 1-1,0-1 1,0 1-1,0-1 1,0 1 0,0 0-1,1 0 1,-1 0 0,1 0-1,0 0 1,0 0 0,-1 4-1,-1 7-93,1 0 1,0 0-1,1 0 0,0 15 1,1-17-41,-1 66-1901,1-11-2506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5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7154,'0'0'5961,"0"218"-4609,0-140-464,0-3-88,0-7-87,0-19 127,0-13-392,0-16-328,0-23-1168,11-30-2793,3-6-6433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57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8770,'0'0'7734,"-3"17"-7484,0 4-112,-2 7 769,-2 56 1,10-79-901,1-1 1,0 0 0,0 0-1,0 0 1,0 0 0,1-1 0,0 0-1,-1 0 1,1 0 0,9 4-1,6 5-2,-12-7 8,0 1 0,-1 0 0,0 0 0,0 1 0,-1 0 0,0 0 1,0 1-1,-1 0 0,1 0 0,-2 0 0,1 0 0,-1 1 0,5 17 0,-3-4 357,-2 0-1,-1 0 1,-1 0 0,0 40-1,-2-58-327,0 0 0,-1 0-1,1 0 1,-1 0 0,0 0 0,0 0-1,0 0 1,0-1 0,-1 1 0,0 0-1,0-1 1,0 1 0,0-1 0,0 0-1,-1 1 1,1-1 0,-1 0 0,0-1 0,0 1-1,0 0 1,0-1 0,0 0 0,-1 1-1,-4 1 1,3-2-277,0 0 1,-1 0-1,0 0 0,1 0 1,-1-1-1,0 0 0,0-1 0,0 1 1,0-1-1,1 0 0,-1 0 1,0-1-1,0 0 0,0 0 1,0 0-1,-8-4 0,-16-12-5723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57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11178,'0'0'10227,"113"-17"-10043,-70 11-160,8-1-24,-8 4-1881,-14-3-4808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3:5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6905,'0'0'11963,"61"258"-10587,-43-138-455,1 7-425,-12 7-208,-4-1-168,-3-18-120,-3-5-200,-19-35-1481,-3-36-4368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4:02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9754,'0'0'5497,"1"-9"-4903,2-2-375,3-27 2060,-5 38-2077,1 0-118,-1 9-17,2 41 460,10 59 1,1 5-428,-14-111-406,2 18 1312,-2-18-130,1-13-653,38-3-444,-30 10 216,0-1 1,0 1 0,0 1-1,0 0 1,0 0 0,1 0 0,-1 2-1,16-1 1,-21 1-14,-1-1 0,0 1 0,0-1 0,1 1 0,-1-1 0,0 0 0,0-1 0,0 1 0,0 0-1,0-1 1,0 0 0,-1 1 0,1-1 0,0 0 0,-1-1 0,1 1 0,-1 0 0,0-1 0,0 1 0,0-1 0,0 0 0,0 1 0,-1-1 0,1 0 0,1-5 0,1-2 21,-1 0 0,0 0 1,0 0-1,-1-1 0,-1 1 1,0 0-1,0-14 0,-1 23-23,1 0 67,0 0 0,0 0-1,-1 0 1,1-1 0,0 1-1,-1 0 1,1 0 0,-1-1-1,1 1 1,-1 0 0,0-1 0,0 1-1,0-1 1,1 1 0,-2-2-1,2 4 530,-2 11-500,0 101 260,4 131-42,-2-230-280,0 0 0,1 0 0,1 0 0,0-1 0,1 1 0,1-1 0,6 15 0,-7-29 360,1-11-397,2-4-1947,3 3-3558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4:03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3209,'0'0'13459,"-1"12"-10030,3 44-2671,13 2-68,35 151 827,-43-158-1422,-2 1-1,-3 91 1,-2-86 603,0-83-802,-4-62-2886,0 43-1060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5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6873,'0'0'9779,"0"43"-7248,2-7-2109,1-1 0,10 39 0,-2-7-216,-7-43-154,0 14 36,2 1-1,2-1 0,23 67 0,-30-103-19,0 0-1,0 0 1,0-1-1,0 1 1,0 0-1,0-1 1,1 1-1,-1-1 1,0 1-1,1-1 0,-1 0 1,1 0-1,-1 0 1,1 1-1,0-1 1,0-1-1,-1 1 1,1 0-1,0 0 1,0-1-1,0 1 0,0-1 1,0 0-1,0 1 1,0-1-1,0 0 1,0 0-1,-1 0 1,1 0-1,0-1 1,0 1-1,0 0 1,0-1-1,0 1 0,0-1 1,0 0-1,-1 0 1,1 0-1,3-2 1,8-4-29,0 0 0,-1-2 0,1 1 0,10-11 0,-16 13 105,416-294 191,-386 276-343,-1-2 0,-1-2 0,-1 0 0,-2-3 0,-1-1 0,34-45 0,-45 41 88,-20 35-84,-25 26-535,-7-13-1199,10-10-4243,11-2-3128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4:1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15331,'0'0'7255,"0"0"-7247,0-1-1,0 1 1,0 0 0,0 0-1,0-1 1,0 1-1,0 0 1,0-1 0,0 1-1,0 0 1,0 0-1,0-1 1,0 1 0,0 0-1,0 0 1,0-1-1,0 1 1,0 0 0,0 0-1,1-1 1,-1 1-1,0 0 1,0 0 0,0-1-1,0 1 1,1 0-1,-1 0 1,0 0 0,0 0-1,0-1 1,1 1-1,-1 0 1,0 0 0,0 0-1,1 0 1,-1 0-1,0 0 1,0-1 0,1 1-1,-1 0 1,0 0-1,0 0 1,1 0 0,-1 0-1,0 0 1,0 0 0,1 0-1,-1 0 1,0 0-1,1 0 1,-1 1 0,0-1-1,0 0 1,1 0-1,-1 0 1,0 0 0,34-4 225,-1 1 1,1 1-1,0 2 1,-1 2-1,1 0 1,38 10 0,-41-7-384,1-2 1,-1-1 0,33-1 0,-45-1-684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4:13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9794,'0'0'14075,"131"-6"-13715,-73 6-216,0 0-40,-4 0-24,-7 0-80,-4 0-800,-6-23-3073,-16-3-10250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4:19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167 395 10762,'0'0'9701,"0"-4"-9144,0-16-324,-1 1 0,-1 0-1,0 0 1,-2 0 0,0 0-1,-1 0 1,-1 1 0,-14-32-1,-1 8-166,-1 1 0,-31-44 0,34 64-122,13 25-132,4 16-99,2 13 164,2-1 0,1 1-1,10 47 1,-9-67 137,-1 0-1,1 0 1,1 0 0,1 0-1,0-1 1,0 0-1,1 0 1,0-1 0,1 0-1,1 0 1,16 16-1,-22-24 22,0-1 0,0 1 0,1-1-1,-1 1 1,1-1 0,0-1 0,-1 1 0,1 0-1,0-1 1,0 0 0,0 0 0,0 0-1,0 0 1,1-1 0,-1 1 0,0-1-1,0 0 1,0 0 0,0-1 0,0 1-1,1-1 1,-1 0 0,0 0 0,0-1-1,6-2 1,7-4 34,-1-2 0,0 1 0,-1-2 0,22-19 0,3 0-39,-34 26-29,93-58 32,-88 57-40,-1 0-1,1 0 1,0 1-1,1 1 0,-1 0 1,1 1-1,20-3 1,-29 5 4,0 0-1,-1 0 1,1 0 0,0 1 0,-1-1 0,1 1-1,0-1 1,-1 1 0,1 0 0,-1 0 0,1 0-1,-1 0 1,0 1 0,1-1 0,-1 1-1,0-1 1,0 1 0,0 0 0,0 0 0,0 0-1,0 0 1,-1 0 0,1 0 0,-1 0 0,1 1-1,-1-1 1,0 0 0,0 1 0,0-1 0,0 1-1,0 4 1,3 9 1,-2-1 1,0 1-1,-1 0 0,-1 22 0,0-24 0,0 48 130,-3-1 0,-22 121-1,1-70 203,-11 156 0,37-292-1074,0 1-1,2-1 0,1 0 0,12-38 1,-4 18-2798,6-26-7225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4:20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10178,'0'0'12587,"199"-159"-12355,-148 142-128,-4 4-104,4-16-120,-11 10-1720,-11 2-4778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4:20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141 319 10306,'0'0'9562,"-19"-35"-9403,-58-112-131,71 136-25,0 0-1,1 0 1,1-1 0,-1 1 0,2-1-1,-4-20 1,1 4-11,3 19-47,6 57 368,-2-42-274,1-1-1,0 0 1,0 1-1,0-1 1,0 0-1,1 0 1,0-1-1,0 1 1,0 0-1,1-1 1,0 0-1,0 0 1,0 0-1,0 0 1,0-1-1,1 0 0,-1 1 1,1-2-1,0 1 1,0 0-1,0-1 1,1 0-1,-1 0 1,0-1-1,1 1 1,-1-1-1,1-1 1,-1 1-1,1-1 1,0 0-1,-1 0 1,1 0-1,-1-1 1,1 0-1,-1 0 1,1 0-1,-1-1 1,0 1-1,1-1 1,4-3-1,-6 3-23,-1 0-1,1 0 1,-1 1 0,1-1 0,-1 1-1,1 0 1,0 0 0,0 0 0,0 1-1,0-1 1,0 1 0,-1 0 0,1 0-1,0 1 1,0-1 0,0 1 0,0-1-1,0 1 1,5 3 0,-3-1-3,-1 0 1,0 0-1,-1 1 1,1-1-1,-1 1 0,1 0 1,-1 1-1,0-1 1,-1 1-1,1 0 1,5 9-1,1 6 40,0 2 0,-2-1 0,0 1 0,-1 1 0,6 36 0,-1 35 274,-5 0 0,-5 126 0,3 45 27,4-223-402,-9-42 44,1 0 0,-1 1-1,0-1 1,0 0 0,0 1 0,0-1 0,0 0 0,0 0 0,0 1-1,1-1 1,-1 0 0,0 0 0,0 1 0,0-1 0,0 0 0,1 0-1,-1 1 1,0-1 0,0 0 0,1 0 0,-1 0 0,0 0 0,0 0-1,1 1 1,-1-1 0,0 0 0,1 0 0,-1 0 0,0 0 0,0 0-1,1 0 1,-1 0 0,0 0 0,1 0 0,-1 0 0,0 0 0,1 0-1,-1 0 1,1 0 0,10-24-388,20-118-4527,-19 70-4867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4:21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10098,'0'0'12019,"214"-52"-11443,-153 26-432,-6 3-144,6 1-288,-10-1-2017,-15-7-6168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5:1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7210,'0'0'13454,"0"15"-12812,0 279 54,0-293-826,-1 0 1,1 0-1,0 1 0,0-1 1,0 0-1,0 0 0,1 1 1,-1-1-1,0 0 0,0 0 1,1 0-1,-1 1 0,1-1 1,-1 0-1,1 0 0,-1 0 1,1 0-1,0 0 0,0 0 1,-1 0-1,3 1 0,24 2-7416,-24-4 6983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5:18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5961,'0'-1'17255,"0"12"-17238,19 334 403,-21-231-377,4 124-7,-2-238-37,0 0 0,0 0 0,1 0 1,-1 0-1,0 0 0,0 0 0,0 0 1,0 0-1,0 0 0,1 0 0,-1 0 1,0 0-1,0 0 0,0 0 0,0 0 0,0 0 1,0 0-1,1 0 0,-1 0 0,0 0 1,0 0-1,0 0 0,0 1 0,0-1 1,0 0-1,0 0 0,1 0 0,-1 0 1,0 0-1,0 0 0,0 0 0,0 0 0,0 0 1,0 1-1,0-1 0,7-29 113,6-40 109,-13 68-225,1 1 1,-1-1-1,0 1 0,0-1 1,0 1-1,1-1 0,-1 1 1,0-1-1,1 1 0,-1-1 1,0 1-1,1-1 0,-1 1 1,0 0-1,1-1 0,-1 1 1,1 0-1,-1-1 0,1 1 1,-1 0-1,1 0 0,-1-1 1,1 1-1,-1 0 0,1 0 1,-1 0-1,1 0 0,0 0 1,-1-1-1,1 1 0,-1 0 1,1 0-1,-1 1 0,1-1 0,-1 0 1,1 0-1,0 0 0,-1 0 1,1 0-1,-1 1 0,1-1 1,-1 0-1,1 0 0,-1 1 1,1-1-1,-1 0 0,0 1 1,1-1-1,-1 0 0,1 2 1,24 17-103,-24-19 106,7 8-45,1-1 0,0 1 0,1-2 0,0 1 0,0-1 0,0-1 0,1 0 0,0 0 0,0-1 0,0-1 0,0 0 0,1 0 0,-1-1 0,1 0 0,-1-1 0,1-1 0,0 0 0,-1 0 0,21-4 0,-28 3-25,-1 0-1,1 0 1,-1 0 0,0-1 0,0 1 0,0-1 0,0 0 0,0 0 0,0 0 0,-1 0 0,1-1 0,0 1 0,-1-1 0,0 1 0,0-1 0,0 0 0,0 0 0,0 0 0,0 0 0,-1 0 0,0-1 0,1 1 0,-1 0 0,0-1 0,0-4 0,2-9-131,-1-1 0,-1 1 0,-2-35 0,1 22 356,0 11-174,1-6 150,-1 0 1,-1 0-1,-2 0 1,0 1-1,-1-1 1,-11-33-1,14 56-51,-2 64 1283,6-13-1348,3-1-1,1 1 0,21 68 1,-11-48 15,-2 2-16,-9-36-9,1-1 0,2 0 0,1 0 0,26 56 0,-35-88-426,0 0 0,0 0 0,0 0-1,0 0 1,0 0 0,-1 0 0,1 0 0,-1 1 0,1-1 0,-1 0 0,0 0-1,0 1 1,0 2 0,0 3-1650,0 2-5309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5:2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5513,'0'0'15054,"-12"8"-12004,-14 58-2543,2 2-1,4 1 1,-13 73-1,7-31-350,-67 266-5,92-397-2578,0-17-3838,1-4-3671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5:22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8434,'0'0'11661,"-5"0"-10978,4 0-646,0 0 0,0 0 1,0 1-1,0-1 0,0 0 1,0 1-1,0-1 0,0 0 1,0 1-1,0-1 0,0 1 1,0 0-1,0-1 0,0 1 1,1 0-1,-1-1 0,0 1 1,0 0-1,1 0 0,-1 0 1,1 0-1,-1 0 0,1 0 1,-1 0-1,1 0 0,-1 0 1,1 0-1,-1 2 1,0 3 5,0 0 1,0 0 0,0 1 0,1-1 0,0 11-1,1-1-49,1-1 0,0 1-1,1-1 1,8 23-1,-6-26 4,1 1 1,1-2-1,0 1 0,0-1 0,11 13 0,-15-20-22,0 0 0,1 0 0,-1 0 0,1-1 0,0 0 1,0 0-1,0 0 0,0 0 0,0 0 0,1-1 0,-1 0 0,1 0 0,0 0 0,-1-1 1,1 1-1,0-1 0,7 1 0,-11-2 23,0 0-1,1-1 1,-1 1-1,0 0 1,0 0 0,1-1-1,-1 1 1,0-1 0,0 1-1,1-1 1,-1 0-1,0 1 1,0-1 0,0 0-1,0 0 1,0 0-1,0 1 1,0-1 0,0 0-1,-1 0 1,1-1 0,0 1-1,0 0 1,-1 0-1,1 0 1,-1 0 0,1-1-1,-1 1 1,1 0-1,-1 0 1,0-1 0,0-2-1,1-51 263,-2 36-209,1 6 8,0 0-1,-2 0 1,1 0 0,-8-24-1,8 33-34,0 0 0,0 0 0,-1 0 0,0 0-1,0 0 1,0 1 0,0-1 0,-1 1 0,1-1-1,-1 1 1,0 0 0,0 0 0,0 0 0,-1 0-1,1 1 1,0-1 0,-1 1 0,-4-3 0,6 5-23,0-1 0,1 1 0,-1-1 0,0 1 0,0 0 0,1-1 0,-1 1 0,0 0 0,0 0 0,1 0 0,-1 1 0,0-1 0,0 0 0,1 1 0,-1-1 0,0 1 0,1-1 0,-1 1 0,0 0 0,1 0 0,-1 0 0,1 0 0,0 0 0,-1 0 0,1 0 0,0 0 0,-1 1 0,1-1 0,0 0 0,0 1 0,0-1 0,0 1 0,0-1 0,1 1 0,-1 0 0,0-1 0,1 1 0,-1 0 0,1-1 0,-1 3 0,-3 10-92,1 0-1,0 1 0,-2 23 1,5-37 83,-3 36-957,2 0 0,5 45 0,8-24-4056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6:5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10578,'0'0'7466,"0"21"-6757,1 170 1397,2-14-543,-3-176-1557,0 0 0,0 0 0,0 0 0,0-1 0,0 1 0,1 0 0,-1 0 0,0 0 0,1-1 0,-1 1 0,1 0 0,-1 0 0,1-1 0,-1 1 0,1 0 0,-1-1 0,1 1 0,0-1 0,-1 1 0,1-1 0,0 1 1,-1-1-1,1 1 0,0-1 0,0 0 0,1 1 0,31 5 315,36-10 210,-53 2-452,0-2 1,0 0-1,0-1 0,-1 0 1,0-1-1,0-1 1,21-13-1,94-72 410,-34 21-291,-70 54-186,0 1 0,0 1 0,2 1 0,-1 1 1,2 2-1,56-15 0,-83 26-21,66-19-7,-66 18-25,1 0 1,-1 0-1,0 0 1,0 0-1,0 0 0,0 0 1,0 0-1,0-1 1,0 1-1,0-1 1,-1 1-1,1-1 0,0 0 1,-1 0-1,0 0 1,1 0-1,-1 0 0,0 0 1,0 0-1,0 0 1,0 0-1,0 0 0,-1-1 1,1 1-1,0-3 1,-1-10-568,0 10 163,0-1 0,0 0 0,0 0 0,-1 1 1,0-1-1,0 0 0,0 1 0,-4-10 0,-8-11-4904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5:22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192 101 1840,'0'0'15965,"-3"20"-15651,-6 48-92,8-55 3120,6-25-2906,1-4-198,-1 1-1,0-1 1,4-22-1,-9 35-229,1 0-1,-1 0 0,0-1 0,1 1 0,-1 0 0,-1 0 0,1-1 0,0 1 0,-1 0 0,0 0 0,0 0 0,0 0 0,0 0 0,0 0 0,0 0 0,-1 0 0,1 0 0,-1 0 0,0 1 0,0-1 0,0 1 0,0-1 0,-5-3 0,1 2 33,0 1-1,0-1 0,0 1 0,-1 0 1,0 0-1,1 1 0,-1 0 0,-11-2 1,15 3-18,0 1 0,0-1 0,0 1 0,0 0 0,0 0 0,0 0 0,0 1 0,-1-1 0,1 1 0,0 0 0,0-1 0,1 1 0,-1 1 0,0-1 0,0 0 0,0 1 0,1-1 0,-1 1 0,1 0 0,-1 0 0,1 0 0,-4 4 0,1 2-12,0 0-1,0 0 0,1 0 1,0 1-1,0 0 0,1 0 1,0 0-1,1 0 0,0 0 1,-1 14-1,0 15-50,1 48 0,2-58-18,0-22-69,0 1 1,1 0 0,-1-1-1,1 1 1,1-1 0,-1 1-1,1-1 1,0 0 0,0 1-1,1-1 1,0 0 0,0 0 0,0-1-1,8 9 1,-6-8-649,1 0 0,-1-1-1,1 0 1,1 0 0,-1-1 0,1 1 0,12 4 0,28 8-9676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53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14635,'0'0'9125,"3"3"-8981,16 16-33,0 1 1,-1 2-1,-1 0 0,-1 0 1,-1 2-1,18 38 0,60 163 156,-65-149-146,-10-29-49,98 227 314,-99-243-359,0 0 0,2-1 0,1-1 0,2-1 0,0 0 0,35 30-1,-39-43-31,-18-15-78,-9-11-858,-65-46-4504,38 27-643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5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0 990 11739,'0'0'12025,"18"-30"-11418,-6 10-509,120-187 576,356-526-525,-488 733-194,0 0 0,0 1 0,0-1 1,0 0-1,0 0 0,0 0 0,0 0 0,0 0 0,0 1 0,0-1 1,0 0-1,0 0 0,0 0 0,0 0 0,0 1 0,0-1 0,0 0 0,0 0 1,0 0-1,0 0 0,0 0 0,0 1 0,0-1 0,0 0 0,0 0 1,1 0-1,-1 0 0,0 0 0,0 0 0,0 1 0,0-1 0,0 0 0,0 0 1,1 0-1,-1 0 0,0 0 0,0 0 0,0 0 0,0 0 0,0 0 0,1 0 1,-1 0-1,0 0 0,0 0 0,0 0 0,0 0 0,0 0 0,1 0 1,-1 0-1,0 0 0,0 0 0,0 0 0,0 0 0,1 0 0,-1 0 0,0 0 1,0 0-1,0 0 0,0 0 0,1 0 0,0 24-2486,0-9-367,8 12-6402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54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66 312 8186,'0'0'10521,"-11"8"-9505,-32 22 181,42-30-1162,1 0 0,0 0 0,-1 1 0,1-1 0,0 0 0,-1 0 0,1 0 0,0 0 0,-1 0 0,1 0 0,-1 0 0,1 0 0,0 0 0,-1 0 0,1 0-1,0-1 1,-1 1 0,1 0 0,0 0 0,-1 0 0,1 0 0,0 0 0,0-1 0,-1 1 0,1 0 0,0 0 0,0-1 0,-1 1 0,1 0 0,0 0-1,0-1 1,-1 1 0,1 0 0,0 0 0,0-1 0,0 1 0,0 0 0,0-1 0,-1 1 0,1 0 0,0-1 0,0 1 0,0 0 0,0-1 0,0 1 0,0-1-1,0 1 1,0 0 0,0-1 0,0 1 0,0 0 0,1-1 0,-1 1 0,0-1 0,0-24 113,0 22 6,0-11-104,1 1 0,0-1 0,1 1-1,1-1 1,0 1 0,1 0 0,0 0 0,1 0 0,0 1 0,1 0 0,1 0 0,0 0 0,0 1 0,17-20 0,-13 17-26,1-1 0,0 2-1,1-1 1,0 2 0,27-21 0,-39 34-25,0-1 1,0 1-1,-1-1 1,1 1-1,0-1 1,-1 1-1,1 0 1,0-1-1,-1 1 1,1 0 0,-1 0-1,1-1 1,-1 1-1,1 0 1,-1 0-1,0 0 1,1 0-1,-1-1 1,0 1-1,0 0 1,0 0-1,0 0 1,1 1-1,-1-1 1,16 70-1,-6-24 29,2 0-1,1-1 1,34 75-1,-44-115-14,0 0-1,0-1 1,1 1-1,0-1 1,0 0-1,0 0 1,0 0 0,1 0-1,0-1 1,0 0-1,0 0 1,0 0-1,1-1 1,-1 0-1,1 0 1,0 0 0,0-1-1,0 1 1,0-1-1,1-1 1,-1 1-1,0-1 1,1-1-1,-1 1 1,1-1 0,-1 0-1,1 0 1,-1-1-1,1 0 1,-1 0-1,0 0 1,1-1-1,-1 0 1,7-3 0,0-1 13,0 1 1,0-2 0,0 0-1,-1 0 1,0-1 0,-1-1 0,0 0-1,0 0 1,-1-1 0,0-1-1,-1 0 1,0 0 0,-1 0 0,12-23-1,-15 24-30,-2-1 1,1 0-1,-1 0 0,-1 0 0,0 0 0,-1 0 0,0 0 1,-1-17-1,1 25-32,-1 0-1,-1 0 1,1 0 0,0 0 0,-1 0 0,1 0 0,-1 0 0,0 0 0,0 0 0,0 0 0,-1 0 0,1 0-1,-1 1 1,1-1 0,-1 0 0,0 1 0,0 0 0,0-1 0,0 1 0,0 0 0,-1 0 0,-3-2-1,-1 0-701,0 0 0,-1 1 0,1 0 0,-1 1 0,0 0 0,0 0 0,-13-1 0,-21 1-9952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5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 6313,'0'0'16467,"0"-1"-16442,-1 1 0,1 0 0,0 0 0,0-1 1,0 1-1,0 0 0,0 0 0,-1-1 0,1 1 0,0 0 1,0 0-1,0 0 0,-1-1 0,1 1 0,0 0 1,0 0-1,0 0 0,-1 0 0,1 0 0,0 0 1,-1-1-1,1 1 0,0 0 0,0 0 0,-1 0 1,1 0-1,0 0 0,0 0 0,-1 0 0,1 0 1,0 0-1,-1 0 0,1 0 0,0 0 0,0 1 1,-1-1-1,1 0 0,0 0 0,0 0 0,-1 0 1,1 0-1,0 0 0,0 1 0,-1-1 0,1 0 1,0 0-1,5 65 200,2-2 1,4 1 0,2-1-1,27 76 1,-16-53-202,-11-31-15,-10-37-66,1 1 0,1-1 0,1 0 0,0 0 1,1 0-1,18 30 0,-21-70-2791,-3-17-1917,-1-6-4283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5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8786,'0'0'12716,"22"-8"-11893,9-3-593,171-56 797,-152 52-910,1 2-1,65-8 1,-101 20-114,5-1 1,1 0 1,34 3-1,-51-1-10,0 1 0,0-1 1,1 1-1,-1 0 0,0 0 0,0 0 0,0 1 0,0-1 1,0 1-1,0 0 0,-1 0 0,1 1 0,-1-1 0,1 1 1,-1 0-1,0-1 0,0 2 0,5 4 0,-4 1-2,0 0 0,0-1 0,-1 1 0,0 1 0,-1-1 0,0 0 0,0 1 0,-1-1-1,0 19 1,-1-3 11,-1 1 0,-7 39 0,2-44-35,0-1 0,-1 0 1,-1 0-1,-1 0 0,-1-1 0,0-1 0,-2 0 0,0 0 0,0-1 1,-2 0-1,0-2 0,-1 1 0,-1-2 0,0 0 0,-1-1 0,-27 17 1,17-22-225,27-8 248,-1 0-1,1 0 0,-1 0 0,1 0 1,-1 0-1,1 0 0,-1 0 0,1 0 1,0 0-1,-1 0 0,1-1 0,-1 1 1,1 0-1,-1 0 0,1 0 0,0-1 1,-1 1-1,1 0 0,-1-1 0,1 1 1,0 0-1,-1-1 0,1 1 0,0 0 1,0-1-1,-1 1 0,1-1 0,0 0 1,0-1-7,0 0 1,0 0 0,0-1-1,0 1 1,1 0-1,-1 0 1,1-1 0,0 1-1,-1 0 1,1 0-1,0 0 1,0 0-1,1 0 1,-1 0 0,0 0-1,1 1 1,2-4-1,4-4-8,1 1 0,0 0 0,0 1 0,1 0 0,0 0-1,0 1 1,0 0 0,1 1 0,0 0 0,0 1 0,0 0-1,13-2 1,-16 4 12,0 0-1,0 0 1,0 1-1,0 0 1,0 0-1,0 1 1,0 0-1,0 1 1,0 0-1,0 0 1,0 1-1,-1 0 1,1 0 0,0 0-1,-1 1 1,0 0-1,1 1 1,-1 0-1,9 7 1,-8-3 6,0 0 0,-1 1 1,-1 0-1,1 0 0,-2 1 1,1-1-1,-1 1 0,-1 0 1,1 1-1,-2-1 1,0 1-1,0 0 0,2 16 1,-1 2 6,-2 0 0,0 0 0,-2 0 0,-4 31 0,3-49 0,-1 0 0,0 0 0,-1 0 0,-1 0 0,1 0 1,-1-1-1,-1 0 0,0 0 0,-1 0 0,0 0 0,0-1 0,-1 0 0,0 0 0,0-1 0,-1 1 1,0-2-1,-1 1 0,0-1 0,-19 11 0,15-11 8,-1 0 0,-1-1 0,1 0 0,-1-1 0,1-1 1,-1 0-1,-1-1 0,1-1 0,0 0 0,-1-1 0,1-1 0,-1 0 0,1-1 0,-19-4 0,28 4 1,0 0 1,0-1-1,0 0 0,0 0 0,0 0 0,1-1 0,-1 0 0,1 0 0,-1 0 1,1-1-1,0 0 0,1 0 0,-1 0 0,1 0 0,-1-1 0,1 0 0,-6-8 0,6 4-421,0 1-1,0-1 1,0 0-1,1 0 1,1 0-1,-1-1 1,2 1-1,-1 0 1,1-1-1,0-15 1,1-11-8760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56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16123,'0'0'7866,"0"215"-7866,11-170-1320,11-12-2521,-4-17-3529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57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14371,'0'0'9258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57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2697,'0'0'21536,"5"19"-21356,4 25-102,-2 0-1,1 75 0,-8-97-72,-1-15-22,0-1-1,1 1 1,0-1-1,1 0 1,-1 1 0,1-1-1,3 11 1,-4-17 16,0 0 0,1 0 1,-1 0-1,0 1 0,0-1 1,0 0-1,1 0 0,-1 0 0,0 0 1,0 0-1,1 0 0,-1 0 1,0 0-1,0 1 0,1-1 1,-1 0-1,0 0 0,0 0 1,1 0-1,-1 0 0,0 0 1,0 0-1,1-1 0,-1 1 1,0 0-1,0 0 0,1 0 1,-1 0-1,0 0 0,0 0 1,0 0-1,1 0 0,-1-1 1,0 1-1,0 0 0,0 0 1,1 0-1,-1-1 0,0 1 1,0 0-1,0 0 0,0 0 1,0-1-1,1 1 0,-1 0 1,0 0-1,0-1 0,0 1 1,0 0-1,0 0 0,0-1 1,0 1-1,0 0 0,0-1 0,8-15 47,1-9-38,0-4-1,1 1-1,1 1 0,1 0 0,2 0 0,30-44 0,-43 68-15,1 1 0,-1 0 0,1 0 0,0 0 0,0 0-1,-1 1 1,1-1 0,0 0 0,1 1 0,-1 0 0,0-1 0,0 1 0,1 0 0,-1 0 0,0 0 0,1 0 0,-1 1 0,1-1 0,-1 1-1,1-1 1,0 1 0,-1 0 0,1 0 0,-1 0 0,4 1 0,-3 0-13,0 0 1,0 1-1,0-1 0,-1 1 0,1 0 1,0 0-1,-1 0 0,0 0 0,1 0 1,-1 1-1,0-1 0,0 1 0,0 0 1,-1-1-1,1 1 0,-1 0 0,1 0 1,-1 0-1,1 5 0,21 84-98,-21-74 120,2 1 0,0-2 0,1 1-1,1 0 1,1-1 0,9 17 0,-15-32-2,0 0 0,0 0 0,1 0 0,-1 0 0,1-1 0,-1 1 0,1-1 0,0 1 0,-1-1 0,1 0 0,0 1 0,0-1 0,0 0 0,0 0 0,0 0 0,0-1 1,0 1-1,0 0 0,1-1 0,-1 1 0,0-1 0,0 0 0,0 0 0,1 0 0,-1 0 0,0 0 0,3-1 0,0 0-123,-1 0-1,1-1 1,-1 0-1,0 1 1,0-1-1,0-1 1,0 1-1,0-1 1,0 1-1,-1-1 1,7-7-1,20-27-3457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57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14211,'0'0'6858,"-66"196"-5666,41-89-384,11 14-312,10-4-240,4-6-128,14-16-40,30-14-40,3-19-48,4-16-216,18-27-584,-19-12-1425,-3-7-3304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0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9978,'0'0'11441,"9"0"-8076,53 0-3070,-19-3-242,-1-2 1,1-2 0,-1-2-1,78-27 1,-63 18-185,-55 18-224,-22 0-5471,4 0-1254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58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9298,'0'0'9517,"7"-2"-8578,1-1-580,0 0 1,0 1-1,0 0 1,0 1-1,0 0 1,11 0-1,-16 0-312,0 2-1,1-1 1,-1 0-1,0 1 0,0-1 1,1 1-1,-1 0 1,0 0-1,0 0 1,0 1-1,0-1 0,0 1 1,0-1-1,0 1 1,-1 0-1,1 0 1,-1 0-1,1 1 0,-1-1 1,0 0-1,3 5 1,1 4-36,0 0 1,-1 0 0,-1 0 0,1 1-1,-2 0 1,0 0 0,0-1 0,1 21-1,-1 102 89,-4-84-88,1-50-11,0 1 0,0 0 1,0-1-1,0 1 0,0 0 0,0 0 0,0-1 1,-1 1-1,1 0 0,0-1 0,0 1 0,-1 0 1,1-1-1,0 1 0,-1 0 0,1-1 0,0 1 0,-1-1 1,1 1-1,-1-1 0,1 1 0,-1-1 0,1 1 1,-1-1-1,0 1 0,1-1 0,-1 0 0,1 1 1,-1-1-1,0 0 0,0 1 0,1-1 0,-1 0 1,0 0-1,1 0 0,-1 0 0,0 0 0,1 0 0,-1 0 1,0 0-1,0 0 0,1 0 0,-1 0 0,0 0 1,1 0-1,-1-1 0,0 1 0,1 0 0,-1 0 1,0-1-1,1 1 0,-1 0 0,0-1 0,1 1 1,-1-1-1,1 1 0,-1-1 0,1 1 0,-1-1 1,1 0-1,0 1 0,-1-1 0,1 1 0,-1-1 0,1-1 1,-4-12 29,0 0-1,1 0 1,1-1 0,1 1 0,0 0 0,0-1 0,2 0 0,0 1 0,0-1 0,1 1 0,8-26-1,-4 24-19,1 1-1,1 0 0,0 0 0,1 1 0,19-24 0,-23 32-11,0 0 0,0 1-1,0-1 1,0 1 0,1 0 0,0 0 0,0 1-1,1 0 1,-1 0 0,1 0 0,-1 1 0,1 0-1,0 1 1,1-1 0,8-1 0,-14 4-5,0 0 1,0 0-1,-1 0 1,1 0-1,0 1 0,0-1 1,-1 0-1,1 1 1,0-1-1,-1 1 1,1 0-1,-1 0 1,1 0-1,-1-1 0,1 1 1,-1 0-1,1 1 1,-1-1-1,0 0 1,0 0-1,0 1 1,1-1-1,-1 0 1,0 1-1,-1-1 0,1 1 1,0 0-1,1 2 1,1 6 2,0 0 1,0 0 0,2 20-1,-2-10-5,7 59 2,5 31 42,-13-101-35,0-1 0,1 0 1,0 0-1,0 0 0,1 0 0,-1 0 0,2 0 0,-1-1 0,11 13 0,-11-17-90,0-1 0,-1 1-1,1-1 1,0 0 0,0 0-1,0 0 1,0-1 0,1 1-1,-1-1 1,0 0 0,1 0-1,-1 0 1,1-1 0,-1 0-1,0 0 1,1 0-1,-1 0 1,1-1 0,-1 1-1,1-1 1,-1 0 0,0-1-1,0 1 1,6-3 0,2-11-5008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59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12187,'0'0'11354,"18"153"-11090,-15-98-136,-3 1-40,0-11-88,0-9-448,0-13-2473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59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2529,'0'0'18814,"10"36"-17706,2 1-871,-1-4-50,-2 1-1,-1 0 1,-1 1 0,3 68-1,-7 297 418,-4-222-594,-4-155-266,5-22 216,0-1 0,0 1 0,0-1 0,-1 0 0,1 1 0,0-1 0,0 0 0,-1 0 0,1 1 0,0-1 0,0 0 0,-1 0 0,1 1 0,0-1 0,-1 0-1,1 0 1,0 0 0,-1 0 0,1 1 0,-1-1 0,1 0 0,0 0 0,-1 0 0,1 0 0,-1 0 0,1 0 0,0 0 0,-1 0 0,0 0 0,-1-1-215,1 0 1,-1 0 0,0 0 0,0-1 0,1 1-1,-1 0 1,1-1 0,-1 1 0,1-1 0,-1 1 0,1-1-1,0 0 1,0 0 0,0 1 0,-2-5 0,-12-29-6182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00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98 12411,'0'0'7337,"225"-98"-6049,-167 98-511,-11 7-329,-25 48-232,-22 20-144,-15 20 24,-46-1-48,-19-3-48,-3-12-304,10-24-632,15-22-465,15-24-23,21-25-120,11-33-1057,7-3-4288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0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 14979,'0'0'8986,"145"296"-8370,-145-159-112,-7 16-152,-44 0-152,-10-32-200,-8-7-120,4-26-792,14-33-2953,22-35-5209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20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11 163 7394,'0'0'8785,"-11"-13"-4565,14 11-4169,0 1 0,-1-1-1,1 0 1,0 1 0,0 0 0,0 0 0,0 0 0,0 0-1,1 0 1,-1 1 0,4-1 0,3-1 147,53-9 231,-1 2-1,1 3 1,124 5 0,-102 2-330,-31-1 7,-1 3 0,66 11 1,-38-5 66,1-3 0,132-6 0,-77-3-187,-64 4 61,0-4 0,128-22 0,-141 16-35,95-3 0,-96 10 2,111-20-1,-71 1-21,0 3 0,203-8 0,-269 27-26,59 10 0,-83-10 38,48 5 21,1-4 0,65-4 0,-19 0-36,13 0-12,-53-1 20,1 3 0,-1 2 0,0 4 0,69 14-1,-56 8-76,-65-22 73,2-1 0,-1 0 0,1 0 0,-1-2 0,1 0 0,22 3 0,233-6-1523,-269 0 1408,1 0-1,-1 0 1,1 0 0,0 0-1,-1 0 1,1 0-1,-1 0 1,1 0-1,0-1 1,-1 1-1,1 0 1,-1 0-1,1-1 1,-1 1-1,1 0 1,-1-1-1,1 1 1,-1-1-1,1 1 1,-1-1-1,0 1 1,1 0-1,-1-1 1,1 0-1,3-11-4855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2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 10058,'0'0'5053,"-2"-1"-5073,-4-5 3701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33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15 427 8554,'0'0'7580,"-15"-7"-3504,15-3-3975,0 0 0,1 0 0,0 0 0,1 1 0,0-1 0,0 0 1,1 1-1,4-10 0,-4 14-73,-1 0-1,1 1 1,0 0 0,0 0-1,0-1 1,1 2 0,-1-1-1,1 0 1,0 1 0,0 0-1,0 0 1,0 0 0,1 0-1,-1 1 1,1-1 0,0 1-1,9-3 1,12 0-60,0 0-1,0 1 1,1 2 0,45 2-1,-57 0 30,-6 1 1,0 0 0,0 1 1,0 0-1,0 1 1,0 0-1,0 0 1,-1 1-1,0 0 0,12 8 1,-11-7 2,1 1 0,1-1 1,-1-1-1,0 1 0,1-2 1,17 4-1,-7-4 29,1-1 0,0-1 0,-1-1 0,41-6 1,-56 4-24,-1 0 0,0 0 1,0-1-1,0 1 1,0-1-1,0-1 1,0 1-1,-1-1 0,0 0 1,0 0-1,0 0 1,0 0-1,0 0 0,-1-1 1,0 0-1,0 0 1,0 0-1,3-10 1,4-9 30,-1 0 0,8-43 0,-16 65-36,2-15 92,-1-1 0,0 1-1,-2-28 1,0 27 350,-1 18-443,1 1 1,-1-1 0,0 0-1,0 0 1,1 0-1,-1 1 1,0-1-1,1 0 1,-1 1 0,0-1-1,1 0 1,-1 1-1,0-1 1,1 1-1,-1-1 1,1 1-1,-1-1 1,1 1 0,-1 0-1,1-1 1,0 1-1,-1 1 1,-2 13-8,0 0 1,2 1-1,0-1 1,0 1-1,4 26 1,-1 3-2,-2-41 9,0-1 0,0 1 0,0-1 0,1 1 0,-1-1-1,1 1 1,0-1 0,0 1 0,0-1 0,0 0 0,1 0 0,-1 0 0,1 1 0,0-1 0,0-1 0,0 1 0,0 0 0,1 0 0,-1-1 0,1 0 0,0 1 0,-1-1-1,1 0 1,0 0 0,0 0 0,0-1 0,0 1 0,1-1 0,-1 0 0,0 1 0,1-2 0,-1 1 0,1 0 0,-1-1 0,1 1 0,-1-1 0,1 0 0,3 0 0,11-1 10,0 0 0,0-1 0,-1-1 0,1-1 1,-1 0-1,19-7 0,-9-1 4,-1 0-1,0-1 0,44-32 1,-40 25-3,50-25 1,-68 39-17,0 1 1,0 1-1,0 0 0,1 1 0,-1 0 1,1 1-1,0 1 0,15-1 0,-20 2-6,1 0 0,0 0-1,0 1 1,0 0 0,-1 1-1,1 0 1,0 0 0,8 4 0,-12-3 1,1 1 0,-1-1 0,1 1 1,-1 0-1,0 0 0,-1 1 1,1 0-1,-1-1 0,0 2 1,0-1-1,6 11 0,6 14-88,-2 1-1,-1 1 1,-2 0 0,0 1-1,-3 0 1,7 46-1,-10-67-309,-2-26 45,0-25-417,-3-20-2267,0-2-4462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50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26 245 5857,'0'0'5531,"-3"-25"-4592,-7-77 86,2 39 3767,3 9-223,7 81-4448,2 0 0,1-1 0,0 1 1,2-1-1,16 38 0,0 7-44,-9-23-63,0 4-40,2 0 0,2-2 0,2 0 0,34 58 0,-42-92-251,-5-18-188,-3-33-257,-4 13-2,-2 0 0,0 0 0,-2 1 0,0 0 0,-9-24 0,-12-25-5899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5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10162,'0'0'8809,"15"-31"-7837,54-94-435,-67 123-525,-1-1 0,1 1 0,0-1 0,0 1 0,0 0-1,0 0 1,0 0 0,0 0 0,0 0 0,1 0 0,-1 0 0,1 1-1,0-1 1,-1 1 0,1 0 0,0 0 0,4-1 0,-5 2-10,-1 0 0,1 0 0,0 0 0,0 0 0,0 0 0,0 1 0,-1-1 0,1 1 0,0-1 0,-1 1 0,1 0 0,0 0 0,-1 0 0,1 0 0,-1 0 0,1 0 0,-1 0 0,3 2 0,0 2-2,0 0 0,0 1 0,0-1 0,-1 1 0,0 0 0,0 0 0,0 0 0,3 11 0,13 61-70,-8-6-542,-3 1 0,-3 0 0,-7 91 1,2-161 581,0 4-72,0 1 0,-1-1 0,0 0-1,0 0 1,-3 10 0,4-15 55,-1-1 0,0 1 1,1-1-1,-1 0 1,0 1-1,0-1 0,0 0 1,0 1-1,0-1 0,0 0 1,0 0-1,0 0 1,0 0-1,-1 0 0,1 0 1,0 0-1,-1-1 0,1 1 1,0 0-1,-1-1 0,1 1 1,-1-1-1,1 1 1,-1-1-1,0 0 0,1 0 1,-1 1-1,1-1 0,-1 0 1,-2-1-1,2 1-11,-1-1 1,1 0-1,0 1 0,-1-1 1,1 0-1,0 0 0,0-1 1,0 1-1,0 0 0,0-1 1,0 1-1,0-1 0,0 0 1,0 1-1,1-1 0,-1 0 1,1 0-1,-1 0 0,1 0 1,-1-4-1,-24-55-295,17 37 150,-36-98-1995,33 86-2905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0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13339,'0'0'9962,"138"-35"-9818,-106 35-48,-6 0-24,-1 0-72,8-4-288,-4-5-1008,-8-11-3601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55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612 26 6905,'0'0'13663,"-4"0"-13130,-102-19 1014,-156 13-26,250 7-1518,1 1 0,0 0-1,0 1 1,0 0 0,0 1-1,0 0 1,0 1 0,1 0 0,0 1-1,0 0 1,1 0 0,-1 1-1,2 0 1,-1 1 0,1 0 0,0 0-1,0 1 1,1 0 0,0 0-1,1 1 1,0 0 0,0 0 0,1 0-1,1 1 1,0-1 0,0 1-1,1 0 1,0 1 0,1-1-1,-1 18 1,2 65-32,1-92 26,1 0 0,-1 0 0,1 1 0,0-1 1,-1 0-1,1 0 0,0 0 0,0 0 0,1 0 0,-1 0 0,0 0 0,1 0 1,-1 0-1,1 0 0,-1-1 0,1 1 0,0-1 0,0 1 0,0-1 1,0 0-1,0 0 0,0 0 0,0 0 0,0 0 0,4 1 0,10 4-6,0-1-1,28 5 0,-10-3 15,-9 2-13,0 1 0,0 0 0,-1 2-1,-1 1 1,0 1 0,-1 1 0,0 0 0,-1 2-1,-1 1 1,0 0 0,-2 2 0,24 30 0,-29-33-18,-1 1 0,-1 0 1,-1 1-1,0 0 0,-2 0 1,0 1-1,-1 0 0,-1 0 1,0 1-1,-2 0 0,-1 0 1,0 0-1,-2 0 0,0 1 1,-1-1-1,-4 26 0,1-36 23,1-1-1,-1 1 1,-1-1-1,0 0 1,0 0-1,-1 0 1,0-1-1,-1 0 1,0 0-1,0 0 1,-1 0-1,0-1 1,-1 0-1,0-1 1,0 0-1,-1 0 1,1-1-1,-1 0 1,-1 0-1,1-1 1,-1 0-1,0-1 1,0 0-1,0 0 1,-1-1-1,1-1 1,-1 0-1,0 0 1,-11 0-1,18-2 4,1-1 0,-1 1 0,0-1 0,1 0 0,-1 0 0,0 0 0,1 0 0,-1-1 0,1 1 0,0-1 0,-1 0 0,1 0 0,0 0 0,0 0 0,0-1 0,0 1 0,1-1 0,-4-4 0,1 0 0,1 0-1,-1 0 1,1 0 0,1-1-1,0 0 1,0 0 0,-4-16 0,2-3-4,1-1 0,1 0-1,2 0 1,2-29 0,-1 55-7,0 1-1,0-1 0,0 0 1,0 0-1,0 1 1,1-1-1,-1 0 0,1 1 1,-1-1-1,1 0 1,0 1-1,-1-1 0,1 1 1,0-1-1,0 1 0,0 0 1,0-1-1,0 1 1,1 0-1,-1 0 0,0-1 1,1 1-1,-1 0 0,0 0 1,1 0-1,-1 1 1,4-2-1,1 0-279,1 1-1,-1 0 1,1 0 0,-1 1 0,1 0-1,7 0 1,3 1-1019,24-1-4675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5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 5737,'0'0'15030,"2"35"-14802,9 112-78,-10-139-142,0 0 0,1 0 0,0-1 0,1 1 0,-1-1 1,2 0-1,-1 0 0,1 0 0,0 0 0,0 0 0,1-1 1,0 0-1,0 0 0,0 0 0,8 6 0,-1 0-8,-4-5-32,0 0 1,0 0-1,1 0 0,0-1 0,0-1 1,1 1-1,0-1 0,0-1 0,0 0 1,0 0-1,0-1 0,1-1 0,0 1 0,-1-2 1,1 0-1,22 0 0,-31-1 26,1 0-1,-1 0 1,0 0-1,1 0 1,-1-1-1,1 1 1,-1-1-1,0 0 1,1 0-1,-1 0 1,0 0-1,0 0 1,1 0-1,-1 0 1,0-1-1,0 1 1,-1-1-1,1 0 1,0 1-1,0-1 1,-1 0-1,2-3 1,0 1 19,-1-1 0,0 1 1,0-1-1,-1 0 0,1 0 1,-1 0-1,0 0 0,0 0 0,-1 0 1,1-8-1,-2 2 72,1-1-1,-1 1 1,-1-1-1,0 1 1,-1-1 0,0 1-1,-1 0 1,0 0-1,-8-15 1,0 8 86,0 1 1,-1-1 0,-1 2-1,-1 0 1,-24-20-1,31 29-113,-1 0 1,1 1-1,-2 0 0,1 1 1,0 0-1,-1 0 0,0 1 0,0 1 1,0-1-1,-1 2 0,1-1 1,-20-1-1,27 4-61,-1 0 0,1 0 0,0 1 0,-1-1 1,1 1-1,-1-1 0,1 1 0,0 0 0,0 1 0,-1-1 0,1 0 0,0 1 0,0 0 0,0 0 1,1-1-1,-1 2 0,0-1 0,1 0 0,-1 1 0,1-1 0,0 1 0,0-1 0,0 1 0,0 0 1,0 0-1,1 0 0,-1 0 0,1 0 0,-2 7 0,-2 7-388,1 0-1,1 0 1,1 1-1,-1 27 1,3-32-86,-1 54-3395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5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80 822 12523,'0'0'7343,"11"1"-7013,-2 1-310,-5-1 52,1 0 1,-1 0-1,1 0 0,0 0 1,0-1-1,-1 1 1,1-1-1,0-1 1,0 1-1,-1-1 0,1 1 1,0-1-1,-1-1 1,1 1-1,-1-1 0,1 1 1,-1-1-1,0-1 1,0 1-1,0 0 0,0-1 1,0 0-1,0 0 1,6-7-1,-3-1 31,-1-1-1,0 0 1,-1 0-1,0-1 1,0 1 0,-2-1-1,0 0 1,0 0-1,-1 0 1,0-19 0,0 4-54,-3-1 0,0 0-1,-10-52 1,-7 16-33,-2 1 0,-4 1 0,-2 2 0,-47-81 0,70 136-10,-26-41-6,28 46 6,-1-1 1,1 0-1,-1 0 1,0 1 0,0-1-1,1 0 1,-1 1-1,0 0 1,0 0 0,0-1-1,-1 1 1,1 0-1,0 0 1,0 1 0,0-1-1,-1 0 1,1 1-1,-4-1 1,5 2-2,0-1 0,0 1 0,0 0 0,0-1 0,0 1 0,0 0 0,0-1 0,0 1 0,0 0 0,1 0 0,-1 0 0,0 0 0,1 0 0,-1 0 0,0 0 0,1 0 0,0 0 0,-1 0 0,1 0 0,-1 1 0,1-1 0,0 0 0,0 0 0,0 0 0,0 0 0,0 1 0,0-1 0,0 0 0,0 0 0,0 0 0,0 0 0,1 2 0,-1 7 14,-3 82-5,4 1 1,4-1-1,23 127 0,80 264-104,-105-472 70,11 48-360,2-2 1,2 0-1,47 100 0,-64-155 333,0 0 0,0 0 0,0 0 0,1 0 0,-1 0 0,0-1 0,1 1 0,-1 0 0,1 0 0,0-1 0,0 1 1,-1-1-1,4 2 0,-4-3 5,-1 0 0,1 0 1,-1 0-1,1 0 1,-1 0-1,1 0 0,0 0 1,-1 0-1,1 0 1,-1 0-1,1-1 0,-1 1 1,1 0-1,-1 0 0,1 0 1,-1-1-1,1 1 1,-1 0-1,0-1 0,1 1 1,-1 0-1,1-1 1,-1 1-1,0-1 0,1 1 1,-1-1-1,0 1 1,1 0-1,-1-1 0,0 1 1,0-1-1,1 0 1,1-7-482,1 1 0,-2 0 0,1-1 0,-1 0 0,1-12 0,2-35-4375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5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36 11362,'0'0'8681,"0"0"-8671,0 0-1,0 0 1,-1 0 0,1-1-1,0 1 1,-1 0 0,1 0 0,0 0-1,0 0 1,-1 0 0,1-1-1,0 1 1,-1 0 0,1 0 0,0 0-1,-1 0 1,1 0 0,0 0-1,-1 0 1,1 0 0,0 0-1,-1 0 1,1 0 0,0 0 0,0 1-1,-1-1 1,1 0 0,0 0-1,-1 0 1,1 0 0,0 0 0,0 1-1,-1-1 1,1 0 0,0 0-1,0 0 1,-1 1 0,1-1 0,0 0-1,0 0 1,0 1 0,-1 0-1,0 4 44,0 1 0,0 0 0,0 0-1,1 0 1,0 0 0,0 1 0,2 6-1,-2 3 54,4 25-36,2 0 0,1 0-1,2 0 1,2-1-1,27 65 1,-34-96-126,0-1 1,1 1-1,0-1 1,0 1 0,0-2-1,8 9 1,-12-15 48,0 1 0,0-1 0,0 0 0,0 1 0,1-1 1,-1 0-1,0 0 0,1 0 0,-1 0 0,1 0 1,-1 0-1,1-1 0,0 1 0,-1 0 0,1-1 0,0 1 1,-1-1-1,1 0 0,0 1 0,0-1 0,-1 0 1,1 0-1,0 0 0,0 0 0,-1-1 0,1 1 0,0 0 1,0-1-1,-1 1 0,1-1 0,-1 0 0,1 1 0,0-1 1,-1 0-1,1 0 0,-1 0 0,0 0 0,1 0 1,-1 0-1,0-1 0,3-1 0,5-9 76,0-1-1,-1 0 0,0 0 1,-1-1-1,0 1 1,-1-2-1,-1 1 1,0-1-1,-1 1 0,3-26 1,1-19 214,1-80 1,-8 116-228,-1-64 272,0 85-228,0 13 26,-2 68-118,0-26 0,2 1-1,7 56 0,-5-97-7,0 1 1,1-1 0,0 0 0,1 0-1,0 0 1,1 0 0,1-1 0,0 0-1,1 0 1,0 0 0,0-1-1,1 0 1,13 13 0,-19-21-19,1-1 0,0 1 0,0-1 0,0 0 0,0 0 0,0 0 0,1 0 0,-1 0 0,1-1 0,-1 1 0,1-1-1,0 0 1,-1 0 0,1 0 0,0-1 0,0 1 0,-1-1 0,1 0 0,0 0 0,0 0 0,0-1 0,0 1 0,-1-1 0,7-2 0,2-2-275,0-1 0,0 0 0,0-1 0,-1 0-1,16-13 1,2-1-826,-2 4-4202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58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290 190 4961,'0'0'13178,"0"-14"-12650,0-102 1808,-1 114-2280,1 0 0,-1 1 0,0-1 0,0 0 0,0 1 0,-1 0-1,1-1 1,0 1 0,0 0 0,-1-1 0,1 1 0,-1 0 0,1 0 0,-1 0 0,0 0-1,-2-1 1,-31-15 345,33 16-309,-13-4 18,1 2 0,0 0 0,-1 0 0,0 2 0,1-1 0,-1 2 0,0 0 0,-25 4 0,37-4-103,0 1-1,-1 0 1,1 0 0,0 0 0,0 1 0,0-1 0,0 1 0,0 0 0,0 0 0,0 0 0,1 0 0,-1 0-1,1 0 1,-1 1 0,1-1 0,0 1 0,0 0 0,0-1 0,0 1 0,1 0 0,-1 0 0,1 0 0,-1 1-1,1-1 1,0 0 0,1 0 0,-1 1 0,0 3 0,-2 13-9,0 1 0,1-1 0,2 31 0,0-35 4,0-11-4,1-1-1,-1 1 1,1 0-1,0-1 1,0 1-1,0-1 1,1 1-1,-1-1 1,1 1-1,0-1 1,1 0-1,-1 0 1,1 0-1,0 0 1,-1-1-1,2 1 1,-1-1-1,0 0 1,1 1-1,-1-2 1,1 1-1,0 0 1,0-1-1,0 1 1,1-1-1,7 3 1,-2-2-8,0 0-1,0 0 1,1-1-1,-1 0 1,1-1 0,-1 0-1,1-1 1,-1 0-1,1-1 1,-1 0 0,14-3-1,0-9-36,-11 5 41,-12 9 5,-1-1 0,1 1 1,-1 0-1,0-1 1,1 1-1,-1 0 0,0 0 1,1-1-1,-1 1 1,0 0-1,0 0 0,0-1 1,0 1-1,0 0 1,0 0-1,0 0 1,0-1-1,0 1 0,0 0 1,0 0-1,0-1 1,-1 1-1,1 1 0,-5 19-49,0 0 0,-1-1 0,-1 1 0,-20 37 0,-12 36-129,32-70 145,2 1 0,0-1 0,1 1 0,2 0 0,1 0 0,0 0 0,5 32 0,-4-55 28,1 0 0,-1 1 0,1-1-1,0 0 1,0 1 0,-1-1 0,2 0 0,-1 0 0,0 0 0,0 0 0,1 0 0,-1 0 0,1 0 0,-1 0-1,1-1 1,0 1 0,0-1 0,0 1 0,0-1 0,3 2 0,50 17-24,-18-9 8,-37-10 20,1-1-130,1 1 0,-1 0 0,0 0 1,1 0-1,0-1 0,-1 1 0,1-1 1,-1 1-1,1-1 0,-1 0 0,1 0 1,0 1-1,-1-1 0,1 0 0,0-1 1,-1 1-1,1 0 0,0 0 0,-1-1 1,1 1-1,-1-1 0,1 1 0,-1-1 1,1 1-1,-1-1 0,3-2 0,10-16-4338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5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98 6489,'0'0'9656,"0"-9"-8803,3-28 278,-3 35-1066,-1 1-1,1 0 1,0 0-1,0 0 1,0-1-1,-1 1 1,1 0-1,-1 0 1,1 0-1,-1 0 1,1 0-1,-1 0 1,1 0-1,-1 0 1,0 0-1,0 0 1,0 0-1,1 0 1,-1 0-1,0 1 1,0-1-1,0 0 1,0 1-1,0-1 1,0 1-1,-1-1 1,1 1-1,0-1 1,0 1-1,0 0 1,0-1-1,-1 1 1,1 0-1,0 0 1,-2 0-1,-3-1 164,-1-1-86,-6-3 140,0 1 0,0 1 0,0 0 0,-1 0 0,-14 1 0,27 2-272,1 0 1,-1 1 0,0-1-1,0 1 1,1-1 0,-1 1-1,0-1 1,1 1 0,-1-1 0,1 1-1,-1-1 1,1 1 0,-1 0-1,1 0 1,-1-1 0,1 1-1,0 0 1,-1 0 0,1-1-1,0 1 1,0 0 0,-1 0-1,1 0 1,0-1 0,0 1-1,0 0 1,0 1 0,-2 30-38,2-26 40,-1 11-27,-1 0 12,2 1 0,0-1 0,1 1 0,5 32 0,-5-46 2,0-1 1,0 1-1,0-1 1,0 1 0,1-1-1,0 0 1,-1 0-1,1 0 1,0 0-1,0 0 1,1 0-1,-1 0 1,1 0-1,-1-1 1,1 1 0,0-1-1,0 0 1,0 0-1,0 0 1,0 0-1,0-1 1,1 1-1,-1-1 1,1 0 0,-1 0-1,1 0 1,-1 0-1,1-1 1,6 1-1,-5 0 6,0-1-1,-1 0 1,1 0 0,0-1-1,0 1 1,0-1 0,-1 0-1,1 0 1,0 0 0,-1-1-1,1 0 1,-1 0-1,0 0 1,0 0 0,1-1-1,5-4 1,-6 2 5,1 0 0,-1 0 0,0-1 1,0 1-1,-1-1 0,0 0 0,0 0 0,0 0 0,-1-1 0,0 1 0,3-10 1,-2-1 13,-1 1 0,0-1 1,-1-32-1,-1 46-17,2 20-18,0-1 1,1 0 0,1 0-1,0 0 1,1 0-1,1-1 1,1 0-1,0 0 1,0 0-1,2-1 1,0 0-1,0-1 1,2 0-1,-1 0 1,2-1-1,-1-1 1,2 0 0,-1 0-1,22 12 1,-27-20 12,-1 0 0,1 0 0,0-1 0,0 0 0,11 1 0,-16-2 2,0-1 0,0 0 0,1 1 1,-1-1-1,0 0 0,0 0 0,0 0 1,0-1-1,0 1 0,0 0 0,0-1 1,0 1-1,0-1 0,0 0 0,0 0 1,0 0-1,0 0 0,0 0 0,0 0 1,-1 0-1,1-1 0,0 1 0,-1 0 1,2-3-1,4-12 2,0 0 0,-2 0 0,1-1 0,-2 0 1,-1-1-1,0 1 0,-1 0 0,0-23 0,3-13 5,0 45-42,3 16-15,4 16 17,-9-16 28,1 0 0,-1 0 0,1-1-1,1 0 1,-1 0 0,1 0 0,0 0-1,1-1 1,0 0 0,0 0 0,0 0-1,0-1 1,14 8 0,-14-10 6,0 0 0,1 0-1,-1-1 1,1 0 0,0 0 0,-1-1 0,1 1 0,0-1 0,0-1 0,0 0 0,0 0 0,0 0-1,0-1 1,0 1 0,0-2 0,0 1 0,8-4 0,-7 2-5,0 0 0,0 0 0,0-1 0,0 0-1,0-1 1,-1 1 0,0-2 0,11-9 0,-18 14 5,1-1-1,-1 1 1,1-1 0,-1 1 0,0-1-1,1 0 1,-1 1 0,0-1 0,0 0-1,0 1 1,0-1 0,-1 0 0,1 1 0,0-1-1,-1 1 1,1-1 0,-1 1 0,1-1-1,-1 1 1,0-1 0,0 1 0,0-1-1,0 1 1,0 0 0,0-1 0,0 1-1,0 0 1,0 0 0,0 0 0,-3-2-1,-44-27 16,38 25-3,1 1 0,-1 1 0,0-1 0,0 1 1,-1 1-1,1 0 0,0 1 0,-1 0 0,1 0 1,-1 1-1,1 1 0,-1-1 0,1 2 0,-1-1 1,1 2-1,0-1 0,0 1 0,-16 8 0,-9 6-184,1 2-1,0 1 1,-52 42-1,1-1-2541,78-59-2184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5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8938,'0'0'14739,"145"-111"-14547,-87 111-48,7 0-88,0 23-8,-3-1-48,-8-5-256,-7-11-776,-18-6-1849,-7 0-5729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8:59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4 359 3345,'0'0'17171,"-3"-189"-16715,3 146-456,0-9-168,0 13-1456,0 3-3145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11426,'0'0'12067,"0"-13"-13587,29 0-2433,3 0-6905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 8650,'0'0'13036,"-8"-15"-12333,28 44-128,-1-6-369,202 336 633,-9-12-647,-170-286-599,2-3 0,4-1 0,78 73 0,-122-126-1904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01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2 364 8546,'0'0'10113,"0"-4"-9946,-1 0 0,1 0 0,0 0 0,0 0 1,0 0-1,1 0 0,1-7 0,-1 9-154,14-24 132,-2-1 0,0-1 0,-2 1 0,-1-2 1,-1 1-1,-2-2 0,6-40 0,-12 45-373,1-7 2393,-1 53-359,13 51-1452,-6-10-321,1 111 0,-4-29-25,-4-123-8,-1-14-9,0 0 0,1 0 0,-1-1-1,1 1 1,0 0 0,1 0 0,0-1 0,0 1 0,3 6-1,-5-13-13,0 0-1,0 0 0,0 1 0,0-1 1,0 0-1,1 0 0,-1 0 0,0 0 1,0 1-1,0-1 0,0 0 0,0 0 1,1 0-1,-1 0 0,0 0 1,0 0-1,0 0 0,0 1 0,1-1 1,-1 0-1,0 0 0,0 0 0,0 0 1,1 0-1,-1 0 0,0 0 0,0 0 1,0 0-1,1 0 0,-1 0 0,0 0 1,0 0-1,0 0 0,1 0 0,-1 0 1,0-1-1,0 1 0,0 0 0,1 0 1,-1 0-1,0 0 0,0 0 1,0 0-1,0 0 0,0-1 0,1 1 1,-1 0-1,0 0 0,0 0 0,0 0 1,0-1-1,0 1 0,0 0 0,0 0 1,0 0-1,1 0 0,-1-1 0,0 1 1,0 0-1,0 0 0,0 0 0,0-1 1,0 1-1,0 0 0,0 0 0,0-1 1,2-11-1477,-2-5-1651,0-2-2758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1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1382 8306,'0'0'13625,"-2"-16"-12888,1 3-599,-1-5 18,1 1 0,1-1 0,1 1-1,0-1 1,5-22 0,17-51 246,4 1 0,56-127 0,103-155-141,-141 287-242,4 2 1,4 3-1,76-92 0,-120 163-16,-7 6-6,-1 1 0,1 0 0,0 0 0,0 0 0,0 0 0,0 0 0,0 1 0,1-1 0,-1 1 0,1-1 0,-1 1 1,1 0-1,2-1 0,-6 43-1564,-1-37 1064,0-1 0,0 0 0,0 1 0,-1-1 0,1 0 0,-1 0 1,1 0-1,-1 0 0,0-1 0,0 1 0,-1-1 0,-3 3 0,-17 3-8109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12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364 221 7882,'0'0'9996,"-23"-1"-8645,-53-26-653,66 22-680,-1 1 0,1-1 0,-1 2 0,0-1 0,0 2 0,-1-1 0,1 2 0,0-1 0,-20 1 0,27 2-21,-1 1-1,1-1 1,-1 1 0,1 0 0,0 0 0,-1 0-1,1 1 1,0-1 0,0 1 0,1 0-1,-1 0 1,1 0 0,-1 1 0,1-1-1,-4 6 1,-2 3 4,1 0 0,0 0 0,-11 24 0,13-17 1,1-1-1,1 1 1,0 0 0,2 0 0,0 1-1,1-1 1,1 0 0,1 1 0,4 25-1,-4-39-3,0-1-1,0 0 1,1 0-1,0 0 1,-1 0-1,2 0 1,-1 0-1,1 0 1,-1-1-1,1 1 1,1-1-1,-1 0 1,0 0-1,1 0 1,0 0-1,0-1 1,0 1 0,1-1-1,5 3 1,-7-4 1,-1-1 0,1 0 0,0 1 0,0-1 0,0-1 0,0 1 0,0 0 0,0-1 0,0 1 0,0-1 0,0 0 0,0 0 0,0 0 0,0-1 0,0 1 0,0-1 0,0 1 0,0-1 0,0 0 0,0 0 0,-1 0 0,1-1 0,0 1 0,-1-1 0,1 0 0,-1 1 0,1-1 0,-1 0 0,0 0 0,1 0 0,-1-1 0,-1 1 0,1-1 0,2-2 0,13-20 3,0 0-1,-2-1 0,-1-1 1,-1-1-1,-1 0 0,-1 0 1,-2-1-1,-1 0 0,-1-1 1,-1 0-1,-2 0 0,0-34 1,-4 41 25,0 19 163,0 15 166,0 66-174,0 147-42,30 241 0,-9-321-171,-2-21-214,6 172 0,-28-322 229,0 1-1,-10-37 1,5 27 21,-5-56 1,11-169 41,-2-22-33,4 264-18,-2 0 0,-1 1 0,0-1-1,-1 0 1,-1 1 0,0 0 0,-2 0 0,-10-20 0,16 36-3,0 0 0,0 0 0,-1 0 1,1 0-1,-1 0 0,1 0 0,-1 0 1,0 0-1,1 1 0,-1-1 0,0 1 1,0-1-1,-1 1 0,1 0 0,-3-2 0,3 3-3,1 0 0,-1-1 0,1 1 0,-1 0 0,1 0 0,-1 0 0,1 0-1,-1 1 1,1-1 0,-1 0 0,1 1 0,0-1 0,-1 1 0,1-1-1,-1 1 1,1 0 0,0-1 0,0 1 0,-2 1 0,-2 2-5,1 1 1,-1 0 0,1-1-1,0 2 1,0-1-1,0 0 1,1 1 0,0 0-1,-4 9 1,4-9 35,1 0 0,-1 0 0,1 0 1,0 0-1,1 0 0,0 1 0,0-1 0,0 0 0,0 1 0,1-1 1,1 9-1,0-11-8,0-1-1,1 1 1,0 0 0,-1-1 0,1 1 0,1-1 0,-1 1-1,0-1 1,1 0 0,0 0 0,-1 0 0,1 0-1,0 0 1,1-1 0,-1 0 0,0 1 0,1-1 0,4 2-1,2 1 5,1 0 0,0-1 0,1 0 0,-1 0 0,0-1-1,1-1 1,0 0 0,0-1 0,0 0 0,-1 0-1,1-2 1,23-2 0,-29 1-10,0 0-1,0 0 1,-1-1 0,0 0-1,1 0 1,-1 0-1,0-1 1,-1 1 0,1-1-1,0-1 1,-1 1-1,0 0 1,0-1 0,-1 0-1,1 0 1,-1 0-1,0 0 1,4-11 0,4-7 6,-1 0 0,-1-1 0,6-27-1,-8 12-1,-1 0 0,-2 0-1,-2-1 1,-3-40-1,1 39 3,0 39-12,0 27-118,0 11 127,2 0 1,0-1 0,3 1-1,1-1 1,2 0 0,21 61-1,-26-90-8,-1-1 0,1 1-1,0-1 1,1 0 0,-1 0-1,1 0 1,0-1 0,0 1-1,0-1 1,6 4 0,-8-6 2,0-1 0,0 1 1,0-1-1,0 0 1,1 0-1,-1 0 1,0 0-1,1 0 1,-1-1-1,0 1 1,1-1-1,-1 1 1,1-1-1,-1 0 1,1 0-1,-1 0 1,1 0-1,-1-1 1,1 1-1,-1-1 1,1 1-1,-1-1 1,0 0-1,1 0 1,-1 0-1,0 0 1,0 0-1,4-3 1,5-6 0,1-1 1,-2 0 0,0 0 0,0-1 0,-1 0-1,0-1 1,-1 0 0,-1 0 0,0-1 0,-1 0-1,0 0 1,-1-1 0,-1 1 0,0-1 0,-1 0-1,1-16 1,-1-139 15,-4 95-27,1 74-61,5 33-110,0-4 179,8 41-3,23 70 0,-30-121 16,0-1 0,2 1 0,0-1 0,0 0 0,2-1 0,0 0 0,1-1 0,0 0 0,15 15 1,-21-26-9,-1 0 0,1 0 1,0-1-1,0 0 1,0 0-1,0 0 1,1-1-1,-1 0 1,1 0-1,0 0 1,-1 0-1,1-1 1,0 0-1,0 0 0,0-1 1,0 0-1,0 0 1,0 0-1,-1-1 1,1 1-1,0-2 1,0 1-1,0 0 1,-1-1-1,1 0 1,-1-1-1,1 1 0,-1-1 1,0 0-1,0 0 1,0-1-1,0 1 1,-1-1-1,0 0 1,1 0-1,4-8 1,9-10 19,-1-2 1,-1 0 0,-2-1 0,0-1 0,-1 0 0,11-35 0,-18 41-18,0-1 1,-1 0-1,-1 0 1,-1 0 0,0-1-1,-2 1 1,-1-1 0,0 1-1,-5-26 1,3 38-4,0 0 1,-1 0-1,0 1 1,0-1-1,-1 1 0,-7-12 1,9 16-7,0 0 0,-1 1 0,0-1 0,0 1 1,0-1-1,0 1 0,0 0 0,-1 0 0,1 0 0,-1 0 1,0 1-1,1 0 0,-1-1 0,-8-2 0,11 5-3,0 0 0,0 0 0,0-1 1,0 1-1,0 0 0,-1 0 0,1 0 0,0 0 0,0 0 0,0 0 0,0 0 0,0 1 0,0-1 0,0 0 0,0 1 0,0-1 0,0 1 0,0-1 0,0 1 0,0-1 0,0 1 1,0-1-1,0 1 0,0 0 0,1 0 0,-1-1 0,0 1 0,0 0 0,1 0 0,-1 0 0,1 0 0,-1 0 0,0 1 0,-9 38-58,9-35 60,-5 31-8,1 0 0,2 0 0,2 1 0,1-1 0,8 66 0,-6-94 8,1-1 0,-1 1 1,1 0-1,1-1 1,-1 1-1,1-1 0,1 0 1,-1-1-1,1 1 0,0-1 1,1 0-1,-1 0 1,1 0-1,1-1 0,-1 0 1,1 0-1,-1 0 0,1-1 1,1 0-1,-1-1 1,0 1-1,1-1 0,0-1 1,15 4-1,7-1-3,-1 0-1,1-3 1,-1 0 0,1-2-1,48-5 1,-56 3-485,-1-2 0,1 0 1,35-13-1,-21 1-4160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1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1400,'0'0'15190,"-7"13"-12655,7-13-2519,-4 28 1454,-2 49-1367,7 102-1,1-70-84,0 11-170,5 0 1,45 231-1,-51-347 142,-1-3-1,0 0 1,0 1 0,0-1 0,0 0 0,0 1-1,1-1 1,-1 0 0,0 0 0,1 1 0,-1-1-1,1 0 1,-1 0 0,1 0 0,-1 1 0,1-1 0,0 0-1,0 0 1,0 0 0,-1 0 0,1 0 0,0-1-1,0 1 1,0 0 0,1 0 0,-1 0 0,0-1-1,0 1 1,0-1 0,0 1 0,1-1 0,-1 1-1,2-1 1,4-22 197,-7 21-374,9 1-743,-5 1 938,0-1 1,0 0-1,0 0 0,0 0 0,0-1 0,0 1 0,0-1 1,0 0-1,7-2 0,-10 1-143,1 0 0,-1 1 0,1-1 0,-1 0 0,0 0 0,0 0 0,0 1 0,0-1 0,0 0 0,0-1 0,0 1 0,-1 0 1,1 0-1,-1 0 0,1 0 0,-1-1 0,0 1 0,0 0 0,0-3 0,1-18-4780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15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4849,'0'0'16179,"22"0"-15682,32 0-1,15 0-152,11-10-136,-1 0-104,-3 4-104,-10 6-120,-23 0-1216,-18 0-4514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1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1 317 11202,'0'0'9569,"17"3"-9182,55 9-39,-67-12-322,-1 0 0,1 0 0,0 0 0,-1-1 1,1 0-1,0 1 0,-1-2 0,1 1 0,-1-1 0,0 1 0,1-1 1,-1 0-1,0-1 0,0 1 0,0-1 0,0 0 0,-1 0 0,1 0 0,-1 0 1,0 0-1,0-1 0,0 0 0,0 1 0,3-7 0,0-1-7,0 0 0,-1 0 0,0-1 0,-1 1 0,0-1 0,0 0 0,1-14 0,-2-2-15,-2-48 0,-1 51-78,0 24 65,0-1 1,0 0 0,0 1-1,0-1 1,-1 0 0,1 1-1,0-1 1,-1 0 0,1 1-1,-1-1 1,0 1 0,0-1-1,1 1 1,-1-1 0,0 1-1,0 0 1,-1-1 0,1 1-1,0 0 1,0 0 0,0 0-1,-1 0 1,1 0 0,-1 0 0,1 0-1,-1 0 1,1 0 0,-1 1-1,1-1 1,-1 1 0,0-1-1,1 1 1,-1 0 0,0 0-1,1-1 1,-1 1 0,0 0-1,1 0 1,-1 1 0,0-1-1,-2 1 1,0-1 2,-1 1 1,1 0-1,-1 0 1,1 0-1,-1 0 0,1 1 1,0 0-1,-1 0 1,1 0-1,0 1 1,0-1-1,1 1 0,-1 0 1,-4 4-1,1 3 0,0 1-1,1 0 0,0 1 0,1-1 1,0 1-1,1 0 0,0 1 0,1-1 0,-3 23 1,2-8-15,2 0 1,1 0-1,5 44 1,-2-56 17,1-1 0,1 0 0,1 0 0,0 0 1,0-1-1,2 0 0,-1 0 0,14 19 0,-9-16-45,1 0 0,0-1 0,1 0 0,1-1 0,28 23 1,-38-34 36,1 0 0,-1 0 0,0 0 0,1-1 0,0 0 0,-1 0 0,1 0 0,0 0 1,0-1-1,0 1 0,0-1 0,1-1 0,-1 1 0,0-1 0,0 0 0,0 0 0,9-1 1,-10 0 3,1-1 1,-1 0 0,0 0 0,0 0 0,0 0-1,0 0 1,0-1 0,0 0 0,-1 0 0,1 0-1,-1 0 1,0 0 0,0-1 0,0 0 0,-1 1-1,1-1 1,-1 0 0,0 0 0,3-6-1,6-18-1637,13-46-1,-19 54-539,3-7-8874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1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11090,'0'0'7809,"8"35"-7477,24 114-172,33 69 53,-65-215-26,0-8 256,1-49 31,11-76 0,-8 105-460,1 1 1,1 0-1,1 0 1,1 0-1,15-30 1,-22 51-18,0 0 1,1 0 0,0 0 0,-1 0 0,1 0 0,0 1 0,0-1-1,0 1 1,1 0 0,-1-1 0,1 1 0,-1 0 0,1 0 0,0 1-1,0-1 1,0 0 0,0 1 0,0 0 0,0 0 0,0 0 0,4-1-1,-4 2-12,0 0-1,0 1 0,0-1 0,0 1 1,-1 0-1,1 0 0,0 0 0,-1 0 1,1 0-1,-1 0 0,1 1 0,-1-1 0,1 1 1,-1 0-1,0 0 0,0 0 0,0 0 1,0 0-1,0 0 0,-1 0 0,1 1 0,0-1 1,-1 1-1,2 3 0,14 32-246,-2 0-1,-2 0 0,-1 2 1,-2-1-1,8 64 1,-8-40-54,23 71 0,-31-129 325,0 0-1,0 0 1,0 0 0,1 0 0,0-1-1,0 1 1,0-1 0,5 6-1,-7-9 5,0 0 0,-1-1 0,1 1 0,0 0 0,0-1 0,0 1 0,0-1 0,0 1 0,0-1 0,0 1 0,0-1 0,0 0 0,0 1 0,0-1-1,0 0 1,0 0 0,0 0 0,1 0 0,1 0 0,-2 0 9,1-1 0,-1 0 0,1 0 0,-1 1 0,1-1 0,-1 0 0,0 0 0,1 0 0,-1 0 0,0-1 0,0 1 0,0 0 0,1-1 0,-1 1 0,-1 0 0,1-1 0,1-1 0,44-103-2537,-24 57-5489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1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11146,'0'0'9012,"-4"31"-8087,-12 341 764,23-246-1564,7 1 0,53 226 1,-63-336-129,12 41-31,-15-55 22,0-1 1,0 1-1,0-1 1,0 1-1,0-1 0,1 0 1,-1 0-1,1 1 1,-1-1-1,1 0 0,0 0 1,0-1-1,0 1 1,0 0-1,0-1 0,0 1 1,4 1-1,-5-3 10,0 0 0,0-1 0,1 1-1,-1 0 1,0 0 0,0-1 0,1 1 0,-1-1-1,0 1 1,0-1 0,0 1 0,0-1 0,0 0-1,0 0 1,0 0 0,0 1 0,0-1 0,0 0-1,0 0 1,-1 0 0,1 0 0,0 0 0,-1 0-1,1-1 1,-1 1 0,1 0 0,-1 0 0,1 0-1,-1-1 1,1 0 0,15-48 52,-13 41-44,6-22 7,3-9-63,30-69-1,-37 99-30,1-1 1,0 1-1,0 0 1,1 0-1,0 0 0,1 1 1,0 1-1,1-1 1,0 1-1,19-13 0,-24 18 58,-1 1 0,1-1 0,0 1 0,0 1 0,0-1 0,0 0 0,0 1-1,0 0 1,0 0 0,1 0 0,-1 0 0,0 1 0,1 0 0,-1 0 0,0 0 0,1 0 0,-1 1-1,0-1 1,5 2 0,-4 1 9,-1-1 0,1 0-1,-1 1 1,0 0-1,0 0 1,0 0 0,0 0-1,-1 1 1,1-1 0,-1 1-1,0 0 1,0 0 0,-1 0-1,4 6 1,2 8 7,0 1-1,-1 0 1,-1 0 0,0 0 0,-2 1-1,4 37 1,-3 116 103,-6-129-18,12-54-1327,11-17-1138,3-3-1935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17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 3145,'0'0'11243,"-18"0"-9986,15 0-1239,-12-1 270,-1 1 1,0 1-1,1 0 1,-1 1-1,1 1 0,-1 0 1,1 1-1,0 1 1,0 0-1,1 1 1,-22 12-1,28-13-244,1 1 0,-1 0 0,1 0 0,0 1 0,0 0 0,1 0 0,0 0 0,0 1 0,1 0 0,0 0 0,0 0 0,1 1 0,0 0 0,1 0 0,0 0 0,0 0 0,1 0 0,0 1 0,0-1 0,1 1 0,1-1 0,-1 1 0,3 14 0,-2-21-43,0-1-1,1 1 1,-1-1-1,1 1 1,-1-1-1,1 1 1,0-1-1,0 0 1,0 1-1,1-1 1,-1 0-1,1 0 1,-1 0-1,1 0 1,-1 0-1,1 0 1,0-1-1,3 3 1,0 0 3,0-1 0,0 0 0,0-1 0,1 1 0,-1-1 1,1 0-1,10 2 0,-4-2 15,0 0 0,0-1 0,0 0 0,0-1 0,-1 0 0,1-1 0,21-5 0,-27 4 1,0-1-1,0 0 1,0-1 0,-1 1 0,1-1-1,-1 0 1,0-1 0,0 1 0,-1-1-1,1 0 1,-1 0 0,0 0 0,-1-1-1,1 0 1,-1 1 0,0-1 0,2-8-1,8-15 38,-2-1 0,7-33-1,-12 44-62,-3 8-11,0 0-1,0 1 1,-1-1 0,-1 0-1,1-20 1,-2 250-89,-1-214 102,1 1-1,1-1 0,-1 1 0,1-1 0,0 0 0,0 1 0,1-1 0,-1 0 0,1 0 0,0 0 0,1 0 0,-1 0 0,1 0 1,0-1-1,0 1 0,6 5 0,-6-7-14,1 0 1,0 0-1,0-1 1,0 1-1,0-1 0,1 0 1,-1 0-1,1-1 1,-1 1-1,1-1 1,-1 0-1,1 0 1,0 0-1,0-1 0,-1 1 1,1-1-1,0-1 1,0 1-1,5-1 1,-5 0-187,0 0 0,0-1 1,0 1-1,0-1 0,0 0 0,-1 0 1,1 0-1,0-1 0,-1 1 1,0-1-1,0 0 0,0-1 0,7-6 1,19-22-4685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18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7154,'0'0'13305,"0"0"-13274,-1 0 0,1 0 0,-1 0 0,1 0 0,-1 0 0,1 0 0,-1 0 0,1 0 0,-1 0 0,1 0 0,-1 0 0,1 1 0,-1-1 0,1 0 0,-1 0 0,1 1 0,-1-1 0,1 0 0,0 1 0,-1-1 0,1 0 0,0 1 0,-1-1 0,1 0 0,-1 2 0,0 2 8,0 1 1,0-1 0,1 1-1,-1 0 1,1-1 0,0 1-1,1-1 1,-1 1 0,1 0-1,0-1 1,0 1 0,0-1-1,0 1 1,4 6 0,0 4 93,16 101 386,-16-80-466,16 63 0,-17-97 158,-1-13-121,1-16-31,0-14-28,13-60 0,-14 89-29,0 0-1,1 0 0,0 1 0,1 0 1,0 0-1,1 0 0,0 1 0,0-1 1,15-15-1,-19 24-4,0 0-1,-1 0 1,1 0 0,0 1 0,0-1-1,1 1 1,-1 0 0,0 0 0,0 0-1,1 0 1,-1 0 0,0 0 0,1 0-1,-1 1 1,1-1 0,-1 1 0,1 0-1,-1-1 1,1 1 0,-1 0 0,1 1-1,0-1 1,-1 0 0,1 1 0,-1 0-1,0-1 1,1 1 0,-1 0 0,0 0-1,1 0 1,-1 1 0,0-1 0,0 0-1,0 1 1,0-1 0,0 1 0,0 0-1,0 0 1,-1 0 0,1 0 0,-1 0-1,1 0 1,-1 0 0,0 0 0,0 1-1,0-1 1,1 4 0,9 24 1,-2 0 1,-2 0-1,-1 1 1,-1 0-1,-1 0 1,-2 0-1,-2 32 1,10-97 412,-3 15-363,-2 1-50,1 0 1,1 0 0,0 0-1,2 1 1,0 0 0,0 1-1,2 0 1,0 1 0,17-19-1,-26 32-27,0 0-1,0 0 0,0 0 0,0 0 0,0 0 1,0 1-1,1-1 0,-1 1 0,0-1 0,1 1 1,-1 0-1,1 0 0,0 0 0,-1 1 0,1-1 1,0 0-1,-1 1 0,1 0 0,0 0 1,0 0-1,-1 0 0,1 0 0,0 0 0,0 1 1,-1-1-1,1 1 0,0 0 0,-1 0 0,1 0 1,-1 0-1,1 0 0,-1 0 0,0 1 1,1-1-1,-1 1 0,0 0 0,0 0 0,0 0 1,0 0-1,0 0 0,2 4 0,8 10-166,-1 0 0,-1 2 0,0-1 0,12 33 0,-11-26 117,-5-10-26,3 8 10,2-2 1,24 39-1,-32-56 23,-1 1 0,0-1-1,1 0 1,-1 0-1,1 0 1,0 0 0,0 0-1,0-1 1,1 1-1,-1-1 1,1 0-1,-1 0 1,1 0 0,0 0-1,-1-1 1,1 1-1,0-1 1,0 0-1,0 0 1,0-1 0,0 1-1,0-1 1,8 0-1,-10-1-144,-1 1-1,1 0 0,0-1 0,0 1 0,-1-1 1,1 0-1,-1 0 0,1 0 0,0 0 0,-1 0 1,0 0-1,3-2 0,15-23-6386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21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106 105 3705,'0'0'7105,"0"-39"-254,1 32-6645,-1 7-195,0-1-1,0 1 1,1 0 0,-1-1-1,0 1 1,0-1-1,0 1 1,0-1-1,0 1 1,0-1-1,0 1 1,0-1-1,0 1 1,0 0-1,0-1 1,0 1-1,0-1 1,0 1-1,0-1 1,-1 1-1,1-1 1,0 1-1,0 0 1,0-1 0,-1 1-1,1 0 1,0-1-1,0 1 1,-1-1-1,1 1 1,0 0-1,-1 0 1,1-1-1,-1 1 1,1 0-1,0 0 1,-1-1-1,1 1 1,-1 0-1,1 0 1,0 0-1,-1-1 1,-3-3 278,4 4-287,-1-1 0,1 0 0,-1 0 0,1 1 0,-1-1 0,1 0 0,-1 1 0,1-1 0,-1 0 0,0 1 0,1-1 0,-1 1 0,0-1 0,1 1 0,-1-1 0,0 1-1,0 0 1,0-1 0,1 1 0,-1 0 0,0 0 0,0-1 0,0 1 0,0 0 0,-1 0 0,2 0 2,-1 0-1,0 0 1,1 0-1,-1 0 1,0 0 0,1 0-1,-1 0 1,0-1 0,1 1-1,-1 0 1,1 0-1,-1-1 1,0 1 0,1 0-1,-1-1 1,1 1 0,-1-1-1,1 1 1,-1 0-1,1-1 1,-1 1 0,1-1-1,-1 0 1,1 0-5,-1 0-1,1 1 1,-1-1 0,1 0-1,-1 1 1,0-1-1,1 1 1,-1-1 0,0 1-1,1-1 1,-1 1 0,0 0-1,1-1 1,-1 1 0,0 0-1,0-1 1,1 1 0,-1 0-1,0 0 1,0 0 0,0 0-1,1 0 1,-3 0 0,-30-10 118,30 10-538,-6 0 1319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03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3873,'0'0'19431,"29"0"-18136,38 0-1084,17-1-134,94 11 0,-165-8-208,-17-2-873,-24-3-3062,-3-5-4207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2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86 4585,'0'0'11784,"0"-52"-8531,0 51-3216,0-1 1,0 1 0,0 0 0,0-1-1,-1 1 1,1-1 0,-1 1 0,1-1 0,-1 1-1,1 0 1,-1-1 0,0 1 0,0 0 0,1 0-1,-1 0 1,0-1 0,0 1 0,0 0 0,0 0-1,-1 0 1,1 1 0,0-1 0,0 0 0,-1 0-1,1 1 1,0-1 0,-1 0 0,1 1-1,0 0 1,-1-1 0,1 1 0,-1 0 0,1-1-1,-1 1 1,1 0 0,-1 0 0,1 0 0,0 1-1,-1-1 1,1 0 0,-1 0 0,-1 1 0,-4 0-28,0 1 0,0-1 0,1 1 1,-1 1-1,0-1 0,1 1 1,0 0-1,-8 5 0,0 3-10,-1 1 0,2 1 0,0 0 0,1 0 1,0 2-1,1-1 0,0 2 0,1-1 0,1 1 0,1 1 0,0-1 0,1 1 0,1 1 0,1-1 0,0 1 0,1 0 0,1 0 0,1 1 0,0 33 1,2-48-4,0 0 0,0 0-1,0 0 1,1 0 0,0-1 0,0 1 0,0 0 0,0 0 0,1-1 0,-1 1 0,1 0 0,0-1 0,0 0 0,0 1 0,0-1 0,1 0 0,-1 0 0,1 0 0,0 0 0,0-1 0,0 1 0,0-1 0,0 0 0,1 0 0,-1 0 0,1 0 0,-1-1 0,1 1 0,0-1 0,3 1 0,9 2 0,-1-1 1,1-1-1,0-1 1,0 0 0,0-1-1,21-3 1,-28 3 7,-1-2 1,0 1 0,1-1-1,-1 0 1,0-1-1,0 0 1,0-1-1,0 1 1,-1-1-1,0-1 1,1 1-1,-1-1 1,-1-1-1,1 1 1,-1-1 0,0 0-1,0 0 1,-1-1-1,0 0 1,0 0-1,-1 0 1,1-1-1,3-9 1,0-4-1,0 0 0,-2 0 0,0 0 0,-2-1 0,0 1 0,-1-1 0,-1-41 0,-5 29-5,3 34-7,0-1-1,0 1 0,0-1 1,-1 1-1,1-1 0,0 1 1,0-1-1,0 1 0,0-1 0,0 1 1,-1 0-1,1-1 0,0 1 1,0-1-1,-1 1 0,1 0 1,0-1-1,-1 1 0,1-1 1,0 1-1,-1 0 0,1 0 1,0-1-1,-1 1 0,1 0 1,-1 0-1,1-1 0,-1 1 0,1 0 1,-1 0-1,1 0 0,0 0 1,-1 0-1,1 0 0,-1 0 1,1 0-1,-1 0 0,1 0 1,-1 0-1,1 0 0,-1 0 1,1 0-1,-1 0 0,1 0 0,-1 0 1,1 1-1,0-1 0,-1 0 1,1 0-1,-1 1 0,1-1 1,0 0-1,-1 1 0,1-1 1,-1 0-1,1 1 0,0-1 1,0 0-1,-1 1 0,1-1 1,0 1-1,0-1 0,-1 0 0,1 1 1,0-1-1,0 2 0,-3 4-44,0 1 0,1-1-1,-1 1 1,2 0 0,-1 0-1,1 0 1,0 0 0,0 0-1,1 0 1,0 0 0,0 0-1,2 9 1,-2 6 40,0-10 30,1 1-1,0 0 0,0 0 1,2-1-1,-1 1 1,2-1-1,-1 0 0,2 0 1,8 19-1,-8-23 10,1 0 1,-1 1-1,2-2 0,-1 1 0,1-1 0,0 0 1,0 0-1,1-1 0,0 0 0,0 0 0,0-1 1,1 0-1,10 4 0,-10-5 3,1-1 0,-1 1 0,1-2-1,0 1 1,0-2 0,0 1 0,0-1 0,0 0 0,0-1-1,0-1 1,12-1 0,-16 1-113,0 0 0,0-1 0,1 1 0,-1-1 1,0-1-1,-1 1 0,1-1 0,0 0 0,-1-1 0,1 1 0,-1-1 0,0 0 0,0 0 0,-1-1 0,1 1 0,-1-1 0,0 0 0,4-8 1,13-31-3761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24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1208 8602,'0'0'6835,"17"-34"-5674,4-6-897,-1 5-116,-3-1 1,-1-1 0,-1 0-1,9-39 1,-15 40-126,-2-1-1,-1 0 1,-1 0 0,-2 0-1,-2 0 1,-2 0 0,-1 0-1,-1 0 1,-3 0 0,0 0-1,-3 1 1,-1 0 0,-2 1-1,-17-39 1,9 32 221,-2 1 0,-2 0 0,-1 2 0,-2 1 0,-34-37 0,57 70-182,1 1-1,-1 0 1,0 0-1,-1 0 1,1 0-1,-1 1 1,1 0-1,-1 0 0,0 0 1,0 0-1,0 1 1,-1 0-1,1 0 1,-10-2-1,13 4-50,1 0 0,-1 1-1,1-1 1,-1 0 0,1 1 0,0-1 0,-1 1-1,1-1 1,-1 1 0,1-1 0,0 1 0,0 0-1,-1 0 1,1 0 0,0 0 0,0 0 0,0 0-1,0 0 1,0 0 0,0 0 0,0 0-1,0 1 1,1-1 0,-1 0 0,0 1 0,1-1-1,-1 0 1,1 1 0,0-1 0,-1 1 0,1-1-1,0 1 1,0-1 0,0 2 0,-5 64-23,5-53 30,-1 19 5,2 0 0,1 0 0,2-1 0,0 1 0,3-1 0,1 0 0,15 41 0,20 39 38,80 230 173,-107-284-174,-2 0 1,-2 1-1,-4 0 1,2 64 0,-12-78-16,1-34 5,1 0 0,-1 0-1,2 0 1,2 19 0,-17-83-46,2-1 0,2 0 0,3-1 0,0-69 0,7 122-9,0 0-1,0 1 0,0-1 1,0 0-1,0 1 0,0-1 1,0 0-1,0 1 1,1-1-1,-1 0 0,1 1 1,-1-1-1,1 1 0,0-1 1,0 1-1,0-1 0,-1 1 1,3-3-1,-1 3-3,0 0 0,0 1 0,0-1 0,0 1 0,0 0 0,-1-1 0,1 1 0,0 0 0,0 0 0,0 0 0,0 0-1,0 1 1,0-1 0,0 1 0,3 0 0,13 5-2,1 0 0,-1 1 1,0 1-1,0 1 0,20 13 0,-15-8 17,49 20 1,-62-30-2,1 0 0,-1-1 0,1-1 0,-1 0-1,1 0 1,0-1 0,19 0 0,-26-2 0,0 1 0,-1-1 1,1 1-1,0-1 0,0 0 1,-1-1-1,1 1 0,-1-1 0,1 1 1,-1-1-1,0 0 0,0 0 1,1-1-1,-1 1 0,-1-1 0,1 1 1,0-1-1,-1 0 0,1 0 1,-1 0-1,0 0 0,0-1 0,0 1 1,2-6-1,1-6 11,-1 1 1,0-1-1,0 0 0,-2 0 1,0 0-1,-1 0 0,-1-22 1,0 36-13,-1 0-1,0 0 1,0 0 0,0 0 0,1 0 0,-1 0 0,0 0 0,0 1 0,0-1 0,0 0 0,0 1 0,0-1-1,-1 1 1,1-1 0,0 1 0,0 0 0,0-1 0,0 1 0,-1 0 0,1 0 0,0 0 0,0 0-1,0 0 1,-1 0 0,1 0 0,-2 0 0,-36 5-11,36-2 3,0-1 0,0 1-1,0 0 1,0 0 0,0 0-1,1 0 1,-1 1-1,1-1 1,0 1 0,0-1-1,0 1 1,1 0 0,-1 0-1,1 0 1,0 0-1,0 0 1,0 0 0,0 6-1,-2 14 0,2-1 0,1 25 0,0-29 2,0-9 6,1-1-1,1 0 1,0 0 0,0 0-1,0 0 1,1 0 0,1 0-1,-1 0 1,1-1 0,1 0-1,0 0 1,0 0 0,0 0-1,1-1 1,0 0 0,1 0-1,-1-1 1,1 0 0,1 0-1,-1 0 1,9 4 0,-10-6-53,1 0 0,0-1 1,-1 1-1,1-1 0,0-1 0,0 0 1,1 0-1,-1 0 0,0-1 0,1 0 1,-1 0-1,1-1 0,-1 0 0,1 0 1,-1 0-1,1-1 0,-1-1 0,0 1 1,0-1-1,1 0 0,-1-1 0,0 0 1,-1 0-1,1 0 0,0-1 0,9-7 1,25-27-3189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25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0 355 9962,'0'0'8741,"10"-34"-8212,36-114-143,-35 113-261,-6 18-1,0 0 0,1 0 0,1 1 0,0 0 0,19-29 0,-26 44-117,0 1 1,0 0-1,0-1 1,0 1-1,0-1 0,0 1 1,0 0-1,1-1 0,-1 1 1,0-1-1,0 1 1,0 0-1,1-1 0,-1 1 1,0 0-1,0-1 0,1 1 1,-1 0-1,0 0 0,1-1 1,-1 1-1,0 0 1,1 0-1,-1-1 0,1 1 1,-1 0-1,0 0 0,1 0 1,-1 0-1,1 0 1,-1 0-1,0 0 0,1 0 1,-1 0-1,1 0 0,-1 0 1,0 0-1,1 0 1,-1 0-1,1 0 0,-1 0 1,1 0-1,-1 0 0,0 0 1,1 1-1,-1-1 0,0 0 1,1 0-1,-1 0 1,0 1-1,1-1 0,-1 0 1,0 1-1,1-1 0,-1 0 1,0 0-1,0 1 1,1-1-1,-1 1 0,0-1 1,0 0-1,0 1 0,0-1 1,1 1-1,5 33 37,-5-26-4,9 68 17,22 112 129,-27-167-172,0-1 1,2 1 0,1-2 0,0 1 0,1-1 0,22 33 0,-27-47-14,-1 0 0,1-1 1,0 1-1,1-1 0,-1 0 1,1 0-1,6 4 0,-10-7-3,1 0 0,0 0 1,0 0-1,-1-1 0,1 1 0,0 0 0,0-1 0,0 0 0,0 1 0,0-1 0,0 0 0,0 0 0,0 0 1,0 0-1,0 0 0,0 0 0,0-1 0,-1 1 0,1-1 0,0 1 0,0-1 0,0 0 0,0 0 1,-1 0-1,1 0 0,0 0 0,2-3 0,13-12-1083,-1-1 1,20-30-1,-6 7-5925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2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46 6857,'0'0'12745,"-29"-10"-11981,-4-1-460,-57-12 0,87 22-284,-1 1 0,0 0 0,0 0 0,1 0 0,-1 0 0,0 1 0,1 0 0,-1-1 0,0 1 0,1 0 1,-1 1-1,1-1 0,-1 1 0,1-1 0,0 1 0,0 0 0,0 0 0,0 1 0,0-1 0,0 0 0,0 1 0,1 0 0,-1 0 0,1 0 0,0 0 1,0 0-1,0 0 0,0 0 0,1 1 0,-3 6 0,-2 0 26,-5 13 10,1 1 1,1 0-1,1 0 0,1 1 1,1 0-1,1 0 0,1 1 1,1-1-1,2 1 0,0 0 0,2 0 1,4 28-1,-4-50-46,0 0 0,0 0 0,1 0-1,-1 0 1,1 0 0,0-1 0,0 1 0,0 0-1,0-1 1,1 0 0,-1 1 0,1-1 0,0 0 0,0 0-1,0 0 1,1-1 0,-1 1 0,1-1 0,-1 0 0,1 0-1,0 0 1,0 0 0,-1-1 0,1 1 0,0-1-1,1 0 1,-1 0 0,0-1 0,0 1 0,0-1 0,0 0-1,1 0 1,-1 0 0,0-1 0,0 0 0,0 1-1,0-1 1,0-1 0,0 1 0,0-1 0,0 1 0,0-1-1,5-3 1,0-4 20,1 1-1,-1-1 0,-1-1 1,0 1-1,0-2 0,-1 1 1,0-1-1,-1 0 1,6-12-1,4-13 4,18-61 0,-30 154-194,-2 15 185,4 0-1,19 94 1,47 141 32,-1-1 25,-61-243 71,-2 1 0,-3 92 0,-5-146-132,0 0 0,-1 0 0,0 0-1,-1 0 1,0 0 0,-1-1 0,0 1 0,0-1-1,-1 0 1,0 0 0,-7 12 0,7-16-14,1 0 0,-1-1-1,0 1 1,-1-1 0,1 0 0,-1 0 0,1 0 0,-1 0-1,-1-1 1,1 0 0,0 0 0,-1 0 0,1-1 0,-1 0 0,0 0-1,0 0 1,0-1 0,0 1 0,-9-1 0,11-1-1,-1 0 1,1 0-1,0 0 0,-1-1 1,1 0-1,0 0 0,0 0 1,-1 0-1,1-1 1,0 0-1,0 1 0,1-1 1,-1-1-1,0 1 0,1-1 1,-1 1-1,1-1 1,0 0-1,0 0 0,0 0 1,0-1-1,0 1 0,1-1 1,0 0-1,-3-5 1,-3-7-8,1 0 1,1 0 0,0-1 0,1 0 0,-3-20 0,0-20-2,3 0-1,3 0 0,6-85 0,-2 114 4,2 0 0,1 0 0,1 0 0,1 1 0,2-1 0,1 2 0,1 0 0,25-45 0,11-3-16,84-102 0,-34 49-109,-88 115 100,-1 0 0,0 0 1,0-1-1,-1 0 0,-1 0 0,0-1 0,-1 0 0,-1 0 0,0 0 0,-1 0 1,0-1-1,-1 1 0,0-26 0,-1 31 14,-1 0 0,0-1 1,-1 1-1,0 0 0,0 0 0,-1-1 1,0 1-1,-1 0 0,0 1 0,0-1 0,-7-13 1,9 22 5,1-1 1,0 0-1,0 1 1,-1-1-1,1 1 1,0 0-1,-1-1 1,1 1-1,-1-1 1,1 1-1,-1-1 1,1 1-1,0 0 1,-1-1 0,1 1-1,-1 0 1,0 0-1,1-1 1,-1 1-1,1 0 1,-1 0-1,1 0 1,-1 0-1,1 0 1,-1-1-1,0 1 1,1 0-1,-1 0 1,1 1-1,-1-1 1,1 0-1,-1 0 1,0 0-1,1 0 1,-1 0-1,1 1 1,-1-1 0,1 0-1,-1 0 1,1 1-1,-1-1 1,1 0-1,-1 1 1,1-1-1,-1 1 1,1-1-1,0 0 1,-1 1-1,1-1 1,0 1-1,-1-1 1,1 2-1,-2 12 34,0 2-1,1-1 0,1 0 0,0 0 1,1 0-1,1 0 0,0 0 0,1 0 1,1 0-1,0-1 0,1 0 1,1 0-1,0 0 0,16 26 0,-11-25 8,1 0 1,1 0-1,0-1 0,25 20 0,-32-29-25,1 0 0,0 0 0,0-1-1,0 0 1,0-1 0,1 1 0,0-1 0,-1-1 0,1 1 0,0-1 0,0-1 0,1 1 0,8-1 0,-16-1-18,0 0 0,1 0 1,-1 0-1,0-1 0,0 1 0,0 0 1,0 0-1,0-1 0,0 1 0,1-1 1,-1 1-1,0-1 0,0 0 1,0 1-1,-1-1 0,1 0 0,0 0 1,0 1-1,0-1 0,0 0 0,-1 0 1,1 0-1,0 0 0,-1 0 0,1 0 1,-1 0-1,1 0 0,-1 0 1,0-1-1,1 1 0,-1 0 0,0-2 1,1-44-564,-2 31 206,-2-60-3596,-16-1-6142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2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14347,'0'0'6297,"159"147"-16523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26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8 7042,'0'0'12409,"-9"-1"-12001,-7-2-298,-1 1 1,1 1-1,-23 0 0,33 2-93,-1-1-1,1 1 0,0 0 1,-1 1-1,1-1 1,0 1-1,0 1 0,0-1 1,0 1-1,0 0 1,1 0-1,-1 1 0,-5 5 1,-2 3 62,2 1 0,0 0 0,0 1 0,1 0 0,1 0 0,1 1 0,0 0 1,0 1-1,2 0 0,0 0 0,1 0 0,0 1 0,2 0 0,0 0 0,1 0 0,0 0 1,1 0-1,4 34 0,-3-48-63,1-1 0,0 1-1,0-1 1,0 0 0,0 1 0,1-1 0,-1 0 0,1 0 0,-1 0 0,1 0 0,0 0 0,0 0-1,0 0 1,0-1 0,0 1 0,0-1 0,0 1 0,0-1 0,1 0 0,-1 0 0,1 0 0,-1 0-1,0 0 1,1-1 0,0 1 0,-1-1 0,1 0 0,4 1 0,-1-1 48,1 1 0,-1-1 1,1 0-1,-1 0 0,1-1 0,-1 0 1,1 0-1,-1-1 0,0 1 0,0-1 1,8-4-1,-6 0-23,0 0 0,0-1 0,0 0 0,-1 0 0,0-1-1,0 1 1,-1-2 0,0 1 0,0-1 0,-1 0 0,0 0 0,6-18 0,-2 4-29,-2 0 1,0 0 0,-2-1-1,5-34 1,-9 49 1,0-9-92,-1 24-102,-1 38 45,0-5 123,0-19 9,1 1-1,0 0 1,2-1-1,0 1 0,8 28 1,-9-44 2,1 1 1,1-1 0,-1 0-1,1 0 1,0 0 0,0 0-1,0 0 1,1 0-1,0-1 1,-1 1 0,2-1-1,-1 0 1,0-1-1,1 1 1,0-1 0,0 0-1,0 0 1,0 0 0,0-1-1,1 1 1,-1-1-1,1-1 1,-1 1 0,8 0-1,-1 1-108,0-1 0,0 0 0,0-1 1,1 0-1,-1-1 0,1-1 0,-1 0 0,0-1 0,0 0 0,1 0 0,-1-2 0,-1 1 0,1-2 0,0 1 0,-1-2 0,0 1 0,0-1 0,-1-1 0,19-15 0,-2-2-5779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5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10018,'0'0'10125,"4"-17"-9790,17-48-110,-10 49 39,0 18-44,3 16 166,1 18-198,-1 1 0,-2 1 0,-2 0 1,-2 1-1,-1-1 0,3 55 0,-12-102-162,-1-13 73,0 0 0,1-27 0,2 43-84,0-1-1,0 0 0,1 1 1,0-1-1,0 1 1,0-1-1,1 1 0,0 0 1,1-1-1,-1 1 0,1 0 1,0 0-1,1 1 1,6-10-1,-6 9-19,1 1 0,0 1-1,0-1 1,0 1 0,0 0 0,0 0 0,1 0-1,0 1 1,0 0 0,0 0 0,0 1 0,0-1-1,0 1 1,1 1 0,-1-1 0,1 1-1,0 0 1,-1 1 0,1-1 0,12 2 0,-16 0-1,-1 0 0,0 0 0,0 0 1,1 0-1,-1 0 0,0 1 1,0-1-1,-1 1 0,1-1 0,0 1 1,0 0-1,-1 0 0,1 0 0,-1-1 1,1 2-1,-1-1 0,0 0 0,0 0 1,0 0-1,0 0 0,0 1 0,-1-1 1,1 4-1,8 60-104,-8-58 107,-1 0 3,2 11 1,0 0 0,-2 1 0,0-1 0,-2 0 0,0 0 0,0 0 0,-9 28 0,7-41 9,1-9 17,1-20 54,7-36 26,-1 42-112,2 0 0,0 1 0,1 0 0,0 0 0,1 1 0,1 0 0,0 0 0,17-18 0,-20 26 3,1-1-1,-1 1 1,2 1 0,-1 0-1,1 0 1,0 0 0,0 1-1,0 0 1,1 0-1,0 1 1,0 0 0,0 1-1,0 0 1,1 0 0,-1 1-1,15-1 1,-13 2-66,0 1-1,1 1 1,-1-1 0,0 2-1,0 0 1,0 0 0,0 1-1,0 0 1,0 1 0,16 8-1,-21-9 29,-1 0-1,0 1 1,0-1 0,0 1-1,0 0 1,-1 0-1,1 1 1,-1 0 0,0-1-1,-1 1 1,1 1 0,-1-1-1,0 0 1,0 1-1,0 0 1,-1-1 0,0 1-1,0 0 1,-1 0-1,1 0 1,-1 7 0,0-2 59,0-1 1,-1 1 0,0 0-1,-1-1 1,0 1 0,-1-1-1,0 0 1,-1 1 0,0-1-1,0 0 1,-6 10 0,39-42-2127,-4-16-439,-1-4-2996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10162,'0'0'10720,"3"30"-10196,14 96-141,-15-118-334,0 0 1,1 0-1,-1 0 1,2 0-1,-1 0 1,1 0-1,0-1 1,1 0-1,0 0 1,0 0-1,0 0 1,1-1-1,0 0 1,0 0-1,1 0 1,-1-1-1,12 7 1,-8-7 0,-1 0 0,1 0 1,0-1-1,0-1 0,0 1 1,1-2-1,-1 1 0,1-1 1,13 0-1,-17-1-35,0-1 0,1 1 1,-1-1-1,0-1 0,1 0 0,-1 0 0,0 0 1,0-1-1,0 0 0,0 0 0,0-1 0,0 0 0,12-7 1,-15 7-18,0 1 1,0-1-1,-1 0 1,1-1-1,-1 1 1,0-1-1,0 1 1,0-1-1,-1 0 1,1 0 0,-1 0-1,0 0 1,0-1-1,0 1 1,-1 0-1,0-1 1,0 0-1,0 1 1,0-1-1,0 1 1,-1-1-1,0 0 1,0 0 0,0 1-1,-1-1 1,0 0-1,0 1 1,0-1-1,0 1 1,-3-8-1,-7-3 3,-1-1-1,0 2 1,-1 0-1,-1 0 1,0 1-1,-1 1 0,0 0 1,-1 1-1,0 1 1,-1 0-1,-34-13 1,47 21-2,-1 0 1,0 0 0,0 1-1,-1 0 1,1 0 0,0 0-1,0 0 1,-1 1 0,1 0 0,0 0-1,-7 1 1,9 0-29,1 0 0,0 0-1,0 0 1,-1 1 0,1-1 0,0 0 0,0 1-1,0-1 1,0 1 0,1 0 0,-1 0 0,0 0 0,1 0-1,-1 0 1,1 0 0,0 0 0,-1 0 0,1 1-1,0-1 1,0 0 0,1 1 0,-1-1 0,0 4 0,-8 47-2204,8-3-2695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6 341 10442,'0'0'11976,"-1"-9"-11248,-2-16-646,1-1 0,2 0 0,1 0 0,1 0-1,9-46 1,-5 34-106,2-54 0,-8 104 22,1 1 1,0-1-1,1 1 1,0-1-1,1 0 1,1 0-1,-1 0 0,2 0 1,0-1-1,12 21 1,-13-26 1,0 0 1,1 0-1,-1 0 0,2-1 1,-1 1-1,0-1 1,1 0-1,0-1 1,0 0-1,1 0 1,-1 0-1,1 0 1,0-1-1,0 0 1,0-1-1,0 0 1,0 0-1,1 0 1,12 1-1,85-2 215,-103 0-214,0-1 1,1 1-1,-1 0 1,0 0-1,0 0 1,0 0 0,1 0-1,-1 0 1,0 1-1,0-1 1,-1 1-1,1-1 1,0 1-1,0 0 1,-1-1-1,1 1 1,-1 0 0,0 0-1,1 0 1,-1 1-1,0-1 1,0 0-1,0 0 1,1 5-1,14 66 40,-14-57-24,4 21-5,-2-11-5,1 1 0,1-1 0,14 42 0,-19-66-13,0 1 1,0-1 0,1 0 0,-1 0-1,0 0 1,1 0 0,-1 0-1,1 0 1,0 0 0,0 0-1,-1 0 1,1-1 0,0 1 0,0-1-1,1 1 1,-1-1 0,0 0-1,0 0 1,1 0 0,-1 0-1,1 0 1,-1-1 0,1 1 0,-1-1-1,5 1 1,-4-2-26,1 1 1,-1 0-1,0-1 1,1 0-1,-1 0 1,0 0-1,1 0 1,-1-1-1,0 1 1,0-1-1,0 0 1,0 0-1,0 0 1,-1 0-1,1 0 1,-1-1-1,1 1 1,-1-1-1,3-4 1,17-27-1884,23-51 0,-45 85 1893,26-50-5583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7 7562,'0'0'11803,"-15"-2"-11498,5 0-163,-1 1 1,0 0 0,0 0 0,0 1 0,0 0 0,0 1 0,0 1-1,0 0 1,0 0 0,1 1 0,-1 0 0,1 1 0,0 0 0,0 0 0,-13 9-1,17-8-81,-1 0 0,1 1-1,0-1 1,1 2-1,-1-1 1,1 1 0,0-1-1,1 1 1,-1 1 0,2-1-1,-1 0 1,1 1-1,0 0 1,-2 9 0,1 2-19,1 0-1,0 0 1,2 0 0,1 38 0,1-52-36,-1-1-1,1 1 1,0-1-1,0 1 1,0-1 0,0 0-1,1 1 1,-1-1-1,1 0 1,0 0-1,1 0 1,-1 0-1,1-1 1,0 1 0,0-1-1,0 1 1,0-1-1,4 3 1,-1-2 0,0 0-1,0 0 1,1 0 0,0-1 0,-1 0 0,1-1-1,0 1 1,0-1 0,1-1 0,11 2-1,-10-1-8,-1-2 0,0 1-1,1-1 1,-1 0-1,1-1 1,-1 0 0,1 0-1,-1-1 1,0 0-1,0-1 1,0 0-1,0 0 1,0 0 0,-1-1-1,1 0 1,-1-1-1,0 1 1,0-2-1,-1 1 1,9-9 0,-8 3 0,0 0 0,0 0 1,-1-1-1,-1 0 1,0 0-1,-1 0 0,0-1 1,3-16-1,-2 1-72,-2-1 0,0-46 1,-5 150-100,-1-45 172,2-1 0,1 0 1,2 0-1,1 1 0,7 30 1,-8-53 10,1 1 0,0-1 0,1 0 0,0 0 0,0 0 0,1 0 0,0-1 1,0 1-1,0-1 0,1-1 0,-1 1 0,1-1 0,1 0 0,-1 0 1,1-1-1,0 0 0,0 0 0,10 4 0,-12-6-116,0 0 0,-1-1-1,1 1 1,0-1 0,0 0 0,0-1 0,0 1-1,-1-1 1,1 0 0,0 0 0,0 0 0,0-1-1,0 0 1,0 0 0,0 0 0,0 0-1,-1-1 1,1 0 0,-1 0 0,1 0 0,-1 0-1,0-1 1,1 0 0,-1 0 0,-1 0 0,1 0-1,0-1 1,-1 1 0,0-1 0,4-5 0,20-38-4720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05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13539,'0'0'6929,"0"13"-6474,21 259 708,-20 35-1079,-1-209-2467,0-133-88,0-7-2074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0 3265,'0'0'15175,"-3"27"-14303,-1 4-611,-2 16 333,1 72 1,5-100-431,11 300 1177,-7-277-1326,3-1 0,1 0 0,2 0 0,1-1 0,27 60 0,-34-91-25,-3-5-9,1-1 1,-1 0-1,1 1 0,0-1 1,0 0-1,0 0 1,0 0-1,0-1 0,4 5 1,-6-7 15,0 0 0,1 0-1,-1 0 1,0 0 0,0 0 0,0 1 0,0-1 0,1 0 0,-1 0 0,0 0 0,0 0 0,0 0 0,1 0-1,-1 0 1,0 0 0,0 0 0,0 0 0,0 0 0,1 0 0,-1 0 0,0 0 0,0 0 0,0 0 0,1 0-1,-1 0 1,0 0 0,0 0 0,0 0 0,1 0 0,-1-1 0,0 1 0,0 0 0,0 0 0,0 0 0,0 0-1,1 0 1,-1 0 0,0-1 0,0 1 0,0 0 0,0 0 0,0 0 0,0 0 0,0-1 0,1 1 0,-1 0 0,0 0-1,0 0 1,0-1 0,0 1 0,0 0 0,0 0 0,0 0 0,0-1 0,0 1 0,0 0 0,0 0 0,0-9 23,0 4 15,0-1 1,0 1-1,-1 0 0,0 0 1,0 0-1,0 0 0,0 0 1,-1 0-1,0 0 0,0 1 1,-5-10-1,0 6 24,0 0 0,0 0 0,0 1 1,-1 0-1,-10-8 0,7 7-52,1 0 0,-1 1 0,-1 0 1,1 1-1,-1 0 0,0 1 0,0 0 1,-1 1-1,-12-2 0,20 5-4,0 0 0,0 0 1,0 1-1,0 0 0,0 0 0,1 0 0,-1 1 1,0 0-1,0 0 0,0 0 0,1 0 0,-1 1 1,0-1-1,1 1 0,-1 0 0,1 1 0,0-1 1,0 1-1,0 0 0,0 0 0,0 0 1,1 0-1,-1 1 0,1 0 0,0-1 0,-4 8 1,-2 6-2,0 1 0,1 1 1,1-1-1,0 1 1,2 1-1,0-1 1,1 1-1,1-1 1,1 1-1,1 0 1,1 0-1,2 24 1,-2-38-2,1-1 0,0 0 0,0 0 0,0 0 0,0 0 0,1 0 0,0 0 0,0 0 0,0 0 0,1-1 0,-1 1 0,1-1 1,0 0-1,1 0 0,-1 0 0,1 0 0,-1 0 0,1-1 0,0 0 0,0 1 0,1-1 0,-1-1 0,1 1 0,-1-1 0,1 0 0,0 0 1,7 2-1,9 2 10,-1-2 1,1 0 0,-1-1 0,1-1 0,32-1 0,-38-1-5,-1-2-1,1 0 1,-1-1 0,1 0 0,-1-1 0,0-1-1,0 0 1,-1-1 0,0 0 0,0-1-1,0-1 1,16-12 0,-4 0-85,-2 0 1,0-1-1,-1-2 0,34-45 1,-51 60-53,-1-1-1,-1 1 1,1-1 0,-1 1-1,-1-1 1,0 0 0,0 0-1,0 0 1,-1 0 0,-1 0 0,0 0-1,0 0 1,-2-16 0,1-8 108,0 41 377,0 6-297,0 0 0,1 0 0,1 1 0,0-1 0,1 0 0,1 0 0,0-1 1,9 27-1,-8-34-56,0 0 1,0 0-1,1 0 1,0-1 0,0 0-1,0 0 1,0 0 0,1 0-1,0-1 1,0 0-1,0 0 1,0 0 0,0-1-1,1 0 1,0 0-1,0-1 1,0 0 0,0 0-1,0-1 1,0 1 0,8-1-1,-7-1-13,1 1 0,-1-2-1,0 1 1,1-1 0,-1-1 0,0 1-1,0-1 1,0-1 0,0 0-1,-1 0 1,1 0 0,-1-1 0,1 0-1,-1 0 1,0-1 0,-1 0 0,12-11-1,-15 14 11,-1 0-1,0-1 1,0 1-1,0 0 1,0-1-1,-1 1 1,1-1 0,-1 0-1,1 0 1,-1 1-1,0-1 1,0 0-1,0 0 1,0 0-1,-1 0 1,1-6-1,-2 6-2,1-1 0,-1 0 0,0 1 1,0-1-1,-1 1 0,1-1 0,-1 1 0,0 0 0,0-1 0,0 1 0,0 0 0,0 0 0,-4-3 0,-47-60-151,26 32 41,-42-44 1,67 76 108,0 0 1,0 0-1,0 0 1,0 0 0,-1 1-1,1-1 1,0 1-1,-1-1 1,1 1-1,-1 0 1,1 0 0,-1 0-1,0 0 1,1 0-1,-1 1 1,0-1 0,-5 1-1,7 0 2,-1 1-1,0 0 1,1 0-1,-1-1 1,0 1-1,1 0 1,0 1-1,-1-1 1,1 0-1,-1 0 1,1 1-1,0-1 1,0 0-1,0 1 1,0-1-1,0 1 1,0 0 0,0-1-1,1 1 1,-1 0-1,1-1 1,-1 1-1,1 0 1,-1 0-1,1-1 1,0 5-1,-4 27-4,1 0 0,2 44 0,1-53-3,0-21 8,0 0-1,0-1 0,0 1 1,0 0-1,1 0 0,-1 0 0,1 0 1,0-1-1,0 1 0,0 0 1,0 0-1,0-1 0,0 1 0,1-1 1,-1 1-1,1-1 0,0 0 0,0 0 1,0 0-1,0 0 0,0 0 1,3 2-1,-2-2-3,1-1 0,-1 1 1,1-1-1,0 0 0,-1 0 1,1-1-1,0 1 0,0-1 0,-1 1 1,1-1-1,0 0 0,0-1 0,-1 1 1,1-1-1,0 0 0,-1 1 0,5-3 1,-2 1 25,0-1-1,0 0 1,0 0 0,0 0 0,-1-1 0,0 0 0,0 0-1,0 0 1,0 0 0,-1-1 0,1 0 0,4-7 0,8-12 302,20-41 1,6-7 106,-21 43-339,87-109-230,-106 135 147,-1 1 0,1 0-1,0 0 1,0 0 0,0 0 0,0 0 0,0 1 0,1-1-1,-1 1 1,0 0 0,1 0 0,-1 0 0,1 1-1,-1-1 1,1 1 0,-1-1 0,1 1 0,0 1-1,-1-1 1,1 0 0,-1 1 0,1-1 0,-1 1-1,1 0 1,-1 1 0,0-1 0,0 0 0,1 1 0,-1 0-1,0 0 1,0 0 0,0 0 0,-1 0 0,1 0-1,0 1 1,-1-1 0,0 1 0,1 0 0,-1 0-1,0 0 1,2 4 0,26 48 214,-1 3 1,-3 0-1,28 95 1,-14-38-51,-26-91-183,-14-23 16,0-1-1,1 0 1,-1 0-1,0 0 1,1 0-1,-1 0 1,0 0-1,1 0 1,-1 0-1,0 0 1,0-1-1,1 1 1,-1 0-1,0 0 1,1 0-1,-1 0 1,0 0-1,0 0 1,1-1-1,-1 1 1,0 0-1,0 0 1,1 0-1,-1-1 1,0 1-1,0 0 1,0 0-1,0-1 1,1 1-1,-1 0 1,0 0-1,0-1 1,0 1-1,0 0 1,0 0-1,0-1 1,0 1-1,1 0 1,-1-1-1,0 1 1,0-1-1,6-50-2238,-5 18-2991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8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16 268 8042,'0'0'10406,"27"-3"-9894,86-16-141,-108 18-339,-1 0 1,1-1-1,-1 0 0,0 1 1,0-2-1,0 1 1,0 0-1,0-1 0,0 0 1,-1 1-1,1-2 1,-1 1-1,0 0 1,0-1-1,0 1 0,0-1 1,-1 0-1,1 0 1,-1 0-1,0 0 0,2-7 1,-1-1 100,0 0 0,-1 0 1,0 0-1,-1 0 0,-1-21 0,0 29-93,0 1-12,0 0-1,0 0 1,-1 0-1,1 1 1,-1-1-1,1 0 1,-1 0-1,0 0 1,0 1-1,0-1 1,0 0-1,-1 1 1,1-1-1,-1 1 1,0 0-1,1-1 1,-1 1-1,0 0 1,0 0-1,-1 0 1,1 1-1,0-1 1,-1 0-1,1 1 1,-1-1-1,1 1 1,-4-1-1,-3-1 22,-1 0-1,1 1 0,-1 0 1,0 0-1,0 1 0,-17 1 0,23 0-43,1 0 0,-1 0 0,1 1 0,-1-1 0,1 1 0,-1 0 0,1 0-1,0 0 1,-1 1 0,1-1 0,0 1 0,0 0 0,0 0 0,0 0 0,0 0 0,0 0-1,-3 4 1,2 0 22,-1 0-1,1-1 1,1 1-1,-1 1 1,1-1-1,0 0 1,0 1-1,-2 9 1,0 6 111,0 1-1,2-1 1,0 1 0,1 33-1,2-45-98,0 0 0,1-1-1,0 1 1,1 0-1,0-1 1,0 1 0,1-1-1,8 19 1,-7-23-32,0 0 0,0 0 0,1 0 0,-1 0 0,1 0 0,0-1 1,1 0-1,-1 0 0,1 0 0,0-1 0,1 0 0,-1 0 0,12 5 0,-1-3-83,-1 0 1,1-2-1,1 1 0,-1-2 0,1-1 1,-1 0-1,1-1 0,-1 0 0,27-4 1,-27 1-748,0 0 1,0-1-1,0-1 1,0-1 0,25-11-1,11-10-7312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40 4561,'0'0'12559,"-20"-7"-12087,-4-2-306,13 5-74,0-1-1,0 2 0,-1 0 0,1 0 1,-1 1-1,0 0 0,1 1 1,-18 1-1,10 0 136,1 1-1,0 2 1,1-1-1,-1 2 1,0 0 0,1 1-1,0 1 1,0 1 0,0 0-1,1 1 1,0 1-1,1 1 1,0 0 0,-23 20-1,22-14 8,17-8 18,33-7 185,-10-2-303,-9 2-96,0 0 0,0 1 0,0 1 0,0 1 0,-1 0 0,1 0 0,-1 2 0,0-1 0,-1 2 0,0 0 0,0 1 0,18 13 1,-10-5-35,-2 1 1,0 1 0,0 0-1,-2 2 1,0 0 0,19 32 0,-30-43 0,-1 0 1,0 0 0,0 0 0,-1 1-1,0 0 1,-1-1 0,0 1-1,-1 1 1,0-1 0,0 0 0,-1 0-1,-1 1 1,0 14 0,0-23 0,0-1 0,-1 1 1,1 0-1,-1-1 1,1 1-1,-1 0 0,0-1 1,1 1-1,-1-1 1,0 1-1,0-1 0,0 1 1,0-1-1,-1 0 1,1 0-1,0 1 0,0-1 1,-1 0-1,1 0 0,-3 1 1,0 0 8,0 0 1,0 0 0,0-1-1,-1 1 1,1-1-1,-1 0 1,-7 0 0,-2 0 10,1-1 1,0 0-1,0-1 1,-25-5 0,23 1-116,-1-1 0,1 0 0,1-1 0,-1-1 1,1 0-1,-20-16 0,-13-11-4584,37 28 2798,-10-10-9462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29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301 114 5737,'0'0'15740,"-21"-9"-14636,20 8-1104,0-1-1,0-1 1,-1 0-1,1 1 1,-1-1-1,0 1 1,0 0-1,0-1 1,0 1-1,-1 0 1,1 0-1,0 0 1,-1 1-1,1-1 1,-1 1 0,0-1-1,1 1 1,-1 0-1,0 0 1,0 0-1,0 0 1,0 0-1,0 1 1,0 0-1,0-1 1,0 1-1,0 0 1,0 0-1,0 1 1,-4 0-1,-60-8 135,51 7-23,15-1-108,-1 1 0,1 0 1,-1 0-1,1 0 0,-1 0 0,1 0 0,-1 0 0,1 0 0,-1 0 1,1 1-1,-1-1 0,1 0 0,-1 1 0,1 0 0,0-1 1,-1 1-1,1 0 0,0 0 0,-1-1 0,1 1 0,0 0 0,-1 2 1,-8 5-10,8-6 6,-1-1-1,1 1 0,0 0 0,1 0 1,-1 0-1,0 0 0,0 0 1,1 0-1,-1 1 0,1-1 0,0 1 1,-2 4-1,-17 27-2,17-31 3,0 1-1,1-1 1,0 1-1,0-1 0,0 1 1,0-1-1,1 1 1,-1 0-1,1 0 1,0 0-1,-1 6 1,-5 17 9,7-19-23,-1-1 5,1-1 1,0 0-1,1 1 1,-1-1-1,1 1 0,1-1 1,2 9-1,-3-13 6,0 0-1,0-1 1,0 1 0,1 0-1,-1-1 1,1 1-1,-1-1 1,1 1-1,0-1 1,-1 1-1,1-1 1,0 0-1,0 0 1,0 0-1,0 0 1,0-1 0,0 1-1,0 0 1,0-1-1,0 1 1,0-1-1,1 0 1,-1 0-1,0 0 1,0 0-1,3 0 1,-2-1 3,0 1 0,0 0 0,0-1 0,-1 0 0,1 1 0,0-1 0,0 0 0,-1-1 1,1 1-1,-1 0 0,1-1 0,-1 1 0,1-1 0,-1 0 0,0 0 0,0 0 0,0 0 0,0 0 0,0 0 0,-1-1 0,1 1 0,-1-1 1,1 1-1,-1-1 0,0 1 0,1-4 0,2-3 1,-1-1 0,-1 1-1,0-1 1,0 1 0,-1-1 0,1-17 0,-2 18 1,1 1 0,1 0 0,-1 0 0,2-1 0,2-7 0,-2 7 0,0 1 0,-1-1 0,0 1 0,-1-1 0,1-10 0,0-30-14,-1 36-148,0 35-266,-1-21 239,1 0 1,0-1-1,-1 1 0,1 0 0,0-1 0,-1 1 0,1 0 0,0-1 0,0 1 0,0-1 0,0 1 0,0-1 0,-1 0 0,1 1 0,0-1 1,0 0-1,0 0 0,0 1 0,2-1 0,-3 0 51,7 0-4714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3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3937,'0'0'9965,"0"-8"-8330,0-12-442,1 1 1,1-1-1,1 1 1,9-35 0,-13 60-1026,0 0 1,0 0 0,0 0 0,1 0 0,0-1 0,0 1 0,1 0-1,0 0 1,0 0 0,3 10 0,23 68-406,-17-57 390,3 10-149,37 97 0,-43-120-5,0-1 0,0 0 0,1 0 0,1 0 0,0-1 0,1 0 0,12 11 0,-20-21 2,0 0 0,1 0 1,-1 0-1,1 0 0,-1 0 0,1-1 0,0 1 0,0-1 0,0 0 0,0 0 0,0 0 0,0 0 0,0 0 0,0-1 0,0 1 0,0-1 1,0 0-1,0 0 0,0 0 0,6-1 0,-4-1 3,-1 1 1,1-1 0,0 0-1,-1-1 1,0 1-1,1-1 1,-1 1-1,0-1 1,0-1-1,-1 1 1,8-8 0,-3 2 4,-1-1 1,1 0 0,-2-1 0,1 0-1,-1 0 1,-1 0 0,0-1 0,-1 0-1,5-19 1,-5-7-27,-1-1 0,-2-42 0,-2 41 12,1 40-3,0 41-112,0 37 53,0-77 62,1-1-10,1 0 15,-1 0 162,-1 2-158,0-1 1,0 1 0,0-1-1,0 1 1,0-1 0,0 1-1,1-1 1,-1 0 0,1 1-1,-1-1 1,1 1 0,-1-1-1,1 0 1,0 1 0,-1-1-1,1 0 1,0 0 0,0 0-1,2 2 1,67 38-17,-62-35 9,1 0 1,0 0-1,0 0 0,0-1 0,1-1 0,0 0 1,0 0-1,0-1 0,0 0 0,0-1 1,1 0-1,14 1 0,-21-4 2,-1-1-1,1 0 1,0 1-1,-1-1 1,0-1-1,1 1 1,-1 0-1,0-1 1,0 0 0,0 0-1,2-3 1,32-40 2,-31 32 2,-1 1 1,0-2-1,-1 1 0,0 0 1,-1-1-1,-1 0 0,0 0 1,-1 1-1,-1-1 0,0 0 1,-3-15-1,2 27-15,0-1 0,0 1 1,0 0-1,-1-1 0,1 1 0,-1 0 0,0 0 1,0 0-1,0 0 0,0 0 0,-1 1 0,1-1 0,-1 1 1,1-1-1,-1 1 0,0 0 0,0 0 0,0 0 1,0 1-1,0-1 0,-1 1 0,1-1 0,0 1 1,-1 0-1,1 1 0,-7-2 0,5 1-14,0 0 0,1 1 0,-1-1-1,0 1 1,0 0 0,0 0 0,0 1 0,0-1-1,0 1 1,0 0 0,1 1 0,-1-1 0,0 1-1,1 0 1,-1 0 0,1 0 0,0 1 0,-1-1-1,-3 4 1,4-1 4,0 0-1,-1 0 0,2 0 1,-1 0-1,1 0 1,-1 1-1,2 0 1,-1 0-1,1 0 0,-1 0 1,2 0-1,-1 0 1,-1 12-1,30-17-41,111-11 278,-95 5-126,1 2 0,59 3 1,-89 2-120,1 1-1,-1 1 1,0 0-1,0 1 1,0 0 0,0 1-1,-1 1 1,0 0 0,-1 1-1,1 0 1,21 20 0,-19-14-25,1 0 0,-2 2 0,0 0 0,0 0 0,-2 2 0,0-1 0,15 33 0,-23-43 43,-1-1 1,-1 1-1,1 0 1,-1 0-1,-1 0 1,1 0-1,-1 0 1,0 1-1,-1-1 1,0 0-1,0 0 1,0 1-1,-3 13 1,1-19 15,1-1 0,0 1 0,-1-1 0,0 1 1,1-1-1,-1 0 0,1 1 0,-1-1 0,0 0 0,0 0 0,0 0 0,0-1 1,0 1-1,0 0 0,0-1 0,0 1 0,0-1 0,0 0 0,0 0 0,0 0 1,0 0-1,0 0 0,0 0 0,-4-1 0,-2 1 16,-2 1-7,-87-3 139,91 2-167,-1-1-1,1 0 0,-1-1 1,1 1-1,0-1 0,-1 0 1,1-1-1,0 1 0,0-1 0,0 0 1,-9-8-1,8-4-988,8 5-3115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3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0 592,'0'0'19540,"11"235"-18844,15-111-231,-1 9-249,-3-2-80,-4-21-120,-4-22-16,-6-32-256,-8-43-721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33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1256,'0'0'18284,"27"-18"-17970,-9 5-270,0 1 0,1 0 1,40-16-1,-57 27-39,1 0 1,0 1-1,-1 0 0,1 0 1,-1 0-1,1 0 1,0 0-1,-1 0 0,1 0 1,-1 1-1,1 0 0,-1-1 1,1 1-1,-1 0 1,1 0-1,-1 0 0,0 1 1,1-1-1,-1 0 0,0 1 1,0 0-1,0-1 0,0 1 1,2 2-1,3 5 10,0 0-1,-1 0 0,0 0 1,6 13-1,-4-8-3,3 4-9,-1 2-1,-1-1 1,-1 1 0,0 0-1,-1 1 1,-2 0-1,0 0 1,-1 0 0,-1 0-1,0 40 1,-3-58-5,0 0 0,-1 0 0,1 0 1,-1 0-1,0-1 0,0 1 1,0 0-1,0 0 0,0-1 0,0 1 1,-1-1-1,1 1 0,-1-1 0,0 1 1,0-1-1,0 0 0,0 0 0,0 0 1,0 0-1,0 0 0,-1-1 1,1 1-1,-1-1 0,1 1 0,-1-1 1,0 0-1,1 0 0,-1 0 0,0-1 1,-5 2-1,-10 1-26,1-1 1,-1-1-1,1-1 0,-21-2 1,4 1-99,-12 1-623,17 0-2490,12 0-4431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3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88 112 12339,'0'0'7485,"-2"35"-6749,1 117-203,2-144-507,-1-1 0,2 0 1,-1 1-1,1-1 1,0 0-1,1 0 1,0 0-1,0 0 1,0 0-1,1-1 0,0 1 1,1-1-1,-1 0 1,1 0-1,0-1 1,0 1-1,1-1 1,9 7-1,-5-6-15,-1 0 0,1-1 0,0-1-1,1 1 1,-1-2 0,1 1 0,0-1 0,0-1-1,21 2 1,-26-3-8,0-1 0,0 0 0,1 0 1,-1-1-1,0 0 0,0 0 0,0 0 0,0-1 0,0 0 0,0 0 0,-1 0 0,1-1 0,-1 0 0,1 0 0,-1 0 0,0-1 0,0 1 0,0-1 0,-1 0 0,0-1 0,1 1 0,-1-1 1,-1 0-1,1 0 0,-1 0 0,0-1 0,3-5 0,1-5 7,-1-1-1,0 1 1,-1-1 0,-1 0 0,-1-1-1,0 1 1,-2 0 0,1-26 0,-2 35-1,0 0 1,0 0 0,-1 0 0,0 0-1,-1 0 1,0 0 0,0 1 0,0-1-1,-1 0 1,0 1 0,-1 0 0,0-1-1,0 1 1,0 1 0,-1-1 0,0 1-1,0 0 1,0 0 0,-1 0 0,0 1-1,0-1 1,-1 2 0,0-1 0,1 1-1,-1 0 1,-1 0 0,1 1 0,-14-5-1,7 3 18,-1 1 0,1 0 0,-1 1 0,0 1-1,1 0 1,-27 1 0,33 1-49,1 0 0,-1 1 0,0 0 0,0 1 0,1 0 0,-1 0 1,1 0-1,-1 1 0,1 0 0,0 1 0,0 0 0,0 0 0,1 0 0,-10 8 0,7-2-409,0 1-1,1 0 1,1 0-1,-1 0 1,2 1-1,0 0 1,0 1-1,1-1 1,1 1-1,-5 18 1,2 33-8055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3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24 765 11642,'0'0'8437,"12"-30"-7190,3-5-937,61-171 700,-64 154-931,-3-1-1,-2-1 0,-2 1 1,-3-87-1,-3 128-72,1 0 0,-1 0-1,-1 1 1,0-1 0,-5-15 0,6 24-6,1 0 0,-2 0 0,1 0 0,0 0 1,-1 0-1,1 0 0,-1 0 0,0 1 0,0-1 0,0 1 1,0-1-1,0 1 0,0 0 0,-1 0 0,1 0 1,-1 0-1,0 0 0,1 0 0,-1 1 0,0-1 0,0 1 1,0 0-1,-6-2 0,7 3 0,0 0 0,1 0-1,-1 0 1,1 0 0,-1 0 0,0 1 0,1-1-1,-1 0 1,1 1 0,-1-1 0,1 1 0,-1-1-1,1 1 1,-1 0 0,1 0 0,0-1 0,-1 1-1,1 0 1,0 0 0,0 1 0,-1-1 0,1 0-1,0 0 1,0 0 0,0 1 0,1-1 0,-2 3-1,-15 43-8,15-42 8,-10 61 32,2 0-1,3 1 1,3-1 0,3 1-1,8 74 1,-4-114-24,1 1 0,1-1-1,1 0 1,1 0 0,17 40 0,-19-55-9,0-1 0,1 1 0,0-1 0,1 0 0,0-1 0,0 1 0,1-1 1,1-1-1,0 1 0,0-2 0,1 1 0,0-1 0,0-1 0,15 9 0,-21-14-7,1 0-1,-1 0 1,1-1 0,-1 1-1,1-1 1,0 0 0,0 0-1,-1-1 1,1 0 0,0 1-1,0-2 1,0 1 0,0 0 0,-1-1-1,1 0 1,0 0 0,0 0-1,-1-1 1,1 0 0,-1 0-1,1 0 1,-1 0 0,0-1-1,0 1 1,0-1 0,0 0-1,-1 0 1,1-1 0,-1 1-1,0-1 1,1 0 0,-2 0-1,4-4 1,7-13 7,-1-1 1,0 0-1,-2-1 0,15-47 1,-18 48-3,-2 0 0,-1 0 0,-1-1 0,0 0 1,-2-36-1,-1 88-4,-1 3-41,1 0 0,2 1 0,1-1-1,11 48 1,-12-73 43,-1 0-1,1-1 0,1 1 0,-1-1 0,1 1 0,0-1 0,0 0 0,1 0 0,0-1 0,0 1 0,0-1 0,1 1 0,0-1 0,0-1 0,0 1 0,1-1 0,-1 0 1,1 0-1,0 0 0,0-1 0,0 0 0,1 0 0,-1-1 0,1 0 0,-1 0 0,1 0 0,0-1 0,8 1 0,-10-1 10,0-1 0,1 0 0,-1 0 0,0-1 0,0 1 0,1-1 0,-1 0-1,0-1 1,0 1 0,0-1 0,0 0 0,0 0 0,0-1 0,-1 1 0,1-1 0,-1 0 0,7-6 0,-5 3 6,-1 0 0,1-1 0,-1 0 0,0 0 0,-1-1 0,0 1 0,0-1 0,0 0 0,4-16 0,-1-8 24,0 0 1,-3 0 0,0-1-1,-2-51 1,-3 117-82,0 5 22,2 0-1,1 0 1,14 67-1,-14-93 26,2-1 0,-1 0 0,2 0 0,-1 0 0,2-1-1,-1 1 1,1-1 0,1 0 0,0-1 0,0 0-1,1 0 1,0 0 0,1-1 0,-1-1 0,2 1 0,-1-1-1,11 6 1,-10-8 7,0-1-1,1 1 1,-1-2 0,1 1-1,0-2 1,0 1 0,0-1-1,0-1 1,0 0-1,0-1 1,0 0 0,0 0-1,18-4 1,-26 3-8,1 0 0,0 0 0,0 0-1,0-1 1,-1 1 0,1-1 0,0 0 0,-1-1 0,0 1 0,1 0 0,-1-1 0,0 0-1,-1 1 1,1-1 0,0 0 0,-1-1 0,1 1 0,3-7 0,0-2-614,-1 0 0,0-1-1,-1 1 1,4-20 0,1-21-7482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3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3225,'0'0'6321,"0"-19"-4753,0 22-1240,0 7-328,0 0-944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05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4729,'0'0'15343,"12"-21"-14756,41-65-220,-50 81-341,1 1-1,0 0 1,0-1 0,0 1-1,0 0 1,1 1 0,-1-1-1,1 1 1,0 0 0,0 0-1,0 1 1,1-1 0,-1 1-1,1 0 1,-1 1 0,1-1-1,7 0 1,2 1-24,0 0 0,0 1 0,0 1 0,22 3-1,-27-2-7,-4-2-27,0 2-1,1-1 0,-1 1 0,0 0 1,0 0-1,0 0 0,0 1 1,-1 0-1,1 0 0,-1 1 1,1-1-1,-1 1 0,0 0 1,-1 1-1,1-1 0,-1 1 1,0 0-1,0 0 0,0 0 0,-1 1 1,0-1-1,0 1 0,4 10 1,-1 3-5,0-1 0,-2 1 0,0 0 0,-2 0-1,0 1 1,0 30 0,-3-38 18,0-1 1,0 1-1,-1-1 0,-1 0 0,0 0 0,0 0 0,-1 0 0,-1-1 0,1 1 1,-2-1-1,1 0 0,-2-1 0,1 1 0,-13 13 0,14-17 14,-1-1-1,1 0 1,-1 0-1,0 0 1,0-1 0,0 1-1,-1-2 1,1 1-1,-1-1 1,0 0 0,0 0-1,0-1 1,-1 0-1,1 0 1,0 0 0,-1-1-1,1 0 1,-1-1-1,1 0 1,-1 0 0,0-1-1,1 1 1,-9-3-1,13 2-19,-1 0-1,1-1 0,0 1 1,0 0-1,0-1 0,0 0 1,0 1-1,0-1 0,0 0 1,1-1-1,-1 1 1,1 0-1,-1-1 0,1 1 1,0-1-1,0 0 0,0 0 1,1 0-1,-1 0 0,1 0 1,-1 0-1,-1-7 0,-2-25-4306,5 19-5092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3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142 363 8706,'0'0'10169,"8"-31"-9899,6-15-218,21-93 10,-33 130-82,0-1 1,-1 1 0,0-1-1,0 0 1,-1 1 0,0-1-1,-1 0 1,-2-9-1,2 16 15,1 0-1,-1 1 1,0-1-1,0 1 1,0-1-1,0 1 1,-1 0-1,1-1 1,-1 1-1,1 0 1,-1 0-1,0 0 1,0 0-1,0 0 1,0 0-1,0 1 1,0-1-1,-1 1 1,1-1-1,0 1 1,-1 0-1,1 0 1,-1 0-1,1 0 1,-1 1-1,0-1 1,1 1-1,-1-1 1,0 1-1,1 0 1,-5 0-1,1 0 33,1 1 0,-1 0 1,1 0-1,0 0 0,0 1 0,0 0 0,0 0 0,0 0 0,0 1 1,0-1-1,0 1 0,1 0 0,0 0 0,-1 1 0,1-1 1,1 1-1,-1 0 0,0 0 0,1 0 0,0 1 0,0-1 1,0 1-1,0 0 0,1 0 0,-3 9 0,0-1 51,0 0 1,2 0-1,-1 0 0,2 0 0,0 1 0,0 0 1,1-1-1,1 1 0,2 21 0,0-28-51,0-1 0,0 1 0,0 0 0,1-1 0,0 0 1,0 1-1,1-1 0,-1 0 0,1-1 0,8 9 0,56 54 32,-47-48-32,-6-6-31,43 37-22,-55-49-13,1 1 0,0-1 0,-1 0 0,1 0 0,0-1 0,0 1 0,0-1 0,0 1 1,0-1-1,1-1 0,-1 1 0,0 0 0,0-1 0,1 0 0,4 0 0,-8-1 36,1 1 0,-1-1 0,0 0 0,1 0 0,-1 0 1,1 1-1,-1-1 0,0 0 0,0 0 0,0-1 0,0 1 0,0 0 0,0 0 0,0 0 0,0-1 1,0 1-1,0-1 0,-1 1 0,1 0 0,-1-1 0,1 1 0,0-3 0,10-45 52,-3 16-50,14-29 71,-17 45-47,1 0 0,0 0 1,16-29-1,-22 46-22,1-1 0,-1 0 0,1 0 0,-1 0-1,0 1 1,1-1 0,-1 0 0,1 1 0,0-1 0,-1 0 0,1 1 0,-1-1-1,1 1 1,0-1 0,0 1 0,-1-1 0,1 1 0,0 0 0,0-1 0,-1 1 0,1 0-1,0-1 1,0 1 0,0 0 0,0 0 0,0 0 0,-1 0 0,3 0 0,-2 1 0,0-1 1,1 1 0,-1 0 0,0 0-1,0 0 1,1 0 0,-1 0 0,0 0-1,0 0 1,0 0 0,0 1 0,0-1-1,0 0 1,1 3 0,23 65 36,-19-53-35,7 19-16,-2-8-16,11 44-1,0-143 726,-18 58-734,0 0-1,1 0 1,0 1-1,1-1 1,1 1-1,0 0 1,1 1-1,0 0 0,1 0 1,0 1-1,17-16 1,-25 25 14,1 1 1,-1-1 0,1 1 0,0 0-1,0 0 1,0 0 0,0 0 0,0 0-1,0 0 1,0 0 0,0 1 0,0-1-1,0 0 1,0 1 0,0 0 0,0 0-1,1 0 1,-1 0 0,0 0-1,0 0 1,0 0 0,0 1 0,0-1-1,1 1 1,-1-1 0,0 1 0,0 0-1,0 0 1,0 0 0,-1 0 0,1 0-1,0 0 1,0 1 0,-1-1 0,1 0-1,0 1 1,1 2 0,4 6-101,0 0 0,-1 0 0,0 1 0,-1 0 0,6 17 0,-8-22 89,29 91-439,-25-70 455,1-1 1,1 0 0,1 0-1,2-1 1,15 24 0,-26-47 29,0 0 0,1 0 0,-1 0 1,0-1-1,1 1 0,-1-1 1,1 1-1,0-1 0,-1 1 0,1-1 1,0 0-1,0 0 0,0 0 0,2 1 1,-2-2-5,-1 0 1,0 0 0,0 0-1,0 0 1,0 0-1,1 0 1,-1 0 0,0 0-1,0 0 1,0 0-1,0-1 1,0 1 0,1-1-1,-1 1 1,0-1-1,0 1 1,0-1 0,0 1-1,1-2 1,1-1-138,1-1 1,-1 0-1,1 0 0,-1 0 1,0-1-1,-1 1 1,1-1-1,-1 1 0,3-9 1,7-23-3492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3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13123,'0'0'5057,"-15"254"-4345,30-85-312,18 1-216,-4-17-128,0-26-40,-15-42-16,1-1 0,-5-9-80,-2-29-56,-5-33-216,-3-29-328,0-33-664,0-13-1553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3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7634,'0'0'13066,"217"-3"-12842,-151 16-224,10 7-464,-15-4-2232,-14-9-6826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4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0 368 6833,'0'0'13066,"12"-2"-12119,13-6-752,-1 0 0,1-2 0,-2 0 0,0-2 0,0 0 0,31-24 0,-51 33-202,-1 1 0,0-1 0,0 0-1,0 0 1,0 0 0,0-1 0,-1 1-1,1 0 1,-1 0 0,0-1 0,0 1-1,0-1 1,0 1 0,-1-1 0,1 0-1,-1 1 1,0-1 0,0 0 0,0 1-1,-1-1 1,-1-5 0,1-1-3,-2 1-1,1 0 1,-1 0 0,0 0-1,-1 0 1,-8-15-1,6 15 8,-1 0 0,0 1 0,0 0 0,0 0-1,-1 0 1,-13-9 0,20 16 3,-1 0-1,1 0 0,-1 0 1,1-1-1,-1 1 1,1 1-1,-1-1 1,0 0-1,0 0 1,1 1-1,-1-1 1,0 0-1,0 1 0,0 0 1,1 0-1,-1-1 1,0 1-1,0 0 1,0 0-1,0 1 1,0-1-1,1 0 1,-1 1-1,0-1 0,0 1 1,0-1-1,1 1 1,-1 0-1,0 0 1,1 0-1,-1 0 1,1 0-1,-1 0 0,1 0 1,-1 0-1,1 1 1,0-1-1,0 0 1,-1 1-1,1-1 1,0 1-1,0 0 1,1-1-1,-1 1 0,0 0 1,0 2-1,-5 13 5,0-1 0,2 1 1,0 0-1,1 1 0,-1 19 0,0 93 287,4-106-205,0-17-67,0 0 1,1 0-1,-1 0 1,1 0-1,0 0 1,1 0 0,0 0-1,0 0 1,0 0-1,1-1 1,0 0-1,0 1 1,7 9-1,-6-12-5,0 0 0,0-1 0,1 1-1,-1-1 1,1 1 0,0-1 0,-1-1-1,1 1 1,0-1 0,1 0 0,-1 0 0,0 0-1,1-1 1,-1 0 0,1 0 0,-1 0-1,10 0 1,0-1 22,0 0 0,-1-1-1,1 0 1,-1-2 0,0 1-1,1-2 1,-1 0 0,-1 0 0,24-12-1,1-4-265,68-50-1,-60 37-548,-43 31 631,3-2-505,0-1-1,0 1 1,0 1 0,0-1 0,1 1-1,0 0 1,8-2 0,-16 4 719,0 1 0,0-1 0,0 0 0,0 1 0,0-1 1,0 0-1,0 0 0,0 1 0,0-1 0,0 0 0,0 0 0,0 0 0,1 0 0,-1 0 1,0 0-1,1-1 0,-1 1 0,1 0 0,-1 0 0,1 0 0,-1-1 0,1 1 0,0 0 1,0 0-1,0-1 0,0 1 0,0 0 0,0 0 0,0-1 0,0 0 0,1-56 2138,-1 40-1695,0 7-412,1 1-1,0-1 1,0 1 0,1 0-1,0-1 1,1 1-1,0 0 1,0 0-1,1 1 1,1-1 0,7-13-1,-9 19-67,0 0 0,1 0 0,-1 0 0,1 0 0,0 1-1,0 0 1,0-1 0,0 1 0,1 1 0,-1-1 0,1 1 0,0-1 0,-1 1-1,1 1 1,0-1 0,0 1 0,0 0 0,1 0 0,-1 0 0,0 0 0,0 1-1,0 0 1,1 0 0,-1 1 0,6 1 0,-5-1-28,-1 0 0,1 1 0,-1 0 0,1 0 1,-1 0-1,0 0 0,0 1 0,0 0 0,0 0 0,-1 1 0,1-1 0,7 8 0,-4-2 5,0 1-1,0 0 0,-1 0 1,0 1-1,7 16 0,1 8 11,-2 0 1,18 73-1,-24-72-15,-1 1 1,-1 0-1,-2 0 1,-2 0-1,-4 41 1,3-75 0,0-1 0,0 0-1,0 0 1,0 0 0,-1 0 0,1 0-1,-1 1 1,1-1 0,-1 0 0,0 0 0,0 0-1,0-1 1,0 1 0,0 0 0,0 0 0,-1 0-1,1-1 1,0 1 0,-1-1 0,1 1-1,-1-1 1,0 1 0,0-1 0,1 0 0,-1 0-1,0 0 1,0 0 0,0 0 0,0 0-1,0-1 1,0 1 0,0-1 0,0 1 0,-1-1-1,1 0 1,-3 0 0,0 0 0,0-1 1,0 1-1,0-1 1,0-1-1,0 1 1,0-1-1,0 0 1,1 0-1,-1 0 0,1 0 1,-1-1-1,1 0 1,0 0-1,-7-6 1,2 0-97,1 0 1,0-1-1,1 0 1,0 0-1,0-1 1,1 0-1,0 0 0,-8-23 1,12 26-721,0 0 1,0 0 0,1 0-1,-1-17 1,2 16-5791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4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15771,'0'0'7602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07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11979,'0'0'8765,"7"2"-8168,65 4 1416,113-6 0,-87-1-1785,334-6 47,501 4 2,-438-16-210,-397 13-69,263-20-12,-115 19 14,-162 8 0,108-12 0,-95 3-1,113 4 1,-111 5 1,104-13 0,-124 6-71,1 4-1,99 9 1,54 0-7,209-17 49,115 4 70,-410 6-96,85 13 70,571-16 37,-802 3-59,-30-7-14950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12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22 180 11747,'0'0'9211,"-21"20"-5908,20-18-3270,1 1-1,0-1 1,0 1 0,0-1-1,0 1 1,1-1-1,-1 1 1,1-1-1,-1 0 1,1 1 0,0-1-1,0 1 1,0-1-1,0 0 1,0 0 0,1 0-1,-1 0 1,1 0-1,-1 0 1,1 0-1,0 0 1,0 0 0,0-1-1,0 1 1,0-1-1,0 1 1,0-1 0,0 0-1,3 1 1,16 24 388,-16-19-381,-5-6-38,1 0 0,-1 0 1,1-1-1,-1 1 0,1 0 0,-1-1 1,1 1-1,-1 0 0,1-1 0,0 1 0,-1-1 1,1 1-1,0-1 0,-1 1 0,1-1 0,0 1 1,0-1-1,-1 0 0,1 0 0,0 1 0,0-1 1,0 0-1,0 0 0,-1 0 0,1 0 1,0 0-1,0 0 0,1 0 0,19 1 11,-17 0-1,0-1-1,0 0 0,0 1 1,0-2-1,0 1 0,1 0 1,-1-1-1,0 1 0,-1-1 0,1 0 1,0-1-1,0 1 0,0-1 1,-1 1-1,1-1 0,-1 0 1,1 0-1,-1-1 0,0 1 1,6-6-1,9-13 1,-15 16-8,1 1 0,0-1-1,0 1 1,0-1-1,1 1 1,-1 0 0,1 1-1,0-1 1,0 1-1,0 0 1,1 0-1,-1 0 1,8-1 0,-6 2-7,0 0 1,0 1 0,0 0 0,1 0 0,-1 1 0,0 0 0,1 0-1,-1 1 1,0 0 0,9 2 0,-11-1 0,0 1 0,1-1 0,-1 1 1,0 0-1,-1 0 0,1 1 0,0-1 0,-1 1 0,0 0 1,0 0-1,0 1 0,-1-1 0,5 7 0,-2-3-3,-1-1 0,1 2 0,-2-1 0,1 1 0,-1-1 0,0 1-1,-1 1 1,0-1 0,-1 0 0,1 1 0,0 10 0,-3-20 5,0 0 0,-1 1 0,1-1 1,0 0-1,0 0 0,0 0 0,0 0 0,1 1 1,-1-1-1,0 0 0,0 0 0,0 0 0,0 0 1,0 1-1,0-1 0,0 0 0,0 0 0,0 0 1,0 0-1,0 0 0,0 1 0,1-1 0,-1 0 0,0 0 1,0 0-1,0 0 0,0 0 0,0 0 0,0 0 1,1 1-1,-1-1 0,0 0 0,0 0 0,0 0 1,0 0-1,1 0 0,-1 0 0,0 0 0,0 0 1,0 0-1,0 0 0,1 0 0,-1 0 0,0 0 0,0 0 1,0 0-1,0 0 0,1 0 0,-1 0 0,0 0 1,0 0-1,0 0 0,0-1 0,1 1 0,-1 0 1,0 0-1,0 0 0,0 0 0,0 0 0,0-1 1,9-6 10,-4-4-7,0 1 0,1 0 0,1 0 0,-1 0 1,2 1-1,-1 0 0,1 0 0,12-9 0,-14 13-4,0 1 0,1 0-1,-1 0 1,1 0-1,0 1 1,0 0-1,0 0 1,1 1 0,-1 0-1,1 0 1,-1 1-1,1 0 1,13-1 0,26 4-44,69 9 1,-104-9 33,0-1 0,0 0 0,0 0 0,15-3 0,-23 2 10,-1 0 0,1-1 0,0 0 0,-1 0 0,1 0 0,-1-1 0,1 1 0,-1-1 0,1 0 0,-1 0 0,0 0 0,0 0 0,0 0 0,0-1 0,0 1 0,-1-1 0,4-4 1,13-21 7,-1-1 0,-2-1 0,0-1 1,19-59-1,-33 83-11,-2 6-89,-4 2-83,0 1 0,1 0 0,-1 0 0,1 0-1,0 1 1,0-1 0,0 1 0,-5 4 0,-4 4-1105,-14 6-3068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2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5193,'0'0'11705,"-1"11"-5904,-1 24-5134,3-22-657,2 1 0,-1-1-1,2 0 1,-1 0-1,2 0 1,0-1 0,0 1-1,1-1 1,11 16 0,3 9 11,243 431 47,-203-376-74,4-4-1,146 155 1,-183-220 50,-16-16-167,-15-14-513,-42-42-3518,24 26-1523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2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1214 10162,'0'0'10916,"-3"0"-10489,-14-5 194,17 4-591,0 0-1,-1 0 0,1 0 1,0 0-1,0 0 1,-1-1-1,1 1 1,0 0-1,0 0 1,0 0-1,0 0 1,1 0-1,-1 0 1,0 0-1,0 0 1,1-1-1,-1 1 0,0 0 1,1 0-1,0-1 1,9-19 117,0 0 0,2 0 0,16-22 1,9-15-26,491-954 371,-528 1011-503,0 1 1,0 0-1,0 0 0,0-1 1,0 1-1,0 0 0,0-1 1,0 1-1,0 0 0,0 0 1,0-1-1,0 1 0,0 0 0,0-1 1,1 1-1,-1 0 0,0 0 1,0-1-1,0 1 0,0 0 1,0 0-1,1 0 0,-1-1 1,0 1-1,0 0 0,1 0 1,-1 0-1,0-1 0,0 1 1,1 0-1,-1 0 0,0 0 0,0 0 1,1 0-1,-1 0 0,0 0 1,0 0-1,1-1 0,-1 1 1,0 0-1,1 0 0,-1 0 1,0 0-1,1 1 0,0 15-822,-8 30-3017,0-23-924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5457,'0'0'14707,"11"0"-14267,14 0-152,8 0-152,-1 0-63,1 0-25,-8 0-40,-6 0-8,-12 0-393,-4 0-1655,-3-6-2953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18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1 509 10578,'0'0'7059,"2"-21"-6381,17-270 757,-19 95-930,1 239-123,-1-25-385,1 1-1,0-1 0,5 20 0,30 123 13,60 343-761,-113-641-5990,6 72-18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06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5313,'0'0'13003,"-12"12"-12140,-3 21-584,1 1 0,2 1 0,2 0 0,1 0 0,-8 62 0,11-19-144,4 126 0,2-196-110,1-1 1,0 1-1,0-1 0,1 0 1,0 1-1,0-1 0,1 0 1,0 0-1,0-1 0,0 1 0,1 0 1,6 6-1,-7-9-243,0 0-1,0-1 1,1 1 0,-1-1 0,1 0-1,0 0 1,0 0 0,0 0-1,0-1 1,1 0 0,-1 0 0,1 0-1,0 0 1,-1-1 0,1 1-1,0-1 1,0-1 0,0 1 0,6 0-1,1-1-6409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11586,'0'0'9122,"195"0"-10218,-151-7-4601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3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6361,'0'0'13755,"13"-2"-13284,-7 1-395,-3 0-44,0 1 1,0-1-1,0 0 1,0 1-1,0 0 0,0 0 1,0 0-1,0 0 0,0 0 1,0 1-1,0-1 1,-1 1-1,1 0 0,0 0 1,0 0-1,0 0 0,-1 0 1,1 1-1,0-1 1,-1 1-1,1-1 0,-1 1 1,0 0-1,0 0 0,0 0 1,1 1-1,-2-1 1,3 3-1,8 16 82,-1 1 1,-1 0-1,-1 0 1,-1 1-1,-1 0 1,4 26 0,-3-6 37,-2 1 0,-1 70 0,-5-159-60,-2 10-76,3 1 0,0 0 1,8-36-1,-8 61-21,1 0 1,1 0-1,-1 0 1,2 0-1,-1 1 0,1-1 1,0 1-1,1 0 1,0 0-1,0 0 1,1 1-1,0-1 1,0 2-1,1-1 1,0 1-1,10-8 1,-13 11-27,1 0 0,0 1 0,0-1 0,0 1 0,0 0 0,0 1 0,1-1 1,-1 1-1,0 0 0,1 0 0,-1 1 0,1-1 0,-1 1 0,1 1 0,-1-1 0,1 1 1,-1 0-1,0 0 0,1 0 0,-1 1 0,0-1 0,0 2 0,0-1 0,0 0 1,0 1-1,-1 0 0,1 0 0,-1 0 0,1 1 0,-1 0 0,7 7 0,-1 5-18,0 1 0,-1 0-1,-1 0 1,0 0 0,-1 1-1,-1 1 1,5 25-1,12 135 247,-16-106 120,-7-70-293,0 0 0,1 0 0,-1 0 0,1 0 0,-1 1-1,1-1 1,0 0 0,0 0 0,1-1 0,-1 1 0,1 0 0,-1 0 0,1-1 0,0 1-1,0 0 1,0-1 0,0 0 0,0 0 0,1 1 0,2 1 0,-2-3-13,0 0 1,0-1-1,-1 1 0,1-1 1,0 1-1,0-1 0,0 0 1,-1 0-1,1 0 1,0-1-1,0 1 0,0-1 1,-1 1-1,1-1 0,0 0 1,-1 0-1,1 0 1,-1-1-1,1 1 0,-1-1 1,1 1-1,-1-1 0,3-2 1,10-9-364,-1 0 1,0-1 0,-1 0-1,-1-1 1,13-21-1,-19 28-352,14-20-4893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12139,'0'0'11746,"163"10"-11642,-134-10-104,-3 0-72,-8 0-1048,-4 0-2801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9:0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10202,'0'0'10782,"9"22"-10637,35 67-80,-43-87-62,-1-1 1,1 1 0,0 0-1,1-1 1,-1 1 0,0-1-1,0 0 1,1 1-1,-1-1 1,0 0 0,1 0-1,0 0 1,-1 0-1,1 0 1,-1 0 0,1 0-1,0 0 1,0-1 0,0 1-1,-1-1 1,1 1-1,0-1 1,0 0 0,0 0-1,0 0 1,0 0-1,-1 0 1,1 0 0,0 0-1,0-1 1,0 1 0,3-2-1,-1 1 5,0-1 0,-1 0 0,1-1 0,-1 1 1,1-1-1,-1 1 0,0-1 0,0 0 0,5-7 0,-2 1 1,-1-1 1,0 0-1,0-1 1,-1 1-1,0-1 1,-1 1-1,0-1 0,-1 0 1,0 0-1,-1-1 1,0 1-1,-1-21 1,0 30 0,0 0 0,0-1-1,0 1 1,-1 0 0,1 0 0,-1-1 0,1 1 0,-1 0 0,0 0 0,0 0 0,0 0 0,0 0 0,0 0 0,0 0 0,0 0 0,-1 1 0,1-1 0,-1 0 0,0 1 0,1-1 0,-1 1 0,0-1 0,0 1 0,0 0 0,0 0 0,0 0-1,0 0 1,0 0 0,0 0 0,0 1 0,0-1 0,0 1 0,-1-1 0,1 1 0,0 0 0,0 0 0,-1 0 0,1 0 0,0 0 0,-4 2 0,0-2-2,1 1 0,-1 0-1,1 0 1,-1 0 0,1 1 0,0 0 0,0 0-1,0 0 1,0 1 0,0-1 0,0 1 0,0 1 0,1-1-1,0 0 1,-6 7 0,5-3-22,1 0 1,0-1-1,1 2 1,-1-1-1,-2 9 0,6-14-141,-1 0 0,0 0-1,1 0 1,-1 0-1,1 0 1,-1 0 0,1 0-1,0 0 1,0 0-1,0 0 1,0 0-1,0 0 1,1 0 0,-1 0-1,1 0 1,-1 0-1,1 0 1,0 0 0,0 0-1,-1 0 1,1 0-1,0 0 1,1-1 0,-1 1-1,2 1 1,19 8-5330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3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12171,'0'0'2568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4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9706,'0'0'8538,"0"-43"-4134,-1 24-4234,2-1 1,1 1 0,0 0-1,2 0 1,0 1 0,6-20-1,-8 34-172,0-1 0,-1 0 0,1 0 0,1 1 0,-1-1 0,1 1 0,0 0 0,0 0 0,0 0 0,0 0 0,1 0 0,0 1 0,-1-1 0,1 1 0,0 0 0,1 0 0,-1 1 0,0-1 0,1 1 0,0 0 0,-1 0 0,1 1 0,0-1 0,0 1 0,0 0 0,0 0 0,9 0 0,-10 2 1,1 0 0,0 0 0,0 0 0,-1 0 0,1 1 0,-1-1 0,1 1 0,-1 0 0,0 1 0,0-1 0,0 1 0,0 0 0,0 0 0,0 0-1,-1 0 1,0 0 0,6 7 0,5 9 2,0 0 0,15 29-1,-18-29 4,6 14 1,-1 1 1,22 65-1,-18-40-5,-18-55 1,0 0-1,1 1 0,-1-1 1,1 0-1,-1 0 1,1 0-1,1-1 1,-1 1-1,0-1 0,1 0 1,0 0-1,0 0 1,0 0-1,0 0 1,5 1-1,-7-2 0,0-1 1,1 0-1,-1-1 0,1 1 1,-1 0-1,1-1 0,-1 1 0,1-1 1,-1 0-1,1 0 0,0 0 1,-1 0-1,1 0 0,-1 0 0,1-1 1,-1 0-1,1 1 0,-1-1 1,1 0-1,-1 0 0,0 0 1,1 0-1,-1-1 0,0 1 0,0-1 1,0 1-1,0-1 0,0 0 1,0 1-1,1-3 0,6-9 20,0-1 0,-1 0 0,0 0 0,-2 0 0,1-1 0,-2 0 0,0 0 1,5-25-1,0-16 49,3-60 0,-16 68-1001,-8 16-4995,4 14-3032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4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7962,'0'0'12105,"0"-8"-11125,0-15-378,0 30-78,3 57-238,44 224-52,-24-161-173,7 15-47,8 54 46,-37-191-82,-4-35-331,-26-80-2189,3 17-3207,11 23-2564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46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10306,'0'0'10364,"5"-26"-9840,19-80-180,-22 101-330,0 0-1,0 1 1,0-1 0,1 1-1,-1 0 1,1 0 0,0 0 0,0 0-1,1 0 1,-1 1 0,1-1-1,0 1 1,0 0 0,0 0 0,0 0-1,0 1 1,1-1 0,-1 1-1,1 0 1,0 1 0,-1-1-1,1 1 1,0 0 0,0 0 0,0 0-1,0 1 1,0-1 0,6 2-1,-11-1-13,11-2 2,0 1 0,0 0 0,0 1 0,0 1 0,0 0-1,-1 0 1,1 1 0,0 0 0,-1 1 0,1 0 0,-1 1-1,0 0 1,0 0 0,0 1 0,-1 1 0,0 0 0,0 0-1,0 0 1,0 1 0,-1 1 0,-1-1 0,1 1 0,9 14-1,-3-4 1,-1 1 1,-1 0-1,0 1 0,-2 1 0,0-1 0,-2 2 0,0-1 0,-1 1 0,-1 1 0,-1-1 0,-1 1 0,-1-1 0,-1 1 1,-1 0-1,-4 38 0,3-55 1,-1-1 0,0 0 0,0 0 1,0 1-1,-1-1 0,1 0 0,-1 0 1,-1 0-1,1-1 0,-1 1 0,1 0 1,-1-1-1,-1 0 0,1 0 0,-1 0 1,1 0-1,-1 0 0,0-1 0,0 1 1,-1-1-1,1 0 0,-1-1 0,1 1 1,-1-1-1,-7 3 0,-5 0 9,-1 0 0,1-2 0,-1 0 0,0-1 0,1-1 0,-23 0 0,39-1-16,-1 0 0,1 0 0,-1-1 1,1 1-1,-1 0 0,1 0 0,-1-1 1,1 1-1,-1-1 0,1 1 1,0-1-1,-1 0 0,1 0 0,0 1 1,-1-1-1,1 0 0,0 0 0,0 0 1,0 0-1,0-1 0,0 1 0,0 0 1,0 0-1,0-1 0,0 1 0,1 0 1,-1-1-1,0 1 0,1-1 0,-1 1 1,1-1-1,0 1 0,-1-1 0,1 1 1,0-1-1,0 1 0,0-1 0,0 1 1,0-1-1,1 1 0,-1-1 0,0 1 1,1-1-1,-1 1 0,1-1 0,-1 1 1,1-1-1,0 1 0,-1 0 0,1-1 1,0 1-1,0 0 0,0 0 0,0 0 1,0 0-1,0-1 0,3 0 0,2-2-3,1 0-1,0 1 0,0 0 0,0 0 1,1 0-1,-1 1 0,1 0 0,-1 1 0,1 0 1,-1 0-1,1 0 0,0 1 0,0 0 1,8 2-1,0-1-11,-1 1 1,1 0-1,-1 2 0,1 0 1,-1 0-1,20 10 1,-20-6-34,0 1 1,0 0 0,-1 1-1,-1 1 1,0 0 0,0 1-1,-1 1 1,0 0 0,-2 0-1,1 1 1,-2 0 0,1 1 0,-2 0-1,0 0 1,-1 1 0,-1 0-1,0 0 1,-1 1 0,-1 0-1,0 0 1,-2 0 0,0 0-1,0 0 1,-2 19 0,-1-29 50,0 1 1,0-1 0,0 0 0,-1 0-1,0 0 1,-1 0 0,1 0 0,-1-1-1,-1 1 1,1-1 0,-1 0-1,0 0 1,-1 0 0,1 0 0,-8 6-1,3-4 7,0-1 0,-1 0-1,0 0 1,-1-1-1,1 0 1,-1-1 0,0 0-1,-19 5 1,-1-3 5,0 0 0,-1-2 0,1-2 0,-1-1 0,0-1-1,-39-4 1,65 3-99,0-1-1,1 1 0,-1-1 1,1 0-1,0 0 1,-1-1-1,1 1 0,0-1 1,0 0-1,0-1 0,0 1 1,0-1-1,0 0 0,1 0 1,-1-1-1,1 1 0,0-1 1,0 0-1,0 0 1,1 0-1,0-1 0,-1 1 1,1-1-1,1 0 0,-1 0 1,1 0-1,0 0 0,0 0 1,-2-7-1,1-27-3925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46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10850,'0'0'10074,"149"225"-9657,-135-160-73,-10-7-88,-4-9-104,0-6-32,-18-27-120,-7-16-80,-8-23-1073,8-29-1815,6-10-6378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4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12163,'0'0'9778,"54"146"-10514,-14-110-1985,-8-3-6017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08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6513,'0'0'12603,"-14"7"-8154,16 18-4331,1 1-1,1-2 1,1 1 0,1 0-1,17 40 1,3 16-64,-12-29-48,-2-2-63,2 0 0,3-1 0,1-1 0,40 74 0,-28-86-675,-14-29-1613,-15-7 2119,-1 0 0,1-1-1,0 1 1,-1-1-1,1 1 1,-1-1 0,1 1-1,-1-1 1,1 1 0,-1-1-1,0 1 1,1-1 0,-1 0-1,0 1 1,1-1 0,-1 0-1,0 1 1,0-1 0,0 0-1,1 0 1,-1 1 0,0-1-1,0 0 1,0 1 0,0-1-1,0-1 1,0-28-7831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4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10114,'0'0'9762,"4"3"-9051,6 4-573,-1 0 0,0 1 0,-1 0-1,1 0 1,-2 0 0,1 1 0,-1 1 0,0-1 0,-1 1-1,0 0 1,-1 1 0,0-1 0,7 22 0,-8-15-111,3 2-9,-2 1 0,0 0 0,-2 1 0,2 21 0,-5-41 88,0-4-30,0-209 276,0 208-351,0 0 0,1-1 0,-1 1 0,1 0 0,0-1 0,0 1 0,0 0 0,1 0 0,0 0 0,-1 0 0,1 0 0,1 0 0,-1 0 1,0 0-1,1 1 0,0 0 0,4-4 0,-5 5-6,1 0 0,-1 0 0,1 0-1,0 0 1,0 1 0,0 0 0,0-1 0,0 1 0,0 0 0,0 1 0,0-1 0,0 0 0,1 1 0,-1 0-1,0 0 1,0 0 0,1 0 0,-1 0 0,0 1 0,0-1 0,0 1 0,0 0 0,1 0 0,3 2 0,0 0-3,-1 1 1,0 0 0,0 0 0,0 0 0,-1 1 0,1-1 0,-1 1-1,0 1 1,-1-1 0,7 10 0,37 67-24,-40-68 19,12 29-13,14 44-1,-20-49 10,1-1-1,22 38 1,-36-73 6,0-1 0,0 1 0,0 0 1,0-1-1,0 1 0,0-1 0,0 0 0,1 1 0,-1-1 0,0 0 0,1 0 0,-1 0 0,1 0 0,-1 0 0,1 0 0,0 0 0,2 0 1,-2 0 14,-1-1 1,1 0 0,-1-1 0,0 1 0,1 0 0,-1 0 0,0 0 0,0-1 0,1 1-1,-1-1 1,0 1 0,0-1 0,1 1 0,-1-1 0,0 0 0,0 0 0,0 0-1,2-1 1,3-6-182,1 1 1,-1-1-1,0-1 0,-1 1 0,5-12 0,-1 5-1088,10-16-3849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47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10 1136,'0'0'17908,"0"-10"-16220,-2 29-1145,0 0 0,-1 0 0,-9 28 0,-8 52 18,9 37-198,8 141 1,4-241-345,2 0 0,2 0 0,1-1 0,20 65 0,-18-76-49,1-1-1,1-1 0,1 1 0,1-2 0,1 0 0,1 0 0,33 36 0,-39-48-86,1-1 0,0-1 0,0 0 0,0 0 1,1 0-1,0-1 0,0-1 0,1 0 0,-1 0 0,16 4 0,-6-4-1214,0-1-1,34 3 0,-1-5-5232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50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0 441 12003,'0'0'6224,"0"1"-6058,1-1 0,-1 0 1,1 0-1,-1 1 0,0-1 1,1 0-1,-1 0 0,1 0 1,-1 0-1,1 1 0,-1-1 1,1 0-1,-1 0 1,0 0-1,1 0 0,-1 0 1,1 0-1,-1 0 0,1 0 1,-1 0-1,1-1 0,-1 1 1,0 0-1,1 0 0,-1 0 1,1-1-1,4-4-123,-1 0 0,0-1 0,0 0 0,-1 0 0,0 0 0,0-1-1,0 1 1,-1 0 0,0-1 0,0 0 0,1-10 0,8-79 61,-6-166 3,5 355-110,5 0 0,3-1 0,4-1 0,46 117 0,-56-168-41,-10-30-138,-5-33-236,0-1-1337,3 5-3448,0-3-6423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5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7666,'0'0'13687,"0"-1"-13644,0-1-1,0 1 1,0-1 0,1 1 0,-1-1 0,0 1 0,0-1 0,1 1 0,-1-1 0,1 1 0,0-1 0,-1 1 0,2-2 0,2-1-11,0 0-1,1 0 1,-1 1 0,1-1 0,-1 1-1,1 0 1,0 1 0,0-1-1,1 1 1,-1 0 0,0 0 0,11-1-1,-12 2-26,-1 0 0,1 1 0,0-1-1,-1 1 1,1 0 0,0 0 0,0 0 0,-1 1-1,1 0 1,0-1 0,-1 1 0,1 0-1,0 1 1,-1-1 0,1 1 0,-1-1 0,0 1-1,0 0 1,0 0 0,1 0 0,2 4-1,2 4 8,0 1-1,-1 0 0,0 1 0,0-1 1,-1 1-1,-1 1 0,0-1 0,-1 1 1,0 0-1,-1 0 0,3 20 0,-2 3 15,-1 0-1,-2 1 0,-4 38 1,3-71-8,-1 0 1,1 0 0,-1 0 0,1 0-1,-1 0 1,0 0 0,0-1 0,-1 1-1,1 0 1,-1-1 0,0 1 0,0-1-1,0 1 1,0-1 0,-1 0 0,1 0 0,-1 0-1,0 0 1,1-1 0,-2 1 0,1-1-1,0 1 1,0-1 0,-1 0 0,1-1-1,-1 1 1,1 0 0,-1-1 0,0 0-1,0 0 1,0 0 0,1 0 0,-1-1 0,0 0-1,0 1 1,0-1 0,0-1 0,0 1-1,0 0 1,0-1 0,-5-2 0,7 3-13,0 0-1,0-1 1,0 0 0,0 1 0,0-1 0,0 0 0,0 0 0,1 0 0,-1 0-1,0 0 1,1 0 0,-1-1 0,1 1 0,-1-1 0,1 1 0,0-1-1,-1 1 1,1-1 0,0 0 0,0 0 0,0 1 0,-1-5 0,0 0-8,1 0 1,-1 0 0,1 0-1,0 0 1,1 0-1,0-9 1,0 14-1,1 0 0,-1 0 0,1 0 0,0 0 1,-1 0-1,1 0 0,0 0 0,0 1 0,0-1 0,-1 0 0,1 0 0,0 1 0,0-1 0,0 0 1,0 1-1,1-1 0,-1 1 0,0-1 0,0 1 0,0 0 0,0-1 0,0 1 0,1 0 0,-1 0 0,0 0 1,0 0-1,0 0 0,1 0 0,-1 0 0,0 0 0,2 1 0,45 4-40,-34-2 3,-1 2-1,1 0 0,-1 1 0,0 0 1,-1 1-1,0 0 0,0 1 0,0 0 1,-1 1-1,0 0 0,13 15 0,-10-9-23,1 2 1,-2-1-1,0 1 0,-1 1 0,-1 0 0,-1 1 0,8 20 0,-14-28 51,0 1 0,0 0 0,-2 0 0,3 14 0,-5-22 14,1-1-1,-1 0 0,0 0 1,0 1-1,0-1 1,-1 0-1,1 1 0,-1-1 1,0 0-1,1 0 1,-2 0-1,1 0 0,0 0 1,0 0-1,-1 0 0,0 0 1,1 0-1,-1 0 1,0-1-1,-4 5 0,0-3 17,-1-1-1,1 1 0,0-1 0,-1 0 0,0-1 0,1 1 0,-1-1 1,0-1-1,0 1 0,-10 0 0,-80 1 123,74-3-115,-13 0 4,14 1-18,-1-1 0,-27-4 1,48 4-17,0 0 0,0 0 0,0-1 0,0 1 0,0-1 0,1 1 0,-1-1 0,0 0 0,0 0 0,1 1 0,-1-1 0,0 0 0,1-1 0,-1 1 0,1 0 0,0 0 0,-1-1 0,1 1 0,0 0 0,0-1 0,0 1 0,0-1 0,0 0 1,-1-2-1,1 1-291,1 0 1,-1 0 0,1 0 0,0 0-1,0 0 1,0 0 0,0 0 0,0 0 0,1 0-1,1-4 1,7-18-5294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51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9570,'0'0'11338,"65"189"-10441,-43-108-425,-1 4-232,-10-13-104,-7-10-48,-4-20-88,-7-42-872,-26 0-1873,1-39-10474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0:51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11210,'0'0'13659,"0"-7"-13587,21 1-624,5-1-1320,-1 1-3657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0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74 279 3169,'0'0'6568,"-4"-19"-6202,-36-127 2618,27 124-897,12 20-1770,-1 1 0,1 0 0,0-1-1,0 1 1,0-1 0,0 0 0,1 1 0,-1-1-1,0 0 1,1 1 0,-1-1 0,1 0 0,-1-2 0,1 4 80,-2 0 344,0 7-238,2 16-418,-1 23-16,2-1-1,2 0 1,2 0 0,15 66-1,-16-99-75,0 0 0,0 0 0,1-1 0,1 0 0,0 0 0,0 0 0,1-1 0,1 1-1,10 10 1,-11-15 0,0 0 1,0 0-1,1 0 0,0-1 0,0 0 0,0-1 0,1 0 0,-1 0 0,1-1 0,0 0 0,0 0 0,0-1 0,17 2 0,-16-2-27,24 0-86,-33-2 116,0 0 0,0 0-1,-1 0 1,1 0 0,0-1 0,0 1 0,0 0-1,0-1 1,0 1 0,0 0 0,0-1 0,0 1-1,-1-1 1,1 0 0,0 1 0,0-1 0,-1 0 0,1 1-1,0-1 1,-1 0 0,1 0 0,-1 0 0,1 1-1,-1-1 1,1 0 0,-1 0 0,0 0 0,1 0-1,-1-1 1,5-35 10,-2 1-1,-2-1 1,-1 0 0,-8-56-1,4 66 4,-1 0 0,-1 0 0,-2 1-1,-12-30 1,14 41-7,0 1-1,-2 0 1,1 0 0,-2 1-1,0 0 1,0 1 0,-1-1-1,-20-17 1,28 28-7,1 1 0,0 0 0,-1-1 0,1 1 1,-1 0-1,1 0 0,-1 0 0,0 0 0,1 0 0,-1 0 1,0 0-1,0 1 0,0-1 0,0 1 0,0-1 0,1 1 0,-1 0 1,0 0-1,0-1 0,0 1 0,0 1 0,0-1 0,0 0 0,0 0 1,0 1-1,0-1 0,0 1 0,1 0 0,-1-1 0,0 1 1,0 0-1,1 0 0,-1 0 0,0 0 0,1 1 0,-1-1 0,1 0 1,0 1-1,-1-1 0,1 1 0,0-1 0,0 1 0,0-1 1,0 1-1,-1 2 0,-5 9-92,1-1 0,1 2 1,0-1-1,-5 26 0,9-37 92,-10 50-449,-9 92 0,15-12-3518,5-84-1416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06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9026,'0'0'7962,"0"241"-7266,0-156-16,0-7-216,0-3-192,-8-10-128,5-19-96,-1-17-48,4-19-232,0-17-1048,0-29-1657,0-12-4136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0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130 260 5977,'0'0'8419,"-2"5"-7393,2-5-1016,0 0 0,0 0 1,0-1-1,0 1 0,0 0 0,0 0 1,0 0-1,0 0 0,0 0 0,0 0 0,-1 0 1,1 0-1,0 0 0,0 0 0,0 0 1,0-1-1,0 1 0,0 0 0,0 0 0,0 0 1,0 0-1,0 0 0,0 0 0,0 0 0,0 0 1,-1 0-1,1 0 0,0 0 0,0 0 1,0 0-1,0 0 0,0 0 0,0 0 0,0 0 1,0 0-1,0 0 0,-1 0 0,1 0 1,0 0-1,0 0 0,0 0 0,0 0 0,0 0 1,0 0-1,0 0 0,0 0 0,0 0 1,0 0-1,-1 0 0,1 0 0,0 0 0,0 0 1,0 0-1,0 1 0,0-1 0,0 0 1,0 0-1,0 0 0,0 0 0,0 0 0,0 0 1,0 0-1,0 0 0,0 0 0,0 0 1,0 1-1,0-1 0,0 0 0,0 0 0,-4-15 575,-1-47 239,3 24-524,7-65 1,-5 100-302,0 1 0,1 0 1,0-1-1,0 1 0,0 0 1,0 0-1,0-1 0,0 1 1,0 0-1,1 0 0,-1 1 1,1-1-1,-1 0 0,1 0 1,0 1-1,0-1 0,-1 1 1,1-1-1,0 1 1,1 0-1,-1 0 0,0 0 1,0 0-1,0 0 0,1 0 1,-1 1-1,0-1 0,1 1 1,-1-1-1,0 1 0,1 0 1,-1 0-1,1 0 0,-1 1 1,0-1-1,1 0 0,-1 1 1,0-1-1,1 1 0,-1 0 1,0 0-1,0 0 1,0 0-1,3 2 0,2 3 1,-1 1 0,0-1 0,0 1 0,0 0 0,-1 1 0,0-1 0,-1 1 0,0 0 0,5 12-1,25 82 9,-24-59-5,-2 0 1,-2 1-1,-2-1 1,-1 1-1,-3 0 0,-7 67 1,4-96 2,0 0 0,0 0 1,-2-1-1,0 1 0,0-1 1,-1 0-1,-1-1 0,0 1 0,-1-1 1,-1-1-1,0 0 0,-12 13 0,15-18 1,-1 0-1,0-1 1,1 0-1,-2-1 1,1 1-1,-1-2 0,0 1 1,0-1-1,0 0 1,0 0-1,-1-1 0,0 0 1,1-1-1,-1 0 1,0 0-1,0-1 1,0 0-1,0-1 0,0 0 1,-1 0-1,-9-2 1,17 1-10,0 1 0,1 0 0,-1-1 0,0 0 0,1 1 0,-1-1 0,1 0 0,-1 0 0,1 0 0,-1 0 0,1 0 0,0 0 0,-1 0 0,1 0 0,0 0 0,0-1 0,0 1 0,0-1 0,0 1 0,0-1 0,-1-2 0,1 0-4,-1 0 0,1 0 0,1 0 0,-1 0 0,0 0 0,1 0 0,0 0 0,0 0 0,1-5 0,-1 1 1,2 1 0,-1-1-1,1 1 1,0-1 0,0 1 0,1 0 0,0 0 0,0 0-1,8-11 1,-4 10 5,1 1-1,-1 0 1,1 1-1,0-1 1,1 2 0,0-1-1,0 1 1,0 0-1,0 1 1,1 0-1,16-4 1,-20 6 6,0 1 0,0-1 0,0 1-1,0 1 1,0-1 0,0 1 0,1 0 0,-1 0 0,0 1 0,0 0 0,0 0 0,0 0-1,0 1 1,0 0 0,-1 0 0,1 1 0,0-1 0,-1 1 0,0 0 0,9 7 0,4 8 110,-1 2 1,28 40 0,-26-34-14,33 37 1,-46-56-95,1-1 1,0 0 0,0 0 0,1 0 0,-1-1-1,1 0 1,0-1 0,1 0 0,15 6 0,-22-10-36,0 1 1,0-1 0,-1 1-1,1-1 1,0 0 0,0 0-1,0 0 1,0 0 0,0 0-1,0 0 1,0-1-1,0 1 1,0 0 0,-1-1-1,1 0 1,0 1 0,0-1-1,0 0 1,-1 0 0,1 0-1,-1 0 1,1 0 0,-1 0-1,1-1 1,1-1-1,1-1-295,-1 0 0,-1-1 0,1 1 0,-1 0 0,0-1-1,0 0 1,0 1 0,2-9 0,5-37-5366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07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7986,'0'0'9322,"213"182"-8026,-129 23-288,-1 69-520,-18-10-304,-29-52-184,-25-78-112,-11-37-552,-7-22-888,-15-19-2489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08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0 5857,'0'0'13985,"0"3"-13391,-1 4-452,0 0 0,0 0 0,-1 0 1,0 0-1,0 0 0,-1 0 0,1 0 0,-1-1 0,-1 1 0,-5 7 0,-51 66 381,36-50-279,-64 78-230,-5-4 0,-115 99 0,205-200 76,20-17-11698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11322,'0'0'7994,"18"228"-7530,-3-123-120,-4-1-152,-4-10-40,-3-12-56,-4-20-32,0-17-56,0-22 40,0-20-48,0-12-80,-11-30-1560,0-7-3233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0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6569,'0'0'12451,"26"-28"-11719,9-10-568,44-35-1,-75 69-158,1 1-1,0 0 1,0 0 0,0 0-1,0 0 1,1 1 0,-1 0-1,1 0 1,-1 0 0,1 1-1,0-1 1,-1 1 0,1 1-1,0-1 1,0 1 0,0 0-1,0 1 1,-1-1 0,1 1-1,0 0 1,0 0 0,-1 1-1,1 0 1,-1 0 0,1 0-1,-1 1 1,0 0 0,0 0-1,0 0 1,0 0 0,-1 1-1,1 0 1,5 6 0,0 3-4,-1-1-1,0 2 1,-1-1 0,0 1 0,-1 1 0,-1-1 0,0 1 0,-1 0 0,0 0 0,-2 1 0,1 0 0,-2-1 0,0 1-1,-1 0 1,-1 0 0,0 0 0,-2 0 0,-2 19 0,2-31 3,1-1 1,-1 0-1,0 1 0,0-1 1,0 0-1,0 0 0,0 0 0,-1 0 1,1-1-1,-1 1 0,0-1 1,0 1-1,0-1 0,0 0 1,0 0-1,0 0 0,0-1 0,-1 1 1,1-1-1,-1 0 0,1 1 1,-1-2-1,0 1 0,-6 0 1,-13 2 8,1-1 0,0-2 0,-24-2 0,12 1-48,27 1-101,-12 2-2230,18 6-2773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0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9010,'0'0'11982,"4"5"-11309,0-1-544,1 0 0,0 0 1,0 0-1,0-1 1,0 0-1,1 0 0,-1-1 1,1 1-1,0-1 1,-1-1-1,1 1 0,0-1 1,0 0-1,12 1 1,20 1-10,42-1 1,-68-2-186,-11 0-61,0 0 0,-1 0-1,1 0 1,0 0-1,-1-1 1,1 1-1,-1 0 1,1 0-1,0-1 1,-1 1-1,1 0 1,-1-1 0,1 1-1,-1-1 1,1 1-1,-1 0 1,1-1-1,-1 1 1,1-1-1,-1 0 1,0 1-1,1-1 1,-1 1 0,0-1-1,0 1 1,1-1-1,-1 0 1,0 1-1,0-1 1,0 0-1,0 1 1,1-1-1,-1 0 1,0 1 0,0-1-1,-1 0 1,1 1-1,0-1 1,0 0-1,0 1 1,0-1-1,0 0 1,-1 0-1,0-8-1395,1-22-5732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0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58 235 6753,'-58'-195'4745,"69"182"-2640,7 3 551,4 3-391,3-2-641,4 9-559,0 0-473,0 0-208,4 0-144,-4 9-240,14-9-216,-6 0-1433,-8 0-4648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1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147 131 12467,'0'0'8460,"-2"-20"-8282,-2-61-101,4 79-75,0 1 0,0 0 0,0 0 0,0-1 0,1 1 0,-1 0 0,0 0 0,1 0 0,-1 0 0,1-1 0,-1 1 0,1 0 0,-1 0 0,1 0 0,0 0 0,0 0 0,-1 0 1,1 0-1,0 1 0,0-1 0,0 0 0,0 0 0,0 1 0,0-1 0,0 0 0,0 1 0,0-1 0,1 1 0,0-1 0,33 0-3,-27 2 1,-5-1 1,0 1 0,0-1 1,1 1-1,-1 0 0,0 0 1,0 0-1,0 1 0,0-1 0,-1 1 1,1-1-1,0 1 0,-1 0 1,1 0-1,-1 0 0,1 0 0,-1 1 1,0-1-1,0 1 0,0-1 1,0 1-1,-1 0 0,1 0 0,-1 0 1,1 0-1,-1 0 0,0 0 0,0 0 1,-1 0-1,2 5 0,2 12 13,-1-1-1,0 1 1,-1 29-1,-1-23-8,0 6 3,-1-1 1,-5 43-1,3-63-6,0-1-1,0 0 1,-1 1-1,-1-1 1,0 0-1,0-1 1,-1 1-1,0-1 1,-1 0-1,-13 16 1,3-6 1,-1-2 1,0 0-1,-27 19 1,36-31-3,1 1-1,-1-1 1,0-1 0,0 1 0,-1-1 0,1-1 0,-1 0-1,0 0 1,0 0 0,0-1 0,-16 1 0,24-3-2,1 0 1,-1-1-1,0 1 1,1 0 0,-1-1-1,0 1 1,1 0-1,-1-1 1,0 1-1,1-1 1,-1 1 0,1-1-1,-1 0 1,1 1-1,-1-1 1,1 1 0,-1-1-1,1 0 1,0 1-1,-1-1 1,1 0-1,0 0 1,-1 1 0,1-1-1,0 0 1,0 0-1,0 1 1,0-1 0,0 0-1,0 0 1,0 1-1,0-2 1,1-34-27,0 25 20,0-3 14,1 0 1,0 0 0,2 1 0,-1-1 0,2 0 0,0 1 0,0 0 0,1 0 0,1 1 0,0-1 0,0 2-1,2-1 1,10-12 0,-18 23-7,0-1-1,1 0 0,-1 1 0,1-1 1,0 1-1,-1-1 0,1 1 0,0 0 1,0 0-1,0 0 0,0 0 0,0 0 1,0 0-1,0 0 0,0 1 0,0-1 1,0 1-1,1-1 0,-1 1 0,0 0 1,0 0-1,1 0 0,-1 0 0,0 0 1,0 1-1,0-1 0,0 0 0,1 1 1,-1 0-1,0 0 0,0-1 0,0 1 1,0 1-1,0-1 0,-1 0 0,1 0 1,0 1-1,0-1 0,-1 1 0,3 2 1,7 9 3,0-1 1,-2 1 0,0 1-1,12 22 1,-7-12 19,-5-10-17,1 0 1,0 0 0,0-2 0,24 23-1,-31-32-21,-1-1 0,1 0 0,0 1 0,0-1 0,0 0-1,0 0 1,0-1 0,0 1 0,1-1 0,-1 0-1,0 1 1,1-1 0,-1-1 0,1 1 0,-1 0-1,1-1 1,-1 0 0,1 0 0,0 0 0,-1 0 0,1-1-1,-1 1 1,1-1 0,-1 0 0,1 0 0,-1 0-1,0 0 1,1-1 0,3-2 0,9-14-1541,-5-4-2625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45 4257,'0'0'11090,"3"34"-9421,11 113-353,2-42-120,-12-95-1100,0 1 0,0-1 0,1 1-1,11 17 1,-16-26-92,1 0 0,0 1-1,0-1 1,1 0 0,-1 0 0,0 0 0,1-1-1,-1 1 1,1 0 0,0 0 0,-1-1 0,1 1-1,0-1 1,0 0 0,0 1 0,0-1 0,0 0-1,0 0 1,1 0 0,-1-1 0,0 1 0,0 0-1,1-1 1,-1 1 0,0-1 0,1 0 0,-1 0 0,0 0-1,1 0 1,-1 0 0,0-1 0,1 1 0,-1-1-1,0 1 1,4-2 0,-1-1 16,0-1-1,0 1 1,-1-1 0,1 0 0,-1 0-1,1-1 1,-1 1 0,-1-1-1,1 0 1,-1 0 0,1 0 0,2-8-1,5-11 38,-1 0 0,-1 0 0,-1-1-1,-1 0 1,-2 0 0,0-1 0,-2 1-1,1-47 1,-4 69-37,1-1 0,-1 0 0,0 1 0,0-1-1,0 1 1,-1-1 0,0 1 0,1-1 0,-1 1 0,0-1 0,-1 1 0,1 0-1,0-1 1,-1 1 0,0 0 0,0 0 0,0 0 0,0 0 0,0 1-1,-1-1 1,1 0 0,-1 1 0,0 0 0,1 0 0,-1-1 0,0 2-1,0-1 1,-1 0 0,1 1 0,0-1 0,0 1 0,-1 0 0,1 0 0,-1 0-1,1 1 1,-1-1 0,-6 1 0,4-2-20,-1 1 1,0 0-1,1 1 1,-1 0-1,0 0 1,0 0-1,1 1 1,-1 0-1,0 0 0,1 1 1,-1-1-1,1 2 1,0-1-1,-12 6 1,7 3-326,0 1-1,1-1 1,1 2 0,0-1 0,1 1 0,0 1 0,1-1 0,-8 20 0,-6 33-4379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7378,'0'0'13282,"-94"193"-12385,57-128-265,-2 6-248,-1 1-208,4-3-88,7-14-88,10-19 0,9-23 0,6-13-128,4-23-864,0-26-1177,7-6-3504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3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2905,'0'0'16060,"-11"11"-15969,7-7-86,-2 2 46,0 0 1,0 0 0,0 1-1,1 0 1,-1 0 0,2 0 0,-1 0-1,1 1 1,0 0 0,1 0-1,0 0 1,0 0 0,-3 15-1,5 60 371,1-83-422,0 1 0,0 0 0,0-1 0,0 1 0,1-1 0,-1 1 0,0 0-1,0-1 1,1 1 0,-1-1 0,0 1 0,1 0 0,-1-1 0,1 1 0,-1-1 0,0 0 0,1 1 0,-1-1 0,1 1 0,-1-1 0,1 1 0,0-1 0,-1 0 0,1 0 0,-1 1 0,1-1 0,0 0 0,-1 0 0,1 0 0,0 1 0,-1-1 0,1 0 0,-1 0 0,1 0 0,0 0 0,-1 0 0,1 0 0,0 0 0,-1-1 0,1 1 0,0 0 0,-1 0 0,1 0 0,-1-1 0,1 1 0,0 0 0,-1-1 0,1 1 0,0-1 0,2 0 1,0 0 0,-1 0-1,1-1 1,0 1 0,0-1 0,-1 0 0,1 0 0,-1 0 0,0 0 0,4-3 0,-2-1 27,-1-1 0,0 1 0,0-1 0,0 1 0,0-1 0,-1 0 0,-1 0 0,1 0 0,-1 0 0,0 0 0,0-1 0,-1 1 0,0 0 0,-1 0 0,-1-13 0,1 19 9,0 0 0,0 0 0,-1 0 0,1 0 0,0 0 0,0 0 0,-1 0 0,1 0 0,0 0 0,-1 1 0,1-1 0,-1 0 0,1 1 0,-1-1 1,0 1-1,1 0 0,-1-1 0,1 1 0,-1 0 0,0 0 0,1 0 0,-1 0 0,1 1 0,-1-1 0,-2 1 0,-1-1-2,0 1 0,0 0 0,0 0 0,0 1 0,1-1 0,-10 5 0,7 0-49,1-1 0,1 1 0,-1 0 0,1 0 0,0 1 0,0-1-1,1 1 1,0 0 0,0 0 0,0 1 0,1-1 0,-3 12 0,4-12-295,0-1 1,1 1 0,0 0 0,0 0-1,0 0 1,1 13 0,0-17-114,1 0 0,-1 0 0,1 0 0,0 0 0,0 0 1,0 0-1,0 0 0,0 0 0,0 0 0,1-1 0,-1 1 0,1 0 1,0-1-1,0 0 0,3 4 0,25 8-11270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80 115 10722,'0'0'7895,"12"11"-7160,-2-3-604,0-1 1,0 0-1,15 8 1,-24-14-119,1-1 0,-1 0 0,0 0 0,1 0 0,-1 0 1,0 0-1,1 0 0,-1 0 0,0 0 0,1 0 1,-1-1-1,0 1 0,1 0 0,-1-1 0,0 1 0,1-1 1,-1 0-1,0 1 0,0-1 0,0 0 0,0 0 1,0 0-1,0 0 0,0 0 0,0 0 0,0 0 0,0 0 1,0 0-1,-1 0 0,1 0 0,0 0 0,-1-1 1,1-1-1,15-44 295,-14-15 344,-2 60-621,0 1 0,-1-1 0,1 1 0,0-1 0,-1 1 0,1-1 0,-1 1 0,0 0 0,1-1 0,-1 1 0,0 0 0,0-1 0,0 1 0,0 0 0,0 0 0,0 0 0,0 0 0,0 0 0,-1 0 1,1 0-1,0 0 0,-1 0 0,1 1 0,0-1 0,-1 0 0,1 1 0,-1-1 0,1 1 0,-1 0 0,1-1 0,-1 1 0,1 0 0,-1 0 0,0 0 0,1 0 0,-2 1 0,-3-1-5,1 0-1,0 0 1,0 1 0,-1 0 0,1 0-1,0 0 1,0 1 0,0-1-1,0 1 1,-7 5 0,5-2-64,0 0 1,0 1-1,1 0 1,0 1-1,0 0 1,0 0 0,1 0-1,0 0 1,1 1-1,0-1 1,0 1-1,0 1 1,-3 11-1,2-1-801,0 0-1,1 0 0,2 0 1,0 0-1,0 23 0,2-10-4135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135 129 10322,'0'0'11496,"-7"2"-11017,6-1-469,-1-1 1,0 1 0,1-1-1,-1 1 1,0 0-1,1 0 1,-1 0 0,1 0-1,0 0 1,-1 0 0,1 1-1,0-1 1,-1 0-1,1 1 1,0-1 0,0 1-1,0-1 1,0 1-1,1-1 1,-1 1 0,-1 3-1,-2 46 79,4-40-87,0-6-9,1 0 1,-1 0-1,1 0 0,0 0 1,1 0-1,-1 0 1,1 0-1,0 0 1,0-1-1,0 1 0,1 0 1,0-1-1,-1 0 1,2 0-1,-1 0 0,6 6 1,-6-8 1,-1 1 1,1-1-1,0 0 1,0 0-1,1 0 1,-1 0-1,0-1 1,1 1-1,-1-1 1,0 0 0,1 0-1,0 0 1,-1 0-1,1-1 1,0 0-1,-1 1 1,1-1-1,0-1 1,-1 1-1,1 0 1,-1-1-1,1 0 1,0 0-1,3-1 1,-4 0 4,0 0 1,0 0 0,0 0 0,0-1-1,0 1 1,-1-1 0,1 0-1,-1 1 1,0-1 0,1 0-1,-1-1 1,-1 1 0,1 0 0,0 0-1,-1-1 1,0 1 0,0-1-1,0 1 1,0-1 0,0-4-1,2-9-7,-1 0 0,1-32 0,-3 42-1,0 1-1,0-1 1,0 1 0,-1 0-1,0-1 1,0 1-1,-1 0 1,0 0 0,-4-11-1,4 14 9,0 0 0,0 1-1,-1-1 1,1 1 0,-1 0-1,1 0 1,-1 0 0,0 0-1,0 0 1,0 0 0,0 1-1,0 0 1,0-1 0,0 1-1,-1 0 1,1 0 0,0 1-1,0-1 1,-1 1 0,-4 0-1,2-2-6,0 1-1,0 0 1,0 1-1,0 0 1,-1 0-1,1 0 1,0 1-1,0 0 0,0 0 1,0 0-1,0 1 1,0 0-1,0 0 1,0 0-1,0 1 1,1 0-1,0 0 0,-1 0 1,1 1-1,0 0 1,1 0-1,-1 0 1,1 1-1,0-1 1,0 1-1,0 0 0,0 0 1,1 0-1,-5 11 1,2-1-8,0 0 0,1 1 1,1 0-1,1-1 0,0 1 1,1 1-1,0-1 0,2 27 1,0-39 8,-1 0 1,1-1-1,1 1 1,-1-1-1,0 1 1,1-1-1,-1 0 1,1 1-1,0-1 1,0 1-1,1-1 1,-1 0 0,1 0-1,0 0 1,-1 0-1,1 0 1,0 0-1,1 0 1,-1-1-1,0 1 1,1-1-1,0 1 1,-1-1-1,1 0 1,0 0-1,0 0 1,0-1-1,1 1 1,-1-1-1,0 1 1,0-1 0,1 0-1,-1-1 1,1 1-1,-1 0 1,1-1-1,4 0 1,1 2 0,0-1 1,0 0 0,0-1-1,0 0 1,0 0-1,0-1 1,0 0 0,0-1-1,0 1 1,0-2 0,0 0-1,-1 0 1,1 0-1,-1-1 1,0 0 0,0-1-1,14-10 1,1-4 16,-2-1 1,0-2-1,-1 0 0,-1 0 1,23-37-1,-31 41-5,-1 0 1,0-2 0,-1 1-1,-1-1 1,-1 0 0,-1-1-1,-1 1 1,4-28 0,-19 96-135,3-16 106,-7 64-1,13-83 25,2 27-40,-1-38 33,0-1 0,1 0 1,-1 0-1,1 1 0,-1-1 0,1 0 1,-1 0-1,1 0 0,0 0 1,0 0-1,-1 0 0,1 0 0,0 0 1,0 0-1,0 0 0,0 0 1,0-1-1,0 1 0,0 0 0,1-1 1,-1 1-1,0-1 0,0 1 0,0-1 1,1 1-1,-1-1 0,2 0 1,2 1 3,0 0 1,0-1-1,0 0 0,0 0 1,1 0-1,-1-1 1,0 0-1,0 0 1,0 0-1,0-1 1,0 1-1,0-1 0,-1 0 1,1-1-1,-1 1 1,1-1-1,-1 0 1,0 0-1,0 0 1,0 0-1,0-1 1,0 0-1,-1 0 0,0 0 1,0 0-1,0 0 1,0-1-1,-1 1 1,1-1-1,2-8 1,1-5 50,1 0 0,-2 0 0,-1 0 0,0-1 0,-1 0 0,-1 0 0,-1-23 0,-2 88-111,0-16 40,1 0-1,1 0 1,1 0-1,12 49 1,-13-71 17,2-1-1,-1 0 1,1 0 0,0 0 0,0 0 0,1 0 0,0-1 0,0 0-1,1 0 1,-1 0 0,1 0 0,1-1 0,-1 0 0,1 0-1,0 0 1,0 0 0,0-1 0,1 0 0,-1-1 0,1 1 0,0-1-1,0-1 1,0 1 0,9 1 0,-11-3 7,-1 0 0,1 0 0,-1 0 0,1-1 1,0 1-1,0-1 0,-1 0 0,1-1 0,0 1 0,0-1 0,-1 0 0,1 0 0,-1 0 1,1-1-1,-1 1 0,1-1 0,-1 0 0,0-1 0,0 1 0,0-1 0,6-4 1,-2-2-543,0 0 0,-1-1 0,0 0 0,-1 0 1,0 0-1,0 0 0,3-13 0,11-21-9494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1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1 8490,'0'0'13565,"-3"0"-13206,-4 1-307,0 1 0,0 1-1,1-1 1,-1 1 0,1 0 0,-1 0-1,1 1 1,0-1 0,0 2 0,1-1-1,-10 9 1,-14 9 191,-62 45 172,41-29-304,-75 43-1,95-68 641,-17 11 81,45-22-814,1-1 1,-1 0-1,0 1 1,1-1-1,-1 1 1,1-1-1,0 1 1,0 0-1,-1 0 1,1 0-1,0-1 1,0 1-1,1 0 1,-1 0-1,0 0 1,1 1-1,-1-1 1,1 0-1,-1 0 1,1 3 0,0-5 34,0 1-47,0 0 0,0 0 1,0 0-1,0 0 0,1 0 1,-1 0-1,0 0 0,0 0 0,1 0 1,-1-1-1,0 1 0,1 0 1,-1 0-1,1 0 0,-1 0 0,1-1 1,0 1-1,-1 0 0,1-1 0,0 1 1,-1 0-1,1-1 0,1 1 1,20 9 131,-4-2-84,0 0 1,0 1-1,-1 1 1,28 20-1,-34-20-45,2 2-1,0-1 0,1 0 1,1-1-1,-1 0 0,1-2 0,1 1 1,24 8-1,-36-15-1,-4-1 1,0-1 0,0 3-12,0-3-39,8-17-977,-10-11-1723,-7 14-2057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5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7162,'0'0'10087,"-9"28"-8733,1-3-1048,0-3-87,2 0 1,0 0-1,1 1 1,1-1 0,2 1-1,-1 27 1,3-35-87,-1 7 27,1 1 0,2-1 0,0 0 0,1 1 0,8 29 0,-9-46-135,0-1 0,0 0-1,0 0 1,1 0-1,0 0 1,0-1-1,0 1 1,0-1 0,1 0-1,0 1 1,0-2-1,0 1 1,0 0-1,0-1 1,1 0 0,0 0-1,-1 0 1,1 0-1,0-1 1,1 0-1,-1 0 1,0-1 0,0 1-1,1-1 1,-1 0-1,1 0 1,7-1-1,-5 0-8,0 0-1,0 0 1,0-1 0,0-1-1,0 1 1,0-1-1,-1-1 1,1 1-1,-1-1 1,1-1-1,-1 1 1,0-1-1,0-1 1,-1 1-1,1-1 1,-1 0-1,0-1 1,-1 1-1,1-1 1,-1 0 0,0-1-1,0 1 1,-1-1-1,0 0 1,4-7-1,-1 0 8,-1 0-1,0 0 1,-1-1 0,0 1-1,-1-1 1,-1 0-1,-1-1 1,0 1 0,0 0-1,-2-1 1,0 1-1,-3-21 1,2 31-23,0 0 0,0 1-1,0-1 1,-1 1 0,0 0 0,0-1 0,0 1-1,-1 0 1,1 0 0,-1 0 0,0 0 0,0 1-1,0-1 1,-1 1 0,1 0 0,-1 0 0,0 0 0,0 0-1,0 1 1,0-1 0,0 1 0,-8-2 0,3 0-17,-1 1 1,0 1 0,0 0 0,-1 0-1,1 1 1,0 0 0,0 1 0,-1 0-1,-14 3 1,19-2-48,1 0 0,-1 0 0,1 1 0,0 0 0,-1 0 0,1 1 0,0-1 0,1 1 0,-1 0-1,0 0 1,1 1 0,0 0 0,-1-1 0,1 1 0,1 1 0,-1-1 0,-4 7 0,-1 4-620,1-1 1,1 1 0,0 0-1,-8 26 1,1 23-4606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5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6809,'0'0'10859,"0"218"-9723,0-150-224,0-6-352,0-9-336,0-24-152,0-16-72,0-39-2568,7-13-4522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5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78 211 8466,'0'0'10361,"-1"-6"-9544,-1-4-764,1 0 0,0-1 0,1 1-1,0 0 1,1 0 0,0-1 0,1 1 0,0 0-1,0 0 1,1 0 0,0 0 0,1 1 0,0-1-1,0 1 1,1 0 0,10-13 0,-15 21-50,1-1 0,0 1-1,0-1 1,0 1 0,0-1 0,0 1 0,0 0 0,0-1 0,1 1 0,-1 0-1,0 0 1,1 0 0,-1 0 0,1 0 0,-1 0 0,1 1 0,0-1 0,-1 0 0,1 1-1,0-1 1,-1 1 0,1 0 0,0 0 0,-1-1 0,1 1 0,0 0 0,0 0 0,-1 0-1,1 1 1,0-1 0,-1 0 0,1 1 0,0-1 0,-1 1 0,1 0 0,2 0 0,0 2-4,-1 0 1,1 1 0,0-1-1,-1 1 1,0-1-1,0 1 1,0 0 0,0 0-1,-1 1 1,1-1 0,2 8-1,11 37-24,-1-1-1,-3 2 0,-2 0 0,-3 0 0,-1 0 1,-3 1-1,-2 0 0,-7 65 0,6-110 28,-1 0-1,0 1 0,0-1 0,0 0 0,-1 0 0,0 0 1,0 0-1,0 0 0,-1 0 0,0-1 0,0 1 0,-1-1 1,1 0-1,-1 0 0,0 0 0,0 0 0,-1-1 0,0 0 1,0 0-1,0 0 0,0 0 0,0-1 0,-1 0 1,1 0-1,-9 3 0,-5 0-53,0-1 1,0-1 0,-1 0-1,0-2 1,0 0-1,-32-1 1,52-1 3,-1 0 0,1 0 0,-1 0 0,1 0 0,-1 0 0,0 0 0,1 0 0,-1-1 0,1 1 0,-1 0 0,1 0 0,-1 0 0,1 0 0,-1-1 1,1 1-1,-1 0 0,1-1 0,-1 1 0,1 0 0,0-1 0,-1 1 0,1 0 0,0-1 0,-1 1 0,1-1 0,0 1 0,-1-1 0,1 1 0,0-1 0,0 1 0,-1-1 0,1 1 0,0-1 0,0 1 0,0-1 0,0 1 0,0-1 0,0 0 0,0 1 0,0-1 1,0 1-1,0-1 0,0 1 0,0-1 0,1 0 0,-1-1 7,0 0 1,1 0-1,0 1 1,-1-1-1,1 0 1,0 1 0,0-1-1,0 1 1,0-1-1,0 1 1,0-1-1,1 1 1,1-2-1,3-1 200,1 0 0,-1 1-1,1 0 1,0 0 0,0 1-1,0 0 1,0 0-1,0 0 1,1 1 0,6 0-1,83-1 1344,-58 3-1209,313 16 556,-349-17-849,1 0 0,-1 0 1,0-1-1,1 1 0,-1 0 0,0-1 0,0 0 0,0 0 0,4-1 0,-6 1-131,0 0 0,1 0 0,-1 0 0,0 0 0,0 0 0,0 0-1,0 0 1,0-1 0,0 1 0,-1 0 0,1-1 0,0 1 0,-1 0 0,1-1 0,-1 1 0,1-1 0,-1 1-1,1-1 1,-1 1 0,0-1 0,0-2 0,1-18-6794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6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1456,'0'0'21621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0 309 7786,'0'0'13648,"21"-9"-13233,-6 4-359,-7 2-42,0 0 1,-1 0-1,1 0 0,0-1 0,-1 0 0,0 0 0,0-1 0,0 0 0,0-1 0,-1 1 0,0-1 0,0 0 0,-1-1 0,0 1 0,8-14 0,-7 7 4,0 0-1,-1 0 1,-1-1-1,0 0 1,-1 0 0,0 0-1,-2 0 1,1-1 0,-2-19-1,0 32-13,0 0-1,0 0 1,-1 0 0,1 0-1,-1 0 1,0 0 0,1 0-1,-1 0 1,0 0 0,0 1-1,0-1 1,0 0 0,0 1-1,-1-1 1,1 0-1,0 1 1,-1 0 0,1-1-1,-1 1 1,0 0 0,1 0-1,-1 0 1,0 0 0,0 0-1,0 0 1,1 0 0,-1 1-1,0-1 1,-3 0-1,2 0-1,1 1 0,-1-1-1,0 1 1,1 0 0,-1 0-1,0 0 1,1 0-1,-1 0 1,0 1 0,1-1-1,-1 1 1,1-1 0,-1 1-1,1 0 1,-1 0-1,1 0 1,-1 1 0,1-1-1,0 1 1,0-1 0,0 1-1,-4 3 1,1 2-4,1 1 1,0-1-1,0 1 1,0 0-1,1 0 1,0 0 0,1 1-1,0-1 1,0 1-1,0 12 1,0 3 27,0 0 0,5 40 0,-3-59-23,1-1 0,0 1-1,0-1 1,0 1-1,1-1 1,-1 0 0,1 1-1,0-1 1,1 0-1,-1 0 1,1 0 0,-1 0-1,1-1 1,0 1-1,1-1 1,3 4 0,0-2 27,-1 0 1,1-1-1,1 0 1,-1 0-1,0 0 1,1-1-1,0 0 1,13 3-1,-8-3-266,0-1 0,0 0-1,1-1 1,-1-1-1,0 0 1,0 0 0,0-1-1,1-1 1,-1 0-1,0-1 1,15-5 0,18-19-5367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0 501 9946,'0'0'11888,"8"-36"-11711,48-220-59,-48 209 329,-2 0 1,0-67 0,-16 187 21,8-1-398,3 0 1,3 0-1,28 142 1,-23-167 9,-5-24-54,0 0-1,2-1 1,11 28 0,-17-50-43,0 0 0,0-1 0,0 1 0,0 0 0,-1 0 0,1 0 0,0-1 0,0 1 0,0 0 0,0 0 0,0 0 0,-1 0 0,1 0-1,0-1 1,0 1 0,0 0 0,-1 0 0,1 0 0,0 0 0,0 0 0,0 0 0,-1 0 0,1 0 0,0 0 0,0 0 0,0 0 0,-1 0 0,1 0 0,0 0 0,0 0 0,0 0 0,-1 0 0,1 0 0,0 0 0,0 0 0,-1 0 0,1 0 0,0 0 0,0 0 0,0 0 0,-1 0 0,1 1 0,0-1 0,0 0 0,0 0 0,0 0 0,0 0 0,-1 0 0,1 1 0,0-1 0,0 0 0,0 0 0,0 0 0,0 1 0,0-1 0,0 0 0,-1 0 0,1 0 0,0 1 0,0-1 0,-1-7-1641,1-1 0,-1 0-1,1 1 1,2-15-1,4-13-11693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9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12099,'0'0'11354,"225"46"-11018,-178-43-192,-4-3-88,-3 0-56,3-10-552,-10-26-2065,-11 7-8089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1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11859,'0'0'9906,"3"30"-9565,40 349 335,-24 305-1147,-19-660 331,0-24 81,0 1-1,1-1 1,-1 0-1,0 0 1,0 1-1,0-1 0,0 0 1,0 0-1,0 1 1,0-1-1,0 0 0,-1 0 1,1 1-1,0-1 1,0 0-1,0 0 1,0 1-1,0-1 0,0 0 1,0 0-1,-1 1 1,1-1-1,0 0 1,0 0-1,0 0 0,0 0 1,-1 1-1,1-1 1,0 0-1,0 0 0,0 0 1,-1 0-1,1 0 1,0 1-1,0-1 1,-1 0-1,1 0 0,0 0 1,0 0-1,-1 0 1,1 0-1,0 0 1,-1 0-1,1 0 0,0 0 1,0 0-1,-1 0 1,1 0-1,0 0 0,0 0 1,-1 0-1,1-1 1,0 1-1,0 0 1,0 0-1,-1 0 0,1 0 1,0 0-1,0-1 1,-1 1-1,1 0 1,0 0-1,0 0 0,0 0 1,0-1-1,-1 1 1,1 0-1,0 0 1,0-1-1,-14-18-6331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20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11506,'0'0'8054,"17"-29"-7455,51-87-220,-66 112-356,1 0 0,-1 0 1,1 0-1,0 0 0,1 1 1,-1 0-1,5-5 0,10 6 60,-10 4-63,1-2-13,-1 1 0,0 0-1,1 1 1,-1-1 0,0 2-1,0-1 1,0 1 0,-1 1 0,1-1-1,-1 1 1,1 1 0,-1-1 0,0 1-1,-1 0 1,1 1 0,-1-1-1,0 1 1,7 10 0,-6-6 13,1 0 0,-2 0 1,1 1-1,-1 0 0,-1 0 0,0 1 1,-1-1-1,0 1 0,-1 0 0,0 0 1,3 25-1,-5-18 124,-1-1 1,0 1 0,-2-1-1,0 0 1,-1 1-1,0-1 1,-2 0 0,-10 27-1,12-38-85,0 1-1,-1-1 1,0 1-1,-1-1 1,0 0-1,0-1 1,0 1-1,-1-1 1,0 0-1,0-1 1,-1 1-1,1-1 1,-1 0-1,0-1 1,-1 0-1,1 0 1,-1 0-1,0-1 1,0 0-1,0-1 1,-10 2-1,11-2-40,-1 0-1,-1-1 1,1-1-1,0 1 1,0-1-1,0-1 1,-9 0-1,15 0-88,-1 1 0,1-1 0,0 0 0,-1 0 0,1 0 0,0 0 0,-1 0 0,1-1 0,0 1 0,0-1 0,0 1 0,0-1-1,1 0 1,-1 1 0,0-1 0,1 0 0,-1 0 0,1 0 0,0 0 0,-1-1 0,1 1 0,0 0 0,0-1 0,0-3 0,-7-33-5191,7 3-7713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2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14131,'0'0'9346,"87"10"-9010,-51-7-216,1 4-112,3 0 0,-4-1 0,0-3-8,-7-3-200,4 0-944,-12-29-2689,-3-4-7930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1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8010,'0'0'13077,"-1"0"-13011,1 0-1,-1 0 1,1 0-1,-1 0 1,1 0-1,-1 0 1,1 0-1,-1 0 0,1 0 1,-1 1-1,1-1 1,0 0-1,-1 0 1,1 0-1,-1 0 1,1 1-1,-1-1 1,1 0-1,0 0 1,-1 1-1,1-1 1,0 0-1,-1 1 1,1-1-1,0 0 1,-1 1-1,1-1 1,0 1-1,-1 0 1,-6 18-18,0 0 1,1 1 0,0-1 0,2 1 0,1 0 0,0 1 0,1-1 0,2 27 0,0-46-36,1 0 0,-1 1 0,1-1 0,0 0 0,0 1 0,-1-1 0,1 0 0,0 0 0,0 0 0,0 0 0,0 0 1,1 0-1,-1 0 0,0 0 0,0 0 0,0 0 0,1-1 0,-1 1 0,1 0 0,-1-1 0,0 1 0,1-1 0,-1 0 0,1 1 1,-1-1-1,1 0 0,-1 0 0,3 0 0,49 3 316,-49-3-308,15 0 42,3 0-16,1 0 0,-1 1 1,38 8-1,-54-8-45,0 1-1,0-1 0,-1 1 1,1 1-1,-1-1 1,0 1-1,1 0 0,-1 0 1,0 0-1,-1 1 1,1 0-1,-1 0 0,0 0 1,0 0-1,0 1 1,0-1-1,-1 1 0,1 0 1,2 7-1,0 7 9,0 1-1,-1 0 0,-1 0 1,-1 0-1,-1 1 1,-1-1-1,0 1 0,-4 29 1,1 6 7,2-55-15,0 0 0,0 1 0,-1-1 0,1 0 1,0 1-1,-1-1 0,0 0 0,1 0 1,-1 1-1,0-1 0,1 0 0,-1 0 0,0 0 1,0 0-1,0 0 0,0 0 0,0 0 1,0 0-1,0-1 0,0 1 0,-1 0 0,1 0 1,0-1-1,0 1 0,-1-1 0,1 1 1,0-1-1,0 0 0,-1 0 0,1 1 0,-1-1 1,1 0-1,0 0 0,-1 0 0,1 0 1,0 0-1,-1-1 0,1 1 0,-3-1 0,-5 0-34,0-1 0,0 0 0,0 0 0,0-1 0,-9-4 0,-17-10-2014,-61-42 1,64 36-2184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21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8602,'0'0'15355,"69"94"-15147,-36-87-152,3-7-56,14 0-224,-6-26-1512,-4-7-5922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21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74 6001,'0'0'14623,"-5"30"-13920,-14 101-269,17-121-387,1-1-1,0 1 1,1 0 0,0-1 0,0 1 0,1 0 0,0 0 0,1-1 0,0 1-1,1-1 1,0 0 0,0 1 0,1-1 0,0-1 0,0 1 0,1-1 0,0 1 0,1-1-1,0-1 1,0 1 0,1-1 0,0 0 0,0 0 0,0-1 0,11 7 0,-14-11-15,0 0 0,0 1 0,0-1 0,0-1 0,0 1 0,0-1 0,0 0 0,1 1 0,-1-2 1,0 1-1,1-1 0,-1 1 0,1-1 0,-1 0 0,0-1 0,1 1 0,-1-1 0,0 0 0,1 0 1,7-3-1,-6 1-3,-1 0 1,0 0-1,0 0 1,0-1-1,0 1 1,-1-1-1,1 0 0,-1-1 1,0 1-1,0-1 1,-1 0-1,1 0 1,-1 0-1,3-7 1,3-8-4,-2 0 0,0 0 0,-1-1 0,-1 0 0,-1 0 0,-1-1 0,0 1 0,-2-1 0,-2-28 0,1 42-28,-1 0 0,-1 0 1,1 0-1,-1 1 0,-1-1 1,1 1-1,-1-1 0,0 1 0,-1 0 1,0 0-1,0 1 0,0-1 1,-1 1-1,0 0 0,0 0 0,-1 0 1,-6-5-1,7 7-48,-1 0 0,1 0 0,-1 0 1,0 1-1,0 0 0,0 0 0,0 0 0,0 1 0,-1 0 1,1 0-1,-1 1 0,1-1 0,-1 1 0,0 1 0,1 0 0,-1 0 1,0 0-1,0 0 0,1 1 0,-11 3 0,14-3-19,0 0-1,0 0 0,1 0 0,-1 1 0,0 0 1,1-1-1,-1 1 0,1 0 0,0 0 1,-1 0-1,1 0 0,0 1 0,0-1 0,0 1 1,1-1-1,-4 6 0,-13 44-1062,15-40 787,-12 59-3310,9-3-4143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2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11546,'0'0'11523,"-50"127"-11171,28-52-160,7 0-128,5-9-56,2-11 8,8-19-16,0-17-360,15-35-5209,-1-17-4585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2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250 114 1376,'0'0'15630,"0"-2"-15521,-1 1-1,0-1 1,1 1 0,-1-1-1,0 1 1,0 0-1,0-1 1,0 1 0,0 0-1,0 0 1,0 0-1,-1 0 1,-1-2 0,-5 2 86,0 0 1,-1 0-1,1 0 1,-1 1-1,1 1 1,0-1-1,-1 2 1,1-1-1,0 1 1,0 0-1,-1 0 1,2 1-1,-1 0 1,0 1-1,1 0 1,-1 0-1,1 1 1,0-1-1,1 2 1,-1-1-1,-8 10 1,13-14-174,1 0 0,0 1 0,0-1 0,0 1 1,-1-1-1,2 1 0,-1-1 0,0 1 1,0 0-1,0-1 0,1 1 0,-1 0 0,1 0 1,-1-1-1,1 1 0,0 0 0,0 0 1,0 0-1,0 0 0,0-1 0,0 1 0,0 0 1,0 0-1,1 0 0,-1 0 0,1-1 1,0 1-1,-1 0 0,1-1 0,0 1 0,0 0 1,0-1-1,1 2 0,6 8 88,0 0 1,1-1-1,18 16 1,-8-7-116,3 5 24,0 2 1,-1 0-1,-2 2 1,24 43-1,-34-54-11,-1 1 0,0 1 0,-2-1 0,0 1 0,-1 0 0,-1 1 0,-1-1 0,1 39 0,-4-50 2,0-1 0,0 1 0,-1-1-1,0 1 1,0 0 0,-1-1 0,0 0-1,-5 12 1,6-17-7,0 0 1,-1 0-1,1 0 0,-1-1 0,1 1 1,-1 0-1,1-1 0,-1 1 0,0 0 1,0-1-1,0 0 0,0 0 0,0 1 1,0-1-1,0 0 0,-1-1 0,1 1 1,0 0-1,0-1 0,-1 1 0,1-1 1,0 1-1,-1-1 0,1 0 0,-1 0 1,1 0-1,0-1 0,-1 1 0,1-1 1,0 1-1,-5-2 0,5 1 0,1 0 0,-1 0 0,0 0 0,0 0 0,1 0-1,-1-1 1,1 1 0,-1 0 0,1-1 0,-1 1 0,1-1 0,0 0-1,0 1 1,0-1 0,0 0 0,0 0 0,0 0 0,0 0 0,1 0 0,-1 0-1,1 1 1,-1-5 0,-6-51 14,7 48-25,-2-20-52,1-1 0,1 1 1,2 0-1,1-1 0,1 1 0,1 1 1,2-1-1,1 1 0,22-53 0,11 4-80,11-28-70,-47 93 183,-1 0 1,0 0 0,-1-1 0,-1 1 0,1-1 0,-1-24 0,-2 36 26,0 0-1,0 0 1,0 0 0,0 0 0,-1-1-1,1 1 1,-1 0 0,1 0 0,-1 0-1,1 0 1,-1 0 0,1 0 0,-1 0-1,0 0 1,0 0 0,1 0 0,-1 1-1,0-1 1,0 0 0,0 0-1,0 1 1,0-1 0,0 0 0,0 1-1,-2-1 1,-38-8 6,28 8-2,1 2 0,-1-1-1,1 1 1,-24 6-1,23-2-32,0 0-1,1 1 1,-1 1-1,1 0 1,1 0-1,0 2 0,0-1 1,0 1-1,1 1 1,0 0-1,1 0 1,0 1-1,1 0 1,0 0-1,-7 15 1,9-15-544,1-1 0,1 1 0,-1 0 0,2 1 1,0-1-1,-3 17 0,4 10-5036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31T22:25:08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12815 4395 2206 0,'0'0'268'0,"0"0"-207"15,0 0-7-15,0 0-53 0,0 0 13 16,0 0-14-16,-36-44-26 16,36 44-66-16,0 17-104 15,2 4-152-15,3-5-568 0</inkml:trace>
  <inkml:trace contextRef="#ctx0" brushRef="#br0" timeOffset="159.11">12815 4395 2275 0,'-5'58'268'15,"-13"-58"-268"-15,5 0-46 16,0 0-9-16,8 0-62 16,10-4-29-16,19-11-331 15,7-6-183-15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6:29:3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211 666 12139,'0'0'3912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0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15387,'0'0'8078,"2"2"-7833,51 47 400,-2-5-155,-19-6-276,-2 1 0,-1 1-1,-3 1 1,34 69-1,69 190 372,-108-247-505,-18-45-70,121 279 183,-97-232-196,2-2 0,3-1 0,39 48-1,-71-100-10,0 0 0,0 0 0,0 0 0,0 0 0,-1 0 0,1 0 1,0 0-1,0 0 0,0 0 0,0 0 0,0 0 0,-1 1 0,1-1 0,0 0 0,0 0 0,0 0 0,0 0 0,0 0 0,0 0 0,-1 0 0,1 0 0,0 0 0,0 0 0,0 1 0,0-1 0,0 0 0,0 0 0,0 0 0,0 0 0,0 0 0,0 0 0,0 1 0,0-1 0,-1 0 0,1 0 0,0 0 0,0 0 0,0 0 0,0 1 0,0-1 0,0 0 0,0 0 0,0 0 0,0 0 0,1 0 0,-1 1 0,0-1 0,0 0 0,0 0 0,0 0 0,0 0 0,0 0 0,0 0 0,0 1 0,0-1 0,0 0 0,0 0 0,0 0 0,1 0 0,-1 0 0,0 0 0,0 0 0,0 0 0,0 1 0,-20-6-484,-115-46-6143,66 25-2133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0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1148 12963,'0'0'11338,"145"-192"-10634,-80 104-248,11-20-167,8-16-121,-1-6-48,-7-7-112,-18 13 0,-25 13-8,-19 33-240,-14 26-313,0 49-655,-7 3-2929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1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9 522 10722,'0'0'11911,"-3"-35"-11671,-3-112 4,6 139-207,1 0 1,-1 0 0,1 0-1,0 0 1,1 0-1,0 0 1,0 0-1,1 0 1,0 1-1,0-1 1,6-9-1,2-2 98,-3 1 29,1 0-1,1 1 0,1 0 1,23-28-1,-32 42-143,1 0 0,-1 0 1,1 0-1,0 0 0,0 1 0,0-1 0,0 1 1,1 0-1,-1 0 0,0 0 0,1 0 0,0 0 1,-1 1-1,1 0 0,0 0 0,0 0 0,0 0 1,0 1-1,0-1 0,0 1 0,0 0 0,0 0 1,0 0-1,0 1 0,-1-1 0,1 1 0,0 0 1,0 0-1,0 1 0,-1-1 0,8 4 0,-5 0-20,0 0 0,0 0 0,0 0 0,-1 1 0,0-1 0,0 1 0,0 1 0,-1-1 0,4 8 0,35 71 1,-34-64 0,11 26 9,-9-19-9,1-1 1,2 0-1,0-1 1,29 38-1,-39-58 3,0-1 0,0 0-1,1 0 1,0-1 0,0 1-1,0-1 1,1 0-1,-1-1 1,1 1 0,0-1-1,0 0 1,0-1 0,0 1-1,1-1 1,-1 0 0,1-1-1,-1 0 1,1 0 0,0 0-1,-1-1 1,1 1 0,0-2-1,0 1 1,-1-1-1,1 0 1,6-2 0,-2-1 15,0 0 1,-1-1 0,1 0-1,-1-1 1,0 0 0,-1 0 0,1-1-1,-1-1 1,-1 1 0,1-2-1,11-14 1,-6 6 19,-2 0 0,0-1 0,0 0-1,-2-1 1,12-29 0,-18 37-21,0-1-1,-1 0 1,0 0-1,-1 0 1,0-1-1,-1 1 1,0 0-1,-1-17 1,-1 21-106,0 1 0,0-1 0,-1 1 0,0-1 0,0 1 1,-1-1-1,0 1 0,0 0 0,-1 1 0,0-1 0,0 0 1,0 1-1,-11-11 0,-19-17-4033,10 7-7188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2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9826,'0'0'10742,"1"15"-9636,53 488 1938,-26-274-2777,-20-155-545,27 108 0,-34-192-4080,-1-24-2302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12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4785,'0'0'15857,"11"-8"-14129,5 4-1393,0 1 0,1 1 0,-1 0-1,1 1 1,23 3 0,26-3 69,-51 0-575,48-4 683,-22 4-3231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2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1 391 9914,'0'0'10649,"14"-28"-9429,53-93-330,-56 105-789,0 0 1,1 1-1,1 1 1,0 0-1,1 1 1,1 0-1,0 1 1,1 1-1,31-18 0,-17 10-31,-17 10-55,0 1-1,0 0 1,1 1 0,-1 0-1,2 1 1,-1 1 0,1 0-1,-1 1 1,1 0 0,1 1-1,23-1 1,-35 4-15,-1 0 0,1 1 1,-1-1-1,1 1 0,-1 0 0,0 0 0,1 0 0,-1 0 0,0 1 1,0-1-1,0 1 0,0 0 0,0 0 0,0 0 0,0 0 0,3 4 1,-1 0-4,0-1 0,0 2 1,-1-1-1,0 1 1,0-1-1,0 1 0,2 9 1,4 12-8,-2 1 1,-1 0-1,3 29 1,-9-48 9,8 70-153,-2 130 1,-6-198 116,-2-1 0,0 0 0,0 1 0,-1-1 0,0 0 1,-1 0-1,0 0 0,-1 0 0,-7 15 0,8-22 26,0 1 0,0-1 0,0 1 0,0-1 0,-1 0 0,0-1 0,1 1 0,-1-1 0,-1 1 0,1-1 0,0 0 0,-1-1 0,0 1 0,1-1 0,-1 0 0,0 0 0,0 0-1,0-1 1,0 0 0,-1 0 0,1 0 0,-8 0 0,8-1 9,-38-2 17,42 1-17,0 1 0,0-1-1,0 0 1,0 1-1,0-1 1,0 0-1,0 0 1,0 1-1,0-1 1,0 0 0,0 0-1,1 0 1,-1 0-1,0 0 1,0 0-1,1 0 1,-1-1-1,1 1 1,-1 0 0,1 0-1,0 0 1,-1-1-1,1 1 1,0 0-1,0 0 1,0-1 0,0 1-1,0 0 1,0-2-1,1 2-13,-1 0-1,1 0 1,0 0-1,-1 0 1,1 1-1,0-1 1,0 0-1,-1 0 1,1 1-1,0-1 1,0 0-1,0 1 1,0-1 0,0 1-1,0-1 1,0 1-1,0-1 1,0 1-1,0 0 1,1-1-1,-1 1 1,0 0-1,0 0 1,0 0-1,0 0 1,0 0-1,0 0 1,1 0-1,-1 1 1,0-1-1,0 0 1,0 0-1,1 1 1,7 0-106,6 0 79,-1 0-1,1 2 1,-1-1-1,0 2 1,1 0-1,-2 1 1,1 0-1,0 1 1,-1 1-1,0 0 1,-1 0-1,0 1 1,0 1-1,0 0 1,-1 1-1,-1 0 1,0 1-1,0 0 1,-1 0-1,0 1 1,-1 0-1,0 1 1,-1 0-1,-1 0 0,0 0 1,-1 1-1,0 0 1,-1 0-1,0 0 1,-2 0-1,1 1 1,-2 0-1,0 25 1,-1-31 49,-2-1 0,1 0 1,-1 0-1,0 0 0,-1-1 1,0 1-1,0 0 0,0-1 1,-1 0-1,0 0 0,-1 0 0,1 0 1,-1-1-1,-1 0 0,1 0 1,-1 0-1,0 0 0,-1-1 1,1 0-1,-1-1 0,0 1 0,0-1 1,0-1-1,-1 1 0,-10 3 1,-8 1 119,0-1 0,-1-1 1,0-1-1,0-1 1,0-1-1,-37-2 0,46-1-78,1 0 0,-1-1-1,1-1 1,0-1-1,0-1 1,0 0-1,0-1 1,-20-9 0,28 9-179,1 0-1,-1 0 1,1 0 0,0-1 0,1-1 0,-1 1 0,1-1 0,1 0 0,-1-1 0,1 1 0,0-1-1,1-1 1,0 1 0,0-1 0,-6-17 0,-1-28-3862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2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9602,'0'0'11483,"0"232"-11075,0-151-184,0-9-128,0-17-88,0-22-8,3-17-320,26-16-1017,-3-29-1079,-8-14-3842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2785,'0'0'19620,"91"9"-19620,-66 27-552,-3-3-2009,0-14-6177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10658,'0'0'12720,"24"-20"-12552,-5 3-158,1 1-1,39-24 0,-58 39-8,1 1-1,-1-1 0,0 1 0,0-1 0,0 1 1,1 0-1,-1 0 0,0-1 0,1 1 0,-1 0 1,0 0-1,1 0 0,-1 0 0,0 0 0,1 1 1,-1-1-1,0 0 0,0 1 0,1-1 0,-1 1 1,0-1-1,0 1 0,0-1 0,0 1 0,1 0 1,-1 0-1,0-1 0,0 1 0,0 0 0,-1 0 0,1 0 1,0 0-1,0 0 0,0 0 0,0 2 1,3 4 1,-1 0 0,-1 0 0,1 0 0,3 15 1,-4-11 0,5 21 0,-1 1 1,-3-1-1,0 1 0,-3 48 1,0-52-4,1-39 15,0 1 1,1-1-1,0 1 1,6-16-1,1-8-24,-2-2-154,1 1-1,2 0 1,2 1 0,1 0-1,27-50 1,-37 78 44,0 1 1,1 0-1,0-1 1,-1 1-1,1 1 1,1-1 0,-1 1-1,0-1 1,1 1-1,4-2 1,-6 4 27,0-1 1,-1 1 0,1 0-1,-1 0 1,1 1-1,0-1 1,0 1 0,0-1-1,-1 1 1,1 0 0,0 0-1,0 0 1,0 0-1,-1 0 1,1 1 0,0 0-1,0-1 1,-1 1 0,1 0-1,0 0 1,3 2-1,0 1-17,-1 1 0,0-1-1,-1 1 1,1-1-1,-1 2 1,0-1-1,0 0 1,0 1 0,-1-1-1,5 11 1,26 70-359,-22-54 417,-4-10 29,0 3 41,2-1 1,16 28-1,-24-47 10,1 0-1,0-1 1,0 1-1,0-1 1,0 0 0,1 0-1,0 0 1,0 0 0,0-1-1,0 1 1,0-1 0,1 0-1,0-1 1,-1 1 0,1-1-1,10 4 1,-12-6-42,-1 1 1,1-1-1,0 0 0,-1 0 1,1 0-1,0 0 0,-1 0 1,1 0-1,-1-1 1,1 0-1,3-1 0,16-12-3249,0-13-10414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11210,'0'0'7530,"-65"245"-6250,61-135-376,4 11-423,11 0-201,29-14-112,14-16-56,11-19-64,-3-17-48,3-25-400,-18-17-2001,-14-13-7625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5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12859,'0'0'8736,"11"-30"-8182,35-100-205,-36 108-211,0 0-1,18-26 1,-22 40-32,-1-1 0,1-1 0,-2 1 0,0-1 1,6-19-1,-19 75 39,1 0 0,-2 72-1,9-85-145,0-15 22,1 1 1,1 0-1,0 0 0,1-1 1,9 35-1,23 83-1082,-31-129-2900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5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9570,'0'0'13299,"24"-13"-13112,80-40-18,-97 49-158,0 1-1,1 0 1,-1 0 0,1 1 0,-1 0-1,1 0 1,0 0 0,0 1 0,0 1-1,0 0 1,0 0 0,-1 0 0,1 1-1,0 0 1,11 3 0,-17-4-11,0 1 1,0 0-1,0 0 1,0 0-1,-1 0 0,1 1 1,0-1-1,-1 0 1,1 1-1,-1-1 1,1 1-1,-1-1 0,0 1 1,1 0-1,-1-1 1,0 1-1,0 0 0,0 0 1,-1 0-1,1 0 1,0 0-1,-1 0 0,1 4 1,2 53-3,-3-46 2,0 1-6,-2-1 1,0 0-1,0 1 1,-1-1-1,-1 0 1,0-1-1,-1 1 1,0-1-1,-1 1 1,0-2-1,-14 20 1,8-15-15,-1 0 1,0-1-1,-1 0 0,0-1 1,-1-1-1,-1 0 1,-20 12-1,35-24 6,1 0 0,-1-1-1,1 0 1,-1 1 0,1-1-1,-1 1 1,1-1 0,-1 0-1,1 1 1,-1-1-1,0 0 1,1 1 0,-1-1-1,0 0 1,1 0 0,-1 0-1,0 0 1,1 0 0,-1 0-1,0 0 1,1 0 0,-1 0-1,0 0 1,1 0 0,-1 0-1,0 0 1,1 0 0,-1 0-1,1-1 1,-2 1 0,2-1 3,0 0 0,0 0 1,0 0-1,0 0 1,0 0-1,1 0 1,-1 0-1,0 0 1,0 1-1,1-1 1,-1 0-1,0 0 1,1 0-1,-1 0 1,1 1-1,-1-1 1,1 0-1,-1 0 1,1 1-1,1-2 1,2-2-7,1-1 1,0 1 0,0-1-1,0 1 1,1 1 0,-1-1-1,1 1 1,0 0 0,0 0-1,0 1 1,12-4 0,-4 3 8,1 0 0,0 0 1,0 2-1,20-1 0,-30 3 4,-1-1 0,1 1 0,-1 0 0,0 0 0,1 0 0,-1 1-1,0 0 1,0 0 0,0 0 0,0 0 0,0 0 0,0 1 0,-1 0 0,1 0 0,-1 0 0,1 0 0,-1 0-1,0 1 1,-1-1 0,1 1 0,-1 0 0,1 0 0,-1 0 0,0 0 0,0 0 0,-1 0 0,3 9 0,2 9 1,-1 0 0,0 0 0,-2 1 1,1 30-1,-2-34-4,-1 1-1,-1-1 1,-1 0-1,-1 0 1,-6 28-1,7-42 7,-1 0 0,1-1 0,-1 1-1,0 0 1,-1-1 0,1 0 0,-1 0 0,0 0-1,0 0 1,0 0 0,0 0 0,-1-1 0,0 1-1,1-1 1,-1 0 0,-1-1 0,1 1 0,0 0-1,0-1 1,-1 0 0,0 0 0,1-1 0,-1 1-1,0-1 1,0 0 0,-7 1 0,2 0 15,0-1 1,0 0 0,0-1-1,0 0 1,0 0-1,0-1 1,0 0 0,0-1-1,-19-6 1,23 6-66,1-1 0,0 0 1,0 1-1,0-2 0,1 1 1,-1-1-1,1 1 0,0-1 0,0-1 1,0 1-1,0 0 0,1-1 1,0 0-1,0 0 0,0 0 0,0 0 1,1 0-1,-2-7 0,-11-45-4594,13 9-6168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3001,'0'0'20172,"72"219"-19964,-72-164-208,-14-6-88,-12-29-1560,8-17-2225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15155,'0'0'5169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8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71 4001,'0'0'11722,"0"-6"-10692,3-30 868,-4 35-1748,1 1 1,-1-1-1,0 1 0,0-1 1,0 1-1,0 0 1,0-1-1,0 1 1,0 0-1,0 0 1,0 0-1,0 0 1,0 0-1,0 0 0,0 0 1,0 0-1,1 0 1,-1 0-1,0 0 1,0 1-1,0-1 1,0 0-1,0 1 1,0-1-1,0 0 0,-1 2 1,-2 11-150,-1 1 0,2-1 0,0 1 0,1 0 0,0 0-1,1 0 1,1 1 0,2 24 0,-1-6-4,-2-13-12,2 0 0,0 0-1,1 0 1,1 0 0,1 0-1,7 21 1,-8-34-11,0 0 0,0 0 0,1 0-1,0-1 1,0 1 0,1-1 0,-1 0 0,1 0 0,1-1 0,-1 1 0,1-1 0,0 0-1,0-1 1,1 1 0,-1-1 0,1-1 0,0 1 0,0-1 0,8 3 0,-4-3 3,-1 0 1,1 0-1,-1-1 1,1 0 0,0-1-1,0 0 1,-1-1-1,1 0 1,0-1 0,18-3-1,-24 3 31,0 0-1,0-1 1,0 0-1,0 0 1,0 0-1,-1 0 1,1-1 0,-1 0-1,0 0 1,0 0-1,0 0 1,0-1-1,0 1 1,-1-1-1,1 0 1,-1 0 0,0 0-1,0-1 1,-1 1-1,1-1 1,-1 1-1,0-1 1,2-8-1,-1-2 35,0 1-1,-2-1 0,1 0 0,-2 0 1,0 1-1,-1-1 0,0 0 0,-1 0 1,-1 1-1,0-1 0,-1 1 0,0 0 1,-10-19-1,9 20-36,-2 0 1,1 1-1,-2 0 1,1 0-1,-2 1 0,0 0 1,0 0-1,-1 1 1,0 0-1,0 1 1,-1 0-1,-1 0 0,1 1 1,-15-7-1,20 12-47,-1 1 0,1-1 0,0 1 1,-1 0-1,1 0 0,-1 1 0,0 0 0,1 0 0,-1 1 0,0 0 0,0 0 0,0 0 0,1 1 0,-1 0 0,0 0 1,1 1-1,-1 0 0,1 0 0,0 0 0,-1 1 0,1 0 0,0 0 0,-7 6 0,5-3-242,1 0 0,0 1 0,0 0 0,0 1 0,1-1-1,0 1 1,1 0 0,0 1 0,0-1 0,1 1 0,0 0 0,0 0 0,1 1 0,0-1-1,-2 12 1,3 13-4779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27:1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9738,'0'0'12275,"24"24"-11444,-2-4-654,-10-10-100,0 1-1,0 0 1,-1 1-1,0 0 1,-1 1 0,-1 0-1,0 0 1,-1 1 0,0 0-1,-1 0 1,-1 1-1,5 17 1,3 24 124,-3 1 1,7 94-1,-12 117-146,-6-255-147,0 3 92,0-1 0,-1 0 0,0 0-1,-7 28 1,7-39-144,0-1 0,0 1 0,-1-1-1,0 0 1,1 1 0,-1-1 0,0 0 0,-1 0-1,1 0 1,-1 0 0,1 0 0,-1-1-1,0 1 1,0-1 0,0 0 0,0 0 0,0 0-1,0 0 1,-1 0 0,1-1 0,-1 1-1,1-1 1,-1 0 0,-5 1 0,-24 0-4222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10234,'0'0'10290,"25"111"-9641,-25-40-105,0 11-264,0-1-160,0-2-40,0-18-64,0-12-16,0-23-400,4-26-913,14 0-791,3-26-3321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1:5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264 343 3025,'0'0'14311,"-12"1"-13343,-38 1-57,47-2-814,1 0 0,-1 0 1,1-1-1,0 1 0,-1-1 0,1 1 1,0-1-1,-1 0 0,1 0 0,0 0 1,0 0-1,0 0 0,0 0 0,0-1 1,0 1-1,0-1 0,0 1 0,1-1 1,-1 0-1,0 1 0,1-1 1,-1 0-1,1 0 0,0 0 0,0 0 1,-2-5-1,-1-2 88,1-1-1,0 0 1,1 0-1,-2-15 1,2 16-64,-2-32 297,1 1 0,2-41-1,1 45-230,1 34-185,-1 1 0,0-1-1,0 0 1,0 1 0,1-1-1,-1 1 1,1-1 0,-1 1-1,1-1 1,0 1 0,-1-1-1,1 1 1,0-1 0,0 1-1,0 0 1,0 0 0,0-1-1,1 1 1,-1 0 0,0 0-1,0 0 1,1 0 0,-1 0-1,1 1 1,-1-1 0,1 0-1,-1 1 1,1-1 0,-1 1-1,1-1 1,-1 1 0,1 0-1,0 0 1,-1-1-1,1 1 1,2 1 0,0-1-13,1 0 0,-1 0 0,1 0 0,-1 1 0,1 0 1,-1 0-1,1 0 0,-1 1 0,0-1 0,0 1 0,0 0 0,0 0 0,4 3 1,2 4-3,0 1 1,-1 0 0,0 0 0,-1 1 0,0 0-1,-1 0 1,0 1 0,-1-1 0,0 2 0,-1-1-1,0 1 1,-1 0 0,4 17 0,-1 8-47,-1 1 0,-2-1 1,0 55-1,-4-78 0,0 0 0,-1 0 0,-1 0 0,0 0 0,-1-1 0,-1 1 0,0-1 1,-1 0-1,0 0 0,-1 0 0,-1-1 0,0 0 0,-1 0 0,0-1 0,-1 0 0,0 0 0,-1-1 0,0 0 0,-1-1 0,0 0 0,-1-1 0,0 0 0,0 0 0,-14 6 0,19-12 30,0 0-1,0 0 1,0-1-1,0 0 0,-1 0 1,1-1-1,0 0 1,-1 0-1,1 0 0,-1-1 1,-13-2-1,18 2 31,0-1 0,0 0-1,0 0 1,0 0 0,0 0-1,0-1 1,0 0 0,0 1 0,1-1-1,-1 0 1,0 0 0,1 0-1,0 0 1,-1-1 0,1 1-1,0-1 1,0 1 0,1-1 0,-1 0-1,0 0 1,1 0 0,0 0-1,0 0 1,-1 0 0,2 0 0,-1 0-1,0 0 1,0-4 0,0-2 11,-1-1 0,1 1 0,1 0 0,0 0 1,0-1-1,1 1 0,0 0 0,4-16 0,-4 21-12,0 1-1,1 0 0,-1 0 1,1 0-1,0 0 1,-1 0-1,1 0 1,1 1-1,-1-1 1,0 1-1,1-1 0,-1 1 1,1 0-1,0 0 1,0 0-1,0 0 1,0 0-1,0 1 0,0-1 1,0 1-1,0 0 1,1 0-1,-1 0 1,0 1-1,7-2 0,3 1-13,1 0-1,-1 1 0,1 0 0,-1 1 0,1 0 0,-1 1 0,1 1 0,-1 0 0,0 1 0,-1 0 1,24 11-1,-11-3 19,0-1 1,1-1-1,1-1 1,30 5-1,-44-11 38,0-1 0,0 0-1,0-2 1,0 1 0,0-1-1,1-1 1,-1-1 0,0 0 0,0 0-1,23-8 1,-32 8-75,-1 1 1,0 0-1,1-1 1,-1 0-1,0 0 0,0 0 1,0 0-1,0 0 1,0-1-1,0 1 0,-1-1 1,1 0-1,-1 0 0,1 0 1,-1 0-1,0 0 1,-1 0-1,1 0 0,0-1 1,-1 1-1,0-1 1,0 1-1,1-6 0,-1-5-3646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00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4049,'0'0'15627,"192"91"-14627,-141 10-151,-8 20-265,-21 12-184,-15 1-208,-7-7-192,-47 7-72,-11-33-1264,-4-30-3313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0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52 9418,'0'0'11808,"0"-7"-11421,0-34 191,0 40-573,0 1-1,1 0 0,-1 0 1,0-1-1,1 1 1,-1 0-1,0 0 0,1-1 1,-1 1-1,0 0 0,1 0 1,-1 0-1,1 0 0,-1-1 1,0 1-1,1 0 1,-1 0-1,1 0 0,-1 0 1,1 0-1,-1 0 0,0 0 1,1 0-1,-1 0 0,1 0 1,-1 0-1,0 1 0,1-1 1,-1 0-1,1 0 1,-1 0-1,0 0 0,1 1 1,-1-1-1,0 0 0,1 0 1,-1 1-1,0-1 0,1 0 1,-1 1-1,0-1 0,0 0 1,1 1-1,-1-1 1,0 0-1,0 1 0,0-1 1,0 0-1,1 1 0,-1-1 1,0 1-1,1 7-5,1-1 0,-1 1-1,-1 0 1,1 0 0,-1-1 0,-2 12 0,2-16-18,0 0 0,0 0 1,-1 0-1,1 0 1,-1 0-1,0 0 1,0 0-1,0 0 0,0 0 1,0-1-1,-1 1 1,1-1-1,-1 1 0,1-1 1,-1 1-1,0-1 1,0 0-1,0 0 1,-4 3-1,5-5 16,1 1 0,0-1 0,0 0 0,-1 0 0,1 0 1,0 0-1,-1 0 0,1 0 0,0 0 0,-1 0 0,1 0 0,0 0 0,-1 0 0,1 0 0,0 0 0,-1 0 0,1 0 1,0 0-1,0 0 0,-1 0 0,1-1 0,0 1 0,-1 0 0,1 0 0,0 0 0,0 0 0,-1-1 0,1 1 1,0 0-1,0 0 0,0-1 0,-1 1 0,1 0 0,0 0 0,0-1 0,0 1 0,-1-1 0,-3-17-23,4-27 54,0 37-42,0 7 12,0 1-1,0-1 0,0 1 1,1-1-1,-1 1 1,0-1-1,0 1 0,0-1 1,0 1-1,1-1 0,-1 1 1,0-1-1,1 1 0,-1-1 1,0 1-1,1-1 1,-1 1-1,0 0 0,1-1 1,-1 1-1,1 0 0,-1-1 1,1 1-1,-1 0 0,1 0 1,-1-1-1,1 1 1,-1 0-1,1 0 0,-1 0 1,1 0-1,-1 0 0,1-1 1,-1 1-1,1 0 1,-1 0-1,1 1 0,-1-1 1,1 0-1,0 0 0,0 0-10,0 0 1,0 0-1,0 1 0,0-1 0,0 0 0,0 1 0,0-1 0,0 0 0,-1 1 1,1-1-1,0 1 0,0-1 0,-1 1 0,1 0 0,0-1 0,-1 1 0,1 0 1,0-1-1,-1 1 0,1 0 0,-1 0 0,1-1 0,-1 1 0,1 0 0,-1 1 1,6 49-504,-7-42 104,-7-35 602,-2-41 480,10 66-748,14 2-635,-11 1 603,0-1 0,-1 0 1,1 1-1,-1-1 1,1 1-1,-1 0 0,0 0 1,1 0-1,1 3 1,-3-3-176,1-1 0,0 1 1,0 0-1,-1-1 1,1 1-1,0-1 0,0 1 1,1-1-1,-1 0 1,0 0-1,0 0 0,1 0 1,-1 0-1,5 1 1,8-2-4315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 8906,'0'0'7267,"-20"0"1044,74 0-7859,12-2-286,1 4-1,-1 2 1,113 22 0,-33 20-153,-23-5-2,-78-33-18,-32-7-378,-31-7-706,-15-7-1286,14 0-3739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0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 3241,'0'0'16132,"-7"0"-15309,0 0-325,-12-1-666,17 1 1318,11 2 2006,108 24-2324,-8-1-593,304 23 62,-407-47-461,-5-1 101,1 0 1,-1 0-1,0 0 0,0 0 1,0 0-1,0 0 0,0 0 1,0 0-1,1 1 0,-1-1 1,0 0-1,0 1 0,0-1 1,0 0-1,0 1 0,0 0 1,0-1-1,0 1 0,0 0 1,-1-1-1,1 1 0,0 0 1,0 0-1,0 0 0,-1 0 1,1-1-1,0 1 0,-1 0 1,1 2-1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0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0 928,'0'0'21558,"2"20"-20568,10-2-808,0 0 0,2-1 0,-1-1 0,2 0 0,27 23 0,-7-6-82,-15-15-54,11 13 40,45 55-1,-68-76-78,-1 1-1,0 0 0,0 0 0,-1 1 1,0 0-1,-1 0 0,-1 1 0,0-1 1,4 26-1,-6-23 9,0 1-1,-2 0 1,0 0-1,0 0 1,-2-1 0,0 1-1,-1 0 1,0-1-1,-1 0 1,-1 0-1,-1 0 1,0 0 0,0-1-1,-2 0 1,-15 23-1,-24 22 151,-2-2 0,-83 76-1,64-68-107,62-59-55,3-3-3,0-1-1,0 1 1,0 0-1,0 0 1,1 0-1,-1 0 1,1 0-1,0 1 1,0-1-1,0 0 1,0 1-1,-1 6 1,16-12-323,2-6-200,-1-2 0,0 0 0,0 0 0,-2-1 1,20-21-1,2-1-4307,17-16-9865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0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16 13395,'0'0'8388,"-2"-4"-7810,-8-8 91,2 22 135,-1 36-211,3 279 443,8-189-987,-2-103-95,1 0-1,1 1 1,2-1-1,1 0 1,2 0-1,1-1 1,19 48-1,-17-64-1140,-6-23-1168,-3-32-3976,-1 31 4415,0-36-9843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0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33 381 4673,'0'0'13084,"-5"-4"-11894,-17-14 190,17 14 863,5 2-2102,1 1-1,-1 0 0,1-1 1,0 1-1,0 0 0,-1 0 1,1 0-1,0 0 0,0-1 1,0 1-1,0 0 1,0 0-1,1 1 0,-1-1 1,0 0-1,0 0 0,0 1 1,1-1-1,1 0 1,38-17-308,-23 11 388,179-103-45,25-11-73,-190 106-92,1 2-1,0 1 1,1 1 0,69-12-1,-91 22-20,0-1-1,0 1 0,0 1 1,23 2-1,-31-1 7,-1 0-1,0-1 1,1 1-1,-1 1 0,1-1 1,-1 0-1,0 1 1,0 0-1,0-1 0,0 1 1,0 1-1,0-1 1,-1 0-1,1 1 0,0-1 1,-1 1-1,0 0 1,0-1-1,0 1 0,3 5 1,1 8 0,0 1 1,-1-1 0,0 1-1,-1 0 1,-1 0 0,-1 1-1,0 22 1,-1 9 4,-9 65 1,5-88 1,-2 0-1,-1 0 1,-1-1 0,-17 41 0,18-52 10,0 0 0,-1 0 1,-1-1-1,0 0 1,-1 0-1,0-1 1,-1-1-1,0 1 0,-17 13 1,22-21-5,-1-1 1,1 0-1,-1 0 1,0 0 0,1-1-1,-1 0 1,0 0-1,0 0 1,-1-1-1,1 0 1,0 0-1,0 0 1,-1-1-1,1 0 1,0 0 0,0-1-1,-7-1 1,-2-1-31,1 0 1,0-2-1,0 1 1,0-2 0,-25-14-1,37 19-158,-24-10-241,14 9-3853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08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552 38 5129,'0'0'10469,"-5"-6"-9406,0 3-840,0-1 0,0 1 0,0 0 0,-1 0 0,1 0 1,-1 1-1,1 0 0,-1 0 0,0 0 0,0 1 0,0 0 0,0 0 0,0 0 1,0 1-1,0 0 0,0 0 0,0 0 0,0 1 0,0 0 0,0 0 0,0 1 1,-9 3-1,0 2-109,1 1 1,1 1 0,-1 0-1,1 0 1,1 1 0,-15 15 0,-62 77 435,61-67-413,3 0-1,1 2 1,1 1-1,2 1 1,-27 72-1,39-86-116,1 0 1,2 1-1,0 0 0,2 0 0,0 0 1,2 1-1,1-1 0,1 1 0,2 0 1,8 48-1,-6-62 0,0 0 1,1 0-1,1 0 0,0-1 1,0 0-1,2 0 0,-1-1 1,1 1-1,1-2 0,0 1 1,1-1-1,0-1 1,0 0-1,1 0 0,15 9 1,-8-6-310,1-1 0,1-1 0,32 12 0,-33-16-1000,1 0 1,1-1-1,30 4 1,-11-8-9234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6:5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86 3689,'0'0'16153,"4"-7"-15727,13-24 10,-13 24 565,-10-7 1056,0 10-1992,-1 1 0,0-1 0,0 1-1,0 0 1,0 1 0,0 0 0,-1 0 0,1 1-1,-1 0 1,1 0 0,-1 0 0,1 1-1,-1 0 1,-10 2 0,7-1-64,0 1 0,0 0 0,-1 1 0,2 0 0,-1 1 0,0 0 0,1 0 0,0 1 0,-10 7 0,8-5 2,0 1-1,1 1 1,0 0-1,1 1 1,0 0 0,0 0-1,1 1 1,0 0-1,1 0 1,1 1 0,0 1-1,0-1 1,1 1-1,1 0 1,0 0 0,1 1-1,0-1 1,1 1-1,0 0 1,0 21 0,3-30-10,0-1 1,0 1 0,1-1 0,0 0 0,0 1 0,0-1-1,0 0 1,1 1 0,-1-1 0,1 0 0,0 0 0,1 0-1,-1 0 1,1-1 0,-1 1 0,4 3 0,0-2 3,0 0 1,-1 0 0,2-1-1,-1 0 1,0 0 0,1-1-1,0 1 1,13 3-1,5 0 2,1-1-1,-1-2 0,1 0 1,39 0-1,-31-3-26,22 2-486,110-9 0,-111-11-1232,-15-2-2448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09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 8026,'0'0'13163,"-4"-14"-11106,5 25-1998,0 0 0,1 1 0,0-1 0,0 0 0,1 0 0,1-1 1,5 14-1,42 73 134,-38-75-155,51 87 23,5-3-1,151 179 1,-213-278-102,-6-5-14,1-1 0,0 1-1,0 0 1,-1-1 0,1 1-1,-1 0 1,0 0 0,1 1-1,-1-1 1,0 0-1,0 0 1,0 0 0,-1 1-1,2 2 1,-33-4-4291,-4-1-1558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0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560 1 8066,'0'0'10445,"-5"3"-10216,-10 11 28,1 0 1,0 1-1,1 1 1,0 0-1,2 1 1,-18 32-1,8-15 87,-360 554 1779,338-516-2607,60-103-6355,7-10-1485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09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10762,'0'0'11403,"195"29"-10915,-137-26-272,-11 1-168,-10 2-48,-16 1 0,-21-1-856,0-3-1425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9210,'0'0'11738,"182"20"-11513,-117-20-225,-14-20-777,-8-2-4080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0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9162,'0'0'12109,"0"-9"-11421,0-28-281,1 36-394,-1 0 0,0 1-1,1-1 1,-1 0 0,0 1 0,1-1-1,-1 1 1,1-1 0,-1 0 0,1 1-1,0-1 1,-1 1 0,1 0 0,0-1 0,-1 1-1,1-1 1,0 1 0,-1 0 0,1 0-1,0-1 1,-1 1 0,1 0 0,0 0-1,0 0 1,0 0 0,-1 0 0,1 0-1,0 0 1,0 0 0,-1 0 0,1 0-1,1 0 1,23 5 20,-19-1-30,-1 0 1,1 0 0,-1 1 0,0 0 0,0 0 0,0 0 0,-1 1 0,1-1 0,-1 1-1,-1 0 1,1 0 0,-1 0 0,0 1 0,-1-1 0,1 1 0,-1 0 0,-1 0 0,2 9 0,2 16-3,-2-1 0,-2 57 0,-1-61 18,-5 55 65,5-77-143,-1 1 0,-1-1 0,1 0 0,-1 1 0,0-1 0,0 0 0,0 0 0,-1 0 0,0 0 0,0 0 0,0-1 0,-4 5 0,6-8 21,1-1 1,-1 1-1,1 0 1,-1 0-1,1-1 1,-1 1 0,0 0-1,1-1 1,-1 1-1,0-1 1,0 1-1,0-1 1,1 1-1,-1-1 1,0 0 0,0 1-1,0-1 1,0 0-1,0 0 1,0 1-1,1-1 1,-1 0-1,0 0 1,0 0-1,0 0 1,0 0 0,-2-1-1,3 0 10,-1 0 1,0 0-1,0 0 0,0 0 0,1 0 1,-1 0-1,0 0 0,1 0 1,-1 0-1,1 0 0,-1-1 0,1 1 1,0 0-1,0 0 0,-1-1 1,1-1-1,1-55-274,1 51 299,0 1 0,0-1 0,1 1 0,-1 0 0,1-1 0,1 1 0,-1 1 0,1-1 0,0 0 0,0 1 0,1 0 0,8-9 0,13-9 0,34-25 0,-38 32 0,25-19 6,51-41-85,-88 67 52,0-1-1,-1 0 1,0 0-1,0 0 1,-1-1-1,10-19 1,-17 29 35,0-1 0,0 1 1,-1-1-1,1 1 0,0-1 0,-1 1 0,0-1 0,1 1 1,-1-1-1,0 0 0,0 1 0,1-1 0,-1 0 1,-1 1-1,1-1 0,-1-2 0,1 3 15,0 0 1,-1 0-1,1 1 0,-1-1 1,1 0-1,-1 1 0,0-1 1,1 0-1,-1 1 0,0-1 0,1 1 1,-1-1-1,0 1 0,0 0 1,1-1-1,-1 1 0,0 0 1,0-1-1,0 1 0,1 0 1,-1 0-1,0 0 0,-1 0 0,-3 0 20,0 0-1,0 0 0,0 1 0,0 0 1,0 0-1,0 0 0,0 1 0,0-1 0,1 1 1,-6 3-1,-2 1 14,1 1 0,0 0-1,0 1 1,1 0 0,0 1 0,1 0 0,-1 0 0,2 1 0,-1 0 0,1 1 0,1-1-1,0 2 1,1-1 0,0 1 0,0 0 0,1 0 0,1 0 0,0 1 0,1 0-1,0 0 1,1 0 0,-1 26 0,3-35-34,1-1 0,0 1 0,-1 0 0,1-1 0,1 1 0,-1-1 0,0 1 0,1-1 0,0 0-1,-1 1 1,1-1 0,1 0 0,-1 0 0,0 0 0,5 3 0,0 0 14,0 0-1,0-1 1,0 0-1,1 0 1,0-1-1,10 5 1,11 2 64,0-2-1,53 10 1,-81-18-94,34 5-273,-1-2 0,0-1 0,1-2 0,42-3-1,-31-3-3380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1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12171,'0'0'11451,"22"9"-11201,-11-4-210,0-1 0,0 1 0,0 1-1,-1 0 1,0 0 0,0 1 0,-1 0 0,0 1 0,0 0 0,-1 0 0,0 1 0,0 0 0,-1 0 0,0 1 0,-1 0 0,6 13 0,3 15 77,-2 0 0,-2 0 0,-1 1 1,8 78-1,-12-34-126,-6 113 0,-9-103-519,8-86 332,-1-1 0,1 1 1,-1-1-1,-1 1 0,1-1 0,-1 0 0,0 0 0,0 0 0,-1 0 0,0-1 1,-5 6-1,9-10-2,-1 0 0,0 0 0,0-1 0,0 1 0,0-1 0,-1 1 0,1-1 0,0 1 0,0-1 0,0 0 1,0 1-1,0-1 0,-1 0 0,1 0 0,-2 0 0,-9-3-5045,4-11-5995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9330,'0'0'14667,"199"0"-14275,-152 0-152,-3 0-176,-15 0-64,-4 0-144,-14-26-704,-7-3-2777,-4-7-9025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12219,'0'0'11554,"203"-17"-11482,-131-5-72,-17 5-1936,-8-2-9867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2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4505,'0'0'15802,"-12"33"-14674,-13 38-673,3 1 0,-18 103 0,8 65 235,-3 433 1,35-626-657,2-1-1,3 1 1,17 79-1,-15-101-30,1 0 0,1-1-1,2 0 1,0-1 0,1 0 0,2-1-1,0 0 1,20 22 0,-30-39-53,11 14 28,1-1-1,1 0 1,34 27 0,-48-42-89,1 0 0,-1-1 0,1 1 0,0-1 1,0 1-1,0-1 0,0 0 0,0-1 0,1 1 1,-1-1-1,0 0 0,1 0 0,-1 0 0,1 0 1,-1-1-1,1 0 0,-1 0 0,1 0 0,0-1 0,-1 1 1,1-1-1,-1 0 0,0 0 0,1-1 0,-1 1 1,0-1-1,0 0 0,4-3 0,23-26-4601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6529,'0'0'10853,"14"-16"-9858,41-48-5,-54 62-896,1 0 0,-1 0-1,1 0 1,0 0 0,-1 1 0,1-1 0,0 1 0,0-1 0,1 1 0,-1 0 0,0 0-1,0 0 1,1 0 0,-1 0 0,0 0 0,1 0 0,-1 1 0,1-1 0,-1 1 0,1 0-1,-1 0 1,1 0 0,-1 0 0,1 0 0,-1 1 0,4 0 0,9 1 131,-8-2-150,-1 0-1,0 0 1,1 0-1,-1 1 1,0 1-1,0-1 1,9 4-1,-12-4-51,0 0 0,-1 1 0,1 0 0,0 0 0,-1 0 1,1 0-1,-1 0 0,0 0 0,0 1 0,0-1 0,0 1 0,0 0 0,-1-1 0,1 1 0,-1 0 0,1 0 0,0 5 0,2 8 31,-1 2 0,0-1-1,-2 0 1,0 0 0,-1 0 0,-2 20-1,1-14-29,1-11-20,-2 1-1,1-1 0,-2 0 1,0 0-1,0 0 0,-1 0 1,0 0-1,-1-1 0,-1 0 1,0 0-1,-9 14 0,15-25-10,0 1 1,-1-1-1,1 1 0,0 0 0,0-1 0,0 1 0,-1-1 0,1 1 0,0-1 0,-1 1 0,1-1 1,0 0-1,-1 1 0,1-1 0,-1 1 0,1-1 0,-1 0 0,1 1 0,0-1 0,-1 0 0,1 0 1,-1 1-1,0-1 0,1 0 0,-1 0 0,1 0 0,-1 0 0,1 1 0,-1-1 0,1 0 0,-1 0 1,0 0-1,1 0 0,-1 0 0,1-1 0,-1 1 0,1 0 0,-1 0 0,1 0 0,-1 0 0,1-1 0,-1 1 1,1 0-1,-1 0 0,1-1 0,-1 1 0,1 0 0,-1-1 0,1 1 0,-1 0 0,1-1 0,0 1 1,-1-1-1,1 1 0,0-1 0,-1 1 0,1-1 0,0 1 0,0-1 0,0 1 0,-1-2 0,-7-32 46,6 22-33,0 0 0,1 0 0,0 0 0,1 0 0,0 0 0,1 0 0,0 0 0,1 0 0,1 0 0,0 1-1,0-1 1,1 1 0,0-1 0,11-17 0,4 3-2,0 0-1,31-28 1,-42 45-11,2 0 0,-1 1 0,1 0 0,0 1 0,1 0 0,0 1 0,0 0 0,21-8 0,-31 14 0,0-1-1,0 1 0,0-1 0,0 1 1,0-1-1,0 1 0,0 0 0,0 0 1,0-1-1,1 1 0,-1 0 0,0 0 1,0 0-1,0 0 0,0 0 0,0 1 1,0-1-1,0 0 0,0 0 0,0 1 1,1-1-1,-1 1 0,0-1 1,0 1-1,0-1 0,-1 1 0,1-1 1,0 1-1,0 0 0,0 0 0,0-1 1,-1 1-1,1 0 0,0 0 0,0 1 1,0 3-33,0-1 0,0 1 0,0-1 0,-1 1 0,0-1 0,0 1 0,-1 6 0,0 9 23,-2 93-7,0-45 141,7 82 0,-3-145-89,0 1-1,0 0 1,1-1 0,0 0-1,0 1 1,0-1 0,1 0 0,-1 0-1,1 0 1,0 0 0,1-1-1,-1 1 1,1-1 0,0 0 0,0 0-1,0 0 1,1-1 0,-1 1-1,1-1 1,0 0 0,0 0-1,0-1 1,0 0 0,0 1 0,1-2-1,-1 1 1,1-1 0,-1 0-1,11 1 1,-5 0-175,0-1 0,0-1 0,0 0 0,0 0 0,0-1 0,0 0 0,0-1 0,0 0 0,-1-1 0,1 0 0,-1-1 0,0 0 0,0-1 0,17-10 0,9-13-4432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6:5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14683,'0'0'8522,"199"140"-8114,-101 27-40,-14 54-176,-26-6-96,-40-39-40,-18-52-56,0-46-256,-47 17-464,3-20-1352,4-26-3170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4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2817,'0'0'16207,"2"-4"-15491,-1 0-616,2 1-1,-1-1 0,0 0 0,1 1 1,0 0-1,0-1 0,0 1 1,0 0-1,0 0 0,0 1 0,1-1 1,0 1-1,-1 0 0,1 0 1,0 0-1,6-2 0,-4 1-28,0 1 0,1 0 0,-1 0 0,0 1 0,1-1 0,-1 2 0,1-1 1,-1 1-1,1 0 0,-1 0 0,8 1 0,-12 0-72,-1-1 0,1 1 1,0 0-1,-1 0 0,1 0 1,-1 0-1,1 0 0,-1 0 0,1 0 1,-1 1-1,0-1 0,0 1 1,0-1-1,0 0 0,0 1 1,0 0-1,0-1 0,0 1 0,0-1 1,-1 1-1,1 0 0,-1 0 1,1-1-1,-1 3 0,5 48-68,-5-42 61,1 8-35,0 1-1,-2-1 0,0 1 1,-1-1-1,-1 0 1,0 0-1,-2 0 1,0 0-1,-1-1 1,0 1-1,-2-1 1,0-1-1,-17 26 1,18-34-44,6-38 255,1 20-165,1-1 0,0 0 0,1 1 0,0-1 0,1 0-1,0 1 1,0 0 0,1 0 0,1 0 0,-1 0 0,2 1 0,-1 0 0,10-12 0,6-4-49,2 1 0,50-42 0,15-15-601,-83 74 627,-21 12 50,4 3 39,1 1 0,-1 0-1,1 1 1,1 1 0,0-1-1,1 1 1,0 1 0,0 0-1,1 0 1,1 1 0,0 0-1,1 0 1,0 0 0,1 1-1,0 0 1,1 0-1,1 0 1,-2 25 0,4-35-50,1 1 0,0-1 0,1 1 0,-1-1 0,1 1 0,0-1 0,0 1 0,0-1 0,1 0 0,0 1 0,0-1 0,0 0 0,0 0 0,0-1 0,1 1 0,5 6 0,-2-5 23,-1 0 0,1 0 0,0-1 0,0 0 0,1 0 0,-1 0 0,1-1-1,0 0 1,10 3 0,11 1 88,-1-2 0,1 0 0,0-2 0,39-1 0,-46-1-205,1-1-1,0-1 1,-1-1-1,0-1 1,1-1 0,-1-1-1,-1-1 1,1 0-1,-1-2 1,27-14 0,21-19-3425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10562,'0'0'11827,"0"0"-11795,0 0-1,0-1 1,0 1 0,0 0 0,0-1 0,0 1 0,0 0 0,0-1-1,0 1 1,0 0 0,0-1 0,0 1 0,0 0 0,0-1 0,1 1-1,-1 0 1,0-1 0,0 1 0,0 0 0,1 0 0,-1-1-1,0 1 1,0 0 0,1 0 0,-1-1 0,0 1 0,0 0 0,1 0-1,-1 0 1,0 0 0,1-1 0,-1 1 0,1 0 0,2 1 33,0 0 0,0 0 1,0 0-1,-1 1 0,1-1 0,0 1 1,-1 0-1,1 0 0,-1-1 0,1 2 1,-1-1-1,4 5 0,2 1 107,26 24-34,-1 2 0,-2 1 0,-1 1 0,-3 2 0,0 1 0,-3 1 0,-1 1 0,-2 1 0,-2 1 0,-2 1 0,-2 0 0,18 86 0,-14-2-133,-6 1 0,-4 158 1,-9-193-3,-5 0 0,-3 0 0,-4 0 0,-41 148 1,-3-55 42,46-157-163,-3 0 0,0-1 0,-29 47 0,41-75 65,0 1 1,0 0-1,0-1 0,-1 1 0,1 0 0,0-1 1,-1 0-1,1 1 0,-1-1 0,1 0 0,-1 0 1,0 1-1,1-1 0,-1-1 0,-2 2 0,3-2-13,0 0-1,1 0 1,-1 0-1,0 0 0,0 0 1,1 0-1,-1 0 1,0-1-1,1 1 0,-1 0 1,0-1-1,1 1 1,-1 0-1,1-1 0,-1 1 1,1 0-1,-1-1 1,1 1-1,-1-1 0,1 1 1,-1-1-1,1 0 1,-1 1-1,1-1 0,0 1 1,-1-1-1,1-1 1,-3-5-1137,0-1-1,1 0 1,0 0 0,0 0 0,0-13 0,-2-33-11191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13 336,'0'0'21146,"-6"-13"-19823,5 72-10,-2 107-313,10 225-809,3-299-1432,-10-91 1153,0-1 0,-1 0 0,1 0 0,0 0 1,0 0-1,0 0 0,-1 1 0,1-1 0,0 0 0,0 0 1,-1 0-1,1 0 0,0 0 0,0 0 0,-1 0 0,1 0 1,0 0-1,0 0 0,-1 0 0,1 0 0,0 0 0,0 0 0,-1 0 1,1 0-1,0 0 0,0 0 0,0 0 0,-1-1 0,1 1 1,0 0-1,0 0 0,-1 0 0,1 0 0,0 0 0,0-1 1,0 1-1,0 0 0,-1 0 0,1 0 0,0-1 0,0 1 0,0 0 1,0 0-1,-1-1 0,-18-21-6608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6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10730,'0'0'10388,"38"-18"-9620,122-55-205,-143 65-459,1 1-1,-1 1 1,20-4 0,-32 9-86,0 1 1,0-1-1,0 1 1,1 0-1,-1 1 1,0-1-1,0 1 1,0 0-1,5 2 1,-7-2-20,-1 0 0,1 1 0,-1-1 0,0 1 0,1 0 0,-1-1 0,0 1 0,0 0 0,0 0 0,0 0 0,0 1 0,-1-1 0,1 0 0,-1 1 0,1-1 0,-1 1 0,0-1 0,0 1 1,0 0-1,0-1 0,0 5 0,10 65-45,-11-65 45,4 47-327,-3 0 1,-6 59-1,4-107 225,0 1-1,-1-1 1,1 0 0,-1 0-1,0 0 1,0 0 0,-1 0 0,0 0-1,0 0 1,0-1 0,-1 0-1,0 0 1,0 0 0,0 0-1,-9 8 1,9-10 61,0-1-1,0 1 1,0-1 0,0 0 0,0 0-1,0 0 1,0-1 0,0 0 0,-1 1-1,1-2 1,-1 1 0,1 0 0,-1-1-1,1 0 1,-1 0 0,1 0 0,-1 0-1,1-1 1,-1 0 0,1 0 0,0 0-1,-1 0 1,-4-3 0,3 1-274,1 0 0,0 0 0,-1-1 0,1 0-1,-7-6 1,-19-20-4211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7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3897,'0'0'17050,"22"10"-16880,-9-4-164,-3-3-4,-1 2 0,1-1-1,-1 1 1,0 0 0,8 7-1,-13-9 0,-1 1-1,1-1 0,-1 0 1,0 1-1,0 0 0,-1 0 1,1 0-1,-1 0 0,1 0 1,-1 0-1,-1 0 0,1 1 1,-1-1-1,1 1 0,-1 0 1,0-1-1,0 7 0,0 230-1703,-3-217 1532,1-26 80,9-41 49,-2 28 37,1 2 0,0-1 0,1 1-1,0 0 1,1 0 0,11-12 0,69-62-37,-74 74 41,-10 9 47,0-1 0,0 1 0,0-1-1,-1 0 1,0 0 0,0 0 0,-1-1 0,1 0-1,-1 1 1,0-1 0,-1 0 0,1 0-1,-1-1 1,0 1 0,-1 0 0,0-1-1,0 1 1,0-9 0,-4 15-39,0-1 0,-1 1 0,1-1 0,0 1 0,0 0 0,-1 1 0,1-1 0,0 1 1,-4 0-1,2 2 41,0 1 0,0-1 0,1 1 0,-1 0 1,1 1-1,0-1 0,1 0 0,-1 1 0,1 0 0,0 0 1,0 0-1,0 0 0,1 1 0,-1-1 0,1 1 1,1-1-1,-1 1 0,-1 11 0,-1 10 142,1 1 0,2 44 0,1-62-211,0-5 27,0 0-1,0 0 1,0 0 0,1 0-1,0-1 1,0 1-1,1 0 1,-1 0 0,1-1-1,0 1 1,0 0 0,1-1-1,-1 0 1,1 0 0,0 0-1,0 0 1,0 0 0,1 0-1,-1-1 1,8 6 0,-3-4 14,0-1 0,1 1 0,0-1 1,-1-1-1,1 0 0,1 0 0,-1-1 1,0 0-1,0 0 0,16 0 0,121-1-570,-86-1-1839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7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11058,'0'0'12803,"95"-94"-12755,-74 77-48,-21-9-64,0 7-1024,0-1-6946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8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4585,'0'0'14170,"-14"26"-13932,5-10-184,-6 10 75,2 1 1,0 1-1,2 0 0,1 0 1,-7 35-1,6 5 388,3 1 0,3 0 0,4 84 0,2-141-485,0 1-1,0-1 0,1 0 1,1 0-1,0 0 1,0 0-1,1-1 0,9 19 1,-9-24-42,0 1 0,0-1 0,0 0 0,1 0 0,-1-1 0,1 1 0,1-1 0,-1 0 0,1-1 0,0 1 0,0-1 0,0 0 0,1-1 0,-1 1 0,15 4 0,-4-5-768,0 0 0,0-1 0,0 0 0,27-2 0,-42 0 552,44 0-6566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9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 9402,'0'0'11417,"18"-33"-10845,58-107-110,-71 132-425,-1 1 0,-1-1 0,1-1 0,-1 1 0,0 0 0,-1-1 0,0 1 0,-1-1 0,0 0 0,0 1 0,-1-1 0,0 0 0,-2-16 0,0-9 15,2 34-58,-1 0 0,1-1 0,-1 1 0,1 0 0,0 0 0,-1 0 0,1 0 0,-1-1 0,1 1 0,-1 0 0,1 0 0,-1 0 0,1 0 0,-1 0 0,1 0 0,-1 0 0,1 0 0,0 0 0,-1 0 0,1 1 0,-1-1 0,1 0 0,-1 0 0,1 0 0,-1 1 0,1-1 0,0 0 0,-1 0 0,1 1 0,-1-1 0,1 1 0,-4 14 142,2 0 0,0 1 0,1-1 0,0 1 0,3 23 0,-2-4 102,0 27 101,-2 8-184,3 0 0,4 0 0,23 127 0,-26-189-421,7 24 710,-2-26-1601,2-18-2405,1-16-4418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19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2777,'0'0'20380,"156"-29"-19828,-98 29-224,0 0-176,-7 0-88,0-3-64,-15 0-512,-11-4-3305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2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11570,'0'0'11419,"12"24"-10746,-7-13-593,5 8 54,-1 0 0,0 1 0,-2 0 0,0 0-1,-2 1 1,0 0 0,-1 0 0,1 23 0,-4 105 358,5 96-185,-3-217-341,1 0 1,2 0-1,0 0 0,2-1 1,1 0-1,18 38 1,-15-52-373,-11-12-332,-8-10-180,-21-17-1975,-4-6-3996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02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2 7282,'0'0'11841,"3"-2"-10539,-7 11-941,-17 18-122,-2-1 1,-1-2 0,-2 0-1,0-1 1,-32 20 0,18-12-99,-112 83 174,-57 46-159,202-155-147,6-4-6,-1 0-1,1 0 1,0-1-1,0 1 1,0 0-1,0 0 0,-1 0 1,2 1-1,-1-1 1,0 0-1,0 0 0,0 0 1,0 1-1,1-1 1,-1 0-1,1 1 0,-1 1 1,37 1 254,-23-1-202,0 0 0,0 1 0,0 1 0,-1 0 0,0 1 0,0 1 0,-1-1 1,16 13-1,85 77 39,-46-37-74,183 121-220,-245-177-799,-26-7-16725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2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12899,'0'0'4862,"31"-5"-4000,103-17-232,-125 21-544,1 0 0,-1 0 0,1 1 0,0 0 0,9 2 0,-16-2-52,-1 1 0,0-1 0,0 1 1,0-1-1,1 1 0,-1 0 0,0 0 0,0 0 1,0 0-1,0 1 0,0-1 0,-1 0 0,1 1 0,0-1 1,1 3-1,0 2 48,-1-1-1,0 1 1,0 0-1,0-1 1,-1 1 0,0 0-1,0 0 1,-1 0 0,0 0-1,0 0 1,0 0-1,-2 8 1,2-13-78,-1 13 94,-1 1 0,-1-1 0,-1 0 0,0 0 1,-1 0-1,0 0 0,-1-1 0,0 0 1,-2 0-1,-10 16 0,-3 0-391,-1-1 0,-1 0 1,-31 27-1,51-52 53,-1 1-1,0-1 1,1 1 0,-1-1 0,0-1-1,-1 1 1,1 0 0,0-1-1,-1 0 1,0 0 0,-4 1 0,8-2 219,1-1 0,0 0 0,-1 0 0,1 0 1,0 0-1,0 0 0,-1 0 0,1 0 0,0 0 0,-1 0 1,1 0-1,0 0 0,-1 0 0,1 0 0,0 0 1,-1 0-1,1 0 0,0 0 0,-1 0 0,1-1 0,0 1 1,-1 0-1,1 0 0,0 0 0,0 0 0,-1-1 1,1 1-1,0 0 0,0 0 0,-1-1 0,1 1 0,0 0 1,0 0-1,0-1 0,0 1 0,-1 0 0,1-1 1,0 1-1,0 0 0,0-1 0,0 1 0,0 0 1,0-1-1,0 1 0,0-1 0,-2-88-3001,2 43 366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20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8314,'0'0'14979,"195"248"-14523,-162-121-216,-22 16-24,-11 4-168,-15-10 8,-32-17 8,-11-25-64,4-27-224,-1-32-664,16-36-1056,13-13-1777,15-36-7138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21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9690,'0'0'12469,"5"13"-11784,0 5-557,0-1 0,-1 1 1,-1 0-1,-1 0 1,0 0-1,-1 0 0,-1 1 1,-1-1-1,-1 0 0,-5 26 1,-18 34-33,20-68-63,2-10 12,7-43 100,-1 23-116,2 1 0,0-1 0,1 1 0,1 1 0,1-1 0,0 1 0,2 0 0,20-29 0,-26 41-63,1 0 0,-1 0 0,1 1 0,0 0 0,0 0-1,1 0 1,-1 1 0,1 0 0,0 0 0,0 0 0,1 1 0,-1-1 0,1 2 0,-1-1-1,1 1 1,0 0 0,0 0 0,0 1 0,0 0 0,1 0 0,-1 1 0,0 0 0,0 0 0,0 0-1,0 1 1,1 0 0,12 5 0,-17-5 20,-1 0-1,1 1 1,0 0 0,-1-1 0,1 1-1,-1 0 1,0 0 0,0 1-1,0-1 1,0 0 0,0 1-1,0-1 1,0 1 0,-1-1 0,1 1-1,-1 0 1,0 0 0,0 0-1,0 0 1,0 0 0,-1 0-1,1 0 1,0 4 0,1 11-35,0 1 0,-3 32 0,1-30 56,0 168 111,0-188-129,0 1 1,0-1-1,0 0 1,0 1 0,1-1-1,-1 0 1,0 0-1,1 0 1,-1 1 0,1-1-1,-1 0 1,1 0-1,-1 0 1,1 0-1,0 0 1,0 0 0,-1 0-1,1 0 1,0 0-1,0 0 1,0 0 0,0 0-1,0-1 1,0 1-1,0 0 1,1-1 0,-1 1-1,0-1 1,0 1-1,0-1 1,1 0-1,-1 1 1,0-1 0,0 0-1,1 0 1,-1 0-1,0 0 1,0 0 0,1 0-1,-1 0 1,0 0-1,0-1 1,2 1 0,4-2-355,1 1 0,-1-1 0,0 0 0,1-1 0,-1 0 0,7-4 0,27-20-4927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2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13067,'0'0'11130,"210"0"-11130,-166 0-336,-8 0-4185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2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4505,'0'0'19528,"20"14"-19407,-5-4-95,-9-8-20,-1 1 0,0 0 0,1 0 0,-1 0 0,-1 1 0,1-1 0,0 1 0,-1 1 0,0-1 0,0 0 0,0 1 0,-1 0 0,1 0 0,-1 0 0,0 1 0,-1-1 0,1 0 0,-1 1 0,0 0 0,0 0 0,-1-1 0,0 1 0,1 8 0,-2 0-1,0 0 1,-1 0-1,-1 1 1,0-1-1,0 0 1,-2-1-1,0 1 1,0 0-1,-1-1 1,-1 0-1,0 0 1,-1-1-1,0 0 1,-1 0-1,-16 19 1,23-30-11,0 0 1,0 0-1,0 0 1,1 0-1,-1-1 1,0 1 0,0 0-1,0 0 1,-1-1-1,1 1 1,0 0-1,0-1 1,0 1-1,0-1 1,-1 1-1,-1-1 1,3 0 0,-1 0 0,1 0 0,-1 0 1,1-1-1,-1 1 0,1 0 0,0 0 0,-1-1 0,1 1 1,-1 0-1,1-1 0,0 1 0,-1-1 0,1 1 1,0 0-1,-1-1 0,1 1 0,0-1 0,0 1 1,-1-1-1,1 1 0,0-1 0,0 1 0,0-1 0,0 1 1,0-1-1,0 0 0,0-50-186,1 35 164,-1 11 10,1 0 0,0 0 0,0 0 0,0 0 0,1 0 0,0 0 0,0 0 0,0 0 1,0 1-1,1-1 0,-1 1 0,1 0 0,0-1 0,1 1 0,6-6 0,6-5-115,2 0 0,25-17 1,-14 11 60,13-9 47,-23 18 22,-1-1 1,0-1-1,-1 0 0,-1-1 0,-1-1 0,22-28 1,-34 41 13,0-14 108,-4 17-117,0 0-1,0 0 0,0 0 1,0 0-1,0 0 0,0 0 0,0 0 1,0 1-1,0-1 0,0 0 1,0 1-1,0-1 0,0 0 1,0 1-1,0-1 0,0 1 0,0 0 1,1-1-1,-1 1 0,-1 0 1,-7 13 109,1 0 1,0 0-1,1 0 1,1 1-1,0 0 1,1 1-1,0-1 1,1 1 0,1 0-1,1 0 1,0 0-1,1 0 1,1 0-1,2 21 1,-1-31-100,0-1 0,0 1 0,1 0 0,0-1 0,0 1 0,0-1 0,1 1 0,-1-1 0,2 0 0,-1 0 0,0 0 0,1-1 0,0 1 0,0-1 0,0 0 0,1 0 0,-1 0 0,1 0 0,0-1 0,0 0 0,0 0 0,0-1 0,1 1 0,-1-1 0,8 2 0,8 3 26,0-2 1,1 0-1,0-1 1,-1-1-1,44 0 1,-44-3-136,-1-1 1,1-1 0,-1-1 0,0-1 0,0 0 0,0-2 0,32-13 0,20-21-2498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3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203 342 6673,'0'0'12994,"-26"-4"-9837,25 6-3150,-1 0 1,0 0-1,1 1 1,-1-1-1,1 0 1,0 1-1,0 0 1,0-1-1,0 1 1,1 0-1,-1-1 1,1 1-1,-1 0 1,1 0 0,0 3-1,-2 12 9,-10 107 66,7 223 0,6-326-81,0 0 1,2 0 0,0 0-1,2 0 1,0-1 0,2 0 0,0 0-1,1 0 1,2-1 0,0 0-1,20 29 1,-24-40-4,0-1 1,1 0-1,1 0 0,-1-1 1,1 0-1,0 0 0,1-1 1,0 0-1,0-1 0,0 0 1,0 0-1,1-1 0,0 0 1,0 0-1,0-1 1,0-1-1,0 0 0,1 0 1,-1-1-1,1 0 0,-1-1 1,1 0-1,0-1 0,-1 0 1,21-5-1,-21 4 0,0-1 0,0-1 1,0 0-1,0 0 0,0-1 0,-1 0 1,0-1-1,0 0 0,-1 0 0,14-13 1,-10 7 10,0-1 1,-1-1-1,-1 0 1,0 0 0,-1-1-1,7-17 1,-2 0 55,-1-1 1,-2-1-1,-1 0 0,-2 0 1,8-70-1,-12 57-12,-2 1-1,-2-1 0,-2 0 1,-2 0-1,-2 1 1,-24-89-1,23 111-49,-2-1 0,-1 2-1,-1-1 1,-1 1-1,0 1 1,-2 0 0,-1 1-1,-1 0 1,0 1 0,-1 1-1,-2 1 1,0 0 0,0 1-1,-26-16 1,32 25-17,-1 1 1,0 0-1,0 0 1,0 2 0,-1-1-1,1 2 1,-1 0-1,-1 1 1,1 0-1,0 2 1,-22-1-1,29 2-32,-1 0 0,1 1 0,-1 0 0,1 1 0,0 0 0,-1 0 0,1 1 0,0 0 0,0 0-1,1 1 1,-1 0 0,1 0 0,0 1 0,0 0 0,0 0 0,0 1 0,1 0 0,0 0 0,0 0-1,1 1 1,0 0 0,-7 12 0,-8 24-929,2 1 0,2 0 1,1 1-1,3 1 0,-7 53 0,3 58-8909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37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1 378 8346,'0'0'12090,"8"-31"-10765,-2 1-1083,-4 14-164,1 1 0,1-1 0,1 1 0,0-1 0,1 1-1,0 1 1,1-1 0,1 1 0,0 1 0,19-24 0,-18 26-31,10-11 104,40-36 0,-54 53-141,0 1-1,-1 1 0,2-1 0,-1 1 1,0 0-1,1 0 0,0 0 0,-1 1 0,1 0 1,0 0-1,0 0 0,0 1 0,0 0 0,12-1 1,-16 2-10,-1 0 0,1 0 0,0 1 0,-1-1 1,1 0-1,-1 1 0,1-1 0,0 1 0,-1 0 0,1-1 1,-1 1-1,0 0 0,1 0 0,-1 0 0,0 0 0,1 0 1,-1 0-1,0 0 0,0 0 0,0 1 0,1 1 0,12 34 5,-12-29-4,24 141 10,1 4 3,-22-134-13,0-1 0,1 1 0,2-1 1,0-1-1,18 31 0,-21-41-3,0 0 0,0-1 0,1 1 0,0-1 0,0-1 0,1 1 0,0-1 0,-1 0 0,2-1 0,-1 1 0,1-1 0,-1-1-1,1 0 1,0 0 0,0 0 0,17 2 0,-19-4 2,0 0-1,1-1 0,-1 1 0,1-2 0,-1 1 0,1-1 1,-1 0-1,0 0 0,1 0 0,-1-1 0,0 0 1,0-1-1,0 1 0,0-1 0,-1 0 0,1-1 1,-1 1-1,0-1 0,0 0 0,0 0 0,0-1 0,5-6 1,-1 0 10,-1-1 1,-1-1-1,0 1 0,-1-1 1,0 0-1,-1 0 1,0-1-1,-1 0 1,0 0-1,2-22 1,-2-11 13,-3-87 0,-2 69-53,0 104-26,0-9 51,1-1 0,1 0 0,2 0 1,9 43-1,-11-65 5,1 0-1,0-1 1,0 1 0,1-1-1,0 0 1,0 0 0,0 0 0,1 0-1,0-1 1,0 1 0,1-1-1,-1 0 1,1 0 0,0 0 0,0-1-1,1 0 1,-1 0 0,1 0-1,0-1 1,0 0 0,0 0-1,1 0 1,-1-1 0,1 0 0,7 1-1,-4 0 11,0-2-1,-1 1 0,1-1 0,0-1 0,0 0 0,0 0 0,0-1 1,0-1-1,0 1 0,0-1 0,-1-1 0,1 0 0,-1 0 1,17-9-1,-19 7-4,0 0 0,0 0 0,-1-1 0,0 1-1,0-1 1,-1-1 0,0 1 0,0-1 0,0 0 0,-1 0 0,0 0 0,0-1 0,-1 1 0,0-1 0,0 0 0,-1 0 0,0 0 0,2-10 0,-1-10 8,0 0 0,-2 0 0,0 1 0,-5-34 0,3 57-12,0 1-1,1 0 0,-1 0 0,-1 0 0,1 0 0,0 0 1,-1 0-1,0 0 0,1 0 0,-1 0 0,0 1 0,0-1 0,-1 1 1,1 0-1,-1-1 0,1 1 0,-4-2 0,5 4-1,0-1 0,1 1-1,-1-1 1,0 1 0,0-1-1,0 1 1,0 0-1,0-1 1,0 1 0,0 0-1,0 0 1,0 0 0,-1 0-1,1 0 1,0 0 0,0 0-1,0 0 1,0 0 0,0 1-1,0-1 1,-1 1 0,1 0-2,-1 0-1,1 0 1,0 0 0,0 0 0,0 1 0,0-1 0,0 0 0,0 1 0,0-1 0,0 0 0,0 1-1,1-1 1,-1 1 0,0 0 0,1-1 0,0 1 0,-1-1 0,1 3 0,-3 10-8,1 0 0,1 0 0,0 0 0,1-1 0,1 1 0,0 0 0,0 0 0,2 0 0,6 24 0,-7-33 19,0 0 0,0 0 0,0 0 0,1 0 0,-1 0 0,1 0 0,0-1 0,1 0 0,-1 1 0,1-1 0,0 0 0,0-1 0,0 1 0,0-1 0,1 1 0,-1-1 0,1-1 0,0 1 0,0-1 0,0 0 0,0 0 0,0 0 0,0-1 0,1 1 0,-1-1 0,0-1 0,1 1 0,7-1 0,-12-6 60,0 1 0,0-1 0,0 0-1,-1 0 1,0-1 0,-1-11 0,1 11-33,0-49-2,-1 57-34,0-1 0,0 0-1,0 0 1,0 1 0,0-1-1,0 0 1,0 1 0,0-1-1,1 1 1,-1-1 0,0 1-1,0 0 1,0-1 0,0 1-1,1 0 1,-1-1 0,0 1-1,1 0 1,-2 1 0,0 8 16,0-1 1,1 1-1,0-1 1,0 1-1,1-1 1,0 1-1,1-1 1,0 1 0,0-1-1,1 1 1,5 13-1,-5-18-11,0 1 0,0-1 0,1 0 0,0 0 0,0 0 0,0 0 0,0-1 0,1 1 0,0-1 0,0 0 0,0 0 0,0 0 0,1-1 1,-1 1-1,1-1 0,0 0 0,0-1 0,0 1 0,1-1 0,10 3 0,3-1 24,0-1 0,1-1 0,-1-1 0,37-2 0,-14 1-16,-38-1-9,0 1 0,0-1-1,0 0 1,0 0 0,0-1-1,0 1 1,0-1 0,-1 0-1,1 0 1,-1 0 0,6-4-1,38-35 43,-33 28-62,-9 5 18,-1 1 0,0-1-1,0 0 1,-1 0 0,0 0 0,-1-1 0,1 1 0,-1 0 0,-1-1 0,1-9 0,2-20 35,-1-53-1,-3 90-37,-1-1 0,1 1 0,-1 0 0,0-1-1,1 1 1,-1 0 0,0 0 0,0-1 0,0 1 0,0 0-1,0 0 1,0 0 0,0 0 0,0 0 0,0 0 0,-1 1-1,1-1 1,0 0 0,0 1 0,-1-1 0,1 1-1,-1-1 1,1 1 0,0-1 0,-1 1 0,1 0 0,-1 0-1,1 0 1,-2 0 0,-1-1-9,1 1-1,-1-1 1,1 1 0,-1 0 0,0 0-1,1 1 1,-1-1 0,1 1 0,-1 0-1,1-1 1,-7 4 0,6 0 5,-1 0 0,1 0 0,0 1 0,0 0 1,1-1-1,-1 1 0,1 0 0,0 1 1,1-1-1,-1 0 0,1 1 0,-2 8 0,-2 3-1,2 0 0,-5 36-1,7-36 5,1 0 0,0 0-1,1 0 1,1 0 0,3 20-1,-3-32 3,1 1-1,0 0 1,0-1-1,0 0 1,1 0-1,0 1 1,0-1-1,0-1 1,0 1-1,1 0 1,0-1-1,0 0 0,0 0 1,0 0-1,1 0 1,-1-1-1,1 0 1,9 5-1,0-1 3,0-1 1,0-1-1,0 0 0,1-1 0,0-1 0,0 0 0,18 1 0,110-2-46,-85-3-31,-52 1-145,-5 0 144,-1 0-1,1 0 1,-1 1-1,1-1 1,-1 0-1,1 0 1,0 0-1,-1 0 1,1 0-1,-1 0 1,1 0-1,0 0 1,-1 0-1,1 0 1,-1-1-1,1 1 1,0 0-1,-1 0 1,1 0-1,-1-1 1,1 1-1,-1 0 1,1-1-1,-1 1 1,1 0-1,-1-1 1,1 1-1,-1-1 1,0 1-1,1-1 1,-1 1-1,0-1 1,1 1-1,-1-1 1,0 1-1,1-2 1,-1-12-6638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3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4 501 9090,'0'0'13231,"0"-25"-13018,-3-186 191,3 20 240,35 184-117,-32 7-523,1-1 0,-1 1 0,0 0 0,0 0 0,0 0 0,0 0 0,1 1 0,-1-1 0,0 1 0,0 0 0,0 0 0,0 0 0,0 0 0,0 0 0,0 1 0,-1-1 0,1 1 0,0 0 0,-1 0 0,1 0-1,-1 0 1,0 0 0,0 1 0,0-1 0,3 4 0,5 9-10,0 0 0,-1 0 0,10 24 0,-9-18 15,0-3-15,-2 0-1,-1 1 1,0-1 0,-1 2-1,-1-1 1,-1 1-1,0-1 1,-2 1 0,0 33-1,-2-30-47,-1-17 11,1 1 0,-1 0 1,2 0-1,-1 0 0,1 0 0,2 10 1,-3-17 41,1 0 0,-1 0 1,0 0-1,0 1 1,0-1-1,0 0 0,0 0 1,1 0-1,-1 0 0,0 0 1,0 0-1,0 0 0,1 1 1,-1-1-1,0 0 0,0 0 1,0 0-1,1 0 0,-1 0 1,0 0-1,0 0 0,0 0 1,1 0-1,-1 0 1,0 0-1,0 0 0,0 0 1,1 0-1,-1 0 0,0 0 1,0 0-1,0-1 0,1 1 1,-1 0-1,0 0 0,0 0 1,0 0-1,0 0 0,1 0 1,-1-1-1,0 1 1,0 0-1,0 0 0,0 0 1,0 0-1,1-1 0,-1 1 1,0 0-1,0 0 0,0 0 1,0-1-1,0 1 0,0 0 1,0 0-1,0 0 0,0-1 1,0 1-1,0 0 0,0 0 1,0-1-1,6-12 41,11-49 147,-12 41-135,0 1 1,2 0-1,8-20 1,-12 35-53,0-1 1,0 1 0,1-1 0,-1 1-1,1 0 1,0 0 0,1 0 0,-1 1-1,1 0 1,0 0 0,0 0 0,0 0-1,1 1 1,7-4 0,9-2-7,0 2 0,32-7 0,-34 10 5,-1-1 0,0-1 0,-1 0 0,24-12 0,-39 16 2,0 0 0,0 0 0,0 0 0,-1 0-1,1-1 1,-1 1 0,1-1 0,-1 1 0,0-1 0,0 0-1,0 0 1,0 0 0,0 0 0,-1 0 0,1-1 0,-1 1-1,0 0 1,0-1 0,0 1 0,-1-1 0,1 1 0,-1-1-1,0 1 1,0-1 0,0 1 0,0-1 0,-1 1 0,1-1-1,-1 1 1,0-1 0,-2-5 0,1 4 0,0 0 0,0 0 0,0 0 1,-1 1-1,1-1 0,-1 1 0,0 0 1,-1 0-1,1 0 0,-1 0 0,0 0 0,0 1 1,0-1-1,0 1 0,0 0 0,-1 1 0,1-1 1,-1 1-1,0 0 0,0 0 0,-5-1 1,4 1-7,0 1 0,-1 1 0,1-1 0,-1 1 0,1 0 0,0 0 0,-1 1 1,1 0-1,0 0 0,-1 0 0,1 1 0,0 0 0,0 0 0,0 1 1,0-1-1,1 1 0,-1 1 0,1-1 0,0 1 0,0 0 0,0 0 1,0 0-1,1 1 0,-1 0 0,1 0 0,0 0 0,1 0 0,-1 0 1,1 1-1,-3 8 0,-1 1-9,1 1 0,0 0 1,1 0-1,1 1 0,1-1 1,1 1-1,0 0 0,0 0 0,2 0 1,3 27-1,-3-39 14,1-1 1,0 1-1,1-1 0,-1 1 0,1-1 1,0 0-1,0 0 0,0 0 0,0 0 0,1 0 1,0 0-1,0 0 0,0-1 0,0 0 1,0 1-1,1-1 0,0-1 0,-1 1 1,1 0-1,0-1 0,0 0 0,0 0 0,1 0 1,-1 0-1,0-1 0,1 1 0,5 0 1,13 2 12,0 0 0,0-2 1,0 0-1,26-2 1,-33 0-1,-12 0-37,-1 0 1,0 0-1,0 0 0,1-1 1,-1 1-1,0-1 0,0 0 1,0 0-1,0 0 0,0 0 1,0-1-1,0 1 1,0-1-1,0 0 0,-1 1 1,1-1-1,-1 0 0,5-5 1,-5 4-613,1-1 0,-1 0 0,1 0 0,-1 0 0,0 0 0,-1 0 0,1 0 0,1-6-1,2-25-12880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3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10018,'0'0'11668,"23"-4"-11531,71-10 37,-93 14-157,1 0 0,-1 0 1,1 0-1,-1 0 1,1 0-1,0 1 0,-1-1 1,1 1-1,-1-1 0,0 1 1,1-1-1,-1 1 0,1 0 1,-1-1-1,0 1 1,1 0-1,-1 0 0,0 0 1,0 0-1,0 0 0,0 0 1,0 1-1,0-1 1,0 0-1,0 1 0,0-1 1,-1 0-1,1 1 0,-1-1 1,1 1-1,-1-1 0,1 1 1,-1-1-1,0 1 1,1-1-1,-1 1 0,0-1 1,0 1-1,0-1 0,-1 1 1,1-1-1,0 3 1,0 3 94,2 162 857,-3-92-884,1-77-15,0-2 269,1-18-258,1 1 0,1-1 1,0 1-1,2 0 0,0 0 1,1 1-1,1 0 0,1 0 1,0 0-1,2 1 0,0 0 1,0 1-1,2 0 0,0 0 1,1 2-1,24-23 0,-35 35-81,1 0 0,-1 0-1,1 0 1,0 0-1,0 0 1,-1 1 0,1-1-1,1 1 1,-1 0-1,0 0 1,0 0 0,0 0-1,1 1 1,-1-1-1,0 1 1,0 0 0,1 0-1,3 0 1,-5 1-3,0 0 1,0-1 0,0 1-1,0 1 1,0-1-1,0 0 1,-1 0 0,1 1-1,0-1 1,-1 1 0,1-1-1,-1 1 1,1 0-1,-1 0 1,0-1 0,0 1-1,1 0 1,-2 0 0,1 0-1,0 0 1,0 1-1,-1-1 1,1 0 0,-1 0-1,1 0 1,-1 4-1,6 50-38,-3 1 0,-4 76-1,-1-32-152,9-125 151,32-52 7,3 3-1,71-95 1,-109 162 28,1-1 11,1-1-1,0 1 1,0 0-1,12-11 1,-17 17-6,0 1 0,0-1 0,-1 0-1,1 0 1,1 1 0,-1-1 0,0 0 0,0 1 0,0-1-1,0 1 1,0 0 0,0-1 0,1 1 0,-1 0 0,0 0-1,0 0 1,1 0 0,-1 0 0,0 0 0,0 0 0,0 0 0,1 0-1,-1 0 1,0 1 0,0-1 0,0 0 0,1 1 0,-1-1-1,0 1 1,0 0 0,0-1 0,0 1 0,0 0 0,0-1-1,0 1 1,0 0 0,-1 0 0,1 0 0,0 0 0,0 0 0,-1 0-1,1 0 1,0 0 0,-1 0 0,1 2 0,16 36-181,-3 2 1,-1-1-1,-1 2 0,7 54 1,-15-73 14,1-1 60,5 51 10,-7-71-1888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3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142 129 10162,'0'0'8630,"-7"28"-7552,-20 97-278,25-114-685,1-1 1,0 1 0,0 0-1,1 0 1,1 0-1,-1 0 1,5 18-1,-4-24-53,1 0 0,0 0 0,0 0 0,0 0-1,0 0 1,1-1 0,0 1 0,0 0 0,0-1-1,0 0 1,1 0 0,5 4 0,-1-2 34,1-1 0,0 0 1,0 0-1,0-1 0,0 0 0,1-1 0,0 0 1,0 0-1,-1-1 0,2-1 0,-1 0 1,0 0-1,20-1 0,-21 0-41,1-1-1,-1 0 1,0 0-1,1-1 1,-1 0-1,0-1 1,0 0-1,0 0 1,-1-1 0,1 0-1,-1 0 1,0-1-1,0 0 1,-1-1-1,1 0 1,-1 0-1,0 0 1,-1-1 0,1 0-1,-2 0 1,11-16-1,-9 10-21,0 0-1,-1 0 1,0-1-1,-1 1 1,-1-1-1,0 0 1,-1-1-1,-1 1 1,0-1-1,-1 1 1,0-1-1,-1 0 1,-3-22-1,2 29-34,-1 0 0,0 0 0,-1 0-1,0 0 1,0 0 0,0 1 0,-1-1 0,0 1 0,-1 0-1,1 1 1,-1-1 0,-1 1 0,1 0 0,-1 0 0,0 0-1,-1 1 1,1 0 0,-1 0 0,0 1 0,0-1 0,0 2-1,-1-1 1,0 1 0,1 0 0,-1 1 0,-15-4 0,7 3-126,-1 0 0,1 1 0,-1 1 0,0 0 0,0 1 0,1 1 0,-1 1 0,0 0 0,1 1 0,0 1 0,-1 0 0,-21 10 0,26-8-497,-1 1 0,1 0 0,0 1 0,-19 17-1,-28 34-6579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1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59 273 7090,'0'0'8123,"0"-7"-3148,0-36-4691,-2 14-262,-1 0 0,-2 0 0,-1 1 0,-1-1 0,-17-43 0,21 66-34,2 6 30,1 0 0,-1 0 0,1 0-1,0 0 1,-1 1 0,1-1-1,0 0 1,-1 0 0,1 0 0,0 1-1,-1-1 1,1 0 0,0 0 0,0 1-1,-1-1 1,1 0 0,0 1-1,0-1 1,-1 0 0,1 1 0,0-1-1,0 0 1,0 1 0,0-1 0,-1 1-1,1-1 1,0 0 0,0 1-1,0-1 1,0 1 0,0-1 0,0 0-1,0 1 1,0-1 0,0 1-1,0-1 1,1 0 0,-1 1 0,0-1-1,0 1 1,-1 20-96,1-20 99,0 13 350,0 15-245,0-1 0,2 1 0,1-1 0,11 47 0,119 459-82,-126-510-41,-4-36 257,-6-21-923,1 34 661,1-1 0,0 1 0,0 0 0,0-1-1,0 1 1,-1-1 0,1 0 0,0 1 0,-1-1 0,1 0-1,0 0 1,-1 0 0,1 0 0,0 0 0,-1 0 0,1 0-1,0 0 1,-1 0 0,1-1 0,0 1 0,0-1-1,-1 1 1,1-1 0,0 1 0,0-1 0,0 1 0,0-1-1,0 0 1,-2-1 0,3 0-11,-1 0 0,1 0-1,0 0 1,0 1 0,1-1 0,-1 0-1,0 0 1,0 0 0,1 1 0,-1-1 0,1 0-1,0 0 1,-1 1 0,1-1 0,0 1-1,1-3 1,1 2 8,0 1 0,-1 0 0,1-1 0,0 1 0,0 0-1,-1 1 1,1-1 0,0 0 0,5 0 0,33-6-182,63-21-1,-88 23-1545,-1-2-1,0 0 0,27-16 0,-18 3-7913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02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94 6385,'0'0'9521,"0"-14"-8257,-4-43-2,3 55-1198,1 1 0,-1-1 0,0 1 0,0 0 0,0-1 0,0 1 0,0 0 0,0 0 0,0 0 0,0 0 0,0 0 0,-1 0 0,1 0 0,0 0 0,-1 0 0,1 0 0,-1 1 0,1-1 0,-1 1 0,1-1 0,-1 1 0,1 0 0,-1-1 0,1 1 0,-1 0 0,0 0 0,1 0 0,-1 0 0,1 0 0,-1 1 0,1-1 0,-1 0 0,-2 1 0,-5 0 222,-9-1-125,-1 0 1,1 1 0,0 1-1,0 1 1,0 0-1,0 1 1,1 2-1,-1-1 1,1 2 0,0 0-1,1 1 1,-20 13-1,14-7-98,1 1-1,1 1 0,0 0 1,1 2-1,1 0 0,1 1 1,-20 28-1,28-33-53,1 0 0,0 0 0,1 1 0,1 0 1,0 0-1,1 0 0,0 1 0,2 0 0,0 0 0,1 0 0,0 0 1,1 27-1,1-37-6,1 1 1,0 0 0,0 0 0,0-1-1,1 1 1,0-1 0,1 1-1,-1-1 1,1 0 0,0 0 0,1 0-1,-1 0 1,9 9 0,-5-7 3,0-1 1,1 0-1,0 0 1,0-1 0,1 0-1,0-1 1,0 0-1,13 6 1,1-3 3,0 0 1,1-1 0,0-2-1,1 0 1,-1-2-1,49 1 1,-58-4-73,1 0 1,0-1-1,-1-1 1,0 0-1,19-6 0,-29 6 2,-1 1 1,0-1-1,1 0 0,-1 0 0,0 0 0,0-1 0,0 1 0,0-1 0,0 0 1,-1 0-1,1-1 0,-1 1 0,0-1 0,0 1 0,0-1 0,-1 0 0,1 0 1,-1 0-1,0-1 0,0 1 0,2-8 0,-3 8 53,1 0 1,-1 0-1,0 0 1,0 0-1,-1 0 0,1-1 1,-1 1-1,0 0 0,0 0 1,0 0-1,-1-1 1,1 1-1,-1 0 0,0 0 1,-1 0-1,1 0 0,0 0 1,-1 0-1,0 1 1,0-1-1,0 0 0,-1 1 1,1-1-1,-1 1 0,0 0 1,0 0-1,0 0 1,0 0-1,0 1 0,0-1 1,-1 1-1,0 0 0,1 0 1,-1 0-1,0 0 0,0 1 1,0-1-1,0 1 1,0 0-1,-7-1 0,-3 0 23,1 0 0,0 1 0,-1 1 0,1 0 0,0 0 0,0 2 0,-1-1 0,1 2 0,0 0 0,0 0 0,1 1-1,-17 8 1,15-4-58,0 0-1,0 1 1,1 1-1,1 0 1,0 0-1,0 2 1,1-1-1,0 2 1,1-1-1,0 1 1,1 1-1,1 0 1,-13 27-1,15-25-645,0 1-1,0-1 0,2 1 0,-3 22 0,3 20-5568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0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3 10730,'0'0'10228,"-33"-1"-9764,-109-1-81,133 3-347,1 0 1,-1 0-1,1 1 1,-1 0 0,1 0-1,0 1 1,0 0 0,0 0-1,1 1 1,-1 0-1,1 1 1,0 0 0,0 0-1,0 0 1,1 1-1,0 0 1,0 0 0,0 0-1,-6 11 1,10-15-32,1-1 0,0 1 0,-1 0 0,1-1 0,0 1 1,0 0-1,0 0 0,1 0 0,-1 0 0,0 0 0,1 0 0,-1 0 0,1 0 0,0 0 1,0 0-1,0 3 0,0-3-2,0-1 0,1 0 1,-1 0-1,1 0 0,-1 0 1,1 0-1,0 0 0,0 0 1,-1 0-1,1 0 0,0 0 1,0 0-1,0 0 0,0 0 0,0 0 1,0-1-1,0 1 0,0-1 1,0 1-1,2 0 0,8 2 27,-1 0-1,1 0 1,-1-2-1,1 1 1,14-1-1,6 2 109,-13 0-104,1 1 0,-1 1 0,0 0 0,0 2 0,-1 0 0,0 1-1,0 0 1,18 13 0,-26-15-31,-1 1-1,0-1 0,0 1 0,-1 1 0,0-1 0,0 1 0,-1 1 0,0-1 0,0 1 0,-1 0 0,0 0 1,0 0-1,-1 1 0,-1 0 0,0 0 0,3 13 0,-3-8 12,-2 0 1,1 0-1,-2 0 1,0 0-1,0 0 1,-6 26-1,6-38-15,0 0-1,-1 0 1,0 0 0,0 0-1,0 0 1,0 0-1,0 0 1,0 0-1,-1 0 1,0 0-1,1-1 1,-1 1-1,0-1 1,0 1-1,0-1 1,-1 0-1,1 0 1,-1 0-1,1 0 1,-1 0-1,1 0 1,-1-1 0,0 1-1,0-1 1,0 0-1,0 0 1,0 0-1,0 0 1,0-1-1,0 1 1,0-1-1,-1 1 1,1-1-1,0 0 1,0-1-1,0 1 1,0 0-1,-5-2 1,1 0-382,0 0 0,1-1 0,0 0 0,-1 0 0,1 0 0,0-1 1,1 0-1,-1 0 0,1 0 0,-1-1 0,1 0 0,1 0 0,-1 0 0,1 0 0,-5-8 0,-25-46-9569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0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 6025,'0'0'14135,"-38"10"-13443,-118 39-209,150-47-448,0 1 0,1 0 0,-1 0 0,0 0 0,1 0 0,0 1 0,0 0 0,0 0 0,0 0 0,1 1 0,-1 0 0,1 0 0,0 0 0,1 0 0,-1 0 0,1 1-1,0 0 1,0-1 0,-2 8 0,-1 2 74,-1 1-13,1 0 1,0 0-1,2 1 0,0 0 0,0 0 0,2 0 0,0 1 0,1 19 0,1-27-79,0 0 0,1 0 0,0 0 0,1 0 0,0 0 0,1-1 0,0 1 0,0-1 1,1 0-1,0 0 0,1 0 0,0 0 0,0-1 0,1 1 0,9 9 0,-1-5 2,0-1 0,1 0 0,1-1 0,0-1 0,0 0 0,1-1 0,1-1 0,-1-1 0,35 10 0,-21-9-385,0-2-1,0-1 1,0-1-1,1-2 1,34-2 0,7-9-5474,-19-14-8601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1059 6041,'0'0'12868,"-7"-4"-12211,2 1-560,-1 0 1,0 0-1,1 1 1,-1 0-1,0 0 1,0 0-1,0 1 1,0 0-1,0 0 1,-1 1-1,1 0 1,0 0-1,0 0 1,0 0 0,0 1-1,0 0 1,0 1-1,0-1 1,0 1-1,0 1 1,-7 2-1,-7 4 24,1 0-1,0 1 0,1 1 1,0 0-1,0 2 0,1 0 1,-30 30-1,40-35-86,0 0 0,0 0 0,1 0 0,1 1-1,-1 0 1,1 0 0,0 0 0,1 1 0,1-1 0,-1 1-1,1 0 1,1 0 0,0 0 0,0 1 0,1-1-1,0 0 1,1 1 0,1 11 0,-1-20-35,1 0 0,-1-1-1,1 1 1,-1-1 0,1 1 0,0 0 0,-1-1-1,1 0 1,0 1 0,0-1 0,0 1 0,0-1-1,0 0 1,0 0 0,1 0 0,-1 0 0,0 0 0,1 0-1,-1 0 1,1 0 0,-1 0 0,0 0 0,1-1-1,0 1 1,-1-1 0,1 1 0,-1-1 0,3 1-1,53 1-45,-46-2 44,1-1 9,0-1 0,-1 0 0,1 0 0,-1-1 0,0-1 0,0 0 0,0 0 0,0-1-1,-1-1 1,0 0 0,0 0 0,0-1 0,-1 0 0,0 0 0,0-1 0,0 0 0,-2-1 0,13-17 0,-10 12 19,0 0 0,-1-1 0,-1 0 0,-1-1 0,0 0 0,-1 0 0,0 0 0,-2-1-1,0 0 1,-1 0 0,0 0 0,0-23 0,-3 38-86,0 8-77,-4 73 25,2-45 105,1-1 0,1 1 0,7 43 0,-6-70 7,1-1-1,0 1 1,0-1 0,1 0-1,0 1 1,0-1 0,1-1 0,-1 1-1,1 0 1,0-1 0,1 0-1,-1 0 1,1 0 0,0-1-1,0 0 1,1 1 0,-1-2-1,1 1 1,0-1 0,0 0 0,7 3-1,-7-4-10,0 0 0,-1 0 0,1-1 0,0 1 0,0-2 0,0 1 0,0 0 0,0-1 0,0 0 0,0-1 0,1 0 0,-1 1 0,-1-2 0,1 1 0,0-1 0,0 0 0,0 0 0,-1 0 0,1-1 0,-1 0 0,0 0 0,0 0 0,0-1 0,5-5 0,5-6 11,-2-1 0,0-1 0,0 0 1,-2-1-1,0 0 0,-1-1 1,-1 0-1,-1 0 0,10-36 1,-4 3 69,-2 0 0,7-92 1,-10 26 33,-5 0 0,-15-156 0,2 202-96,-4 1 0,-3 0-1,-30-84 1,45 151-7,-1 0 0,0 0 0,0 0 0,0 0 0,0 0 0,0 0 0,-1 1 0,0-1 0,0 1 0,0 0 0,-6-6 0,8 9 0,-1-1 0,1 0 0,-1 0 0,1 1 0,-1-1 0,0 1 0,1-1 0,-1 1 0,1 0 0,-1 0 0,0 0 0,1-1 0,-1 1 0,0 1 0,1-1 0,-1 0 0,0 0 0,1 1 0,-1-1 0,1 1 0,-1-1 0,1 1 0,-1 0 0,1 0 0,-1-1 0,1 1 0,-1 0 0,1 0 0,0 0 0,0 1 0,0-1 0,-1 0 0,1 0 0,-1 3 0,-7 8 23,0 1 1,1-1-1,1 1 1,0 1-1,1-1 1,1 1-1,0 0 0,-6 27 1,3-1 13,2 0 0,-1 47-1,4-40-24,2 0 0,2 0 0,2 1 0,2-1-1,22 88 1,-5-72-1,3-1 0,2-1 0,3-2 0,2 0 0,67 89-1,-89-135-584,19 30 1409,-22-10-8222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2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100 843 5329,'0'0'13912,"-5"-7"-12921,4 4-942,-1 1 1,1 0-1,-1 0 0,0 0 0,0 0 0,1 0 0,-1 0 1,0 0-1,-1 0 0,1 1 0,0-1 0,-5-1 0,6 3-36,-1 0 0,1 0 0,-1 0 0,1 0 0,-1 1-1,1-1 1,-1 1 0,1-1 0,-1 1 0,1-1 0,0 1 0,-1 0-1,1 0 1,0-1 0,0 1 0,-1 0 0,1 0 0,0 0 0,0 0-1,0 1 1,0-1 0,0 0 0,1 0 0,-1 1 0,0-1 0,0 0-1,1 1 1,-1-1 0,1 1 0,-1 1 0,-5 11 52,1 0-1,0 0 1,1 0-1,1 0 1,0 1 0,1-1-1,0 1 1,2 0-1,-1 0 1,4 25 0,-2-36-57,-1 1 0,1-1 0,0 1 1,0-1-1,0 0 0,1 0 0,0 1 1,-1-1-1,2 0 0,-1-1 0,0 1 1,1 0-1,-1-1 0,1 1 0,0-1 0,7 6 1,-4-4 23,1 0 0,1-1 0,-1 0 0,1 0 0,0 0 0,0-1 0,0 0 0,11 2 0,7-1 62,0 0 0,1-1 0,-1-2 0,47-3 1,-59 1-75,-1-1 0,1-1 1,-1 0-1,0-1 0,0 0 1,0-1-1,-1 0 0,1-1 1,15-11-1,-21 14-10,-1-2-1,0 1 0,-1-1 1,1 0-1,-1 0 1,0-1-1,0 1 1,0-1-1,-1 0 0,0-1 1,0 1-1,-1-1 1,1 1-1,-1-1 1,-1 0-1,0 0 0,0-1 1,2-11-1,-3 14 3,2-58 70,-3 59-80,0 0-1,0 0 0,0 0 0,-1 0 0,0 0 0,1 0 1,-2 0-1,1 0 0,0 1 0,-1-1 0,1 0 1,-4-3-1,5 6-4,0 0-1,-1 1 1,1-1 0,-1 0 0,1 1 0,-1-1 0,0 1 0,1-1 0,-1 1 0,0-1-1,1 1 1,-1-1 0,0 1 0,0-1 0,1 1 0,-1 0 0,0 0 0,0-1 0,0 1-1,1 0 1,-1 0 0,-1 0 0,-7 12-94,5 27 6,4-32 84,0-1 1,0 1-1,1-1 1,0 1-1,0-1 1,1 1 0,-1-1-1,5 10 1,-4-13 4,0 0 1,0 0 0,0 0-1,0-1 1,1 1-1,-1-1 1,1 1 0,-1-1-1,1 0 1,0 0 0,0 0-1,0 0 1,0 0-1,1-1 1,-1 0 0,0 1-1,7 0 1,-1 1 0,0-1 1,1 0-1,-1-1 1,0 0-1,1 0 1,-1-1-1,1 0 1,-1-1-1,1 0 1,-1 0-1,0-1 0,1-1 1,-1 1-1,0-1 1,16-9-1,-18 8 3,-2 1 1,1-1-1,0-1 0,-1 1 0,0-1 0,0 0 0,0-1 0,-1 1 0,1-1 0,-1 1 0,-1-1 0,1-1 0,-1 1 1,0 0-1,0-1 0,-1 0 0,0 1 0,0-1 0,-1 0 0,0 0 0,1-13 0,-1-64 149,-3 81-73,-1 13-68,-3 19-29,5 1 11,0 0 0,2 0-1,1 0 1,2 0 0,8 34 0,-10-55 8,1 0 1,0-1 0,0 1 0,1-1-1,0 0 1,1 0 0,0 0 0,0 0-1,0-1 1,1 0 0,0 0 0,1 0-1,0-1 1,0 0 0,0 0 0,0-1-1,1 0 1,0 0 0,0-1-1,0 0 1,14 4 0,-14-5 4,1 0 0,-1-1 0,1 0 0,0-1 0,0 0-1,-1 0 1,1-1 0,0 0 0,0-1 0,0 0 0,0 0 0,-1-1 0,1 0 0,12-5 0,-11 3 5,0-1 0,-1-1 1,0 1-1,0-1 0,0-1 1,-1 0-1,0 0 0,0-1 0,-1 0 1,11-14-1,-4 0-1,-1 0-1,-1-1 1,-1-1-1,-1 0 1,0 0-1,-2-1 1,-1 0-1,-2 0 1,5-33-1,-3-8-25,-3 0 0,-2 0-1,-4 0 1,-11-76 0,9 110 4,-2 0 1,-2 1-1,-1 0 1,-1 0-1,-2 1 1,0 1-1,-3 0 1,0 0-1,-2 2 1,-32-43-1,47 68 20,0-1 0,0 1 0,0 0 0,0 0 1,-1 0-1,1 0 0,0 0 0,-1 1 0,0-1 0,-3-1 0,6 3-5,-1 0 0,0 0 0,1 0-1,-1-1 1,0 1 0,1 0 0,-1 0 0,0 0 0,1 0-1,-1 1 1,0-1 0,1 0 0,-1 0 0,1 0 0,-1 0-1,0 1 1,1-1 0,-1 0 0,0 1 0,1-1-1,-1 0 1,1 1 0,-1-1 0,1 1 0,-1-1 0,1 0-1,-1 1 1,1 0 0,-3 5 0,0-1 0,1 1 1,0-1-1,0 1 0,1 0 0,0 0 0,0 0 1,0 9-1,-5 40-3,3-1 0,3 1 0,2-1 0,2 1 0,2-1 0,3 0 0,3-1 0,1 0 0,3-1 1,2 0-1,3-2 0,1 0 0,3-1 0,2-2 0,64 87 0,-82-122 36,1-1-1,0 0 1,15 11-1,-22-19-164,1 0-1,0-1 1,0 0-1,0 0 1,0 0-1,0 0 0,1 0 1,-1-1-1,1 0 1,-1 0-1,1 0 0,-1-1 1,8 1-1,-3-1-3604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3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371 176 8602,'0'0'8800,"-39"5"-7633,-124 20-13,155-24-1062,-1 1-1,1 0 1,0 0 0,0 1 0,0 0-1,0 0 1,1 1 0,-1 0 0,1 1 0,0-1-1,0 1 1,0 1 0,1-1 0,0 1-1,0 0 1,0 1 0,1-1 0,0 1-1,0 0 1,-4 8 0,6-10-70,0 0 0,1 0 0,-1 1 0,1-1 0,0 0 0,1 1 0,-1-1 0,1 1 0,0 0 0,1 0 0,-1-1 0,1 1 0,0 0 0,1 8 0,0-11-18,0 1 0,0-1 0,0 0 0,0 1 0,0-1 0,0 0 1,1 0-1,0 0 0,0 0 0,0 0 0,0 0 0,0-1 1,0 1-1,1-1 0,-1 1 0,1-1 0,-1 0 0,1 0 0,0 0 1,0 0-1,0-1 0,0 1 0,1-1 0,3 2 0,9 1 12,0-1 0,0 0 0,1-1-1,-1-1 1,0-1 0,1 0 0,-1-1-1,1 0 1,-1-2 0,0 0 0,0 0 0,0-2-1,-1 0 1,23-10 0,-29 11-13,0-1 1,0 0 0,0 0-1,-1 0 1,0-1 0,0 0-1,-1-1 1,1 0 0,-1 0-1,-1-1 1,1 1 0,-1-2-1,-1 1 1,1 0 0,-1-1-1,-1 0 1,0 0 0,0-1-1,-1 1 1,0-1 0,-1 0-1,0 1 1,0-1 0,0-17-1,-2 21-3,-3-24 109,2 30-116,1-1-1,0 0 0,-1 1 0,0-1 1,1 0-1,-1 1 0,1-1 0,-1 1 1,0-1-1,1 1 0,-1-1 0,0 1 1,1 0-1,-1-1 0,0 1 0,0 0 1,1-1-1,-1 1 0,0 0 0,0 0 1,0 0-1,0 0 0,1 0 0,-1 0 1,0 0-1,0 0 0,0 0 0,1 0 1,-1 0-1,0 1 0,0-1 1,-1 1-1,1 1-5,0 0 0,0 0 0,0 0 0,1 1 0,-1-1 0,1 0 0,-1 0 0,1 1 0,0-1-1,0 1 1,0-1 0,0 0 0,0 1 0,0-1 0,1 3 0,-1 2-5,0-3 11,0-1 1,0 1-1,1 0 0,-1 0 1,1 0-1,0-1 0,-1 1 1,2 0-1,-1-1 0,0 1 1,1-1-1,0 0 0,-1 1 1,1-1-1,1 0 0,-1 0 1,0 0-1,1 0 0,-1 0 1,1-1-1,0 1 0,0-1 1,4 3-1,0-2 2,0 0 0,0 0 0,1-1 0,-1 0 0,1 0 0,-1 0-1,1-1 1,0-1 0,0 1 0,14-2 0,-16 1 3,0-1 1,0 0-1,0 0 0,0-1 1,0 1-1,0-1 0,0-1 1,-1 1-1,1-1 0,-1 0 1,0 0-1,1-1 0,6-6 1,-3 2-11,-1-1 0,0 0 0,0 0 1,-1 0-1,0-1 0,9-18 1,-5 3 187,0 0 0,-2-1 0,0-1 1,-2 1-1,5-40 0,-6 45 99,-5 21-274,-1 0 1,0 0-1,0 0 0,0 0 0,1 0 0,-1 0 0,0 0 1,0 0-1,0 0 0,1 0 0,-1 0 0,0 0 0,0 0 1,0 0-1,1 0 0,-1 0 0,0 0 0,0 0 1,0 0-1,1 0 0,-1 0 0,0 0 0,0 0 0,0 0 1,1 0-1,-1 0 0,0 0 0,0 1 0,0-1 0,0 0 1,1 0-1,-1 0 0,0 0 0,0 0 0,0 1 0,0-1 1,0 0-1,1 0 0,-1 0 0,0 1 0,0-1 0,0 0 1,0 1-1,12 35-41,-10-22 45,3 21-11,1 0 0,2 0 0,22 60 0,-27-86 20,1-1 0,0 0 0,1 0 0,0 0 0,0 0 0,0-1 0,1 0 0,0 0 0,0 0 0,1-1 0,0 0 0,0 0 0,1-1 0,-1 0 0,1 0 0,0-1 0,0 0 0,1 0 0,-1-1 0,12 3 0,0-1 27,0-1 1,1-1 0,0-1-1,0-1 1,0-1 0,0 0-1,0-2 1,-1 0 0,1-2-1,0 0 1,21-8 0,-39 11-38,1-1 1,-1 1 0,0-1-1,0 0 1,0 0-1,0 0 1,0 0 0,0 0-1,0-1 1,-1 1-1,1-1 1,-1 0 0,0 0-1,0 0 1,0 0-1,3-6 1,-2 1-427,-1 1 0,-1-1 0,0 0 0,0 1 0,0-1 0,-1-13 0,0-19-8527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8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15091,'0'0'6466,"79"300"-5546,-39-105-440,-11-6-168,-14-13-120,-15-29-112,0-49-8,-15 0-72,-14-10 0,4-46-248,7-23-1256,10-19-3521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8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10970,'0'0'14227,"243"29"-13947,-167-29-232,-11 0-48,-25-6-256,-22-14-1144,-18-6-4777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6601,'0'0'17628,"203"-23"-17404,-131 0-224,-14 1-448,-18 2-3529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286 679 7706,'0'0'12697,"-32"-22"-11915,-102-75-5,124 89-657,0 0-1,0-1 1,1 0 0,1 0-1,-1-1 1,1 0 0,1-1-1,0 0 1,1 0 0,0 0-1,-6-16 1,7 9 22,1 0 0,1-1 0,0 1 0,1-1 0,1-24 1,1 30-128,1 1 1,0 0 0,0 0 0,1 0-1,1 0 1,0 0 0,1 0 0,0 0 0,0 1-1,2 0 1,-1 0 0,1 0 0,1 1 0,0 0-1,0 0 1,1 0 0,0 1 0,1 1 0,0-1-1,1 1 1,-1 1 0,1 0 0,1 0 0,-1 1-1,1 0 1,0 1 0,1 0 0,-1 1 0,1 0-1,0 1 1,12-2 0,-17 3-18,0 1-1,0 0 1,0 1 0,0-1 0,0 1 0,0 1-1,0-1 1,0 1 0,0 1 0,0-1-1,0 1 1,0 0 0,-1 1 0,1-1-1,-1 1 1,0 1 0,1-1 0,-2 1-1,1 0 1,0 0 0,-1 1 0,0 0 0,0 0-1,0 0 1,0 0 0,-1 1 0,0 0-1,0 0 1,-1 0 0,6 13 0,0 3-20,-1 0-1,0 1 1,-2 0 0,-1 0 0,4 40 0,-3 120-234,-6-167 231,-3 49-248,-2-1 1,-3 0-1,-29 111 0,28-134-676,-8 54-1,17-94 851,0 0 0,-1 0 0,1 0 0,0 0-1,0 0 1,0 1 0,0-1 0,0 0 0,0 0 0,0 0 0,0 0-1,0 0 1,0 0 0,0 0 0,1 0 0,-1 0 0,1 0-1,-1 0 1,0 0 0,1 0 0,0 0 0,-1 0 0,1 0 0,-1 0-1,1 0 1,0-1 0,0 1 0,0 0 0,-1 0 0,1-1 0,0 1-1,0-1 1,0 1 0,0-1 0,0 1 0,0-1 0,0 0-1,0 1 1,0-1 0,0 0 0,0 0 0,0 0 0,1 1 0,-1-1-1,0 0 1,0-1 0,0 1 0,1 0 0,33 1-4467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50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20836,'0'0'7706,"181"-163"-14083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6:59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8906,'0'0'13807,"23"10"-13095,-20-8-692,5 1 26,0 0 0,0 0 0,0 1 0,-1 0 0,1 1-1,-1 0 1,0 0 0,0 0 0,-1 1 0,1 0 0,-1 0 0,-1 1-1,1-1 1,-1 1 0,0 1 0,-1-1 0,1 1 0,-2-1-1,1 1 1,-1 1 0,0-1 0,3 14 0,53 422 505,-31-196-1149,-19-195-262,0-35-396,-2-18-2672,-2-8-3023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4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11402,'0'0'8666,"0"166"-7906,0-62 185,0 17-305,0 6-280,0-6-224,0-20-80,0-20-48,0-22-8,3-23-512,4-23-776,1-13-1025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1 247 11642,'0'0'9527,"34"-29"-9169,115-95 86,-134 113-381,-1 0-1,1 2 1,1-1-1,0 2 1,0 0-1,1 1 1,0 1-1,0 0 1,0 1 0,1 1-1,0 1 1,0 0-1,0 1 1,0 1-1,25 2 1,-34 0-57,0-1 1,0 1 0,0 1 0,0 0-1,0 0 1,0 0 0,-1 1 0,0 1-1,1-1 1,-1 1 0,0 1 0,-1 0-1,12 8 1,-8-3-5,-1 0 1,0 0-1,-1 1 0,0 0 1,-1 1-1,0 0 0,12 25 1,-6-4-9,-2 1 0,-1 0 1,-1 1-1,-2 0 0,-2 1 1,3 37-1,-5-17-123,-3 0 0,-6 58 0,4-106 78,0 0 0,0 0 0,-1 0 0,0-1 0,-1 1 0,0 0 0,0-1 0,-1 0 0,0 0 0,0 0 0,0 0 0,-1 0-1,0-1 1,-11 11 0,12-14 19,0 0 0,0 0-1,0 0 1,-1-1 0,1 1 0,-1-1-1,0 0 1,1 0 0,-1-1-1,0 1 1,0-1 0,0 0-1,0-1 1,0 1 0,-1-1 0,1 0-1,0 0 1,0 0 0,0-1-1,0 0 1,0 0 0,0 0-1,0-1 1,0 0 0,-5-2-1,-4-4-278,1-1 0,0 0 0,0-1 0,0-1 0,1 0 0,1 0 0,0-1-1,1-1 1,-15-23 0,-22-42-5243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4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1 9962,'0'0'12507,"-167"124"-11867,91 6-104,7 7-152,11 10-192,29-4-96,29-35-96,18-1-96,48-29-456,68-29-672,-18-23-809,-15-22-3328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5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7210,'0'0'14187,"108"229"-13355,-57-115-344,4 13-208,-1 3-176,4-9-104,-7-20-96,-1-10-1264,-13-32-1641,-16-23-6369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 0 9914,'0'0'9810,"-166"232"-8946,90-141-279,-4 10-201,-11 3-168,4-3-88,11-10-80,15-16-48,32-23-864,21-22-2121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5881,'0'0'13678,"-5"0"-12455,-17 0-176,22 0-1003,-1 0 0,1 0 1,0 1-1,-1-1 0,1 0 0,-1 0 1,1 1-1,0-1 0,-1 0 1,1 1-1,0-1 0,-1 1 1,1-1-1,0 0 0,-1 1 0,1-1 1,0 1-1,0-1 0,0 1 1,0-1-1,-1 1 0,1-1 1,0 1-1,0-1 0,0 1 0,0-1 1,0 1-1,0-1 0,0 1 1,0-1-1,0 1 0,0-1 1,1 1-1,-1-1 0,0 1 0,0-1 1,1 1-1,6 19-86,14-2 114,1-2 1,1 0-1,0-1 0,29 13 0,3 2-51,-37-18-25,16 9-269,0-1-1,1-2 1,0-2-1,53 18 1,-87-34 265,-1 0 1,1 0-1,-1 0 0,1 0 1,-1 1-1,1-1 1,-1 0-1,1 0 1,-1 0-1,1 1 0,-1-1 1,0 0-1,1 1 1,-1-1-1,1 0 0,-1 1 1,0-1-1,1 0 1,-1 1-1,0-1 1,1 1-1,-1-1 0,0 1 1,0-1-1,0 1 1,1-1-1,-1 1 1,0-1-1,0 0 0,0 1 1,0 0-1,0 0 1,-8 17-348,-19 11-2,14-17 321,-187 160 45,159-140 81,-2-2 1,-91 47-1,118-72-154,15-13-315,20-22-462,-19 29 822,92-111-5887,-51 65-1030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1 11522,'0'0'10035,"-206"189"-9763,158-163-160,5-7-104,7-6-8,10-9-152,8-4-705,11 0-1751,7-17-7914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2:4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 11042,'0'0'8992,"4"3"-8624,-2-1-319,0-1 0,-1 1 0,1-1 0,-1 1 0,1 0 0,-1-1 0,0 1-1,1 0 1,-1 0 0,0 0 0,0 0 0,-1 0 0,1 0 0,0 1 0,-1-1 0,1 0 0,-1 0 0,0 4 0,0 0 35,0 0-1,-1 0 1,0-1-1,0 1 1,0-1-1,-1 1 1,-2 7-1,-7 9 154,-1 0 0,-24 35 0,33-52-212,-167 217 112,158-203-537,10-16-87,5-4 223,41-30 165,-38 25 108,-1 2 0,1-1 0,0 1-1,0-1 1,0 2 0,1-1 0,0 1-1,-1 0 1,1 0 0,0 1 0,0 0-1,0 0 1,11-1 0,-17 3-9,1 0 0,0 0 0,0 1 0,0-1 0,0 1 0,-1-1 0,1 1 1,0-1-1,0 1 0,-1 0 0,1 0 0,-1 0 0,1 0 0,-1 0 0,1 0 0,-1 1 0,1-1 0,-1 0 0,1 3 0,20 33-6,-6-8 4,-12-24-2,0 0-1,1-1 0,-1 1 0,1-1 1,0 0-1,1-1 0,-1 1 0,1-1 1,-1 0-1,1 0 0,10 2 0,-14-4 11,0 0-1,0 0 1,0-1-1,0 1 1,0-1-1,0 1 0,0-1 1,0 0-1,0 0 1,0 0-1,0 0 1,0 0-1,0 0 0,0 0 1,0-1-1,0 1 1,0-1-1,0 0 1,0 1-1,0-1 0,0 0 1,0 0-1,0 0 1,-1-1-1,1 1 0,-1 0 1,1-1-1,0 1 1,-1-1-1,0 1 1,1-1-1,-1 0 0,0 1 1,0-1-1,0 0 1,0 0-1,0 0 1,0-2-1,2-13 98,0-1 0,-2 0 1,0 1-1,-1-1 0,-1 0 0,0 1 0,-2-1 0,0 1 1,-1-1-1,-8-22 0,8 4 421,4 35-243,0 5-150,12 161-11,1-7-18,-15-17-66,-1-70-17,13 132 0,1-169-633,-3-29-550,1-19-924,-5-10-5352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0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10 8426,'0'0'6181,"18"-10"1683,-54 57-7772,5-5 25,-34 30 221,-219 251 432,280-319-753,4-3 208,2-1-1285,0 0 718,0 0-1,-1 0 1,1-1-1,0 1 1,0 0-1,0-1 1,0 1-1,-1-1 1,1 0-1,0 1 1,1-2-1,19-15-5378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04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5473,'0'0'5865,"0"-6"-5921,0 2 144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6:5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11498,'0'0'10137,"18"-23"-9774,57-76-138,-71 95-217,-1 0-1,1 0 0,0 0 0,0 0 0,0 0 0,1 1 0,-1 0 0,1 0 0,0 0 0,0 1 1,0-1-1,0 1 0,0 0 0,1 1 0,-1-1 0,0 1 0,1 0 0,-1 1 0,1-1 0,0 1 1,-1 0-1,8 1 0,9-1-5,-19 0-2,26-1 0,45 4 0,-64-1 0,1 0 0,-1 0-1,1 1 1,-1 0 0,0 1 0,0 0 0,17 10-1,-10-3-8,-1 1 0,0 1-1,0 0 1,-1 1 0,-1 0-1,-1 2 1,0-1-1,-1 2 1,0 0 0,10 19-1,-15-22-27,0 0 0,-1 1 0,-1-1-1,0 1 1,-1 0 0,0 1 0,-1-1 0,-1 0-1,-1 1 1,0 0 0,-1-1 0,0 1 0,-5 28-1,3-38 29,0 0 0,0 0 0,0 0 0,0 0-1,-1-1 1,0 1 0,-1-1 0,1 0 0,-1 0-1,0 0 1,0 0 0,-9 8 0,4-6 40,-1 0 1,1 0 0,-1-1 0,-1-1-1,1 0 1,-17 6 0,6-4-223,1-1-1,-1-1 1,0-1-1,0-1 1,-1-1 0,1-1-1,-25-2 1,14-7-4155,14-9-6970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05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82 3105,'-8'-78'11027,"1"75"-9708,-6 4-6388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0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22 202 4401,'0'0'8712,"-3"10"-7845,-2-1-589,3-6-151,0 1 1,0-1-1,1 0 1,0 0 0,-1 1-1,1-1 1,1 1-1,-1-1 1,0 1 0,1 0-1,0 4 1929,0-29 969,0 18-2681,2-43-172,3 0 1,2 0-1,13-46 0,-18 79-140,1 101 1729,-4 158-1383,7 412-105,28-336-299,-35-454-3976,-11 51-1162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0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11779,'0'0'10933,"5"-14"-10721,-2 7-189,-1 0 3,0 0-1,1 0 0,0 0 0,1 0 1,-1 1-1,1-1 0,1 1 1,-1 0-1,1 0 0,0 1 0,0-1 1,1 1-1,-1 0 0,9-5 0,28-16 242,64-30-1,-88 48-226,-1 1 0,1 1 0,0 1 0,1 0 0,-1 2 0,1 0 0,19 0 0,-29 3-38,0 1 0,0 0 1,0 0-1,0 1 0,-1 1 1,1-1-1,0 1 1,-1 1-1,0-1 0,0 1 1,0 1-1,0 0 0,-1 0 1,0 0-1,0 1 1,0 0-1,-1 0 0,0 1 1,8 11-1,4 7 8,-1 0 0,-1 1 0,-2 1 0,18 45 0,-16-31-35,-1 0 1,-3 1-1,-1 0 0,-3 0 1,-1 1-1,-2 1 1,-1-1-1,-6 85 0,1-122 15,1 0-1,-1-1 0,0 1 0,0-1 0,-1 1 0,0-1 0,0 1 0,0-1 1,-1 0-1,1 0 0,-1 0 0,0 0 0,-1-1 0,1 1 0,-1-1 0,0 0 0,0 0 1,0 0-1,-1-1 0,1 1 0,-1-1 0,0 0 0,-9 4 0,1-2 6,-1-1 1,0-1-1,0 0 0,0-1 0,0 0 1,-1-1-1,1-1 0,-17-1 0,17 0-159,1-1 0,-1-1-1,0 0 1,1 0 0,0-2-1,0 1 1,0-2 0,0 1-1,1-2 1,0 0 0,0 0-1,1-1 1,0-1 0,0 0-1,1 0 1,0-1 0,-9-11-1,-21-32-4656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0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9642,'0'0'9614,"-34"15"-8808,6-4-580,13-6-120,1 0 0,0 1-1,0 0 1,1 2 0,0-1-1,0 1 1,1 1 0,0 0 0,0 1-1,1 0 1,0 1 0,1 0 0,1 1-1,-13 18 1,3 5 68,1 1 0,2 0 0,2 1 0,1 1 0,2 0 0,1 0 0,2 1 0,2 1 0,-2 76 0,8-101-162,0 1-1,1-1 0,0 0 0,1 0 0,1 0 0,1 0 1,6 17-1,-6-22-12,1-1 0,0 0 0,0 0 0,1 0 0,0-1 0,1 0 0,-1 0 0,2 0 0,-1-1 0,1 0 0,11 7 0,-7-6-71,1 0 0,0-1-1,1 0 1,0-1 0,-1-1 0,2 0 0,23 5 0,-2-4-1873,70 3-1,-27-8-5083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07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5841,'0'0'17228,"13"13"-16493,18 19-384,-2 1 0,-2 2 1,-1 1-1,30 55 0,8 32 50,-13-23-585,3-2 0,111 149 0,-150-231-1458,-10-13-992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07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0 11827,'0'0'8385,"-119"170"-7336,68-76-297,-18 14-160,-7 3-96,-7-7-168,-1-13-184,12-16-72,10-19-72,19-20-192,14-30-696,14-6-1009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1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 12123,'0'0'8947,"0"0"-8888,-1 0 1,1-1-1,-1 1 1,1 0-1,-1 0 1,1-1-1,-1 1 1,0 0-1,1 0 1,-1 0-1,1 0 1,-1-1-1,0 1 1,1 0-1,-1 0 1,0 0-1,1 1 1,-1-1-1,1 0 1,-1 0-1,0 0 1,0 1-1,1-1-59,0 5 8,-1 0 0,2 0 0,-1 0 0,1 0 1,-1 0-1,4 8 0,-3-10 0,0-1-1,0 0 1,1 0 0,-1 0-1,1 0 1,0 0-1,0 0 1,-1-1 0,1 1-1,0 0 1,1-1 0,-1 1-1,0-1 1,0 0 0,0 0-1,3 1 1,87 33 104,-55-22-73,70 33 0,-97-41-45,-1 1-1,0 0 1,-1 0 0,1 1 0,-1 0 0,0 0 0,-1 0 0,0 1 0,0 1 0,-1-1 0,11 19 0,-16-25 0,0 0 0,-1 0 1,1 0-1,-1 0 0,1-1 0,-1 1 0,0 0 0,1 0 0,-1 0 0,0 0 0,0 0 1,-1 0-1,1 0 0,0 0 0,-1 0 0,1 0 0,-1 0 0,1 0 0,-1 0 1,0-1-1,0 1 0,0 0 0,0 0 0,0-1 0,0 1 0,-1-1 0,-1 3 0,-5 4-19,-1-1 0,1 0 0,-1-1 0,-10 6 0,-5 4 58,-207 178 283,229-192-320,-1 0 1,0 0-1,0 0 1,-1 0-1,1-1 1,0 0-1,0 0 1,-1 0-1,1 0 1,-1 0-1,1 0 1,-1-1-1,-4 0 1,8 0-404,14-2-2537,15-13-1324,4-7-3223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15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0 8554,'0'0'10186,"-21"26"-9264,-4 3-659,-13 17 375,-67 62 0,46-51-71,15-15-270,-1-1 0,-65 45 1,102-81-391,10-7-73,1 1-1,-1-1 1,0 0-1,0 1 1,0-1-1,0 0 0,-1 0 1,1-1-1,0 1 1,1-3-1,6-7-694,27-26-3794,4 1-4395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1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8 8938,'0'0'12311,"-4"-4"-12029,4 4-276,-1 0-1,1-1 1,0 1 0,-1 0-1,1-1 1,-1 1 0,1 0-1,0 0 1,-1-1-1,1 1 1,-1 0 0,1 0-1,-1 0 1,1-1-1,-1 1 1,1 0 0,-1 0-1,1 0 1,-1 0-1,1 0 1,-1 0 0,1 0-1,-1 0 1,1 0 0,-1 1-1,1-1 1,-1 0-1,1 0 1,-1 0 0,1 0-1,-1 1 1,1-1-1,0 0 1,-1 1 0,1-1-1,-1 1 1,-13 23 238,-7 57 204,14-50-325,5-24-98,-56 198 364,45-166-354,-2-1 0,-2-1 0,-25 43 0,42-80-36,0 0 1,0-1-1,0 1 1,0 0-1,0 0 1,0 0-1,0 0 1,0-1-1,0 1 1,0 0 0,0 0-1,0 0 1,0 0-1,0-1 1,0 1-1,0 0 1,0 0-1,0 0 1,0 0-1,0 0 1,0-1 0,0 1-1,-1 0 1,1 0-1,0 0 1,0 0-1,0 0 1,0 0-1,0-1 1,0 1-1,-1 0 1,1 0-1,0 0 1,0 0 0,0 0-1,0 0 1,-1 0-1,1 0 1,0 0-1,0 0 1,0 0-1,0 0 1,-1 0-1,1 0 1,0 0 0,0 0-1,0 0 1,0 0-1,-1 0 1,1 0-1,0 0 1,0 0-1,0 0 1,0 0-1,0 0 1,-1 0-1,1 1 1,0-1 0,0 0-1,0 0 1,0 0-1,-1 0 1,0-14-29,1 8-21,0-4 38,0 0 0,0 1 0,1-1 0,3-13 0,-4 22 2,0 0 1,0 0-1,1 0 0,-1 0 1,0 0-1,1 0 1,-1 0-1,0 0 0,1 0 1,-1 0-1,1 0 1,0 0-1,-1 0 0,1 0 1,0 1-1,0-1 0,-1 0 1,1 0-1,0 1 1,0-1-1,0 1 0,0-1 1,0 1-1,0-1 0,0 1 1,0-1-1,0 1 1,0 0-1,0 0 0,0-1 1,0 1-1,0 0 1,0 0-1,0 0 0,0 0 1,0 0-1,0 0 0,0 0 1,0 1-1,0-1 1,0 0-1,0 1 0,0-1 1,0 1-1,0-1 0,0 1 1,0-1-1,0 1 1,0-1-1,0 1 0,0 0 1,1 1-1,42 33-95,-36-26 100,2-1 0,-1-1 0,1 0 0,0 0 0,0-1 0,0 0 0,19 7 0,-17-9-20,-1-1 1,1 0-1,0-1 0,0 0 1,0-1-1,0 0 1,0-1-1,24-2 1,-32 1 27,0 0 0,0 0 1,-1 0-1,1 0 0,0-1 0,-1 1 1,1-1-1,-1 0 0,1 0 1,-1 0-1,0 0 0,0-1 1,0 1-1,0-1 0,-1 0 0,1 0 1,-1 0-1,1 0 0,-1 0 1,0-1-1,0 1 0,-1-1 1,1 1-1,-1-1 0,1 0 1,-1 1-1,0-1 0,-1 0 0,1 0 1,0-6-1,2-32 82,-2-1-1,-5-52 0,4 95-73,1-1-1,-1 0 0,0 1 0,0-1 0,0 1 0,0-1 1,0 1-1,0-1 0,0 0 0,0 1 0,0-1 0,-1 1 0,1-1 1,0 1-1,0-1 0,0 1 0,-1-1 0,1 0 0,0 1 1,-1 0-1,1-1 0,0 1 0,-1-1 0,1 1 0,0-1 1,-1 1-1,1 0 0,-1-1 0,1 1 0,-1 0 0,1-1 0,-1 1 1,1 0-1,-1 0 0,1-1 0,-2 1 0,2 1 7,-1-1 1,0 1-1,1 0 0,-1-1 0,1 1 0,-1 0 0,1 0 1,-1-1-1,1 1 0,-1 0 0,1 0 0,0 0 1,-1-1-1,1 1 0,0 0 0,0 0 0,0 0 0,-1 0 1,1 0-1,0 0 0,0 0 0,1 1 0,-1 704 901,0-706-936,0 0 0,0-1 0,0 1 1,1 0-1,-1 0 0,0 0 0,0 0 0,0 0 0,1 0 1,-1-1-1,0 1 0,0 0 0,1 0 0,-1 0 0,0 0 1,0 0-1,1 0 0,-1 0 0,0 0 0,0 0 1,1 0-1,-1 0 0,0 0 0,0 0 0,0 0 0,1 0 1,-1 0-1,0 1 0,0-1 0,1 0 0,-1 0 0,0 0 1,0 0-1,0 0 0,1 0 0,-1 1 0,0-1 1,0 0-1,0 0 0,0 0 0,0 1 0,1-1 0,-1 0 1,0 0-1,0 0 0,0 1 0,0-1 0,0 0 0,0 0 1,0 1-1,0-1 0,7-11-947,-1 0 1,0 0-1,-1-1 0,0 1 1,3-15-1,7-26-11099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17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9394,'0'0'10742,"-9"3"-7149,106 57-3017,-84-48-534,-1 0 0,0 1 0,-1 1 0,0 0 0,-2 0 1,1 1-1,11 25 0,44 121 47,-49-116-77,7 22-14,-4 1 1,-2 1 0,-4 1 0,-2 0 0,-4 0 0,-3 135 0,-6-182 2,0-1 0,-2 0 0,0-1 0,-2 1 0,0-1 0,-17 36 0,7-22-22,-2-1 1,-2-1-1,-23 31 1,20-43-43,23-21 49,-1 1 1,1-1-1,0 1 0,-1-1 0,1 0 1,-1 1-1,1-1 0,0 1 0,-1-1 1,1 0-1,-1 0 0,1 1 0,-1-1 1,1 0-1,-1 0 0,0 1 0,1-1 1,-1 0-1,1 0 0,-1 0 0,1 0 1,-1 0-1,0 0 0,1 0 0,-1 0 1,1 0-1,-1 0 0,1 0 0,-1 0 1,1-1-1,-1 1 0,0 0 0,1 0 1,-1 0-1,1-1 0,-1 1 0,1 0 1,0-1-1,-1 1 0,1-1 0,-1 1 1,1 0-1,-1-1 0,1 1 0,0-1 1,-1 1-1,1-1 0,0 1 0,0-1 1,-1 0-1,-4-46-2076,3 10-2131,1-8-6298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00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8194,'0'0'13788,"-18"28"-13349,2-4-336,5-10-50,1 0 0,0 1 0,2 0 1,0 0-1,0 1 0,1 0 0,1 0 0,1 1 1,1 0-1,0 0 0,-2 19 0,3 7 33,1 0 0,3 0 1,8 63-1,-5-84-72,0-1 1,2 0 0,0 0-1,2-1 1,0 1-1,1-2 1,1 1 0,23 32-1,-16-29 51,1-1 0,1 0 0,37 32 0,-46-45-478,-1-2 0,2 0 1,-1 0-1,1-1 1,0 0-1,0-1 0,1 0 1,0-1-1,0 0 0,23 4 1,0-6-6720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17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11506,'0'0'11107,"221"0"-10875,-156-6-112,-7-4-112,-18 7 40,-18 3-48,-15 0-48,-14 6-4777,-8-3-5425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1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11811,'0'0'11186,"189"-19"-10826,-128 9-360,30-3-192,-15-4-2433,-11 1-11346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1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69 551 13051,'0'0'8648,"15"-30"-8354,8-15-223,6-11 27,22-61-1,-43 92 4,-1-1 0,-1 0 0,-2 0 0,0 0 0,-2 0 0,-1-1-1,-3-39 1,3 64-70,-1 0 0,0 0 0,0 0 0,0 0 0,-1-1 0,1 1 0,0 0 0,-1 0 0,0 0 1,1 0-1,-1 0 0,0 0 0,0 0 0,0 0 0,0 1 0,0-1 0,0 0 0,-1 1 0,1-1 0,-1 0 0,1 1 0,-1 0 0,1-1 0,-1 1 0,0 0 0,0 0 0,0 0 0,1 0 0,-1 0 0,0 0 0,0 0 0,0 1 0,0-1 0,-1 1 0,1 0 0,0-1 0,-3 1 0,4 0 153,1 7-21,0 11-78,6 193 436,-3-170-492,3 0 1,1-1-1,15 48 1,-3-33 3,-10-32-18,-1 1-1,-1 1 1,-1-1-1,-1 1 1,2 44-1,-7-67-9,-1 0 1,0 0-1,1 1 1,-1-1-1,0 0 1,0 0-1,0 0 0,-1 0 1,1 0-1,0 0 1,-1-1-1,1 1 0,-1 0 1,0-1-1,1 1 1,-1-1-1,0 1 0,0-1 1,0 0-1,0 0 1,0 0-1,0 0 0,-1 0 1,1 0-1,0-1 1,0 1-1,-1-1 0,1 1 1,-3-1-1,-12 3 9,-1 0 0,-28 0 0,41-3-11,-129 4 39,134-4-94,12 0-64,410-16 132,-283 12-2637,-93 4-3711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1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12163,'0'0'13058,"235"39"-12754,-188-39-304,11 0-72,-14 0-1448,-4-9-6970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1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3505,'0'0'19603,"7"38"-18482,0 0-848,30 207 924,-19 61-606,-11-144-713,-6-143-1687,-1-21 456,0-38-1433,-1 11-1217,1-17-4228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20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10282,'0'0'9214,"0"-5"-8523,-1 0 0,1 0 0,1 0-1,-1 1 1,0-1 0,3-9 0,5 6-561,0 0-1,0 0 1,1 1 0,0 0-1,0 1 1,15-8 0,66-30-101,-73 37-5,0-1-24,0 1-1,1 1 0,0 1 1,0 0-1,0 2 0,0 0 1,1 0-1,-1 2 0,1 1 1,-1 0-1,23 3 0,-35-1-7,0-1-1,-1 1 0,1 0 0,0 1 0,-1-1 0,0 1 0,0 0 0,0 0 0,0 1 0,0 0 1,0 0-1,-1 0 0,0 0 0,0 0 0,0 1 0,0 0 0,-1 0 0,0 0 0,0 0 0,0 1 1,-1-1-1,4 12 0,0 1-66,-1 1-1,-1 0 1,-1 1 0,0-1 0,-1 37-1,-2-45 72,0 0-1,-1-1 1,-1 1 0,0 0-1,0 0 1,-1 0-1,0-1 1,-1 0-1,0 1 1,-1-1 0,0-1-1,0 1 1,-1-1-1,-1 0 1,1 0-1,-1-1 1,-1 1 0,0-2-1,0 1 1,0-1-1,-1 0 1,0-1-1,0 0 1,-13 6 0,1-2-188,-1 0 1,-1-1-1,0-2 1,0 0-1,0-1 1,-1-2 0,0 0-1,0-2 1,0 0-1,-48-4 1,42-3-2854,13-12-2600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20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0 8770,'0'0'11042,"-35"40"-9141,35-40-1901,-148 181 1276,134-162-1160,0 1-1,2 0 1,0 1 0,2 1 0,0 0-1,2 0 1,0 1 0,1 0 0,-7 45-1,13-60-93,-6 29 58,1 1 0,3 0 1,0 0-1,4 41 0,0-64-67,1 1 0,0-1-1,1 0 1,0 0-1,2 0 1,0-1 0,0 1-1,1-1 1,1 0-1,0-1 1,1 1 0,17 20-1,-11-19-43,1 0 0,0-1-1,1-1 1,1-1 0,0 0-1,0-2 1,1 1 0,1-2-1,-1-1 1,1 0 0,1-1-1,0-1 1,0-1 0,0-1-1,0 0 1,1-2 0,26 0-1,-44-2-147,0 1 0,0-1 0,0-1 0,1 1 0,-1 0-1,0-1 1,0 0 0,0 0 0,5-2 0,7-15-5197,-9-10-9890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2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 15307,'0'0'7578,"-1"0"-7525,1 0 0,0 0 0,-1-1 0,1 1 1,-1 0-1,1 0 0,-1 0 0,1-1 0,-1 1 0,1 0 0,-1 0 0,1 0 1,-1 0-1,1 0 0,-1 0 0,1 0 0,-1 0 0,1 0 0,-1 0 1,1 0-1,-1 0 0,1 1 0,0-1 0,-1 0 0,1 0 0,-1 0 0,1 1 1,-1-1-1,1 0 0,0 0 0,-1 1 0,1-1 0,-1 1 0,1-1 1,0 0-1,-1 1 0,1-1 0,0 0 0,0 1 0,-1-1 0,1 1 0,0-1 1,0 1-1,4 48 253,1-1 1,4 0-1,18 64 1,-13-57-204,-13-48-97,24 92 95,37 99-1,-51-170-117,1 0-1,1-1 1,1-1-1,1 0 1,2-1-1,1 0 1,0-1-1,27 25 1,-40-44-27,1 1 1,-1-1-1,1 0 1,1-1-1,-1 1 1,0-1-1,1 0 0,0-1 1,0 0-1,14 5 1,-20-8 32,-1 0 0,0 0 0,1 0 0,-1 0-1,0 0 1,1 0 0,-1 0 0,0 0 0,1 0 0,-1 0 0,0 0 0,1 0 0,-1 0 0,0 0-1,1-1 1,-1 1 0,0 0 0,1 0 0,-1 0 0,0-1 0,0 1 0,1 0 0,-1 0 0,0-1-1,0 1 1,1 0 0,-1 0 0,0-1 0,0 1 0,0 0 0,0-1 0,1 1 0,-1 0 0,0 0-1,0-1 1,0 1 0,0 0 0,0-1 0,0 1 0,0-1 0,0 1 0,0 0 0,0-1 0,0 1-1,0 0 1,0-1 0,0 1 0,-1-1 0,-6-20-575,-4 8-579,0 0-1,-1 0 0,0 1 0,-15-10 0,17 13-753,-34-30-10669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23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 8162,'0'0'11754,"-12"29"-10875,-82 207 181,-153 251 252,235-466-1349,7-11-196,5-9 82,-1 1 1,1-1-1,-1 1 0,0-1 1,1 1-1,-1-1 1,0 0-1,0 0 0,0 1 1,0-1-1,-1 0 1,1 0-1,0 0 0,0 0 1,-2 1-1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24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 6 7562,'0'0'9938,"1"-1"-9890,-1 1-1,0 0 1,-1 0 0,1 0 0,0-1 0,0 1 0,0 0-1,0 0 1,0-1 0,0 1 0,0 0 0,0 0 0,0 0 0,0-1-1,0 1 1,-1 0 0,1 0 0,0 0 0,0 0 0,0-1-1,0 1 1,-1 0 0,1 0 0,0 0 0,0 0 0,0 0 0,0 0-1,-1-1 1,1 1 0,0 0 0,0 0 0,-1 0 0,1 0-1,0 0 1,0 0 0,0 0 0,-1 0 0,1 0 0,0 0 0,0 0-1,-1 0 1,1 0 0,0 0 0,0 0 0,0 0 0,-1 0-1,1 1 1,0-1 0,0 0 0,0 0 0,-1 0 0,1 0-1,0 0 1,0 0 0,-1 1 0,-13 9 648,1 2 0,-21 20 0,-17 16-319,-53 35 15,-223 135 1,327-218-380,-1 0-1,1 0 1,-1 1-1,1-1 1,0 0-1,-1 0 1,1 1-1,0-1 1,-1 0-1,1 1 1,0-1-1,0 0 1,-1 1-1,1-1 1,0 0-1,0 1 1,-1-1-1,1 0 1,0 1-1,0-1 1,0 1-1,0-1 1,0 1 0,0-1-1,0 0 1,-1 1-1,1-1 1,0 1-1,1-1 1,-1 1-1,0-1 1,0 0-1,0 1 1,0-1-1,0 1 1,0-1-1,0 0 1,1 1-1,-1-1 1,0 1-1,0-1 1,1 0-1,-1 1 1,0-1-1,0 0 1,1 1-1,-1-1 1,0 0 0,1 0-1,-1 1 1,0-1-1,1 0 1,0 1-1,21 11 242,6 0-77,235 111 447,-234-106-617,0 1-1,0 2 1,-2 1-1,-1 1 0,0 1 1,31 39-1,-13-8-47,-75-152-3590,13 45-3651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0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8770,'0'0'13797,"-2"-2"-12687,9 10-955,69 94 162,143 204-93,-189-260-238,40 68 62,-64-102-99,0 1 1,-1-1-1,0 1 1,-1 1-1,0-1 1,-1 1-1,1 18 0,-3-30-52,-1 1-1,0-1 0,0 0 0,0 0 1,0 1-1,0-1 0,-1 0 0,1 0 1,-1 1-1,1-1 0,-1 0 0,0 0 0,0 0 1,0 0-1,0 0 0,0 0 0,0 0 1,-1 0-1,1-1 0,0 1 0,-1 0 1,0-1-1,1 1 0,-1-1 0,0 0 0,0 1 1,0-1-1,0 0 0,0 0 0,0 0 1,0 0-1,0-1 0,0 1 0,0-1 1,-1 1-1,-2 0 0,-30 1-4408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2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11146,'0'0'10739,"-6"15"-10510,-24 70 192,-92 223 566,118-301-996,3-4-13,-1 0 0,0 1 0,1-1 0,-1 1 0,1-1 0,0 1 0,0-1-1,0 7 1,23-9-224,-14 0 236,0 0 0,0 1 1,-1 0-1,1 0 1,-1 1-1,1 0 1,-1 0-1,0 1 1,0 0-1,0 0 0,-1 1 1,1 0-1,9 9 1,-9-8 9,0 0 1,0 0-1,1-1 1,0 0-1,0 0 0,1-1 1,-1 0-1,1 0 1,15 3-1,-17-5 0,0-1-1,-1 0 0,1-1 1,0 1-1,0-2 0,-1 1 1,1-1-1,0 1 1,0-2-1,-1 1 0,1-1 1,-1 0-1,1-1 0,-1 1 1,0-1-1,0 0 1,0-1-1,-1 0 0,1 1 1,8-9-1,-8 5 18,-1 0-1,0 0 1,0-1-1,0 0 1,-1 0-1,0 0 1,0-1-1,-1 1 1,0-1-1,-1 0 1,0 1-1,0-1 1,-1 0-1,0-18 1,0-134 2114,-2 240-1470,8 186 198,-4-225-830,3 0 0,1 0 0,2-1 0,21 58-1,-28-91-43,12 26 61,-14-31-58,1 0 1,-1 0 0,1 0-1,0 0 1,-1 0 0,1 0-1,0 0 1,0 0 0,0 0 0,0 0-1,-1 0 1,1-1 0,0 1-1,0 0 1,1-1 0,-1 1-1,0 0 1,0-1 0,0 0-1,0 1 1,2-1 0,-2 0-35,-1-1 0,1 0 0,0 0 0,0-1 0,0 1 0,-1 0 0,1 0 0,-1 0 0,1 0 0,-1 0 0,1-1 0,-1 1 0,0 0 0,0-1 0,1 1 0,-1 0 0,0 0 0,0-1 0,0 1 0,0 0 0,-1-1 0,1 1 0,0 0 0,-1-2 0,1-4-262,0-40-3077,0-4-6143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25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11226,'0'0'8218,"18"189"-5897,3-69-881,8 20-456,0 10-328,-10-10-104,-9-13-224,-10-19-103,0-20-225,-61-20-24,3-25-1209,3-24-4264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27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43 2633,'0'0'16985,"-6"0"-16816,0 1-1,-4 1 0,-1-2 3175,11 2-2778,4 6-331,14-5-38,0-1-1,1 0 0,0-1 1,34-4-1,-3 1 51,171 4 429,-6-1-3672,-214-1 2919,-1 0 0,1 0-1,-1 0 1,0-1 0,1 1 0,-1 0-1,1 0 1,-1-1 0,0 1-1,1 0 1,-1-1 0,0 1-1,1-1 1,-1 1 0,0 0 0,0-1-1,1 1 1,-1-1 0,0 1-1,0-1 1,0 1 0,0-1 0,0 1-1,1-1 1,-1 1 0,0 0-1,0-1 1,0 1 0,0-1-1,0 1 1,-1-1 0,1 1 0,0-1-1,0 1 1,0-1 0,0 1-1,0-1 1,-1 1 0,1-1 0,-1 0-1,-8-21-3421,-13-1-2386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28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11690,'0'0'12291,"66"-4"-11803,-12 4-152,7 7-120,-3 3-152,-3 0-64,-8-4-48,0-6-848,-14 0-3153,-4-6-14515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2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160 297 10850,'0'0'12202,"0"0"-12175,0 0 0,-1 0 0,1 0 0,0 1 0,0-1 0,-1 0 0,1 0 0,0 0 0,0 0 0,-1-1 0,1 1 0,0 0 0,0 0 0,0 0 0,-1 0 0,1 0 0,0 0 0,0 0 0,-1 0 0,1 0 0,0-1 1,0 1-1,0 0 0,-1 0 0,1 0 0,0 0 0,0-1 0,0 1 0,0 0 0,0 0 0,-1 0 0,1-1 0,0 1 0,0 0 0,0 0 0,0 0 0,0-1 0,0 1 0,0 0 0,0 0 0,0-1 0,0 1 0,0 0 0,0 0 0,0-1 1,0 1-1,0-290 1488,0 297-1413,0 30-103,1 0 1,2-1-1,1 1 0,2-1 0,2 0 1,17 49-1,0-22 24,-15-41-14,-1 0 0,-1 0 0,-1 1 0,-1 0 0,-1 0 0,-1 1 0,2 29 0,-7-52-7,1 1 1,-1-1 0,0 1 0,0-1 0,0 0 0,0 1 0,0-1 0,0 0 0,0 0 0,0 1 0,0-1-1,0 0 1,-1 0 0,1 0 0,0 0 0,-1-1 0,1 1 0,-1 0 0,1-1 0,-1 1 0,1-1 0,-1 1 0,1-1-1,-4 1 1,-46 9 27,44-9-27,-181 15-543,747-16-1182,-495-3-2259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29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3201,'0'0'19078,"7"0"-17948,87 2 656,74-1-966,-142-2-963,0-2-1,-1 0 1,1-2-1,29-9 0,-32 5-928,-14-1-3437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0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661 10 5393,'0'0'11113,"10"-6"-8063,-101 12 275,-361-16-2657,387 15-667,61-5-2,1 0 0,-1 1 0,1 0 0,0-1 0,-1 1 0,1 1 0,0-1 0,0 0 0,-1 1 0,1 0 0,0-1 0,1 1 0,-1 0 0,0 1 0,0-1 0,-3 5 0,5-4 13,0-1-1,0 1 1,0 0-1,1 0 1,-1-1-1,1 1 1,0 0-1,0 0 1,0 0-1,0 0 1,0-1-1,0 1 1,1 0-1,0 0 1,1 4-1,20 39 488,-6-25-419,-1 1 0,-2 1 1,0 0-1,-1 1 0,-2 0 1,0 1-1,-2 0 0,6 26 1,-1 43 6,-4 1 0,-6 186 0,-5-144-50,0-34-29,5 118 16,-3-215-28,1-1 0,-1 0 0,1 0 0,0 0 0,1 0 0,2 8 0,-3-12 37,0 1 0,0-1 0,0 0 0,-1 0 0,1 0 0,0 1 1,1-1-1,-1 0 0,0-1 0,0 1 0,0 0 0,1 0 0,-1 0 0,0-1 0,1 1 1,-1-1-1,0 1 0,1-1 0,-1 1 0,1-1 0,-1 0 0,1 0 0,-1 0 0,1 0 0,1 0 1,108 10 54,-73-9-223,31 0-891,-27-11-5299,-16-1-4137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10538,'0'0'13188,"8"24"-12966,16 61 132,27 164 0,-40 113-119,-11-278-407,6-104-1126,24-89-5025,-19 53-477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1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1 209 3225,'0'0'17932,"0"-7"-17096,0 4-789,-1 0 0,1 1 0,0-1 1,1 0-1,-1 1 0,0-1 0,1 0 0,-1 1 1,1-1-1,0 1 0,0-1 0,0 1 1,0-1-1,0 1 0,3-3 0,0 0 51,1 0 0,0 0 0,0 1 0,0 0-1,1 0 1,10-6 0,14-8 3,2 1 0,0 2 1,1 1-1,0 2 0,1 1 0,1 1 1,-1 2-1,1 2 0,55-3 0,-85 8-102,-1 1-1,1 1 1,-1-1-1,1 1 1,-1-1-1,1 1 1,-1 1-1,1-1 1,-1 1 0,0-1-1,0 1 1,1 0-1,-1 1 1,-1-1-1,1 1 1,0 0-1,-1 0 1,6 5-1,-3 1-4,0-1 0,-1 1-1,0 0 1,0 1 0,-1-1-1,0 1 1,3 13 0,-1-3-29,-1 1 1,-1-1 0,-1 1 0,0 0 0,-2 0 0,0 0 0,-1 0-1,-2-1 1,-5 33 0,5-46 21,-1 0 0,-1-1 0,1 1 0,-1-1 0,0 1-1,0-1 1,-1 0 0,0-1 0,0 1 0,0-1 0,-1 0 0,1 0 0,-1-1-1,-1 1 1,1-2 0,0 1 0,-1 0 0,0-1 0,0-1 0,0 1 0,-14 2-1,0 0-90,0-1-1,0-1 0,0 0 1,-1-2-1,1-1 0,-30-3 1,50 3-66,-1 0 1,1 0 0,0 0 0,-1 0 0,1 0 0,0 0 0,0-1-1,0 1 1,-1-1 0,1 1 0,0 0 0,0-1 0,0 0 0,0 1-1,0-1 1,-1 0 0,1 0 0,1 1 0,-1-1 0,0 0-1,0 0 1,0 0 0,0 0 0,1 0 0,-1 0 0,0 0 0,1-1-1,-1 1 1,0-2 0,0-11-8806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10442,'0'0'10594,"-33"35"-9553,-106 119-153,130-142-813,0 0 0,0 1 0,1 0 0,1 1 0,0 0 0,1 0 0,1 0 0,0 0 0,1 1 0,0 0 0,-2 20 0,2-11 4,-2 9-10,1 1 0,2 0-1,1 0 1,2 0 0,7 59 0,-5-85-59,0 0-1,0 0 1,1-1 0,0 1-1,0 0 1,1-1-1,0 0 1,1 1 0,-1-2-1,1 1 1,0 0-1,1-1 1,0 0 0,0-1-1,0 1 1,1-1-1,-1 0 1,1-1 0,0 1-1,12 4 1,-5-3-80,1-1 1,0 0-1,0-1 0,0 0 1,0-1-1,1-1 1,-1-1-1,1 0 0,-1-1 1,17-1-1,-26 0-213,0 0-1,0 0 0,0 0 1,0-1-1,0 0 1,9-5-1,13-13-4844,-4-6-8335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0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505 1 8530,'0'0'10690,"-95"247"-9770,41-142-144,-8 2-135,-3-3-73,0-6-288,3-16-160,15-24-48,15-15-72,10-21-240,22-41-2385,7-23-2888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2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10842,'0'0'12551,"9"-4"-11799,-7 3-725,0 0 0,0 0 0,0 1-1,0-1 1,0 0 0,0 1 0,0-1 0,0 1 0,1 0-1,-1-1 1,0 1 0,0 0 0,1 1 0,-1-1-1,0 0 1,0 0 0,0 1 0,0 0 0,1-1 0,-1 1-1,0 0 1,0 0 0,0 0 0,0 0 0,-1 0-1,1 1 1,0-1 0,0 0 0,-1 1 0,1 0 0,-1-1-1,1 1 1,-1 0 0,0 0 0,0-1 0,2 5-1,19 28 196,-2 1 0,-1 1 0,15 41-1,35 121-27,12 27-659,-80-223 438,0 1-5,0 0 1,0 0 0,0 0-1,0 0 1,1-1 0,-1 1 0,1 0-1,0-1 1,0 1 0,0-1-1,0 0 1,0 0 0,0 0-1,4 3 1,-9-17-1048,-19-22-1261,-6-1-3326,-2 2-4808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0 8346,'0'0'10738,"-105"166"-9474,51-74-143,-4 5-265,0 4-272,7-9-296,11-14-240,8-10-48,17-19-344,12-13-440,3-20-1009,3-16-711,23 0-1625,-8-22-4873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3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1608,'0'0'20397,"213"42"-19821,-180-35-336,-4-1-176,0-6-64,-7 0-728,-8-9-2977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9882,'0'0'13699,"184"0"-13395,-144-6-304,-14-1-136,-5-2-3649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24 163 9914,'0'0'9551,"-4"28"-8240,-13 91-468,16-111-789,0 0 0,0 0 0,1 0 0,0 0 0,1 0 0,0 0 0,0 0 0,1-1 0,0 1 0,0 0 0,0 0 0,1-1 0,1 0 0,5 11 0,-5-12-27,0-1-1,0-1 1,1 1-1,-1 0 1,1-1 0,0 0-1,0 0 1,1-1 0,-1 0-1,1 1 1,0-2-1,0 1 1,0-1 0,10 3-1,-5-3-9,1 0 1,-1 0-1,1-1 0,0-1 0,-1 0 1,1-1-1,-1 0 0,1-1 0,-1 0 0,0-1 1,1 0-1,-1 0 0,0-2 0,-1 1 1,1-1-1,-1-1 0,12-8 0,-11 6-12,0 0-1,-1-1 1,0 0-1,-1-1 0,0 1 1,0-2-1,-1 0 1,0 0-1,-1 0 1,-1-1-1,0 0 0,0 0 1,-1 0-1,-1-1 1,0 0-1,0 0 0,-1 0 1,-1 0-1,-1-1 1,0 1-1,-1-21 1,0 26-8,-1 1 1,-1-1 0,0 0 0,0 1 0,0-1-1,-1 1 1,0 0 0,0 0 0,-1 0 0,0 0-1,0 1 1,-1-1 0,0 1 0,0 0-1,0 1 1,-1-1 0,0 1 0,0 0 0,0 0-1,0 1 1,-1 0 0,0 0 0,0 0 0,-12-4-1,5 3-47,-1 0 0,0 1 0,0 0-1,0 1 1,0 1 0,0 0-1,-1 1 1,1 1 0,0 0-1,-1 1 1,-29 6 0,39-5-227,0 0-1,-1 0 1,1 1 0,1-1-1,-1 1 1,0 1 0,1-1-1,0 1 1,-1 0 0,1 0-1,1 1 1,-1-1 0,1 1-1,0 0 1,0 0 0,0 1-1,-3 5 1,-7 27-8314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4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5217,'0'0'18868,"199"241"-18252,-177-52-72,-22 46-224,0-17-79,-15-48-153,-3-63-88,7-45-385,8-6-527,3-27-704,0-6-2161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6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7634,'0'0'14668,"14"9"-14621,0 1-48,1 0-1,-1 1 1,-1 1 0,0 0 0,0 1 0,-1 0-1,-1 1 1,0 0 0,-1 0 0,13 26-1,-17-24-49,-1 0 0,-1 1 0,0-1 0,-1 1 0,-1 0 0,0 0-1,-1 0 1,-1 0 0,-1 0 0,-4 24 0,4-31 33,-1 0 0,-1 0 0,1 0 0,-2 0 1,1-1-1,-1 1 0,-1-1 0,0 0 0,0 0 0,-1-1 1,0 1-1,0-1 0,-1-1 0,0 1 0,0-1 0,-1 0 1,0-1-1,-9 6 0,-14 3-391,31-15 343,-1 0 0,1 0 0,-1 1 0,1-1 0,-1 0 1,1 0-1,-1 1 0,0-1 0,1 0 0,-1 0 0,1 0 1,-1 0-1,0 0 0,1 0 0,-1 0 0,0 0 0,1 0 1,-1 0-1,1 0 0,-1 0 0,0-1 0,1 1 0,-1 0 1,1 0-1,-1-1 0,1 1 0,-1 0 0,1-1 1,-1 1-1,1 0 0,-1-1 0,1 1 0,-1-1 0,1 1 1,0-1-1,-1 1 0,1-1 0,0 1 0,-1-1 0,1 1 1,0-1-1,0 0 0,0 1 0,-1-1 0,1 1 0,0-1 1,0 0-1,0 1 0,0-2 0,1-9-782,0-1-1,1 1 1,1-1 0,0 1-1,0 0 1,1 0-1,0 0 1,1 0 0,1 1-1,-1 0 1,12-15-1,14-16-970,49-51-1,-26 31 4532,4-3 3237,-13 13-4944,-44 50-1021,1-1 1,-1 1-1,0-1 0,1 1 0,-1-1 1,0 1-1,0-1 0,0 0 1,-1 0-1,1 0 0,0 1 1,-1-1-1,1 0 0,-1 0 1,1 0-1,-1 0 0,0 0 1,0 0-1,0 0 0,0 0 0,0 0 1,-1-2-1,0 2 109,1 1-1,-1 0 1,0-1-1,0 1 1,0 0 0,0 0-1,0 0 1,0 0-1,0 0 1,-1 0 0,1 0-1,0 0 1,-1 1-1,1-1 1,0 0 0,-1 1-1,1-1 1,-1 1-1,1-1 1,-1 1-1,1 0 1,-1 0 0,1 0-1,-1-1 1,1 1-1,-3 1 1,-3 0 64,0 0 1,0 0-1,0 1 0,0 0 1,0 0-1,0 1 1,0-1-1,1 2 0,-1-1 1,1 1-1,0 0 0,0 0 1,0 0-1,1 1 0,0 0 1,0 0-1,0 1 1,0 0-1,1-1 0,0 1 1,0 1-1,-4 8 0,-1 2 31,1 0 0,0 1 0,1 0 0,1 1 0,1 0 0,0-1 0,-1 25-1,4-28-147,1-1-1,0 0 0,1 0 0,1 0 0,0 0 1,1 0-1,4 16 0,-4-24-33,1 0-1,-1 0 1,1 0-1,0 0 0,1-1 1,-1 1-1,1-1 1,0 0-1,1 0 1,-1-1-1,1 1 1,0-1-1,0 0 1,0 0-1,1 0 1,-1-1-1,9 4 1,1-2-180,-1 0 1,1 0 0,0-2 0,0 0 0,0-1 0,1 0 0,-1-1-1,0-1 1,1 0 0,-1-1 0,22-5 0,13-7-4263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11330,'0'0'12507,"189"-16"-12499,-160 3-8,11-27-952,-8 1-2873,-10-3-8250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6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13659,'0'0'10634,"224"-13"-10354,-184 10-280,0 3-176,-11 0-2096,-4-3-7578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153 218 8346,'0'0'11356,"23"26"-10530,-2-3-567,1 0 0,38 30 0,-58-52-236,0 1 0,-1-1 0,1 0 0,0 0 0,0 0 1,0 0-1,1 0 0,-1 0 0,0-1 0,0 1 0,0-1 1,0 0-1,1 1 0,-1-1 0,0 0 0,0 0 0,1 0 1,-1-1-1,0 1 0,0-1 0,0 1 0,0-1 1,1 1-1,-1-1 0,0 0 0,0 0 0,0 0 0,2-2 1,1-2 49,0 1 1,0-1 0,-1 0 0,1 0 0,-1-1 0,5-9-1,-5 9-17,1-3-8,1 0 0,-2-1 1,1 0-1,-1 0 0,-1 0 0,0 0 1,0 0-1,-1-1 0,1-13 0,-3 18-33,0 1-1,0-1 0,0 1 1,0-1-1,-1 1 1,0-1-1,0 1 0,-1-1 1,1 1-1,-1 0 0,0 0 1,-1-1-1,1 2 0,-1-1 1,0 0-1,0 0 0,-1 1 1,1 0-1,-7-6 0,-1 1-13,0 1-1,0 1 1,-1 0 0,1 1-1,-2 0 1,1 0-1,-1 2 1,1-1 0,-1 2-1,-1 0 1,-24-3-1,29 5-201,1 0 0,-1 1-1,0 0 1,0 1-1,0 0 1,1 0 0,-1 0-1,1 1 1,-1 1-1,1 0 1,0 0 0,-1 0-1,2 1 1,-1 0-1,0 1 1,1 0 0,0 0-1,-13 12 1,-19 34-4679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0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 79 3633,'0'0'7875,"8"-12"-6328,24-34-68,-32 46-1181,1-1 0,0 1 0,-1-1 0,1 0 0,-1 1 0,1-1 0,-1 0 0,1 0 0,-1 1 0,0-1 0,1 0 0,-1 0 0,0 0 0,1 0 0,-1 1 0,0-1 0,0 0 0,0 0 0,0 0 0,0 0-1,0 0 1,0 0 0,0 1 0,0-3 0,-18 6 879,-22 21-1852,-229 201 741,256-214-60,-21 14 819,-8 23-833,-84 60 304,125-105-289,1-3 370,4 1-365,0 0-1,-1-1 1,1 1-1,0-1 0,0 0 1,0 0-1,0 0 1,4-2-1,10 2 67,-12 1-64,0 1 0,0 0 0,-1 1 0,1-1 0,-1 1 0,0 0 0,1 1 0,-2-1 0,1 1 0,6 6 0,28 17 4,250 142 34,-173-98-24,-96-61 24,-14-12-257,-20-26-1161,-7 4-1906,-3 1-3949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7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7962,'0'0'13603,"15"199"-13147,-15-141-216,0-5-240,-7-18-216,-8-12-1865,1-19-4400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8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11843,'0'0'11122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7906,'0'0'13163</inkml:trace>
  <inkml:trace contextRef="#ctx0" brushRef="#br0" timeOffset="1">370 1 16916,'0'0'6385</inkml:trace>
  <inkml:trace contextRef="#ctx0" brushRef="#br0" timeOffset="2">584 4 2721,'0'0'14195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11266,'0'0'11595,"-8"183"-11011,1-115-312,-4-9-256,11-17-16,0-12-392,0-21-1352,18-9-11915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3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35 257 3505,'0'0'8868,"-3"10"-8290,-12 31-3,12-30 4990,-6-20 2063,6-13-4872,3-32-3280,1 37 1266,-1 16-770,1 0-1,-1 0 1,1 0 0,-1 0-1,1 0 1,-1 0 0,1 1-1,0-1 1,-1 0 0,1 0-1,0 1 1,0-1 0,0 0-1,0 1 1,-1-1 0,1 0-1,2 0 1,16-16-271,-14 3 57,-1 1 0,-1-1 0,0 0 0,-1 0 0,-1 0 0,0 0 0,0 0 0,-3-20 0,2 2-356,-1 32 575,1-1 0,0 1 0,-1-1-1,1 1 1,-1-1 0,1 1 0,0-1 0,-1 1-1,1-1 1,-1 1 0,1 0 0,-1-1-1,1 1 1,-1 0 0,1 0 0,-1-1 0,0 1-1,1 0 1,-1 0 0,1 0 0,-1 0-1,0 0 1,1 0 0,-1 0 0,1 0 0,-1 0-1,0 0 1,1 0 0,-1 0 0,1 0-1,-1 0 1,0 1 0,0-1 0,0 0 31,0 0 1,0 0-1,0 1 1,0-1 0,0 0-1,0 1 1,0-1-1,0 0 1,0 1-1,0-1 1,0 1-1,0 0 1,0-1-1,0 1 1,0 0 0,1-1-1,-1 1 1,0 0-1,1 0 1,-1 0-1,-1 1 1,1 8 51,1 0 0,0 0 0,1 0 0,0 0 0,0 0 1,1 0-1,0 0 0,1 0 0,0 0 0,0-1 0,1 0 0,7 12 0,9 28 14,-2 10-52,-3 0 0,-3 1 0,-2 1 1,-2 0-1,-2 80 0,-14-140-166,-92 2-851,76-1-245,71-1 518,-22-2 705,1-2-1,0 0 0,-1-2 0,0-1 1,0-1-1,-1-1 0,30-14 0,36-24-2783,-60 27-3119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0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9482,'0'0'14475,"3"-7"-14040,-2 4-407,0 0 0,1 0 0,-1 0 0,1 0 0,0 1 0,0-1 0,0 0 0,0 1 0,0 0 0,1-1 0,-1 1 0,1 0 0,-1 0 0,6-3 0,2 0 51,-1 1 0,1 0 0,-1 1 0,17-4 0,-11 4-40,-1 0 1,1 0 0,-1 1-1,1 1 1,15 1 0,-27 0-44,0 0 1,1 1-1,-1-1 1,0 1-1,0-1 1,0 1-1,0 0 1,1 0 0,-1 1-1,-1-1 1,1 0-1,0 1 1,0 0-1,-1 0 1,1 0-1,0 0 1,-1 0-1,0 0 1,0 1-1,0-1 1,0 1-1,0 0 1,0-1-1,0 1 1,-1 0 0,0 0-1,1 0 1,0 5-1,1 4 5,-1 0 0,0 0 0,0 0-1,-1 0 1,-1 0 0,0 1 0,-1-1 0,0 0 0,-1 0 0,0 0-1,-1 0 1,-5 13 0,5-18-12,0 1 0,0-1 0,-1 0 0,0 0-1,-1-1 1,1 1 0,-1-1 0,-1 0 0,1 0 0,-1-1-1,0 1 1,0-1 0,0 0 0,-1-1 0,0 0 0,0 0 0,0 0-1,0-1 1,-12 4 0,19-7 7,0 0 1,0 0-1,0 0 1,-1-1-1,1 1 1,0 0-1,0 0 0,0 0 1,0 0-1,0 0 1,0 0-1,0 0 0,-1 0 1,1 0-1,0-1 1,0 1-1,0 0 0,0 0 1,0 0-1,0 0 1,0 0-1,0-1 0,0 1 1,0 0-1,0 0 1,0 0-1,0 0 1,0 0-1,0-1 0,0 1 1,0 0-1,0 0 1,0 0-1,0 0 0,0 0 1,0-1-1,0 1 1,0 0-1,0 0 0,0 0 1,0 0-1,0 0 1,0 0-1,0-1 1,0 1-1,1 0 0,-1 0 1,0 0-1,0 0 1,0 0-1,0 0 0,0 0 1,0 0-1,0-1 1,1 1-1,-1 0 0,0 0 1,0 0-1,0 0 1,0 0-1,0 0 0,1 0 1,-1 0-1,0 0 1,0 0-1,0 0 1,12-12-138,-5 7 93,1 0 1,0 0-1,0 1 1,1 0 0,-1 1-1,1 0 1,0 0 0,-1 1-1,1 0 1,0 1-1,0 0 1,1 0 0,-1 1-1,0 0 1,0 1 0,10 1-1,-17-1 43,0-1-1,0 1 0,0 0 1,0 0-1,0 1 1,0-1-1,0 0 0,-1 1 1,1-1-1,0 1 1,-1-1-1,1 1 1,-1 0-1,0 0 0,1 0 1,-1 0-1,0 0 1,0 0-1,0 0 1,-1 0-1,1 0 0,0 0 1,0 3-1,5 57 4,-6-49 9,1 11 39,-1 0 0,-1 1 0,-1-1 0,-10 43 0,11-61-38,0 0 1,-1 0-1,0-1 1,0 1-1,-1-1 1,1 0-1,-1 0 1,0 0-1,0 0 1,-1 0-1,0 0 1,0-1-1,0 0 1,0 0-1,0 0 1,-1 0-1,0-1 1,0 1-1,0-1 1,0-1-1,0 1 1,-1-1-1,1 0 1,-1 0-1,-10 2 1,10-3 14,0 0 1,0 0-1,0-1 1,0 0-1,0 0 1,0 0 0,0-1-1,0 0 1,0 0-1,0-1 1,0 1-1,1-1 1,-9-4 0,11 4-232,-1-1 0,1 0 1,0 1-1,0-1 1,0 0-1,0 0 0,0-1 1,1 1-1,-1 0 0,1-1 1,0 0-1,0 1 1,0-1-1,1 0 0,-1 0 1,1 0-1,0 0 1,0 0-1,0-8 0,0-13-9314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8906,'0'0'6137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1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15843,'0'0'5714,"-58"218"-5714,58-162-737,0-21-4440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3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 12723,'0'0'7216,"-1"-5"-6565,-2 1 143,0 13-228,0 35 59,2 63-144,1-41-263,11 73 0,-8-115-463,2 0-1,0 0 0,1-1 1,2 0-1,0 0 0,17 30 1,-24-82-14975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3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13179,'0'0'10370,"188"-75"-10034,-126 72-192,-11 3-144,-4 0-40,-11 13-1384,-14 0-3761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06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95 267 4841,'0'0'7103,"-11"-7"1955,10 4-8940,0 0 0,-1-1 0,1 1 0,0 0 0,-1 1 0,0-1 0,0 0 0,0 0 1,0 1-1,-5-5 0,-13-22-120,17 19 25,0-1-1,1 0 0,1 0 1,0 0-1,0 0 0,1 0 0,2-15 1,-1-5 159,-1 29-178,0-1 0,0 1 0,1 0 0,-1-1 1,1 1-1,-1-1 0,1 1 0,0 0 0,0 0 1,0-1-1,0 1 0,1 0 0,-1 0 0,0 0 1,1 0-1,-1 1 0,1-1 0,0 0 0,0 1 1,-1-1-1,1 1 0,0-1 0,0 1 1,1 0-1,-1 0 0,0 0 0,0 0 0,1 0 1,-1 0-1,0 1 0,5-1 0,8-2-9,1 1 0,-1 1 0,1 1 0,16 1-1,-6 0 3,-23-1 2,-2 0-5,4 0 7,-1 0-1,1 0 0,-1 1 1,1 0-1,-1-1 1,0 1-1,1 1 0,-1-1 1,0 1-1,0 0 1,0 0-1,0 0 1,0 0-1,-1 1 0,1-1 1,4 5-1,-4-2 1,0 0-1,1 0 0,-2 1 1,1-1-1,-1 1 1,0 0-1,0 0 0,0 0 1,2 13-1,1 8 5,-2 1 1,-1-1-1,-1 1 0,-2 33 1,0-38 3,0-3-9,0 7 4,-1 0 0,-5 34 0,4-51-3,0 0 0,-1 0 1,0 0-1,-1-1 0,0 1 1,-1-1-1,0 0 0,0 0 1,-9 10-1,-18 26 7,24-32-5,-1 1 0,0-2 0,-1 1 0,0-1 0,-1-1 0,0 0 0,-16 11 0,19-19 19,1-1 0,0 0-1,0-1 1,-1 0 0,1 0-1,-1-1 1,1 1 0,-1-2-1,-13-1 1,-7 1 49,26 0-68,0 1 1,0-1-1,1 0 0,-1 0 0,0 1 0,1-1 1,-1 0-1,1-1 0,-1 1 0,1 0 0,0 0 0,-1-1 1,1 1-1,0 0 0,0-1 0,0 1 0,0-1 1,0 0-1,0 1 0,1-1 0,-1 0 0,0 0 1,1 1-1,-1-1 0,1 0 0,0 0 0,0 0 0,0-2 1,-6-55 70,6 58-74,0 0 0,1 0 0,-1-1 0,0 1 0,0 0 0,1 0 0,-1 0 0,0 0-1,1 0 1,-1 0 0,1 0 0,-1 0 0,1 0 0,0 0 0,-1 1 0,1-1 0,0 0 0,0 0 0,-1 0 0,1 1 0,0-1 0,0 0 0,0 1 0,1-1 0,34-7-3,-30 8 2,0 0 1,0 0 0,0 1 0,0 0-1,-1 0 1,1 0 0,0 1 0,0 0 0,10 5-1,3 8 6,0 0 0,-2 2-1,21 24 1,22 20 0,-51-53 9,19 18-10,1-2 1,39 25 0,-61-44 20,1 0 1,0-1 0,-1 0-1,2 0 1,-1-1 0,0 0-1,1 0 1,-1-1-1,1 0 1,0-1 0,0 0-1,-1 0 1,1-1 0,0 0-1,14-2 1,-22 1-16,1 0 0,-1 1 0,1-1-1,-1 0 1,1 0 0,-1 0 0,0 0 0,0 0 0,1 0 0,-1 0 0,0-1 0,0 1 0,0 0 0,0-1 0,0 1 0,0-1 0,-1 1 0,1-1-1,0 1 1,-1-1 0,1 0 0,-1 1 0,0-1 0,0 1 0,1-1 0,-1-2 0,1-52-2001,-2 40-1067,1-11-7827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3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11178,'0'0'11568,"6"44"-10949,0-2-496,26 246 315,-28-201-384,-4-43-113,2-1 1,2 1-1,3-1 1,0 0 0,15 42-1,-21-83-6,-1 0 1,1 0-1,-1-1 1,1 1-1,0 0 0,0 0 1,0 0-1,0-1 1,1 1-1,-1-1 0,0 1 1,1-1-1,-1 1 1,1-1-1,-1 0 0,3 2 1,-3-3 3,-1 0 1,1 0 0,0 0-1,0 0 1,0 1 0,0-1-1,0 0 1,0-1-1,-1 1 1,1 0 0,0 0-1,0 0 1,0 0 0,0-1-1,-1 1 1,1 0-1,0-1 1,0 1 0,0-1-1,-1 1 1,1-1 0,0 1-1,-1-1 1,2 0 0,2-3-292,-1-1 1,0 1-1,0 0 1,0-1-1,-1 1 1,1-1-1,-1 0 1,0 0 0,-1 0-1,2-6 1,3-31-5155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4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10970,'0'0'10576,"37"-30"-9999,121-90-251,-151 115-315,0 0 0,0 1 0,0 0 0,1 1 0,0-1 0,-1 2 0,1-1 0,0 1-1,1 0 1,-1 0 0,0 1 0,10 0 0,-14 1-7,1 1 0,-1-1-1,0 1 1,1 0 0,-1 1 0,0-1-1,0 1 1,0-1 0,0 1-1,0 0 1,0 1 0,-1-1-1,1 1 1,-1 0 0,1 0-1,4 5 1,-1 2-1,0 1 0,0 0 0,-1 1-1,0-1 1,-1 1 0,0 0 0,-1 1-1,-1-1 1,0 1 0,3 24 0,-2-8-9,0 0 0,-2 0 1,-2 0-1,0 0 0,-9 54 0,7-78 2,0 1 1,0-1-1,0 0 0,-1 0 1,0 0-1,0 0 0,-1 0 1,1-1-1,-1 1 0,0-1 1,0 0-1,0 0 0,0 0 0,-1-1 1,0 0-1,0 0 0,0 0 1,0 0-1,0-1 0,0 0 1,-1 0-1,1 0 0,-1-1 0,1 1 1,-1-1-1,0-1 0,-6 1 1,1 0-104,0-1 1,0 0-1,0 0 1,0-1-1,1 0 0,-1-1 1,0-1-1,1 1 1,-1-2-1,1 1 1,0-2-1,0 1 1,-10-7-1,-19-19-2909,14 4-4085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0 11506,'0'0'8729,"-15"13"-7845,1-1-654,0 0 0,0 1-1,1 1 1,1 0 0,0 1-1,1 0 1,-15 28 0,8-6-113,2 1 0,1 1 0,2 1 0,1 0 0,3 1 1,1-1-1,2 2 0,2-1 0,1 1 0,6 73 0,-2-104-124,1 1 0,1-1 0,0 0 0,0 0 0,1 0 0,1 0-1,0 0 1,0-1 0,1 0 0,0 0 0,1-1 0,0 0 0,0 0 0,1 0 0,0-1-1,19 14 1,-19-15-244,2-1-1,-1-1 0,1 1 0,0-2 0,0 1 0,0-2 0,20 6 1,-21-7-384,1-1 0,0 0 0,-1 0 0,1-1 0,0 0 0,0-1 0,-1 0 0,1-1 1,12-3-1,-17 3-843,0 0 0,0 0 1,0-1-1,0 0 0,0 0 1,4-4-1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9738,'0'0'12539,"0"-8"-11619,0-30 514,1 40-1396,0 1 1,0-1-1,0 0 1,0 0-1,1-1 1,-1 1-1,1 0 1,-1 0-1,1-1 1,0 1-1,2 1 1,5 6 12,430 433 46,-417-420-229,-9-7-90,6 5-3786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0 11466,'0'0'9819,"-109"186"-9395,70-104-88,-8 6-168,-1 0-16,12-10-104,11-16-48,10-20-240,15-22-1217,0-17-1199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6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10938,'0'0'12635,"188"26"-12515,-155-26-120,-15 0 0,-18-10-3065,-14-3-7481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6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11 219 4705,'-11'-186'16235,"15"186"-14826,21 0-465,11 0-416,8 0-256,3 0-168,22 0-104,-18-13-888,-8-7-4201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107 341 11723,'0'0'6986,"7"-34"-6419,7-18-386,21-112 353,-31 89 889,-3 60 46,-1 47-1006,13 188 258,0-1-509,-13-196-191,1-17-12,-1 0-1,0 0 0,0 0 1,0 0-1,-1 0 1,0 0-1,-3 9 1,3-14-2,0 1 1,0 0 0,0-1-1,0 1 1,0-1 0,-1 1-1,1-1 1,-1 0 0,1 1-1,-1-1 1,0 0 0,1 0-1,-1 0 1,0 0 0,0 0-1,1-1 1,-1 1 0,0 0-1,0-1 1,0 1 0,0-1-1,0 0 1,0 0 0,0 0-1,0 0 1,-4 0 0,-16 1 28,-45-1 24,65 0-58,-1 0-1,1 0 1,-1-1-1,1 1 0,-1-1 1,1 1-1,-1-1 0,1 0 1,0 0-1,-1 0 0,1 0 1,0 0-1,0-1 0,0 1 1,0-1-1,0 1 1,0-1-1,0 0 0,0 0 1,-2-3-1,4 4-1,0 1 0,-1-1 0,1 0 1,-1 0-1,1 0 0,0 0 0,0 0 0,0 0 1,0 0-1,-1 0 0,1 1 0,0-1 0,1 0 0,-1 0 1,0 0-1,0 0 0,0 0 0,0 0 0,1 0 0,-1 0 1,0 0-1,1 1 0,-1-1 0,1 0 0,-1 0 0,2-1 1,24-13-2,42 1-4,-61 13 6,103-8 98,32-5-3931,-101 5-2868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11306,'0'0'11755,"105"228"-11163,-61-117-264,-12 16-104,-10 10-88,-22-4-48,0-5-88,-18-18-208,-25-15-528,6-33-1184,12-33-2745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12979,'0'0'6593,"-3"176"-6001,3-88-168,0 0-112,0-10-168,0-13-136,0-16-8,0-13-504,0-26-720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0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8122,'0'0'10234,"-7"17"-5737,10-13-4393,0 0-1,0 0 1,0 0 0,1-1-1,0 1 1,-1-1 0,1 0-1,1 0 1,-1 0 0,0-1-1,8 4 1,1 2 62,21 15-25,-1 1 1,40 38 0,-60-48-119,0 0-1,-1 1 1,-1 0 0,0 1-1,-1 0 1,0 1 0,9 23-1,-1 9 9,-2 0-1,-3 1 1,-1 1-1,8 92 0,-8 210 42,-12-330-62,-6 83 36,4-96-39,0 0 0,0 1 0,-1-1 0,0 0-1,0 0 1,-1 0 0,-10 17 0,10-60-3917,3 15-1046,1-4-4653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8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11402,'0'0'9899,"228"-55"-9483,-159 55-416,4 0-8,-26 9-1705,-11 1-5816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12107,'0'0'8025,"54"212"-7105,-54-98-287,0 7-361,0-10-184,0-17-88,0-19-144,0-23-600,4-22-361,7-17-511,11-13-841,-4-26-1407,-7-10-3122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4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11851,'0'0'4523,"34"-20"-3307,111-61-133,-137 77-1015,-1 0-1,1 0 0,1 1 0,-1 1 0,0 0 1,0 0-1,1 0 0,-1 1 0,1 0 0,0 1 1,-1 0-1,1 0 0,-1 1 0,1 0 1,0 0-1,7 3 0,-10-1-43,0-1 0,0 2 0,-1-1 0,0 0 0,0 1 0,0 0 0,0 1 0,0-1 0,-1 1 0,0-1 0,0 1 0,0 1 0,0-1 0,-1 0 0,0 1 0,4 10 0,0 3-57,-2 1 1,0 0-1,-1 0 1,-1 1-1,0-1 1,-2 1-1,-1 0 0,0-1 1,-1 1-1,-8 33 1,5-39-41,0 0 0,-2-1 0,0 0 0,0 0 1,-1-1-1,-1 1 0,0-2 0,-1 1 0,-1-1 1,0-1-1,-21 21 0,24-25 40,-1-1-1,1 0 1,-1 0-1,0 0 1,-1-1 0,1 0-1,-1-1 1,0 1-1,0-2 1,0 1 0,-1-2-1,1 1 1,-1-1-1,0-1 1,0 1 0,0-2-1,1 1 1,-1-1-1,-13-2 1,21 1 0,1 1 1,0 0-1,0-1 1,-1 1-1,1-1 1,0 1-1,0-1 0,0 1 1,0-1-1,0 0 1,0 0-1,0 0 1,0 1-1,0-1 1,0 0-1,0 0 0,1 0 1,-1 0-1,0 0 1,1-1-1,-1 1 1,1 0-1,-1 0 1,1 0-1,-1-2 0,-1-32-869,3 24 474,-1-41-3014,3 5-3998</inkml:trace>
  <inkml:trace contextRef="#ctx0" brushRef="#br0" timeOffset="1">801 0 11090,'0'0'10171,"-221"251"-9515,188-153-360,12 3-32,10-10-160,11-13-40,3-12-64,41-21-72,14-15-368,11-17-184,10-13-641,-13-7-831,-19-16-3545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0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11546,'0'0'11299,"44"196"-10715,-26-125-208,4-2-184,3-11-72,8-9-56,-1-10-56,1-9-16,-1-11-168,-6-9-328,6-10-800,-10 0-1377,-7-19-3640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9210,'0'0'12523,"-98"228"-11843,65-143-88,-6-4-224,-5-2-200,4-14-168,11-13-72,18-16-800,8-17-1297,3-9-4040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0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11923,'0'0'11682,"123"0"-11362,-76 0-176,-3 0-144,-5-10-24,-2-10-672,-12 4-1584,-11-4-4906</inkml:trace>
  <inkml:trace contextRef="#ctx0" brushRef="#br0" timeOffset="1">41 20 7242,'0'0'14619,"163"-6"-15532,-142-7-5104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157 250 8690,'0'0'6050,"-37"-6"-1503,35 4-4403,-1 0 1,1 0-1,0 0 1,0 0 0,-1-1-1,1 1 1,1-1-1,-1 0 1,0 1-1,1-1 1,-1 0 0,1 0-1,0 0 1,0 0-1,0 0 1,0 0-1,1 0 1,-1 0 0,1 0-1,-1 0 1,1-1-1,0 1 1,1 0-1,-1 0 1,1-4 0,0-1-124,0 1 0,0-1 1,0 1-1,1-1 1,0 1-1,1 0 0,0 0 1,0 0-1,6-11 1,-3 11-28,40-48 62,-44 53-54,-1 1 0,1-1 1,0 0-1,0 1 0,0-1 1,0 1-1,0-1 0,0 1 1,0 0-1,0 0 0,0 0 1,0 0-1,1 0 0,-1 0 1,0 1-1,1-1 0,-1 1 0,1 0 1,-1-1-1,0 1 0,1 0 1,-1 1-1,1-1 0,2 1 1,-3 1-10,0-1 1,1 2-1,-1-1 0,0 0 1,0 0-1,0 1 1,0-1-1,0 1 1,-1 0-1,1-1 1,-1 1-1,0 0 1,0 0-1,0 0 0,0 0 1,0 0-1,0 5 1,2 1-8,5 33-165,-1 0 1,-2 1 0,-2-1 0,-4 65 0,1-52-81,0-35 209,-1 0 0,-1 1 1,-1-1-1,0 0 0,-2-1 0,0 1 0,-1-1 1,-12 26-1,14-38 39,1 0-1,-1 0 1,0-1 0,0 1-1,-1-1 1,0 0 0,0-1-1,0 1 1,-1-1 0,0 0-1,0 0 1,0-1 0,0 0 0,-1 0-1,0 0 1,0-1 0,0 0-1,0 0 1,0-1 0,-1 0-1,1 0 1,-1-1 0,1 0 0,-14 0-1,18-1-29,0 0 0,0 0 0,1-1 0,-1 1 0,0-1 1,0 0-1,0 0 0,1 0 0,-1 0 0,1 0 0,-1-1 0,1 1 0,-1-1 0,1 1 0,0-1 0,-1 0 0,1 0 0,0 0 0,0-1 0,1 1 0,-1 0 0,0-1 0,1 1 0,-1-1 0,1 1 1,0-1-1,0 0 0,0 1 0,0-1 0,0-4 0,-2-8-190,0-1 0,1 0 0,1 0-1,1-19 1,0 25 148,0 8 80,0 0 1,-1 0 0,2 0 0,-1-1-1,0 1 1,0 0 0,1 0-1,-1 0 1,1 0 0,0 0-1,-1-1 1,1 1 0,0 0 0,0 1-1,0-1 1,1 0 0,-1 0-1,0 0 1,1 1 0,-1-1-1,1 1 1,0-1 0,-1 1 0,1-1-1,0 1 1,0 0 0,2-1-1,-1 1 58,0 1-1,0-1 1,-1 1-1,1 0 1,0 0-1,0 0 1,0 0-1,-1 1 0,1-1 1,0 1-1,0 0 1,-1-1-1,1 1 1,0 1-1,-1-1 1,1 0-1,-1 0 0,1 1 1,-1 0-1,0-1 1,4 5-1,45 40 926,-26-22-582,51 38 1,-67-57-415,0 1 1,0-1 0,0 0-1,1-1 1,-1 0 0,1-1 0,0 0-1,0 0 1,1-1 0,15 1 0,-23-2-162,-1-1 0,1 0 0,-1 0 0,1 0 0,-1 0 1,0 0-1,1 0 0,-1-1 0,1 1 0,-1-1 1,1 0-1,-1 0 0,0 1 0,0-2 0,1 1 0,-1 0 1,0 0-1,0-1 0,0 1 0,0-1 0,3-3 0,11-22-7279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2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11642,'0'0'10427,"123"225"-9787,-94-104-176,-14 19-176,-15 7-120,0-1-32,-4-15-136,-21-17-288,3-26-656,-7-26-1201,11-23-1880,3-29-5633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12603,'0'0'7553,"-51"218"-7369,51-146-112,0-7-8,0-10-64,0-16 0,7-12-8,4-14-176,4-10-448,-4-3-552,3 0-776,1-13-929,-8-3-4577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4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7786,'0'0'13531,"206"-16"-13067,-130 10-312,-14-1-152,-15 7-360,-14 0-1497,-15 0-4168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1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17 219 4849,'0'0'9714,"-16"-2"1232,88-22-11062,2 3 0,1 3 0,0 3 0,1 4 0,122-3 0,-197 14-397,-1-5-209,0-2 93,0 0-1,0 0 1,0 0-1,-1 0 0,0 0 1,-1 0-1,1 0 1,-1 0-1,-3-6 0,-12-20-4201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13115,'0'0'7825,"3"170"-7352,-3-86-185,0 4-144,0-3-80,0-13-64,0-13 0,0-20 0,0-17-312,8-22-2561,6-13-2280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8858,'0'0'12687,"33"-20"-12315,110-61-127,-136 77-235,-1 1 0,1 0-1,0 0 1,0 1 0,0-1-1,0 2 1,1-1 0,-1 1 0,0 0-1,1 0 1,-1 1 0,1 0 0,-1 1-1,14 1 1,-17 0-6,0-1 1,-1 1-1,1 0 0,0 0 1,-1 1-1,1-1 0,-1 1 1,1-1-1,-1 1 0,0 0 1,0 0-1,-1 1 0,1-1 0,0 1 1,-1-1-1,0 1 0,0 0 1,2 6-1,2 7-25,-2 1 1,0 1-1,-1-1 0,-1 0 0,0 1 1,-2-1-1,0 1 0,-4 26 0,3-35-16,0 1-1,-1-1 0,-1 0 0,0 0 0,0 0 1,-1-1-1,0 1 0,-1-1 0,0 0 0,0 0 1,-1 0-1,0-1 0,-1 0 0,0 0 0,0-1 1,0 0-1,-1 0 0,0 0 0,-1-1 0,1 0 1,-1-1-1,0 0 0,-1-1 0,1 1 0,-1-2 1,0 1-1,0-2 0,0 1 0,0-1 0,0-1 1,-19 1-1,28-1 22,0-1 1,-1 0 0,1 0-1,-1 0 1,1 0-1,0 0 1,-1-1 0,1 1-1,-1 0 1,1-1-1,0 1 1,-1-1 0,1 1-1,0-1 1,-1 0-1,1 1 1,0-1 0,0 0-1,0 0 1,0 0-1,0 0 1,0 0 0,0 0-1,0 0 1,-1-2-1,1 0-245,0-1-1,0 0 0,0 0 1,1 1-1,-1-1 0,1 0 0,0-7 1,0 5-159,0-27-4497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0 12123,'0'0'8459,"-21"26"-7587,1-2-644,-1 0-12,1 1 1,1 1-1,2 0 1,0 2-1,-14 33 1,16-27-101,2 0 0,2 1-1,1 1 1,1 0 0,2 0 0,2 1 0,-2 57 0,7-88-110,0 1 0,1 0 0,-1 0 0,1 0 0,0 0 0,1 0 0,0-1 0,0 1 0,1 0 0,-1-1 0,1 0 0,1 0 0,4 7 0,-5-8 0,1-1-1,1 0 1,-1 0 0,0-1 0,1 1 0,0-1-1,0 0 1,0 0 0,0-1 0,0 0 0,1 1-1,-1-2 1,1 1 0,-1-1 0,1 1 0,7-1-1,-1 1-60,-1-1-1,1-1 0,-1 0 1,1 0-1,-1-1 0,15-4 0,-20 4-324,1-1 0,-1 0 0,0-1 0,0 1 0,0-1 0,0-1 0,6-3 0,19-19-6477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5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10906,'0'0'11203,"20"37"-10360,66 120-178,-51-97-446,2-2 1,2-2-1,3-1 0,53 51 0,-60-73-1186,-34-33 800,0-1-1,-1 0 1,1 1 0,-1-1-1,1 1 1,-1-1-1,1 0 1,-1 1-1,0-1 1,1 0-1,-1 0 1,0 1-1,1-1 1,-1 0-1,0 0 1,0 1-1,0-1 1,0 0-1,0 0 1,0 0 0,0 1-1,0-1 1,0 0-1,0 0 1,0 0-1,-1 1 1,1-2-1,0 0-785,0-32-8797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6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0 8058,'0'0'9514,"-65"166"-8138,29-91-400,-4 4-160,-7 5-207,-4 1-193,0-4-160,8-12-136,14-14-64,11-22-56,18-30-736,3-3-1409,23-10-3464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6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11242,'0'0'12835,"189"17"-12643,-146-17-192,-7 0-16,-10-10-592,-12-6-1904,-10-4-5738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6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13315,'0'0'10170,"203"-3"-10170,-152-10-968,-4-7-4289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7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13931,'0'0'8701,"17"-5"-8461,54-17-104,-70 21-134,1 1 0,0 0 0,0-1 0,0 1 1,-1 0-1,1 0 0,0 0 0,0 0 1,0 0-1,-1 0 0,1 1 0,0-1 1,0 1-1,-1-1 0,1 1 0,0 0 0,-1-1 1,1 1-1,-1 0 0,1 0 0,-1 0 1,1 0-1,-1 1 0,1-1 0,-1 0 0,0 1 1,0-1-1,0 0 0,0 1 0,0-1 1,0 1-1,0 0 0,0-1 0,-1 1 0,1 0 1,-1-1-1,1 1 0,0 3 0,1 7 19,0-1 1,-1 1-1,0 0 0,-1 16 0,0-20-9,1 12 1,-2 0 0,0 0 1,-1-1-1,-6 22 1,7-36-16,0 0 1,-1 0-1,0 0 1,0 0-1,0-1 0,-1 1 1,1-1-1,-1 1 1,0-1-1,0 0 1,-1 0-1,1 0 1,-1-1-1,0 1 1,0-1-1,0 0 1,0 0-1,-1 0 1,1-1-1,-1 1 1,-5 1-1,10-4-5,0 0-1,0 1 1,-1-1-1,1 0 1,-1 0 0,1 1-1,0-1 1,-1 0-1,1 0 1,0 1 0,-1-1-1,1 0 1,-1 0 0,1 0-1,0 0 1,-1 0-1,1 0 1,-1 0 0,1 0-1,-1 0 1,1 0-1,0 0 1,-1 0 0,1 0-1,-1 0 1,1 0 0,-1 0-1,1 0 1,0-1-1,-1 1 1,1 0 0,-1 0-1,1 0 1,0-1-1,-1 1 1,1 0 0,0-1-1,-1 1 1,1 0 0,0-1-1,0 1 1,-1 0-1,1-1 1,0 1 0,0 0-1,0-1 1,-1 1-1,1-1 1,0 1 0,0 0-1,0-1 1,0 0-1,0 0-25,0-1-1,1 1 1,-1 0-1,1 0 1,0 0-1,-1-1 0,1 1 1,0 0-1,-1 0 1,1 0-1,0 0 0,0 0 1,0 0-1,0 0 1,0 1-1,0-1 1,0 0-1,2 0 0,1-2 13,1 1-1,-1 0 0,1 0 0,0 0 0,0 1 0,0-1 0,0 1 0,0 0 0,0 1 0,0-1 0,0 1 1,0 0-1,0 0 0,0 1 0,0 0 0,0 0 0,0 0 0,0 0 0,0 1 0,0-1 0,0 1 1,-1 1-1,1-1 0,-1 1 0,0-1 0,0 1 0,0 1 0,0-1 0,0 0 0,0 1 0,-1 0 1,4 4-1,-1 5 80,0 1 0,0-1 1,-1 1-1,-1 0 1,0 0-1,-1 0 0,-1 1 1,0-1-1,-1 1 1,-1 0-1,0-1 0,-1 1 1,-3 17-1,3-29-33,0-1 0,-1 1 0,0 0 0,1-1 0,-1 1 0,0-1 0,0 1 0,0-1 1,-1 0-1,1 0 0,0 0 0,-1 0 0,1-1 0,-1 1 0,0-1 0,0 1 0,1-1 0,-1 0 0,0 0 0,0 0 0,0 0 0,0-1 0,-5 1 0,-9 1 6,1 0 1,-32-2-1,46 0-32,-3 0-99,0 0 1,0-1-1,0 1 1,0-1-1,1 0 1,-1 0-1,0 0 1,0-1-1,1 1 1,-1-1-1,1 0 1,0-1-1,-1 1 1,-3-4-1,-10-17-3383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7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10282,'0'0'9674,"58"254"-8377,-40-127-809,-11 13-488,-7 40-440,-14-37-1929,-15-29-2424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3:58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8618,'0'0'10938,"26"6"-8229,84-6-18,146 0-2312,-253 0-387,-1 1-1,1 0 1,0 0 0,0-1 0,0 2 0,0-1 0,-1 0-1,1 0 1,0 1 0,-1 0 0,5 3 0,-5-3 5,0-1-1,1 1 1,-1 0 0,0-1 0,1 0 0,-1 1 0,1-1-1,0 0 1,-1 0 0,1-1 0,4 2 0,-6 28-16,-2 192 885,3 258-178,10-334-476,40 190 1,-50-325-180,2 4 51,-2-1 0,0 1 0,0-1 0,-1 1 0,-1 0 0,-2 21 1,1-34-77,0-1 0,0 1 0,1-1 0,-1 0 0,0 0 0,0 0 1,0 1-1,0-1 0,0 0 0,-1 0 0,1 0 0,0 0 0,0-1 0,-1 1 1,1 0-1,0 0 0,-1-1 0,1 1 0,-2 0 0,-35 9 133,29-8-92,-299 58 759,174-52-5683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1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173 254 9898,'0'0'8645,"-5"-15"-7652,-1-7-717,-2-1 0,-1 1 0,0 0 0,-2 1 0,0 0 0,-2 1 0,0 0-1,-32-35 1,45 54-273,-1 0 0,0 0-1,0 0 1,0 0 0,0 0-1,0 1 1,0-1 0,0 0-1,-1 0 1,1 1 0,0-1 0,0 1-1,0-1 1,-1 1 0,1 0-1,0-1 1,-1 1 0,1 0-1,0 0 1,-1 0 0,-1 0-1,2 1-5,0-1 0,0 1-1,0 0 1,0-1 0,1 1 0,-1 0-1,0 0 1,0-1 0,1 1 0,-1 0-1,0 0 1,1 0 0,-1 0-1,1 0 1,0 0 0,-1 0 0,1 0-1,0 0 1,-1 0 0,1 2-1,-1 10-39,0-1 0,0 1 0,3 19 0,-2-17 68,0 35-81,3-49 78,0 0-1,0 0 1,0-1-1,0 1 1,0-1-1,0 1 1,0-1-1,1 0 1,-1 0-1,5-1 1,-2 1 16,20-1 25,0 0 0,0-2 0,-1-1 0,41-11 0,-56 13-54,0-1-1,0-1 1,-1 0-1,0 0 1,1-1-1,-1 0 1,-1-1 0,1 0-1,-1 0 1,0-1-1,0 0 1,-1 0 0,0-1-1,8-11 1,-8 6-1,-6 10 9,-1 8-3,0 10-12,8 138 37,7 0 0,38 167 1,-40-256-44,25 73 0,-32-125-87,-3-19-266,-4-25-185,-1 20-99,-2 0-1,0 0 1,0 1-1,-1 0 1,0 0-1,-1 0 1,-8-12-1,-19-24-8494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1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9418,'0'0'13531,"94"-3"-12731,-43-7-176,11 0-200,-1 3-192,-3 1-184,-7 3-48,-11-7 0,-11 3-888,-11-6-3057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1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 7178,'0'0'9614,"-3"-2"-8489,2 2-863,0-1-118,0 1 0,0-1 0,0 1 0,0-1 0,0 1 1,0-1-1,0 0 0,0 0 0,1 1 0,-1-1 0,0 0 0,0 0 0,1 0 0,-1 0 0,0-2 1070,1 6-502,0 24-479,-1 76 176,20 162 1,72 186-548,-86-427 79,4 39-1087,-9-63 1114,0 0 0,0 1 0,0-1 0,0 0-1,0 1 1,0-1 0,0 0 0,0 0 0,0 1-1,0-1 1,0 0 0,0 1 0,0-1 0,0 0-1,0 0 1,-1 1 0,1-1 0,0 0 0,0 0-1,0 1 1,0-1 0,-1 0 0,1 0 0,0 1-1,0-1 1,0 0 0,-1 0 0,1 0 0,0 0-1,0 1 1,-1-1 0,1 0 0,0 0-1,0 0 1,-1 0 0,1 0 0,0 0 0,-1 0-1,1 0 1,0 0 0,0 0 0,-1 0 0,1 0-1,0 0 1,-1 0 0,1 0 0,-1 0 0,-14-8-1039,-16-23-2607,-5-7-4209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2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9282,'0'0'10445,"15"-25"-9732,51-78-47,-64 100-640,1-1 0,0 1 0,0 0-1,1-1 1,-1 2 0,1-1 0,-1 0 0,1 1 0,0-1 0,0 1 0,0 0 0,0 1-1,0-1 1,1 1 0,-1 0 0,0 0 0,1 0 0,-1 0 0,1 1 0,-1-1 0,1 1-1,-1 1 1,6 0 0,8-1 18,25-1-18,0 3 0,-1 1 0,1 2-1,73 18 1,-98-18-27,0 1 0,0 0 0,0 1 0,-1 1 0,0 1 0,-1 0 0,0 1 0,0 1 0,-1 1 0,-1 0 0,0 1 0,0 0 0,13 18 0,-21-22 1,0 0 0,-1 0 1,0 0-1,0 1 0,-1 0 0,0 0 1,-1 0-1,0 0 0,-1 1 0,0-1 1,0 1-1,-1-1 0,-1 1 0,0 0 1,0-1-1,-1 1 0,-2 12 0,1-15-1,0 0 0,-1 0 1,0 0-1,0 0 0,-1 0 0,0 0 0,0-1 0,-1 0 0,0 0 0,0 0 0,0 0 0,-1-1 0,0 0 0,0 0 0,-1-1 1,0 1-1,0-2 0,0 1 0,0-1 0,-1 0 0,-11 4 0,-9 0-56,0-1 0,0-2-1,-1-1 1,0-1 0,1-1 0,-1-2 0,-41-4 0,61 3 28,1 0 0,-1 0 1,1-1-1,0 0 1,-1 0-1,1-1 0,-10-4 1,15 5-104,-1 0 0,1-1 1,0 1-1,0 0 0,0-1 1,0 0-1,0 0 0,0 0 1,1 0-1,-1 0 0,1 0 1,0-1-1,0 1 0,0-1 0,0 0 1,1 1-1,-2-6 0,1-15-3518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20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8850,'0'0'11510,"-14"3"-10663,5-1-722,4-2-79,0 1 1,0 0-1,1 0 1,-1 1-1,0-1 1,1 1-1,-1 0 1,1 0-1,-1 1 1,1-1-1,0 1 0,0 0 1,0 0-1,1 0 1,-1 1-1,1-1 1,0 1-1,0 0 1,0 0-1,0 0 1,-2 5-1,-18 39 231,3 1 1,2 1-1,3 1 0,-18 93 0,20-53-127,-2 175 0,15-247-150,1 0 1,1-1-1,0 1 1,1-1-1,1 0 1,1 0-1,9 23 0,-11-34-44,0 0 0,1 0-1,0 0 1,0-1 0,0 1-1,1-1 1,0 0-1,0 0 1,1-1 0,0 0-1,0 0 1,0 0-1,0 0 1,1-1 0,0 0-1,0-1 1,0 1-1,0-1 1,14 4 0,0-4-697,-1-1 1,1-1 0,0-1 0,25-2 0,1-4-4192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20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8002,'0'0'13463,"10"17"-13085,45 80 180,118 196 529,-126-221-1624,3-2 1,62 65-1,-109-132-1138,-3-16-8878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2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0 2881,'0'0'13853,"-11"29"-12927,0 2-686,-71 163 963,-4-30-248,21-44-771,-55 143 0,110-223-436,5-21-499,4-18-290,1-7-657,3-36-2009,12-15-2925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21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7282,'0'0'13552,"-9"6"-12571,9-5-941,0 1-1,0 0 0,0 0 0,0 0 0,0 0 1,0 0-1,1 0 0,-1 0 0,1 0 0,0-1 1,-1 1-1,1 0 0,0 0 0,0-1 0,0 1 1,0 0-1,0-1 0,0 1 0,1-1 0,-1 0 1,0 1-1,1-1 0,-1 0 0,1 0 0,0 0 1,-1 0-1,4 1 0,51 32 300,45 13-170,-56-28-237,-2 2 1,-1 2 0,45 32 0,-80-50-3,0 1 0,-1 0 0,0 0 0,9 13 1,-13-18 66,-1 1 0,0-1 1,0 1-1,0-1 1,0 1-1,0 0 0,0-1 1,-1 1-1,1 0 1,0-1-1,-1 1 1,0 0-1,1 0 0,-1 0 1,0 0-1,0-1 1,0 1-1,0 0 0,0 0 1,0 0-1,-1 0 1,1-1-1,0 1 0,-1 0 1,0 0-1,1-1 1,-1 1-1,0 0 0,-1 2 1,-9 5 27,0 1 0,0-2 0,-1 1 0,-20 10-1,-25 18 1,26-12 36,1 2 1,1 2-1,2 0 0,0 2 0,3 0 0,-35 57 0,58-86-41,2-7-13,-1 0-1,2 1 0,-1-1 0,0 0 0,1 0 1,0 1-1,0-1 0,0 1 0,1-1 1,-1 1-1,1 0 0,0 0 0,0 0 0,7-6 1,58-47-2060,-61 51 1450,26-17-3834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22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 3289,'0'0'14323,"-43"169"-13139,18-126-200,-12 2 8,-2-6-239,-5 0-241,-3-9-232,11-14-152,7-13-128,25-3-272,4-16-1953,0-13-4144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22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10746,'0'0'9794,"-3"35"-9144,-14 112-230,10-102-191,-26 86-1,23-99-202,-10 58-1,22-94-31,-1-1-1,1 1 1,0-1-1,0 1 1,1-1 0,-1 1-1,1 0 1,0 0-1,0 0 1,0 0 0,1 1-1,-1-1 1,1 1-1,0 0 1,0 0 0,0 1-1,0-1 1,1 1-1,-1-1 1,0 1 0,1 1-1,0-1 1,-1 1-1,11-2 1,132 3-203,-145 0 198,0-1 1,0 1 0,0 0 0,0-1-1,0 0 1,0 1 0,0-1 0,0 0-1,0 0 1,0 0 0,0 0-1,0 0 1,-1-1 0,1 1 0,0-1-1,-1 1 1,0-1 0,1 1 0,-1-1-1,0 0 1,0 0 0,1 1 0,-2-1-1,1 0 1,0 0 0,0 0 0,0 0-1,-1 0 1,1 0 0,-1 0-1,0-1 1,0-1 0,3-13 132,-2 1-1,0-1 1,-3-21 0,2 14 224,-6-16 412,2 35 25,3 27-537,6 15-157,0-1 0,14 46 1,3 12-24,31 232 22,-52-369-2970,-1 13-1564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2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11883,'0'0'10190,"16"7"-9726,-7-3-412,-1 0-1,0 0 1,0 1 0,-1 0 0,1 1 0,-1-1-1,0 1 1,-1 1 0,1-1 0,-1 1 0,0 0-1,-1 0 1,0 1 0,0 0 0,-1 0 0,0 0-1,0 0 1,3 11 0,10 35 80,-3 2 1,-2 0-1,-3 0 0,3 64 0,-5 237 58,-8-246-137,0-69-126,-2 1 0,-2-1-1,-2 0 1,-1 0-1,-16 44 1,22-78 3,-1 1 0,-1-1 0,0 0 0,-7 13 0,9-19-52,1-1 0,0 1 0,-1 0 0,1-1 0,-1 1 0,1-1 0,-1 0 0,1 1 0,-1-1 0,0 0 0,-2 1 0,3-1-80,0-1 0,-1 0 0,1 0 0,0 0 0,0 1 1,0-1-1,0 0 0,0 0 0,0-1 0,0 1 0,0 0 0,0 0 0,-1 0 0,1-1 0,0 1 0,0-1 0,0 1 1,0 0-1,0-1 0,0 0 0,1 1 0,-1-1 0,-1 0 0,-13-21-10314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2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1424,'0'0'18284,"203"6"-18156,-163-6-128,-11 0-352,-7 0-208,-19 0-552,-3 7-1185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15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211 177 4945,'0'0'11445,"-4"2"-11373,-14 4 6047,16-10-6083,0 0 0,0 0 0,1-1 0,-1 1-1,1-1 1,0 1 0,0-1 0,0 1 0,1-1 0,-1 1 0,1-1 0,1-7 0,-1 8-4,0 1 1,1-1-1,-1 1 0,1-1 1,0 1-1,-1-1 1,2 1-1,-1-1 0,0 1 1,1 0-1,-1 0 0,1-1 1,0 1-1,0 1 1,0-1-1,5-4 0,4-1-15,1 2-1,-1 0 0,1 0 0,0 1 1,1 0-1,-1 1 0,21-4 0,-5 4-1,-1 0-1,45 1 1,-68 4-13,-1-1 0,1 1-1,0 0 1,0 1 0,-1-1 0,1 1 0,0 0 0,-1 0 0,0 0 0,1 0 0,-1 0 0,0 1-1,0-1 1,0 1 0,-1 0 0,1 0 0,-1 0 0,1 0 0,-1 1 0,0-1 0,2 6 0,5 8 3,-1 0 1,-1 0 0,6 22 0,-2 10 13,-3 1-1,-1 1 1,-3-1 0,-4 89-1,0-82-8,-2-48-13,0-1 1,0 0 0,-1 0-1,1 0 1,-2-1-1,1 1 1,-1-1-1,-1 1 1,1-1 0,-1-1-1,-10 12 1,-11 18 37,17-23-31,0-1 0,-1 0 0,-1 0-1,0-1 1,0-1 0,-1 0 0,0 0 0,-1-1-1,0-1 1,0 0 0,-1-1 0,0 0-1,-1-1 1,1-1 0,-1 0 0,0-1-1,0 0 1,0-2 0,-1 0 0,1 0-1,-20-2 1,-6 2-5,28 0 31,1-1 1,-1-1 0,0 0-1,0-1 1,-19-4 0,28 3-27,1 1 0,0-1 0,0 0 1,1 0-1,-1 0 0,0 0 0,1-1 0,-1 1 1,1-1-1,-1 1 0,1-1 0,0 0 1,0 0-1,1 0 0,-1 0 0,1 0 0,-2-5 1,0 0 3,0 1 1,1-1 0,0 0 0,0 0 0,1 0-1,-1-12 1,2 12-6,0-1 1,0 0-1,1 1 0,0-1 0,1 1 1,0-1-1,3-8 0,-4 15-2,0 0 0,0-1 0,1 1-1,-1 0 1,1 0 0,0-1 0,-1 1-1,1 0 1,0 1 0,0-1 0,0 0 0,1 1-1,-1-1 1,0 1 0,1 0 0,-1-1 0,0 1-1,1 0 1,0 0 0,-1 1 0,1-1-1,-1 1 1,1-1 0,0 1 0,-1 0 0,1 0-1,3 0 1,6 1-7,-1 1 0,1 0-1,0 1 1,-1 1 0,0-1-1,0 2 1,0-1 0,0 2-1,0-1 1,9 8 0,-2-2 5,1-1 1,23 9 0,-33-16 2,1 1 1,-2 0-1,1 1 1,0 0-1,-1 0 1,0 1-1,-1 0 1,1 0-1,-1 1 1,0 0-1,-1 1 1,1-1-1,-1 1 1,-1 0-1,0 1 1,0-1-1,5 13 1,-7-14-4,1 1-1,1-1 1,-1 0 0,1 0 0,0 0-1,1 0 1,11 10 0,-13-14 1,1 0 0,0-1 0,0 0 1,0 1-1,0-2 0,0 1 0,0 0 1,0-1-1,1 0 0,-1 0 0,1-1 1,-1 0-1,8 0 0,-4 0 2,-1 0 0,1 0 0,-1-1 0,0 0 0,1-1 0,-1 0-1,0 0 1,0-1 0,0 0 0,-1 0 0,1-1 0,-1 0 0,1 0 0,-1-1-1,-1 0 1,10-8 0,-15 12-5,0-1 0,-1 1-1,1 0 1,0-1 0,0 1-1,-1-1 1,1 1 0,-1-1-1,1 1 1,-1-1 0,0 1-1,0-1 1,0 0 0,1 1-1,-1-1 1,-1 1 0,1-1-1,0 0 1,0 1 0,-1-1-1,1 1 1,-1-1 0,0-2-1,-21-29-1372,-9 1-2481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24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14659,'0'0'8394,"224"7"-8242,-180-1-80,-12 4-72,-6-7-304,-8-3-2017,-7 0-7001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25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81 475 8618,'-1'-5'15003,"0"-23"-14514,6 7-387,1 1-1,11-27 0,10-32-30,-18 31-55,3-61-1,1-1 28,-13 103-67,-3 174-207,4 149 292,4-282-58,1-1 1,13 43-1,-1-4-45,-18-70 52,0-1 0,0 1 0,0 0 0,0 0-1,0-1 1,-1 1 0,1 0 0,-1-1 0,1 1 0,-1 0 0,0-1-1,0 1 1,1-1 0,-1 1 0,0-1 0,0 0 0,0 1 0,-1-1-1,1 0 1,0 0 0,0 0 0,-1 0 0,1 0 0,-1 0 0,1 0-1,-1 0 1,1 0 0,-1-1 0,-2 2 0,-62 20-3,43-16-4,12-3 17,-1 0 1,1 0 0,-1-1 0,0-1 0,-21 1 0,33-3-15,0 1 0,-1 0 0,1 0 0,0 0 0,0 0 0,-1-1 0,1 1 0,0 0 0,0 0 0,0 0 0,-1-1 0,1 1 0,0 0-1,0 0 1,0-1 0,0 1 0,-1 0 0,1-1 0,0 1 0,0 0 0,0 0 0,0-1 0,0 1 0,0 0 0,0-1 0,0 1 0,0 0 0,0-1 0,0 1 0,0 0 0,0 0 0,0-1 0,0 1 0,0 0 0,0-1 0,0 1 0,1 0 0,-1 0 0,0-1 0,0 1 0,0 0 0,0 0 0,1-1-1,-1 1 1,0 0 0,0 0 0,1-1 0,-1 1 0,0 0 0,0 0 0,1 0 0,-1 0 0,0 0 0,0-1 0,1 1 0,-1 0 0,0 0 0,1 0 0,500-58-2334,-442 48-2568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2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12763,'0'0'9954,"185"20"-9282,-113-14-240,-3-6-168,-7 4-144,-19-4-120,-17 0 0,-12 0-960,-14-23-5073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28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754 0 7274,'0'0'11265,"-19"0"-9005,-27 2-1448,-49 9-1,-32 2-225,-263-13 26,382 1-612,0 0 1,0 1-1,0 0 1,0 0-1,0 1 1,1 0-1,-9 4 1,11-4 4,4 38 75,41 477 44,0-3-136,-40-459 14,-14 316 4,11-345 0,1-1-1,1 0 1,2 1 0,0-1-1,2 0 1,1 0-1,1 0 1,1 0 0,16 42-1,-21-66 0,0 0 0,1 0 0,-1 0 0,1-1 0,-1 1 1,1 0-1,0-1 0,-1 0 0,1 1 0,0-1 0,0 0 0,0 0 0,0 0 0,0 0 0,0 0 0,1 0 0,-1-1 0,4 2 0,49 5 138,-42-6-125,27 1-113,0-1 0,1-3-1,-1-1 1,0-2 0,63-16-1,-60 11-1503,-14 3-1912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32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 8362,'1'-1'16313,"-2"2"-17406,-10 16 1119,1 0 0,0 1 0,2 0 0,0 1 0,1 0 0,0 0 0,-5 32 0,6-27-7,-14 61 29,4 0 0,-7 115 0,13 175 11,10-323-62,3 0 0,2 0 0,2 0 1,2 0-1,3-2 0,2 1 0,2-1 0,33 71 0,-47-116-1,1 2-12,1 0 0,-1 1 0,1-1 0,0-1 0,1 1 0,0 0 0,0-1 0,0 0 0,1 0 0,0-1 0,0 0 0,8 6 0,-13-11-8,-1 0-1,1 0 0,-1 0 0,1 0 1,0-1-1,-1 1 0,1 0 1,-1 0-1,1-1 0,-1 1 0,1 0 1,-1-1-1,1 1 0,-1 0 0,1-1 1,-1 1-1,1-1 0,-1 1 0,0-1 1,1 1-1,-1-1 0,0 1 1,1-1-1,-1 1 0,0-1 0,0 1 1,1-1-1,-1 0 0,0 1 0,0-1 1,0 1-1,0-1 0,0 0 0,0 1 1,0-1-1,0 0 0,0 1 1,0-1-1,0 1 0,0-1 0,-1 0 1,1-39-1269,0 32 652,0-40-3806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33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1 321 5401,'0'0'11123,"2"12"-5050,11-22-5931,-1 0 0,-1-1 0,0-1 0,0 1 0,-1-2 0,-1 1 0,12-20 0,49-102-5,-60 112-127,-5 15-16,-1 0 1,-1-1-1,1 0 1,-1 0-1,-1 0 1,3-12-1,-19 560-5,14-474-366,0-168-2812,0 50-2608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3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8346,'0'0'10333,"6"-8"-9940,-1 1-344,1 0-1,0 1 1,0 0 0,0 0 0,1 1-1,-1 0 1,1 0 0,1 0-1,-1 1 1,0 0 0,1 1 0,0-1-1,0 1 1,0 1 0,1 0-1,-1 0 1,0 0 0,1 1 0,-1 1-1,11-1 1,-16 3-43,1-1 0,-2 1 0,1-1 0,0 1 0,0 0 0,0 0 0,-1 0 0,1 0 0,-1 1 0,0-1 0,0 1 1,1 0-1,-2-1 0,1 1 0,0 0 0,-1 0 0,1 0 0,-1 0 0,2 7 0,22 66 30,-25-75-36,4 14 15,-1-1-1,0 2 1,0 17-1,-2-29 26,-1 0 1,0 0-1,0 0 1,0 0-1,-1-1 0,0 1 1,1 0-1,-1 0 0,-1 0 1,1-1-1,0 1 0,-1-1 1,0 1-1,0-1 0,0 1 1,0-1-1,-5 5 0,-32 21 515,38-29-488,10-12-50,1 4-20,0 0 0,1 0 0,1 0 0,19-8 0,-27 13-10,1 1-1,0 0 0,1 0 1,-1 1-1,0-1 1,0 1-1,1 0 1,-1 0-1,0 1 1,1 0-1,-1 0 0,1 0 1,-1 0-1,0 1 1,7 2-1,-9-2-4,0 1-1,0 0 1,0-1-1,-1 1 1,1 0-1,-1 1 1,0-1-1,1 0 1,-1 1-1,0-1 1,0 1-1,-1 0 1,1 0-1,-1-1 1,1 1-1,-1 0 1,2 6-1,13 60-186,-14-58 171,2 27-7,-1 1 0,-2 39 0,-1-57 24,1-17 18,-1-1 0,0 0 0,-1 0 0,1 1 0,0-1-1,-1 0 1,0 0 0,1 0 0,-1 0 0,-1 1 0,1-1 0,0-1 0,-1 1 0,1 0 0,-1 0-1,0 0 1,0-1 0,0 1 0,-3 2 0,0-2 15,1-1 0,0 0 0,0 0 0,0 0 0,-1-1 0,1 1 0,-1-1 0,0 0 0,1 0 0,-1-1 0,0 0 0,1 1 0,-7-2-1,0 1-1,0 0 0,-1-1-1,1 0 1,0-1-1,-21-6 1,25 6-727,0-1 1,0-1-1,0 1 1,1-1-1,-13-10 0,6 1-8087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36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8 108 9762,'0'0'6568,"0"8"-3995,-4 15-2091,2 0 1,1 0-1,0 0 1,2 0-1,0 0 0,6 28 1,-4-40-483,0 1 0,0 0 1,1 0-1,1-1 0,0 0 0,0 0 1,1 0-1,0-1 0,1 0 0,0 0 1,1-1-1,0 1 0,12 9 0,-17-16 3,-1-1 0,1 1 0,0-1 0,0 0 0,0 0 0,1 0 0,-1 0 0,0-1 0,1 1 0,-1-1 0,1 0-1,-1 0 1,1 0 0,0 0 0,-1-1 0,1 1 0,0-1 0,0 0 0,-1 0 0,1-1 0,0 1 0,0-1 0,-1 1 0,1-1-1,-1-1 1,1 1 0,5-3 0,-3 0 6,-1 1-1,0-1 0,0-1 1,-1 1-1,1-1 1,-1 0-1,0 0 0,0 0 1,-1 0-1,1-1 1,-1 1-1,0-1 0,-1 0 1,1 0-1,0-6 0,2-13 9,-1 1-1,-1-1 1,-1 1-1,-1-1 1,-3-33-1,1 41-17,0 4 9,-1 1 0,0 0 0,0 0 0,-1 0 0,-1 0 1,-9-20-1,10 24-6,-1 1 1,1 0-1,-2 0 1,1 0-1,-1 1 1,0-1-1,0 1 1,-1 1-1,0-1 1,0 1-1,-9-7 1,13 11-7,0 0 1,0 0 0,0 0 0,0 0 0,-1 0 0,1 0 0,0 1 0,-1-1 0,1 1-1,-1-1 1,1 1 0,0 0 0,-1 0 0,1 0 0,-1 0 0,1 1 0,-1-1 0,1 1 0,0-1-1,-1 1 1,1 0 0,0 0 0,0 0 0,0 0 0,-1 0 0,1 0 0,0 1 0,0-1 0,1 1-1,-1-1 1,0 1 0,0 0 0,1 0 0,-1 0 0,1 0 0,0 0 0,-1 0 0,0 4-1,-4 4-20,2 0 0,-1 0 0,1 0 0,1 0-1,0 1 1,0 0 0,-1 14 0,3-13-554,0 0 1,0 0-1,1 0 1,1 0-1,2 18 1,12-7-5668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3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10282,'0'0'10453,"5"12"-9254,37 89 61,11 28-990,42 153 0,-62-148-171,-5 0-1,-7 2 0,-6 1 0,-4 272 0,-15-357-113,-2 1-1,-2-1 0,-3-1 0,-2 1 1,-2-2-1,-2 0 0,-40 81 1,52-122-457,-14 25 862,19-33-718,-1 1 0,0-1 0,0 0 0,0 0 0,0 1 0,0-1 0,0 0 0,0 0 0,0 0 0,0 0 0,-1 0 0,1-1 0,0 1 0,-1 0 0,1-1 0,0 1 0,-1 0 0,-2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38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6 10018,'0'0'9994,"-5"-6"-8031,5 6-1950,0 1 1,0-1-1,0 0 0,0 0 1,0 0-1,0 0 1,0 0-1,0 0 0,0 1 1,0-1-1,0 0 0,0 0 1,0 0-1,0 0 1,0 0-1,0 0 0,0 1 1,0-1-1,0 0 1,0 0-1,0 0 0,0 0 1,0 0-1,-1 0 0,1 0 1,0 1-1,0-1 1,0 0-1,0 0 0,0 0 1,0 0-1,0 0 0,0 0 1,-1 0-1,1 0 1,0 0-1,0 0 0,0 0 1,0 0-1,0 0 1,0 0-1,-1 0 0,1 0 1,0 0-1,0 0 0,0 0 1,0 0-1,0 0 1,0 0-1,-1 0 0,1 0 1,0 0-1,0 0 0,0 0 1,0 0-1,0 0 1,0 0-1,-1 0 0,1 0 1,0 0-1,0 0 0,0 0 1,0 0-1,0-1 1,0 1-1,0 0 0,0 0 1,0 0-1,-1 0 1,0 19 11,-2 0 0,-1 0 0,0 0 0,-1-1 0,-10 25 1,8-22-23,1-11 165,2-12-31,-2-28-1,3-42-749,3 41-2285,0 8-4719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16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8146,'0'0'13061,"3"6"-11974,30 49 427,-16-28-1042,21 45 0,-10-1-256,-4 2 0,-3 0-1,22 141 1,-28-80-157,-1 178 1,-14-272-55,-1 0 1,-11 65 0,10-96-97,1 0 0,-1-1-1,-1 1 1,0 0 0,0-1-1,-1 0 1,0 0 0,0 0-1,0 0 1,-1 0 0,-1-1 0,1 0-1,-1 0 1,0-1 0,-1 1-1,0-1 1,-12 8 0,-21 1-3182,6-13-4519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38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7866,'0'0'10918,"-10"5"-9868,4-3-1002,1 1 1,0 0-1,-1 1 1,2-1-1,-1 1 1,0 0-1,1 0 1,-1 1-1,1-1 1,0 1-1,1 0 1,-1 0-1,1 0 1,0 1-1,1-1 1,-1 1-1,1-1 1,-2 7-1,-10 34 114,2 1 0,2 1-1,3-1 1,1 1 0,2 0 0,4 63-1,1-96-140,0 0-1,1 0 0,1 0 1,0 0-1,1-1 0,1 0 1,0 1-1,1-2 0,14 26 0,-15-32-69,-1 0-1,2 0 0,-1 0 0,1-1 0,0 0 0,0 0 0,0 0 0,1-1 0,0 0 0,0 0 0,0-1 0,1 0 0,0 0 0,0-1 1,0 0-1,0 0 0,0-1 0,15 3 0,23-2-1671,-11-2-2057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4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69 11827,'0'0'9127,"-1"4"-8603,-3 15-218,2 1 0,-1-1 0,2 0 0,1 1 1,2 25-1,0 7-88,-2-48-213,0-1 1,0 1-1,0-1 0,0 1 0,1-1 1,-1 0-1,1 1 0,0-1 1,0 0-1,0 1 0,1-1 0,-1 0 1,1 0-1,0 0 0,0 0 1,0 0-1,0 0 0,0-1 0,0 1 1,1-1-1,-1 0 0,1 1 1,0-1-1,0 0 0,0 0 0,0-1 1,0 1-1,0-1 0,0 1 0,1-1 1,-1 0-1,0 0 0,1-1 1,-1 1-1,1-1 0,-1 1 0,0-1 1,1 0-1,-1-1 0,1 1 1,-1 0-1,1-1 0,-1 0 0,0 0 1,1 0-1,-1 0 0,0 0 1,0-1-1,3-1 0,6-4 13,-1-1 0,0 1-1,0-2 1,-1 0 0,0 0-1,0 0 1,-1-1 0,8-13 0,4-5-2,-1-2 1,15-30-1,-32 54-10,0-1-1,0 1 0,0 0 0,-1-1 0,0 1 1,-1-1-1,1 0 0,0-12 0,-2 17-3,0 0 0,0 0 0,-1 0 0,1 0-1,0 0 1,-1 0 0,0 0 0,1 0 0,-1 0 0,0 0-1,0 0 1,0 0 0,0 0 0,0 1 0,-1-1 0,1 1 0,0-1-1,-1 1 1,1-1 0,-1 1 0,0 0 0,1-1 0,-1 1 0,0 0-1,0 0 1,0 0 0,0 1 0,0-1 0,0 0 0,-3 0-1,-24-4-3,-1 0-1,0 2 0,0 2 1,-37 2-1,60-1-24,-1 0 1,1 1-1,-1 0 0,1 0 1,0 1-1,-1 0 0,1 1 1,-11 4-1,14-5-25,1 0 1,0 1-1,-1-1 1,1 1-1,0-1 1,0 1-1,0 0 1,1 0-1,-1 1 0,1-1 1,0 0-1,-1 1 1,2-1-1,-1 1 1,0 0-1,1 0 0,-2 6 1,0 5-437,1 1 0,1-1 0,0 1-1,1-1 1,1 1 0,3 15 0,11 22-3573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4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11883,'0'0'10074,"-4"153"-9266,4-94-200,-4-4-160,-14-3-232,0-13-120,7-13-96,8-19-240,3-10-1136,3-33-2865,19-7-8394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4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71 189 4049,'0'0'13104,"-4"4"-12129,3-3-732,0 1-142,0-1 1,0 0 0,0 0 0,0 0 0,0 0 0,0 0 0,0 0 0,0 0 0,-1 0 0,1 0 0,0-1 0,-1 1 0,1 0 0,-4 0 1333,-5-47 369,10 44-1756,-2-17 194,1 1-1,2-37 1,-1 52-243,0 0 1,0 0 0,1 0-1,-1 0 1,1 0 0,-1 0 0,1 0-1,0 0 1,0 1 0,0-1-1,1 0 1,-1 0 0,1 1-1,-1-1 1,1 1 0,0-1-1,0 1 1,0 0 0,0 0-1,1 0 1,-1 0 0,0 0-1,1 0 1,0 1 0,-1-1-1,6-1 1,-6 3-5,0 0-1,-1 1 1,1-1 0,0 1-1,-1-1 1,1 1 0,0 0-1,-1-1 1,1 1 0,-1 0-1,1 0 1,-1 0 0,1 0-1,-1 0 1,0 1 0,1-1 0,-1 0-1,0 1 1,0-1 0,0 0-1,0 1 1,0 0 0,-1-1-1,1 1 1,0-1 0,0 3-1,23 57 37,-19-48-37,5 19 5,-1 0-1,-1 1 0,-2 0 1,-1 0-1,-1 0 0,-2 50 0,-3-75 2,1 0-1,-1 0 0,0 0 1,-1-1-1,0 1 0,0 0 1,0-1-1,-1 0 0,-1 1 1,1-1-1,-1 0 0,0-1 0,0 1 1,-1-1-1,0 0 0,0 0 1,-1 0-1,1-1 0,-1 1 1,-1-2-1,1 1 0,0-1 1,-1 1-1,0-2 0,0 1 1,0-1-1,-1 0 0,1-1 0,-1 0 1,0 0-1,1 0 0,-15 0 1,20-3-15,1 1 1,0-1 0,0 0 0,0 0 0,0 0-1,1 0 1,-1 0 0,0 0 0,0 0-1,1 0 1,-1 0 0,0 0 0,1-1-1,-1 1 1,1 0 0,-1 0 0,1-1-1,0 1 1,0 0 0,-1-1 0,1 1-1,0 0 1,0 0 0,0-1 0,1 1-1,-1-3 1,1-41-195,0 43 195,-2 1 13,1 0 1,0 0-1,0 0 1,0 0-1,0 0 0,0 0 1,0-1-1,0 1 1,0 0-1,1 0 1,-1 0-1,0 0 1,1 0-1,-1 0 1,1 0-1,-1 0 1,1 0-1,-1 0 1,1 0-1,0 0 1,-1 0-1,1 1 1,0-1-1,0 0 1,0 0-1,0 1 1,-1-1-1,1 1 1,0-1-1,0 0 0,0 1 1,0 0-1,0-1 1,1 1-1,-1 0 1,0-1-1,0 1 1,0 0-1,0 0 1,0 0-1,0 0 1,0 0-1,1 0 1,-1 0-1,0 0 1,2 1-1,0 1 18,1-1-1,-1 1 1,0-1 0,0 1-1,0 0 1,1 0 0,-2 1-1,1-1 1,0 1 0,0-1-1,-1 1 1,5 6 0,5 10 61,1 4-29,2-1 0,0 0-1,1-1 1,23 22 0,-34-38-52,1 0 0,-1-1 0,1 0 0,0 0 0,0 0 0,0 0 0,1-1 0,-1 0 0,1-1 0,0 1 0,0-1 0,0-1 0,0 1 0,0-1 0,0 0 0,0-1 0,0 0 1,0 0-1,1 0 0,10-3 0,-16 3-33,0-1-1,0 0 1,0 1 0,0-1 0,0 0 0,0 0 0,-1 0 0,1-1-1,0 1 1,0 0 0,-1-1 0,1 1 0,-1-1 0,1 1 0,-1-1-1,0 0 1,1 0 0,0-3 0,14-37-4095,-14 35 2430,6-23-9807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44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11226,'0'0'11563,"142"81"-10963,-128 27-136,-14 19-152,0 10-144,0-4-72,-18-12-88,-4-27-8,0-22-248,4-30-368,7-22-1432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47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59 131 9218,'0'0'9810,"-7"0"-9731,-33-3 964,33 57 893,5-1-1916,0-32-7,2-1 0,0 0 0,1 0 0,5 28 0,-5-44-13,0-1 0,0 0 0,0 1 0,1-1 0,0 0 0,-1 0 0,1 0-1,0 0 1,1 0 0,-1-1 0,0 1 0,1-1 0,0 1 0,-1-1 0,1 0-1,0 0 1,0 0 0,0 0 0,0-1 0,0 1 0,1-1 0,-1 0 0,0 0 0,1 0-1,-1 0 1,1-1 0,-1 1 0,1-1 0,-1 0 0,1 0 0,0 0 0,-1 0-1,1-1 1,-1 1 0,0-1 0,1 0 0,-1 0 0,1-1 0,-1 1 0,0 0 0,0-1-1,0 0 1,0 0 0,4-3 0,0-3 7,0-1-1,0-1 1,-1 1-1,0-1 1,-1 0 0,0 0-1,0 0 1,-1-1-1,-1 1 1,5-23-1,-3 1 10,-1 1-1,0-56 1,-4 82-38,0-1 0,0 1 0,-1 0 0,1 0 0,-1 0 0,0 0 0,-1 0 0,1 0 0,-1 0 0,0 0 0,0 1 1,-1-1-1,0 1 0,1-1 0,-1 1 0,-1 0 0,1 0 0,0 0 0,-1 1 0,0-1 0,0 1 0,0 0 0,0 0 0,-1 0 0,1 0 0,-1 1 1,1 0-1,-1 0 0,0 0 0,0 1 0,0-1 0,0 1 0,0 1 0,0-1 0,-1 0 0,1 1 0,-9 1 0,12-1-33,0 0-1,0 0 0,0 0 1,0 1-1,0-1 0,0 1 1,0-1-1,0 1 1,0 0-1,0 0 0,0 0 1,0 0-1,0 0 0,1 0 1,-1 0-1,0 1 0,1-1 1,-1 0-1,1 1 0,-1 0 1,1-1-1,0 1 1,0 0-1,-2 3 0,-1 3-418,1 1 0,0-1 0,0 1-1,-2 15 1,4-16-133,-7 35-4672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4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49 9458,'0'0'13683,"-18"10"-13211,29-20-424,11-9-48,-8 6-912,1-4-3457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48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 6617,'0'0'12324,"-6"1"-11880,0 1-323,0 1-1,0 0 0,0 1 0,0 0 0,1 0 0,-1 0 0,1 0 0,0 1 0,1 0 1,-1 0-1,1 0 0,0 0 0,0 1 0,0 0 0,1 0 0,-5 12 0,-7 14 524,-22 67-1,21-35-422,3 0-1,3 1 1,3 0 0,2 131-1,5-175-208,1 0 0,1 0 0,1 0 0,0 0 0,2 0 0,8 22-1,-9-32-21,1 1-1,0-1 1,1 0-1,1-1 1,-1 1-1,2-1 1,-1 0-1,2-1 1,-1 0-1,1 0 1,17 12-1,-20-17-83,0 0 0,1-1 0,-1 1 0,1-1-1,0-1 1,0 1 0,0-1 0,0 0 0,0-1-1,15 2 1,-16-3-296,0 0 0,0-1 0,1 1 0,-1-1 0,0 0 0,0 0 0,0-1 0,5-2 0,25-21-5747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48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138 154 9602,'0'0'11504,"-4"0"-10937,3 0-555,0 0 1,0 0 0,0 0 0,0 0 0,0 0-1,0 1 1,0-1 0,0 0 0,1 1-1,-1-1 1,0 1 0,0-1 0,0 1 0,1-1-1,-1 1 1,0-1 0,0 1 0,1 0 0,-1-1-1,1 1 1,-1 0 0,1 0 0,-1 0 0,1-1-1,-1 1 1,1 0 0,0 0 0,-1 0-1,1 0 1,0 0 0,0 0 0,-1 0 0,-3 51 254,4-32-186,2-1 0,1 1 0,7 28 0,-6-37-71,1 0-1,-1 0 0,2-1 1,-1 0-1,2 0 1,-1-1-1,1 1 0,9 8 1,-13-15-10,-1 0 0,1 0 0,0 0 0,0-1 0,0 0 0,1 1 1,-1-1-1,0 0 0,1 0 0,-1-1 0,1 1 0,0-1 0,0 0 0,-1 0 1,1 0-1,0 0 0,0-1 0,0 1 0,0-1 0,0 0 0,0 0 0,0-1 1,0 1-1,-1-1 0,1 0 0,0 0 0,7-3 0,-7 2-1,0-1 0,0 0 0,0 0 0,-1 0 0,1 0 0,-1-1 0,0 1 0,0-1 0,0 0 0,0 0 0,-1 0 0,1 0 0,-1 0 0,0-1 0,0 1 0,1-9 0,2-4-25,-1 0 1,-1 0-1,1-24 0,-3 24 8,0-1 0,-1 0 0,-1 0-1,-1 0 1,0 0 0,-1 0 0,-1 1 0,-9-24-1,11 34 13,-2 0 0,1 1-1,-1-1 1,0 1-1,0 0 1,-1 0 0,0 0-1,0 0 1,0 1-1,-1 0 1,1 0 0,-1 0-1,-1 1 1,1 0 0,0 0-1,-1 1 1,0 0-1,0 0 1,0 0 0,0 1-1,-1 0 1,-11-2-1,13 3-37,0 0-1,0 0 1,0 1-1,0 0 1,0 0-1,0 0 1,0 1-1,0 0 1,1 0-1,-1 0 1,0 1-1,0 0 1,1 0-1,-1 0 1,1 1-1,0 0 1,-1 0-1,1 0 1,1 1-1,-1-1 1,0 1-1,1 0 1,0 1-1,0-1 1,0 1-1,-5 9 1,2-1-526,0 1-1,1 0 1,0 0 0,1 1 0,1-1-1,1 1 1,0 0 0,1 0 0,-1 20-1,2 21-7034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4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4337,'0'0'13859,"0"228"-13419,0-163-144,0-6-144,0-13-40,0-17-32,0-13-72,15-32-552,3-23-2281,3-4-7209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21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6769,'0'0'9843,"-9"3"-4361,-11 7-4035,19-8-1417,-1 1-1,1-1 1,0 1 0,0-1-1,0 1 1,0-1-1,0 1 1,1 0 0,-1 0-1,1-1 1,-1 1 0,1 0-1,0 0 1,0-1-1,0 1 1,1 0 0,-1 0-1,2 4 1,19 51 246,-19-54-256,13 35 49,-2-1 1,-1 2 0,-3 0-1,10 78 1,-6 172-6,0-14-29,-12-264-34,1 10-3,1-1 0,0 1 0,2-1 0,9 28 1,-7-39-133,-4-15-148,-2-22-128,-1-88-3263,-3 56-2752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4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 7418,'0'0'10891,"-27"11"-10541,-87 39 71,102-45-256,1 0 0,1 1 1,-1 0-1,1 1 0,-10 8 0,1-1 418,19-13-559,0-1 0,-1 1 0,1-1 0,-1 1 1,1-1-1,0 1 0,0-1 0,-1 1 0,1-1 0,0 1 1,0-1-1,0 1 0,0-1 0,-1 1 0,1-1 0,0 1 1,0-1-1,0 1 0,0-1 0,0 1 0,0 0 0,0-1 1,1 1-1,-1-1 0,0 1 0,0-1 0,0 1 0,0-1 1,1 1-1,-1-1 0,0 1 0,1-1 0,-1 1 0,0-1 1,1 0-1,-1 1 0,0-1 0,1 1 0,20 20 164,-14-16-25,27 32-42,-2 2 0,-1 1 0,-2 1 0,-2 2-1,-2 1 1,29 67 0,-50-101-141,1-1-1,-2 1 1,1 1-1,-1-1 1,-1 1 0,0-1-1,0 1 1,-1 0 0,0-1-1,-2 16 1,0-25 20,1 1 1,-1-1-1,0 0 1,0 0-1,0 0 1,0 0-1,0 0 1,0 0-1,0 0 1,0 0-1,0 0 1,0 0-1,-1-1 1,1 1-1,0 0 1,0-1-1,-1 1 1,1-1-1,0 0 1,-1 1-1,1-1 1,-1 0-1,1 0 0,-1 0 1,1 0-1,0 0 1,-1 0-1,-1 0 1,-45-4 65,46 4-61,-5-2-29,0 0 0,0 0 0,0 0 0,1-1 0,-1 0 0,1 0 0,0-1 0,0 0 0,0 0 0,0 0 0,1-1 0,-1 0 1,1 0-1,0 0 0,1 0 0,0-1 0,-1 0 0,2 0 0,-1 0 0,1 0 0,0-1 0,0 1 0,0-1 0,1 0 0,0 0 0,1 0 0,0 0 0,0 0 0,0 0 0,1 0 0,0 0 0,0-1 0,1 1 0,0 0 0,0 0 0,0 0 0,1 0 0,0 0 0,1 1 0,-1-1 0,1 1 0,5-7 0,7-8-32,0 1 0,2 0 0,1 2 0,21-19 0,-23 24 54,-1-2 1,0 0-1,-1 0 0,0-1 1,-1-1-1,-1 0 1,11-22-1,-22 36-6,1 0 1,-1 0 0,0 0-1,0-1 1,0 1-1,0 0 1,0-1-1,-1 1 1,1-1-1,-1 1 1,0-1 0,0 1-1,0-1 1,-1 1-1,1 0 1,-3-6-1,2 6 3,0 1-1,-1 0 1,1-1-1,-1 1 1,1 0-1,-1 0 0,0 0 1,0 0-1,0 1 1,0-1-1,0 0 1,-1 1-1,1 0 0,0-1 1,-1 1-1,-4-2 1,-8-1-9,0 1 1,0 0-1,0 1 0,-1 1 1,-27 1-1,33-1 6,1 2 0,-1-1 0,1 2 0,-1-1 0,1 1 0,0 0 0,0 1 0,0 0 0,0 1 0,-15 8 0,19-9-35,0 0 1,1 1-1,-1 0 1,1 0-1,0 0 1,0 0-1,0 1 1,1 0-1,0-1 1,0 1-1,0 1 1,0-1-1,1 0 1,0 1-1,0-1 1,0 1-1,1-1 0,-1 8 1,-1 35-2488,3-10-3869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49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12995,'0'0'7481,"124"229"-6112,-88-99-553,-11 13-504,-14 7-184,-11-36-128,0 0-96,-54-29-384,3-33-1057,0-32-2871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52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26 268 5761,'0'0'13155,"-3"2"-12063,-14 9 347,12-13 96,19-29-6,-6 17-1902,2-3 392,0-1-1,-2 0 0,0 0 0,-1-1 0,-1 0 1,-1 0-1,0 0 0,-2-1 0,0 1 0,0-27 1,-3 45-90,0 4-261,0 436 282,0-438 32,0-9-674,8-45-3571,3 26-1175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5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32 10426,'0'0'8578,"-1"1"-8531,1-1 0,0 0 0,-1 0-1,1 0 1,0 0 0,0 0 0,-1-1 0,1 1-1,0 0 1,0 0 0,-1 0 0,1 0 0,0 0-1,0 0 1,-1 0 0,1 0 0,0-1 0,0 1 0,0 0-1,-1 0 1,1 0 0,0 0 0,0-1 0,0 1-1,-1 0 1,1 0 0,0 0 0,0-1 0,0 1 0,0 0-1,0 0 1,0-1 0,0 1 0,-1 0 0,1 0-1,0-1 1,0 1 0,2-3-9,0 1 0,-1 0-1,1 0 1,0 1 0,0-1 0,0 0 0,0 1-1,1-1 1,-1 1 0,0-1 0,1 1 0,-1 0-1,1 0 1,-1 0 0,1 1 0,-1-1 0,1 1-1,-1-1 1,1 1 0,0 0 0,-1 0 0,1 0-1,0 0 1,-1 0 0,1 1 0,0-1 0,-1 1-1,1 0 1,-1-1 0,1 1 0,-1 1 0,1-1-1,-1 0 1,0 0 0,0 1 0,1 0 0,-1-1-1,0 1 1,0 0 0,2 2 0,-1 2-20,0 0 1,0 0-1,-1 1 0,0-1 1,0 0-1,0 1 1,-1 0-1,1-1 0,-2 1 1,1 0-1,-1-1 1,0 1-1,0 0 0,-1 0 1,0-1-1,0 1 1,-1 0-1,0-1 0,0 1 1,0-1-1,-1 0 0,0 0 1,0 0-1,0 0 1,-1 0-1,0-1 0,0 0 1,-1 0-1,1 0 1,-1 0-1,0 0 0,0-1 1,-11 7-1,13-9-10,2-1-70,31 4-341,-26-2 402,1 1-1,-1-1 1,1 1 0,-1 1 0,-1-1 0,1 0 0,-1 1-1,1 0 1,-1 0 0,0 0 0,-1 0 0,1 0 0,-1 1 0,0-1-1,-1 1 1,1-1 0,0 7 0,0-1 9,0 0-1,0 0 1,-1 0 0,-1 0 0,0 0 0,0 0 0,-1 0-1,-3 12 1,4-21-2,-1 0 0,0 0 0,0 0 0,0 0 0,-1 0 0,1 0 0,0 0 0,-1 0 0,1 0 0,-1-1 0,0 1 0,1-1 0,-1 1 0,0-1 0,0 0 0,0 1 0,0-1 0,0 0 0,0 0 0,0 0 0,0-1 0,-1 1 0,1-1 0,-3 1 0,-59 4 49,52-6-68,11 2 0,-1-1-1,1 0 0,-1 0 1,1 0-1,-1-1 1,1 1-1,-1 0 0,1 0 1,0-1-1,-1 1 1,1-1-1,-1 1 1,1-1-1,0 0 0,0 0 1,-1 1-1,1-1 1,0 0-1,0 0 0,0 0 1,0 0-1,0 0 1,0-1-1,0 1 0,0 0 1,0 0-1,1-1 1,-2-2-1,0-1-270,1-1 0,0-1 0,1 1 0,-1 0 0,1 0-1,1-6 1,-1-1-751,0-24-5054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54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33 1224,'0'0'15297,"0"-5"-14278,0-17-172,0 17 768,0 14-622,-11 227-165,12-173-806,1-28-6,-2 1 1,-1-1-1,-2 1 1,-1-1-1,-12 48 0,15-82-39,1 0 0,0 0 0,0 1-1,-1-1 1,1 0 0,-1 0 0,1 0-1,-1 0 1,0 0 0,1 0 0,-1 0-1,0 0 1,0 0 0,1 0 0,-1 0-1,0 0 1,0-1 0,0 1 0,0 0-1,0-1 1,0 1 0,0-1 0,0 1-1,-1-1 1,1 1 0,0-1 0,0 0-1,0 1 1,0-1 0,-1 0 0,1 0-1,0 0 1,0 0 0,-1 0 0,1 0-1,-2-1 1,2 1-368,-1-1 1,0 0-1,1 1 1,-1-1-1,1 0 1,-1 0-1,1 0 0,-1 0 1,1 0-1,0-1 1,0 1-1,-1 0 1,1-1-1,0 1 0,-1-2 1,-9-20-9803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5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12379,'0'0'9850,"213"-36"-9282,-108 10-280,0-3-168,-3 3-120,-15-4-808,-29 8-2857,-22 5-10506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58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 10082,'0'0'9325,"-7"-1"-7964,5 1-1317,1-1 0,-1 1 0,0 0 0,0 0-1,1 0 1,-1 1 0,0-1 0,0 0 0,1 1 0,-1-1-1,0 1 1,1-1 0,-1 1 0,1 0 0,-1-1-1,1 1 1,-1 0 0,1 0 0,-1 0 0,1 1-1,0-1 1,-1 0 0,1 0 0,0 1 0,0-1 0,0 1-1,0-1 1,0 1 0,0 1 0,-4 8 17,0 1 0,1 0 0,-4 20 0,4-16-22,-12 57 107,4 1 1,-4 95-1,10 153 327,6-269-406,0 76 106,22 172 1,-16-260-177,1 0-1,3 0 1,1-1-1,2 0 1,1-1-1,2-1 1,2 0-1,36 55 1,-49-84-225,1 0 1,0-1-1,1 0 0,0 0 1,0-1-1,1 0 0,0 0 1,0-1-1,0 0 0,1 0 1,0-1-1,0 0 0,1 0 1,-1-1-1,1-1 0,0 1 1,17 2-1,12-4-4708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58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1 353 10386,'0'0'9953,"5"-29"-9282,43-217 880,-46 190-1183,-1 35-274,2 48-252,47 575 911,-50-598-776,2 12 194,4-30-151,11-83-3772,-7 54-2423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4:5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5033,'0'0'14805,"17"-22"-14615,58-70-100,-73 90-88,0 0 0,0 0 0,0 0 1,0 0-1,0 0 0,0 1 0,0-1 1,1 0-1,-1 1 0,1 0 0,-1 0 0,1 0 1,-1 0-1,1 0 0,0 0 0,0 0 1,-1 1-1,1 0 0,0-1 0,0 1 1,0 0-1,-1 0 0,1 1 0,0-1 0,0 0 1,-1 1-1,1 0 0,0 0 0,0 0 1,-1 0-1,1 0 0,-1 0 0,1 1 1,-1-1-1,0 1 0,0 0 0,1-1 1,-1 1-1,3 4 0,0 1 21,-1 0 0,1 1-1,-1 0 1,-1 0 0,1 0 0,-1 1-1,-1-1 1,1 1 0,-2 0 0,1-1 0,0 14-1,-1 7 135,0 0-1,-5 34 1,4-57-98,-1-1 1,0 1 0,-1 0 0,1-1-1,-1 1 1,-4 6 0,5-10-7,1 0 0,-1-1 0,0 1 1,0 0-1,0-1 0,0 1 1,-1-1-1,1 0 0,0 1 0,0-1 1,-1 0-1,1 0 0,-1 0 0,1 0 1,-1 0-1,0 0 0,1 0 1,-1 0-1,0-1 0,0 1 0,1-1 1,-1 1-1,-2-1 0,7-15 23,1 12-107,0 1 0,-1 0 0,1 0 0,0 0 0,0 1 0,0-1 0,1 1 0,-1 0 0,0 0 0,0 1 0,1-1 0,-1 1 0,0 0 0,1 0-1,-1 0 1,0 1 0,5 0 0,-3 0-5,0 0-1,0 0 1,0 1-1,-1 0 1,1 0-1,0 0 0,-1 1 1,0 0-1,1 0 1,-1 0-1,9 8 1,-5-2-14,-1 1 1,0 0 0,-1 0 0,0 1 0,0 0-1,-1 1 1,0-1 0,-1 1 0,-1 0 0,0 0-1,0 1 1,-2-1 0,1 1 0,-1 0 0,-1-1-1,0 1 1,-1 0 0,-3 25 0,2-34 76,-1 0 1,1 0 0,-1-1-1,0 1 1,0-1 0,0 1-1,0-1 1,0 0-1,-1 1 1,1-1 0,-1-1-1,0 1 1,0 0 0,0-1-1,0 1 1,-1-1 0,1 0-1,-1 0 1,1 0-1,-1-1 1,0 1 0,1-1-1,-1 0 1,-8 1 0,-8 2 193,0-1 0,-1-1 0,-32-2 0,41 0-141,-12 1 23,-50-3 78,70 1-198,-1 1 0,1-1-1,-1 0 1,1 0-1,0 0 1,0-1 0,0 0-1,-1 1 1,1-1 0,1-1-1,-1 1 1,-6-5-1,3-10-1172,11 9-2737,8 6-5441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0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4689,'0'0'13982,"9"3"-13141,-1 1-699,0 0 0,-1 0 0,0 1 0,1 0 0,-1 0 0,-1 1-1,1 0 1,-1 0 0,0 1 0,-1 0 0,1 0 0,-2 0 0,7 12 0,8 16 307,28 75 0,3 38-182,-6 3-1,-7 1 1,25 229 0,-51-263-227,-7 211 1,-5-307-50,-1 0 0,-1 0 0,-6 22-1,-11 7-1348,17-45 480,0-1 0,-1 1 0,1-1 0,-1 0 0,-10 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21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3633,'0'0'17752,"3"-1"-16980,15-6-480,-1-1 0,0-1 1,-1 0-1,24-18 0,37-19 103,-55 35-369,0 1 0,0 1 0,1 1 0,0 2-1,0 0 1,1 1 0,0 1 0,0 1 0,0 2 0,0 0 0,0 1-1,25 5 1,-43-4-35,0 1 0,0 0 0,0 0 0,-1 1 0,1 0 0,-1 0 0,0 0 0,1 0 0,-2 1 0,1 0 0,0 0 0,-1 0 0,0 1 0,0-1 0,0 1 0,0 0 0,-1 0 0,0 1 0,0-1 0,0 1 0,-1-1 0,0 1 0,0 0 0,0 0 0,1 10 0,1 7-33,-1-1-1,-1 1 1,0 0-1,-2 1 0,-4 33 1,1-39 41,-1 0-1,0 0 1,-1-1 0,-1 1-1,0-1 1,-2 0 0,0-1 0,-20 31-1,20-34-4,-1-1 0,-1 0 0,0-1 0,-1 1 0,0-2 0,0 0 0,-1 0 0,-1-1 0,0-1 0,0 0 0,-15 7 0,-24-1-73,50-14 46,0 1 1,0-1 0,0 0-1,0 0 1,0 0 0,0 0 0,0 0-1,0 0 1,0 0 0,0-1-1,1 1 1,-1-1 0,0 1-1,0-1 1,0 0 0,0 1-1,1-1 1,-1 0 0,0 0-1,1-1 1,-1 1 0,1 0 0,-1 0-1,-1-3 1,0-6-486,0 0 0,1 1 1,1-1-1,0 0 0,0 0 1,1 0-1,0-10 0,0 13-108,0-40-5580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04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134 180 9330,'0'0'7407,"4"3"-7242,-4-3-126,1 1 0,0 0-1,-1-1 1,1 1-1,0-1 1,-1 0 0,1 1-1,0-1 1,0 1-1,0-1 1,-1 0 0,1 0-1,0 1 1,0-1-1,0 0 1,0 0 0,0 0-1,-1 0 1,1 0 0,0 0-1,0 0 1,0-1-1,0 1 1,0 0 0,-1 0-1,1 0 1,0-1-1,0 1 1,0-1 0,-1 1-1,1 0 1,0-1-1,-1 0 1,1 1 0,1-2-1,1-1 155,1-1 0,-1 0-1,0 0 1,-1-1 0,1 1-1,-1 0 1,3-7-1,2-5 230,-2 1-1,0-1 0,0-1 0,1-19 0,-5 5-171,-1 19-322,0 19-527,-10 110 506,-2 11 114,12-124-20,-1 13 1,1 1 0,0-1 1,2 0-1,0 1 0,1-1 0,0 0 1,1 0-1,12 29 0,-1-17 1,-9-19-4,0 0 1,-1 1-1,-1 0 0,1 0 1,-2 0-1,0 0 1,0 0-1,2 16 1,-6-26 8,0 0 0,-1-1 0,1 1 0,0-1 0,0 1 1,0-1-1,0 1 0,-1-1 0,1 1 0,0-1 0,0 0 0,0 0 1,-1 0-1,1 0 0,0 0 0,-1 0 0,1 0 0,0 0 1,0 0-1,-2-1 0,-1 1 25,-11 0 53,-6-1-3,1 1 0,-1 1-1,0 1 1,1 1 0,-22 6 0,37-7-99,0-1-1,-1 2 1,1-1 0,0 1-1,0-1 1,1 1 0,-1 0-1,1 1 1,-1-1 0,1 1 0,0 0-1,0 0 1,1 1 0,-1-1-1,1 1 1,0-1 0,0 1-1,0 0 1,1 0 0,0 0 0,0 1-1,0-1 1,-1 10 0,3-15 18,0 0 1,0 1-1,0-1 0,0 0 1,0 0-1,1 1 1,-1-1-1,0 0 1,0 0-1,0 1 0,1-1 1,-1 0-1,0 0 1,0 1-1,1-1 1,-1 0-1,0 0 0,1 0 1,-1 0-1,0 0 1,0 1-1,1-1 1,-1 0-1,0 0 0,1 0 1,-1 0-1,0 0 1,1 0-1,-1 0 1,0 0-1,1 0 0,-1 0 1,0 0-1,1 0 1,-1 0-1,0 0 0,1-1 1,-1 1-1,0 0 1,1 0-1,-1 0 1,0 0-1,0-1 0,1 1 1,-1 0-1,0 0 1,1-1 11,54-23 630,-43 18-591,0 0 1,0 1 0,1 0 0,-1 1 0,22-4 0,-16 5-137,0 2 0,37 0 1,4 12-3187,-18 4-4552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05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76 1040,'0'0'13330,"0"-11"-11953,0-25-285,0 8 4346,-21 33-3785,14 7-1637,1 0 0,1 1 0,0 0 0,0 0 0,1 0 0,1 1-1,-2 19 1,-3 8-1,-8 44 11,3 0 1,5 1 0,2 92-1,6-174-37,0-1 0,0 1 0,1 0 0,-1 0 0,1 0 0,0-1 0,0 1 0,0 0 0,0-1 0,1 1 0,0-1 0,-1 1 0,1-1 0,1 0 0,-1 0 0,4 5 0,-4-7-13,0 0 1,0 0-1,0 0 0,0 0 1,0 0-1,0 0 1,0 0-1,0-1 0,0 1 1,0-1-1,0 0 1,0 1-1,1-1 0,-1 0 1,0 0-1,0-1 0,0 1 1,0 0-1,0-1 1,1 1-1,-1-1 0,0 0 1,0 1-1,0-1 1,0 0-1,-1 0 0,1-1 1,0 1-1,0 0 0,-1 0 1,1-1-1,2-2 1,48-48-4450,-45 44 2632,16-19-8688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0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 10162,'0'0'9153,"-2"26"-8768,-5 81-79,7-103-260,-1 0 0,1 0 0,0 0 0,0-1 0,1 1 0,-1 0 0,1 0 0,0 0 0,0-1 1,0 1-1,1 0 0,-1-1 0,1 1 0,0-1 0,0 0 0,0 0 0,3 4 0,-3-5-9,0 0 0,1 0-1,-1-1 1,1 1 0,-1-1-1,1 0 1,0 0 0,-1 0-1,1 0 1,0 0 0,0 0-1,0-1 1,-1 0 0,1 1-1,0-1 1,0 0 0,4-1-1,3 0 12,1-1 0,-1-1 0,0 1 0,0-2 0,0 0 0,0 0-1,-1 0 1,0-1 0,11-8 0,-13 8-43,-1 0 0,0 0 0,0-1 1,0 0-1,-1 0 0,0 0 0,5-9 0,-8 13-2,-1 0 1,0 0-1,0 0 0,0 0 0,0 0 1,0 0-1,-1 0 0,1-1 1,-1 1-1,1 0 0,-1 0 0,0-1 1,0 1-1,0 0 0,0 0 1,0-1-1,0 1 0,-1 0 0,1 0 1,-1-1-1,0 1 0,1 0 1,-1 0-1,0 0 0,0 0 0,0 0 1,-1 0-1,1 0 0,0 1 1,-1-1-1,1 0 0,-3-1 0,-7-5 5,0 1 0,0 1 0,0 0 0,-1 0-1,0 1 1,0 1 0,-1 0 0,0 0 0,1 1 0,-1 1-1,0 0 1,0 1 0,-15 1 0,26-1-24,0 1 0,-1 0 1,1 0-1,-1 1 0,1-1 1,0 0-1,-1 1 0,1-1 1,0 1-1,0 0 0,-1 0 1,1 0-1,0 0 0,0 0 1,0 0-1,0 1 0,0-1 1,0 1-1,1-1 0,-1 1 1,0 0-1,1-1 0,-1 1 1,1 0-1,0 0 0,-1 0 1,1 0-1,0 0 1,-1 5-1,0 2-435,0 1 1,1 0-1,0 0 0,0 0 1,2 19-1,0-4-1591,-1 19-5077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0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9874,'0'0'9810,"0"221"-9354,0-146-288,0-6-160,0-10-8,0-24-232,4-35-944,14 0-1945,3-26-7953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0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99 167 4913,'0'0'16105,"0"-17"-15809,1-56-107,-1 69-172,0-1 0,1 0 0,-1 1-1,1-1 1,0 1 0,1-1 0,-1 1-1,1-1 1,0 1 0,4-8 0,-5 10-14,1 0-1,-1 1 1,1-1 0,-1 1 0,1 0 0,-1-1 0,1 1-1,0 0 1,0 0 0,0 0 0,0 0 0,-1 0 0,1 1-1,0-1 1,0 1 0,0-1 0,1 1 0,-1 0 0,0-1-1,3 1 1,-3 1-6,0-1 0,0 1 0,0-1 0,0 1 0,0 0 0,0 0 0,0 0 0,-1 0 0,1 0 0,0 0 0,-1 1 0,1-1 0,-1 0 0,1 1 0,-1-1 0,0 1 0,1 0 0,-1-1 0,0 1 0,0 0 0,0 0 0,0 0 0,-1 0 0,1 0 0,0 0 0,0 3 0,12 61-43,-13-62 47,5 64-339,-5 89 1,0-145 295,0-1 13,-1 1 0,0 0 0,-1-1-1,0 0 1,-1 1 0,0-1-1,-1 0 1,0 0 0,-11 18-1,13-25 42,0 0 0,-1-1-1,1 0 1,-1 1 0,0-1-1,0 0 1,0 0-1,-1-1 1,1 1 0,-1-1-1,1 0 1,-1 0 0,0 0-1,0 0 1,0 0 0,0-1-1,0 0 1,0 0-1,0 0 1,0 0 0,-1-1-1,1 0 1,0 1 0,0-2-1,-1 1 1,1 0 0,0-1-1,0 0 1,-7-2-1,7 2 8,0-1 0,0 0 0,1 0 0,-1-1-1,0 1 1,1-1 0,0 1 0,0-1-1,0 0 1,0-1 0,0 1 0,0 0-1,1-1 1,-1 1 0,1-1 0,0 0-1,1 0 1,-1 0 0,0 0 0,1 0-1,0 0 1,0 0 0,0-1 0,1 1 0,-1 0-1,1 0 1,0-1 0,1-4 0,12 9-346,-1 4 305,-1 1-1,0 0 1,0 1 0,16 11 0,-16-10 72,1 0 1,0 0 0,1-1 0,14 5 0,0-5 56,-1-1 0,2-2 0,-1-1 0,0-1 0,33-2 0,-6 0-351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0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12915,'0'0'8490,"116"261"-7826,-91-147-88,-10 10-288,-11-4-168,-4-9-40,0-16-80,-26-20-216,-3-30-1176,4-25-3954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0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10538,'0'0'11307,"2"-20"-11130,-1-1-143,0 2 8,1 0 1,1 0 0,0 0-1,10-30 1,-2 8 158,1-8 93,-7 42-196,-4 22-74,-1 282 110,0-297-389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09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1 640,'0'0'13846,"-4"2"-11606,-36 30 1314,35-25-3417,-1-1-1,1 1 1,0 0-1,1 1 0,-1-1 1,1 1-1,-5 14 0,-1 9 81,1 0-1,2 1 0,-7 64 1,7 99 53,7-190-265,0 1-1,1 0 0,-1-1 0,1 1 0,0 0 0,1-1 0,-1 1 0,1-1 1,0 0-1,0 0 0,1 0 0,-1 0 0,1 0 0,0 0 0,1 0 0,-1-1 1,1 0-1,5 5 0,-3-4-82,0-1 1,1 0-1,0 0 0,0 0 1,0-1-1,0 0 0,0 0 1,1-1-1,-1 0 1,1 0-1,0 0 0,12 0 1,-3 0-1921,-8-2-2002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1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10986,'0'0'7837,"-6"18"-7503,-2 10-124,1 1 0,1-1-1,2 1 1,-1 34 0,4-41-87,0-15-94,1 0-1,0 0 1,0 1-1,1-1 1,0 0 0,2 9-1,-3-15-26,1 1 0,0 0 0,0-1 0,0 1 0,0-1-1,0 1 1,0-1 0,0 1 0,0-1 0,1 0 0,-1 1 0,0-1 0,1 0 0,-1 0-1,1 0 1,-1 0 0,1 0 0,0-1 0,-1 1 0,1 0 0,0-1 0,0 1 0,-1-1-1,1 0 1,0 0 0,0 1 0,0-1 0,0 0 0,2-1 0,0 1 1,0 0 0,1-1 0,-1 1 0,0-1 1,0 0-1,1 0 0,-1-1 0,0 1 0,0-1 0,-1 0 1,1 0-1,0 0 0,-1-1 0,1 1 0,-1-1 1,1 0-1,-1 0 0,0 0 0,-1 0 0,1 0 0,0-1 1,-1 1-1,0-1 0,0 0 0,0 0 0,0 0 0,1-4 1,2-6-7,-1 0 0,0-1 0,-2 1 0,1-1 0,-2 0 0,1-24 0,-3 35 8,1-1 1,-1 1-1,1-1 1,-1 1-1,-1-1 1,1 1-1,-1-1 0,1 1 1,-1 0-1,-1 0 1,1 0-1,0 0 1,-1 0-1,0 1 1,0-1-1,0 1 1,0-1-1,-1 1 1,1 0-1,-1 1 1,0-1-1,0 1 1,0-1-1,0 1 0,0 0 1,0 0-1,0 1 1,-7-2-1,6 1-46,0 1-1,-1 0 1,1 0-1,0 0 1,-1 1-1,1 0 1,-1 0-1,1 0 0,0 1 1,-1 0-1,1 0 1,0 0-1,-1 0 1,1 1-1,0 0 1,0 0-1,0 0 0,0 1 1,1 0-1,-1 0 1,1 0-1,-1 0 1,1 1-1,-4 4 1,-27 44-1716,11 1-2417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10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3369,'0'0'14083,"0"185"-13395,4-129-264,0-4-200,-4-6-176,0-11-40,0-9 48,3-22-56,4-4-3641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22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17 6433,'0'0'12347,"-3"-3"-11472,2 2-808,0 0 0,0 0 0,0 0 1,0 0-1,0 0 0,-1 0 0,1 0 0,0 0 1,0 1-1,-1-1 0,1 0 0,0 1 0,-1-1 0,1 1 1,-1-1-1,1 1 0,-1 0 0,1 0 0,-1 0 1,1 0-1,-1 0 0,1 0 0,-1 0 0,1 0 0,-1 0 1,1 1-1,0-1 0,-1 1 0,1-1 0,-1 1 1,1-1-1,0 1 0,-1 0 0,1 0 0,0-1 0,0 1 1,0 0-1,0 0 0,0 0 0,-1 2 0,-7 6 43,1 1-1,1 0 0,0 0 0,-7 13 0,6-10-4,-16 26-1,2 1 0,1 1 0,3 0 0,1 2 0,2 0 0,2 0 0,1 2 0,3-1 0,2 1 0,2 1 0,0 69 0,6-105-119,0 0 0,0 0 1,1 1-1,0-1 0,1 0 1,0-1-1,1 1 0,0 0 0,1-1 1,-1 0-1,2 0 0,-1 0 1,1-1-1,1 0 0,-1 0 0,2 0 1,-1-1-1,1 0 0,0-1 1,0 0-1,0 0 0,1 0 1,0-1-1,0 0 0,1-1 0,-1 0 1,1-1-1,0 0 0,0 0 1,0-1-1,11 1 0,-16-2-125,-1-1 1,0 1-1,0-1 0,1 1 0,-1-2 0,0 1 1,1 0-1,-1-1 0,0 1 0,0-1 1,0 0-1,0-1 0,0 1 0,0-1 0,5-2 1,5-17-3650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11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43 6369,'0'0'10253,"0"-7"-10011,0-29 398,-15 36 571,8 0-1108,0 0 1,-1 0-1,1 1 0,0 0 1,0 0-1,0 1 1,0 0-1,0 0 1,0 1-1,0 0 0,0 0 1,1 0-1,0 1 1,-1 0-1,1 0 1,1 0-1,-1 1 0,1 0 1,0 0-1,0 1 1,0-1-1,1 1 1,-1 0-1,1 0 0,1 1 1,-5 8-1,8-14-79,0 0 0,0-1 0,1 1 0,-1 0 0,0 0 0,0 0-1,0-1 1,0 1 0,1 0 0,-1 0 0,0-1 0,1 1 0,-1 0 0,1-1-1,-1 1 1,0 0 0,1-1 0,0 1 0,-1 0 0,1-1 0,-1 1 0,1-1-1,0 1 1,-1-1 0,1 0 0,0 1 0,-1-1 0,1 0 0,0 1 0,0-1-1,-1 0 1,1 0 0,0 1 0,0-1 0,0 0 0,-1 0 0,1 0 0,2 0-1,8 3 137,-1 4-120,0 0-1,-1 0 0,0 1 1,0 0-1,-1 0 0,0 1 1,-1 0-1,1 1 0,-2-1 1,1 1-1,-2 1 0,1-1 1,-1 1-1,-1 0 0,6 21 1,1 8-30,-2-1 1,-2 2 0,3 51-1,-10-86-11,4 42 20,-2-1-1,-5 65 1,2-110-14,1-1-1,-1 1 1,1-1 0,-1 1-1,0-1 1,1 1 0,-1-1-1,0 1 1,0-1 0,0 0-1,0 1 1,0-1 0,-1 0 0,1 0-1,0 0 1,0 0 0,-1 0-1,1 0 1,-1 0 0,1-1-1,-1 1 1,1 0 0,-1-1-1,1 1 1,-1-1 0,0 1-1,1-1 1,-1 0 0,0 0-1,1 0 1,-1 0 0,0 0-1,1 0 1,-1 0 0,0-1 0,1 1-1,-1 0 1,1-1 0,-1 0-1,1 1 1,-1-1 0,1 0-1,-1 0 1,1 1 0,-1-1-1,-1-2 1,0-2 0,0-1-1,1 1 1,-1-1-1,1 0 1,0 1 0,0-1-1,1 0 1,0 0 0,0 0-1,0-1 1,1-9-1,3-78-15,-2 78 12,0 2-4,1 0-1,1 0 1,0 0-1,1 0 1,1 0-1,0 1 1,10-19-1,7-7-12,28-38-1,-31 51 15,-2 0 1,0-2 0,23-54 0,-38 75-6,0 0 1,0 0 0,0 0-1,-1 0 1,0-1 0,0-12-1,-1 18 4,0 0 0,0 0 0,0 0 0,-1 1 0,1-1 0,-1 0 0,1 0 1,-1 0-1,1 1 0,-1-1 0,0 0 0,0 1 0,0-1 0,0 1 0,0-1 0,0 1 0,0-1 0,0 1 0,-1 0 0,1 0 0,0-1 0,-1 1 0,1 0 0,-1 0 0,0 0 0,1 1 0,-1-1 1,0 0-1,1 1 0,-3-1 0,-4-1-21,1 0 0,-1 1 0,0 0 0,1 0 0,-1 1 0,0 0 0,0 1 0,1 0 0,-1 0 0,0 0 0,1 1 0,-1 0 0,1 1 0,0-1 0,0 1 0,0 1 0,-9 5 0,11-5-274,-1 1-1,1 0 1,0 0-1,0 0 1,0 1-1,1 0 1,0 0-1,0 0 1,0 0-1,1 1 1,0 0-1,0-1 1,1 1-1,0 0 1,0 0-1,1 0 1,-1 0 0,1 11-1,0 23-8080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1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14075,'0'0'8258,"29"193"-7634,-15-96-168,1 18-232,-4-1-64,-1-7-112,-2-9-48,-5-17 0,1-15 0,-4-18-56,0-28-816,0-13-2897,-15-7-8097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13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7922,'0'0'11882,"15"-5"-11543,-6-2-218,-1 0 0,0-1 0,0 1 1,0-2-1,-1 1 0,0-1 0,-1 0 0,0-1 0,7-15 0,3-10 197,17-49 0,-25 57-35,-8 26-293,0 19-88,-1 53 102,0-15 10,2 0-1,10 74 1,5 0-2,-15-139-734,-1 0 0,0 0-1,0 0 1,-3-17 0,-10-1-7135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13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164 133 4489,'0'0'13104,"-5"0"-12722,1 0-358,1 1 1,0-1 0,-1 1 0,1 0 0,0 0 0,0 0 0,0 0 0,0 1-1,-4 1 1,-9 5 367,16-8-273,-1 0 1,0 0-1,0 0 1,0 0-1,0 0 0,1 0 1,-1 0-1,0-1 1,0 1-1,0 0 1,1 0-1,-1-1 1,0 1-1,1-1 1,-1 1-1,0 0 1,0-1-1,1 1 0,-1-1 1,1 0-1,-1 1 1,1-1-1,-1 1 1,1-1-1,-1 0 1,1 1-1,-1-1 1,1 0-1,0 0 1,-1 1-1,1-1 0,0 0 1,0 0-1,-1 0 1,1 1-1,0-1 1,0 0-1,0-1 1,-5-34-48,4 19-67,1 11 0,-1-1 1,1 0-1,1 1 0,-1-1 1,1 0-1,3-10 0,-3 15-8,-1 1 0,1 0 0,0-1 0,-1 1 0,1 0 0,0 0-1,0 0 1,0 0 0,0-1 0,0 1 0,1 1 0,-1-1-1,0 0 1,0 0 0,1 0 0,-1 1 0,0-1 0,1 0-1,-1 1 1,0-1 0,1 1 0,-1 0 0,1 0 0,-1-1 0,1 1-1,-1 0 1,1 0 0,-1 0 0,1 0 0,-1 1 0,1-1-1,-1 0 1,1 1 0,-1-1 0,0 1 0,3 0 0,2 2-3,-1-1 1,1 1-1,-1 0 1,1 0-1,-1 1 1,0 0-1,-1 0 1,1 0-1,0 0 1,-1 1-1,0-1 1,0 1-1,6 11 1,-5-8-31,0 1 1,-1-1-1,1 1 0,-2 0 1,1 1-1,-1-1 0,-1 0 1,3 15-1,-3 0 15,-1 0-1,-1 0 0,-1 0 1,-1 0-1,-6 28 1,6-42 20,-1 0 1,0 0 0,-1 0 0,0 0 0,-1-1 0,1 0-1,-2 0 1,1 0 0,-1 0 0,-1-1 0,0 0 0,0-1 0,0 1-1,-12 8 1,15-13 10,-1 0 0,1 0 0,-1 0 0,0-1 0,0 0 0,0 0 0,0 0 0,-1 0 0,1-1 0,0 0 0,-1 0 0,1 0 0,0-1 1,-1 0-1,-9-1 0,12 1-5,1-1-1,-1 1 1,1-1 0,-1 0 0,1 0 0,-1 0 0,1 0 0,-1 0 0,1-1 0,0 1 0,0-1 0,0 0 0,0 1 0,0-1 0,0 0 0,0 0 0,0 0 0,1 0 0,-1-1 0,1 1-1,0 0 1,-1-1 0,1 1 0,0-1 0,1 1 0,-1-1 0,0 1 0,1-1 0,-1 0 0,1 1 0,0-5 0,-1 4-9,1 1-1,-1-1 1,1 1 0,0-1-1,0 1 1,0-1 0,1 0 0,-1 1-1,0-1 1,1 1 0,0-1-1,-1 1 1,1 0 0,0-1 0,0 1-1,1 0 1,-1-1 0,0 1-1,1 0 1,-1 0 0,3-2 0,-1 3-3,0-1 0,1 1 1,-1 1-1,0-1 0,0 0 0,0 1 1,1-1-1,-1 1 0,0 0 1,0 0-1,1 1 0,-1-1 1,0 1-1,0-1 0,0 1 1,1 0-1,2 1 0,13 5-8,-1 0 0,0 2-1,32 18 1,-32-15 14,2-2 1,-1 0-1,25 7 0,-22-11 9,0 0 0,1-2 0,0-1-1,0-1 1,0-1 0,39-3 0,-58 2-26,0-1 0,0 1 0,0-1 0,0-1 0,0 1 0,0 0 0,-1-1 0,1 0 0,0 0 0,-1 0 0,0 0 0,1 0 0,-1-1 0,5-4 0,20-27-4387,-25 30 3524,16-20-10247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11779,'0'0'7629,"-2"32"-6767,1 0-628,-2 24 328,-16 94 1,6-88-259,4-22-165,2 0 0,-4 76 0,11-116-203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17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9274,'0'0'10218,"218"-39"-9362,-153 39-368,4 0-280,3 0-111,15 0-97,-18-13-609,-22 0-3568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1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1040,'0'0'16908,"0"0"-16857,0 0 0,0 0 0,0 1 0,0-1 0,0 0 0,0 0 0,0 0 0,0 0 0,0 1 0,0-1 0,0 0 0,0 0 0,0 0 0,0 0-1,0 1 1,0-1 0,0 0 0,0 0 0,0 0 0,0 0 0,-1 0 0,1 0 0,0 1 0,0-1 0,0 0 0,0 0 0,0 0 0,0 0 0,-1 0 0,1 0 0,0 0 0,0 0 0,0 0 0,0 0 0,-1 0 0,1 1 0,0-1 0,0 0 0,0 0 0,0 0 0,-1 0 0,1 0 0,0 0 0,0 0 0,0-1 0,0 1 0,-1 0 0,1 0 0,0 0 0,0 0 0,0 0 0,0 0 0,0 0 0,-1 0 0,1 0 0,0 0 0,0 0 0,0-1-1,0 1 1,0 0 0,0 0 0,0 0 0,-1 0 0,1 0 0,0 0 0,0-1 0,8 165 1450,43 236 0,-50-394-1517,1 15-139,2 0 0,1 0 1,0 0-1,11 26 1,-14-74-3939,-2-14-1083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1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11779,'0'0'10834,"195"-101"-10458,-137 88-240,0 10-136,4 3-160,-15 0-2193,-11 0-6256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19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9330,'0'0'10768,"-13"27"-10066,-5 11-463,2 0 0,2 2 0,1 0 0,2 0 0,-6 43 0,-27 434 1251,43 0-875,1-464-557,13 87 1,-9-120-55,0-1-1,2 1 0,0-1 1,2 0-1,0 0 1,1-1-1,16 26 1,3-4-40,40 47 1,-55-72-78,1 0-1,1-1 0,0-1 1,1 0-1,27 16 1,-23-21-653,-11-7-2365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2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15 333 7602,'0'0'12169,"-2"14"-11454,-5 15-414,2-5 700,20-57 76,76-209-27,-46 117-961,-41 217-176,-2-18 129,0-33-29,-2 0 0,-1-1 1,-3 1-1,-12 63 0,15-95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24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4385,'-3'3'16783,"-12"8"-14029,16-8-2734,1-1 0,-1 1 0,0-1-1,1 0 1,0 1 0,-1-1 0,1 0 0,0 0-1,0 0 1,0 0 0,0-1 0,1 1-1,-1 0 1,4 1 0,11 11 49,-4 0-22,-2 0 0,1 1 0,-2 0 0,0 1 0,13 28 0,31 93 132,-38-91-152,34 71 1,-21-70-27,66 83 0,-24-36-390,-62-79 226,-9-13 91,1 1 1,0-1 0,0 0-1,1 0 1,-1 0 0,0 0-1,1 0 1,-1 0 0,1 0-1,-1 0 1,1-1 0,0 1-1,0 0 1,2 1 0,-3-3 44,0-3-123,-1 1 1,0 0-1,1-1 1,-1 1-1,0-1 1,0 1-1,-1 0 0,1-1 1,0 1-1,-1 0 1,1-1-1,-1 1 1,0 0-1,0-1 1,0 1-1,0 0 0,0 0 1,0 0-1,0 0 1,-1 0-1,-1-2 1,-8-17-5018,6-1-3700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21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46 7634,'-5'10'16099,"14"-11"-16092,-1 0-1,1-1 1,-1 0 0,1 0-1,-1-1 1,1 0 0,-1-1-1,10-5 1,-10 5-1,-1 0 0,1 0 1,0 1-1,-1 0 0,2 1 0,-1-1 0,0 2 1,0-1-1,1 1 0,14 0 0,-21 2-6,0-1 0,0 1 0,-1 0 0,1 0 0,0 0 1,0 0-1,-1 0 0,1 1 0,-1-1 0,1 1 0,-1-1 0,1 1 0,-1-1 0,0 1 0,0 0 0,0-1 0,0 1 0,0 0 1,0 0-1,0 0 0,0 0 0,-1 0 0,1 0 0,0 2 0,9 55 6,-10-57-6,5 132 31,-5-129-27,-1 0-1,0-1 1,0 1 0,-1 0 0,0-1 0,1 1 0,-1-1 0,-1 1-1,1-1 1,-1 0 0,1 0 0,-1 0 0,0 0 0,-5 4 0,-56 51 57,40-39-27,14-11-26,2-1-5,0-1 0,0 0 1,-1 0-1,0-1 0,0-1 1,-13 7-1,22-12-4,0 1 1,0-1-1,-1 0 1,1 0 0,0 0-1,-1 0 1,1 0-1,0 0 1,0 0-1,-1 0 1,1 0-1,0 0 1,-1 0 0,1 0-1,0 0 1,0 0-1,-1 0 1,1 0-1,0 0 1,-1 0-1,1-1 1,0 1-1,0 0 1,-1 0 0,1 0-1,0 0 1,0 0-1,-1-1 1,1 1-1,0 0 1,0 0-1,0-1 1,0 1-1,-1 0 1,1 0 0,0-1-1,0 1 1,0 0-1,0 0 1,0-1-1,0 1 1,-1 0-1,1 0 1,0-1 0,0 1-1,0 0 1,0-1-1,0 1 1,0 0-1,0-1 1,0 1-1,0 0 1,1 0-1,-1-1 1,0 1 0,0 0-1,0-1 1,0 1-1,0 0 1,0 0-1,1-1 1,-1 1-1,0 0 1,0-1 0,1 1-3,0-5-4,1 0 1,0 0-1,0 1 0,0-1 1,1 0-1,0 1 0,0 0 1,0 0-1,0 0 1,1 0-1,-1 0 0,1 1 1,0-1-1,0 1 0,6-4 1,-8 6 3,1-1-1,-1 1 1,1-1 0,-1 1 0,0 0 0,1 0-1,0 0 1,-1 1 0,1-1 0,0 0-1,-1 1 1,1 0 0,0 0 0,0-1 0,-1 2-1,1-1 1,0 0 0,-1 0 0,1 1 0,0 0-1,-1-1 1,1 1 0,0 0 0,-1 0-1,0 1 1,1-1 0,-1 0 0,0 1 0,1 0-1,-1-1 1,0 1 0,3 4 0,4 5-31,-1 1 0,-1 0 0,0 1 1,0-1-1,-1 1 0,7 25 0,-3-7-161,9 61-1,-18-84 175,2 5 0,-1 0-1,-1 1 1,0-1 0,-1 1 0,0-1-1,-1 0 1,-3 20 0,3-31 26,0-1 1,0 1-1,0-1 0,0 1 1,0-1-1,0 1 0,0-1 1,0 1-1,-1-1 0,1 0 1,0 0-1,-1 0 1,1 0-1,-1 0 0,0 0 1,1 0-1,-1 0 0,0 0 1,1-1-1,-1 1 0,0-1 1,0 1-1,1-1 0,-3 0 1,-51 2 254,40-2-177,-16 0-228,0 0-1,-1-2 0,1-1 1,-59-15-1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2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15 282 11018,'0'0'8449,"-10"-21"-4910,7-5-3250,1 0 0,3-43 0,0 59-288,0 0-1,0 1 1,1-1-1,0 1 1,1-1-1,0 1 1,1 0-1,0 0 1,0 0-1,7-10 0,-10 17-1,1 0 1,0 0-1,-1 0 0,1 0 0,0 0 0,0 0 0,0 1 0,0-1 0,1 1 0,-1 0 0,0-1 0,1 1 0,-1 0 0,0 0 0,1 1 0,-1-1 0,1 0 0,0 1 0,-1-1 0,1 1 0,-1 0 0,1 0 0,0 0 0,-1 0 0,1 1 0,-1-1 0,1 1 0,-1-1 0,1 1 0,-1 0 0,1 0 0,-1 0 0,1 0 1,-1 1-1,0-1 0,3 2 0,5 4-6,-1 1 1,1-1 0,-2 2-1,1-1 1,-1 1 0,9 12-1,-5-4-18,0 1-1,-1 1 0,-1-1 1,-1 2-1,0 0 0,-2 0 0,0 0 1,-1 1-1,-1 0 0,-1 0 0,-1 0 1,-1 0-1,-1 35 0,-1-47 35,-1 0-1,0-1 1,0 1-1,-1 0 1,0-1-1,0 1 1,-1-1 0,0 0-1,-1 0 1,0 0-1,0 0 1,-1-1-1,0 0 1,0 0-1,0 0 1,-1 0-1,0-1 1,-1 0-1,1 0 1,-1-1-1,0 0 1,-1 0-1,1 0 1,-1-1-1,0 0 1,0-1-1,0 1 1,0-2-1,-1 1 1,1-1 0,-1-1-1,1 1 1,-1-1-1,0-1 1,-10 0-1,4 0 13,11 1-17,0-1 0,0 0 0,-1 0 0,1-1-1,0 1 1,0-1 0,-6-1 0,9 1-4,0 0 0,-1 0 0,1 1 0,0-1 0,0 0 0,0 0 0,0 0-1,0 0 1,1 0 0,-1 0 0,0 0 0,0-1 0,1 1 0,-1 0 0,0 0 0,1-1 0,0 1 0,-1 0 0,1 0 0,0-1 0,-1 1 0,1 0 0,0-1 0,0 1 0,0-1 0,1-1 0,-2-3-6,1 0 0,1 0 0,-1 0 0,1 0 1,0 1-1,1-1 0,-1 0 0,1 1 0,0-1 0,0 1 0,4-6 1,-4 8 1,1-1 0,0 1 1,0 0-1,0 0 0,0 0 1,0 0-1,1 1 0,-1-1 1,1 1-1,0 0 1,-1 0-1,1 0 0,0 1 1,0-1-1,0 1 0,6-1 1,-1 0 1,0 0 0,-1 1 1,1 0-1,0 1 0,0 0 1,0 0-1,0 1 0,0 0 0,-1 0 1,1 1-1,0 0 0,-1 1 1,1 0-1,-1 0 0,9 6 1,4 4-16,0 1 0,-1 1 0,35 33 0,-29-24 11,39 28 0,-56-47 8,-1 1 0,2-1 1,-1-1-1,1 0 0,18 6 0,-26-9-3,0-1 0,0 1 0,0-1 0,0 1 0,0-1 0,0 0 0,1 1 0,-1-1 0,0 0 0,0 0 0,0-1 0,0 1 0,1 0 0,-1-1 0,0 0 0,0 1 0,0-1 0,0 0 0,0 0 0,0 0 0,0 0 0,0 0 0,-1-1 0,1 1 0,0 0 0,-1-1 0,1 1 0,-1-1 0,1 0 0,-1 0 0,0 1 0,2-5 0,12-55-3533,-11 37-4106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2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18 11827,'0'0'8337,"0"-4"-7767,0 3-560,0 1-1,0-1 1,0 1 0,-1 0 0,1-1-1,0 1 1,0 0 0,0-1 0,0 1-1,0-1 1,0 1 0,0 0 0,0-1-1,0 1 1,0 0 0,0-1 0,0 1-1,0-1 1,0 1 0,1 0 0,-1-1-1,0 1 1,0 0 0,0-1 0,1 1-1,-1 0 1,0-1 0,0 1 0,1 0-1,-1-1 1,0 1 0,0 0 0,1 0-1,-1-1 1,0 1 0,1 0 0,-1 0-1,0 0 1,1 0 0,-1-1 0,1 1-1,-1 0 1,0 0 0,1 0 0,0 0-1,22 25 198,-4 4-62,-2 2 1,-1-1-1,-2 2 1,16 47 0,2 22 201,29 158-1,-9 111 17,-27 300-118,-25-641-269,-2 1 0,-1-1-1,-2 0 1,0 0-1,-2 0 1,-12 31 0,11-39-898,-1-1 1,-1 0 0,-1 0 0,-24 33-1,8-25-6269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24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23 6809,'0'0'17820,"-40"-16"-17748,47 16-6153,11-7-5538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2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8242,'0'0'11678,"-8"10"-11172,-1 5-349,1 0 1,0 1 0,1 0-1,0 0 1,1 0 0,1 1-1,1 0 1,1 0-1,-3 30 1,-3 212 797,9-204-904,1-32-36,0 0 0,1 0 0,1 0 0,1 0 0,2 0 0,9 27 0,-13-43-49,1 0 1,-1-1-1,1 1 0,1-1 1,-1 0-1,1 0 1,0 0-1,0 0 0,1-1 1,0 0-1,0 0 1,0 0-1,0 0 0,1-1 1,0 0-1,0 0 1,0 0-1,0-1 0,1 0 1,0 0-1,-1-1 1,1 0-1,0 0 0,9 1 1,-13-2-140,0-1 0,-1 0 0,1 0 1,0 0-1,-1 0 0,1 0 0,0 0 1,-1-1-1,1 0 0,-1 1 0,1-1 1,-1 0-1,1 0 0,-1 0 0,1 0 1,-1-1-1,0 1 0,0-1 0,0 0 0,0 1 1,4-5-1,13-21-6168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2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90 360,'0'0'13734,"0"28"-11763,-2 95-754,1-117-1153,1 0-1,0 0 0,1-1 0,-1 1 0,1 0 0,0 0 1,1-1-1,-1 1 0,1-1 0,0 1 0,1-1 0,-1 0 1,1 0-1,0 0 0,0 0 0,1 0 0,-1-1 0,8 8 1,-8-10-50,1 0 0,-1 0 0,1 0 0,-1 0 0,1-1 0,0 1 0,0-1 0,0 0 0,0 0 1,0-1-1,0 1 0,0-1 0,0 0 0,0 0 0,0 0 0,0 0 0,0-1 0,0 1 0,0-1 0,0 0 1,-1-1-1,8-2 0,-4 0-6,0 0 1,0 0 0,-1-1 0,0 0-1,0 0 1,0-1 0,-1 1-1,0-1 1,0-1 0,0 1 0,-1-1-1,1 1 1,-2-1 0,4-8 0,0-1-1,0 0 0,-1 0 0,-1-1 0,-1 1 1,4-27-1,-6 32 31,-1 0-1,0 0 1,-1-1 0,-1 1 0,-1-12 0,2 20-1,-1 0 1,0 1-1,0-1 0,0 0 1,0 1-1,0-1 1,0 1-1,-1-1 0,1 1 1,-1 0-1,0 0 1,0-1-1,1 1 1,-2 0-1,1 1 0,0-1 1,0 0-1,0 1 1,-1-1-1,1 1 1,-1 0-1,1-1 0,-1 1 1,-3-1-1,-4 0 64,0-1 1,-1 1-1,1 0 0,0 1 0,-1 1 0,1-1 0,-15 3 0,19-2-101,0 1 1,0 0-1,0 1 0,0 0 0,0 0 0,0 0 1,0 0-1,1 1 0,-1 0 0,1 0 0,0 1 1,0 0-1,0-1 0,-4 6 0,-3 5-364,1 1 0,1 0 0,1 0 1,0 1-1,1 0 0,0 1 0,-7 25 0,1 27-5546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2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10594,'0'0'9098,"-3"206"-8514,-1-108-312,4-4-272,0-9-224,0-30-1728,14-29-4914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27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153 273 592,'0'0'16208,"-4"1"-15690,3-1-334,0 1 1,-1 0-1,1-1 0,-1 1 0,1-1 0,-1 1 0,1-1 0,-1 1 0,1-1 0,-1 0 0,1 0 0,-1 0 0,0 0 0,1 0 0,-1 0 1,1-1-1,-1 1 0,1 0 0,-1-1 0,1 1 0,-1-1 0,1 0 0,-1 1 0,1-1 0,0 0 0,-1 0 0,1 0 0,0 0 1,0 0-1,-2-2 0,1-2-130,1 0 0,-1 0 0,1 0 0,0 0 0,0-1-1,1 1 1,0 0 0,0-11 0,0 15-53,-1-13 1,0 0 0,2-1-1,-1 1 1,2 0 0,0-1 0,0 1 0,1 0 0,1 0-1,1 1 1,0-1 0,9-17 0,-14 30-4,1 0-1,-1-1 1,1 1 0,0 0-1,0 0 1,-1 0 0,1 0 0,0-1-1,0 1 1,0 0 0,0 1-1,0-1 1,0 0 0,0 0-1,1 0 1,-1 1 0,0-1-1,0 0 1,1 1 0,-1 0 0,0-1-1,1 1 1,-1-1 0,0 1-1,1 0 1,-1 0 0,0 0-1,1 0 1,-1 0 0,1 0-1,1 1 1,0 1-17,0-1 0,0 1 0,-1 0 0,1 1 0,-1-1-1,1 0 1,-1 1 0,0-1 0,0 1 0,0 0 0,0 0 0,0 0 0,1 3 0,32 68 2,-3 2 0,28 102 0,-34-99-6,-18-54 20,32 109-237,-37-121 200,-1 1 0,0 0 0,0 0 0,-2-1 0,0 1 0,0 0 0,-4 21 0,3-33 40,1 0-1,-1 0 0,0 0 0,0 0 0,0 0 1,0 0-1,0-1 0,-1 1 0,1 0 0,0-1 1,-1 1-1,1-1 0,-1 1 0,0-1 0,1 0 1,-1 1-1,0-1 0,0 0 0,0 0 0,0-1 1,0 1-1,0 0 0,0-1 0,0 1 0,-4 0 1,-7 1 8,1-1 0,-1 0 0,-17-2 0,11 0 8,-236-11 102,233 11-408,38 1-111,3-2 364,1-1 0,0 0 0,-1-2 0,0-1 0,0 0 1,0-1-1,23-12 0,-18 7 96,1 2 1,0 1-1,44-10 1,-56 16-47,0 2 0,0 0 0,0 0 0,1 1 0,-1 1 1,21 3-1,-27-3-4,0 1 1,0 1 0,1-1-1,-1 1 1,-1 1 0,1-1-1,0 1 1,-1 0 0,0 1-1,0-1 1,0 1-1,7 8 1,66 81-94,-71-87-655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28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7634,'0'0'7016,"0"-14"-5905,1-40 48,-1 53-1127,0 1 1,0-1 0,0 1-1,0-1 1,0 1 0,0-1-1,0 1 1,0-1 0,0 1-1,0-1 1,0 1 0,0-1-1,0 1 1,1-1 0,-1 1-1,0-1 1,0 1 0,1-1-1,-1 1 1,0-1 0,1 1-1,-1 0 1,0-1 0,1 1-1,-1-1 1,0 1 0,1 0 0,-1-1-1,1 1 1,-1 0 0,1 0-1,-1 0 1,1-1 0,-1 1-1,1 0 1,-1 0 0,1 0-1,-1 0 1,1 0 0,-1 0-1,1 0 1,-1 0 0,1 0-1,0 0 1,-1 0 0,1 0-1,-1 0 1,1 0 0,-1 0-1,1 1 1,-1-1 0,1 0-1,-1 0 1,0 1 0,1-1-1,-1 0 1,1 1 0,-1-1-1,1 0 1,-1 1 0,1 0-1,-1-1 30,11 9 53,0 1-1,-1 1 1,0-1 0,-1 1 0,-1 1 0,1 0 0,-2 0 0,10 21 0,5 4 76,17 29 4,-3 1-1,38 100 1,-58-122-181,-2 0 0,-2 1 0,-1 1-1,-3 0 1,2 51 0,-9-81-18,-1-1 0,0 1 0,-2 0 0,0-1 0,0 1 0,-8 21-1,7-29-228,0 0-1,-1-1 0,0 1 0,-1-1 1,0 0-1,0 0 0,0-1 1,-1 0-1,0 0 0,-1 0 0,0 0 1,-11 8-1,-43 18-6036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30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156 212 6633,'0'0'9843,"-2"-5"-8871,-1-2-794,1 1 111,-1 0 0,1 0 0,1-1 0,-1 1-1,1-1 1,-1-9 0,6-129 413,-4 144-369,6 5-382,0 0 0,1 0 1,-1 1-1,-1 0 0,1 0 0,-1 0 0,0 0 1,0 1-1,5 7 0,-5-5 52,0 0-1,0 0 1,-1 0-1,0 1 1,0 0-1,-1-1 1,-1 1-1,1 0 1,-1 0-1,1 19 1,-1 11 15,-3 51 0,0-36 49,1-51-59,0 0 1,-1 0 0,1 0 0,-1-1 0,1 1-1,-1 0 1,0 0 0,0 0 0,0-1-1,0 1 1,-1 0 0,1-1 0,-1 1-1,0-1 1,0 0 0,0 0 0,0 1 0,-4 2-1,1-1 22,-1 0 0,-1 0 0,1 0 0,0-1 0,-1 0 1,0-1-1,-10 4 0,-6-1 75,0-1 0,0-1 1,-44 0-1,66-4-92,0 1 1,-1-1 0,1 0-1,0 0 1,0 0 0,-1 0-1,1 0 1,0 0 0,0 0-1,1-1 1,-1 1 0,0 0-1,0-1 1,0 1-1,1 0 1,-1-1 0,1 1-1,-1-1 1,1 1 0,0-1-1,-1 1 1,1-1 0,0 1-1,0-1 1,0 1-1,0-1 1,0 1 0,1-4-1,1-53-37,-1 54 41,-1 2-15,0 1-1,0 0 1,0 0 0,0 0-1,0 0 1,1 0 0,-1 0-1,1-1 1,-1 1 0,0 0 0,1 0-1,0 0 1,-1 0 0,1 1-1,0-1 1,-1 0 0,1 0-1,0 0 1,0 0 0,0 1-1,0-1 1,0 0 0,0 1-1,0-1 1,1 0 0,0 0-9,1 1 0,0-1 0,-1 1 0,1-1 0,0 1 0,-1 0 0,1 0 0,0 0 0,-1 1 0,5 0 0,2 1-5,-1 0 1,0 1-1,1 0 0,-1 1 0,13 6 0,38 30 29,-24-15-23,61 31-1,-83-50 26,1 0-1,0-1 0,0-1 0,0 0 0,1-1 0,-1 0 1,1-1-1,21 0 0,-33-2-13,0 0 0,0 0-1,0-1 1,0 1 0,0-1 0,0 0 0,0 0 0,0 0-1,0 0 1,0 0 0,0-1 0,-1 1 0,1-1-1,-1 0 1,1 1 0,-1-1 0,0-1 0,1 1 0,-1 0-1,0 0 1,-1-1 0,1 1 0,2-5 0,1-4-375,0 1 0,-1-1 1,-1 0-1,0 0 1,3-14-1,-1-21-4203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24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0 7698,'0'0'10587,"-3"6"-10068,-16 46 614,-16 39-115,-35 30-180,-118 154-1,-9 14-574,173-252-263,14-22-42,1 0 0,0 0 1,-12 31-1,20-54-367,0 1 0,1 0 1,0-1-1,0 1 0,1-1 0,2-10 0,4 0-1407,0-1-1,2 1 1,18-30 0,2 2-7166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33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13 7762,'0'0'6640,"-5"-13"-2871,3 13-3561,-1 1 0,1-1 1,0 1-1,-1 0 1,1-1-1,0 1 0,-1 0 1,1 1-1,0-1 1,0 0-1,0 0 0,0 1 1,0-1-1,0 1 1,0 0-1,1 0 0,-1 0 1,1-1-1,-1 2 1,-1 2-1,-25 51-502,24-47 502,-11 31-171,1 1-1,3 1 1,1 0 0,-9 85 0,9 175 51,10-272-81,2 0-1,0 0 1,10 39 0,-10-58-27,1 0 0,1 0-1,-1 0 1,2-1 0,0 1 0,0-1 0,1 0 0,0 0 0,1-1-1,0 0 1,15 15 0,-20-22-169,0 0 1,0-1-1,0 1 0,1-1 1,-1 1-1,1-1 0,-1 0 0,1 0 1,-1 0-1,1-1 0,-1 1 1,1 0-1,0-1 0,-1 0 1,1 0-1,0 0 0,-1 0 0,1 0 1,0 0-1,0-1 0,-1 1 1,1-1-1,3-1 0,9-14-5021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34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59 7402,'0'0'10715,"-5"9"-9956,-2 0-427,5-7-91,0 1 0,0 0 0,0 0 0,0 0 1,0 0-1,0 0 0,1 0 0,0 1 0,-1-1 0,0 6 1,-1 11 53,2 0 1,0-1-1,1 1 1,4 33-1,-2-25-185,0-4-106,1 0 0,1 0 0,1 0 0,1-1 0,1 0 0,1 0 1,1-1-1,0 0 0,2 0 0,24 35 0,-31-53-13,-1 0-1,1 0 1,0 0-1,0-1 1,0 1 0,0-1-1,0 0 1,1 0-1,0 0 1,-1-1-1,1 0 1,7 2 0,-10-3 5,0 0 1,0-1-1,0 0 1,1 0-1,-1 1 1,0-1-1,0-1 1,1 1-1,-1 0 1,0 0 0,0-1-1,1 0 1,-1 1-1,0-1 1,0 0-1,0 0 1,0 0-1,0 0 1,0 0-1,0 0 1,-1-1-1,1 1 1,0-1-1,-1 1 1,1-1-1,-1 0 1,1 0 0,-1 1-1,0-1 1,0 0-1,1-3 1,6-12 29,0 0 0,-2-1 0,0-1-1,-1 1 1,-1-1 0,-1 1 0,2-30 0,-3-7 8,-6-77-1,3 121-29,-1 0 0,1 0 0,-2 0-1,0 1 1,0-1 0,-1 1 0,0 0-1,0 0 1,-1 0 0,-1 1 0,0-1-1,0 2 1,-1-1 0,-11-11 0,12 14-10,0 0 1,-1 1 0,1 0 0,-1 1 0,-1-1-1,1 1 1,-1 1 0,1-1 0,-1 1 0,0 1-1,0-1 1,0 1 0,-1 1 0,1 0-1,0 0 1,-1 0 0,1 1 0,-1 0 0,-9 2-1,13-1-20,1 1 0,-1-1 0,1 1 0,0 0 0,0 0 0,0 0 0,0 0-1,0 1 1,0 0 0,1 0 0,-1 0 0,1 0 0,0 0 0,0 1 0,0-1-1,0 1 1,1 0 0,-1 0 0,1 0 0,0 0 0,0 0 0,1 0 0,-1 1 0,0 5-1,-4 12-246,0 1 0,2 0-1,-2 29 1,6-43 140,-7 80-1960,6-9-1538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3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11626,'0'0'9218,"-47"180"-8921,36-99-57,0 4-16,0-13-72,4-17-144,3-19 0,4-20-8,0-49-2553,15-12-520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35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52 6465,'0'0'8810,"0"-7"-7823,0-14-305,0 6 3337,-41 15-3120,32 0-890,-1 0 1,0 0-1,0 1 0,0 1 1,0-1-1,1 1 0,-1 1 1,1 0-1,0 0 0,-1 1 1,2 0-1,-1 1 0,-15 10 1,23-14-18,0 1 1,0-1-1,-1 1 1,1-1-1,0 1 1,1-1-1,-1 1 1,0 0-1,0 0 1,1-1-1,-1 1 1,1 0-1,0 0 1,-1 0-1,1-1 1,0 1 0,0 0-1,0 0 1,0 0-1,1 0 1,-1 0-1,0-1 1,1 1-1,0 3 1,1 1 10,0 0 0,0 0 1,0 0-1,1 0 0,0-1 0,4 7 1,65 84 60,-20-28-40,55 94 1,-101-152-21,0 0 0,-2 0 0,1 0 0,-1 1 0,-1 0-1,1-1 1,-2 1 0,0 1 0,0-1 0,-1 0 0,0 0 0,-1 1 0,-3 20 0,3-30-1,-1 0 1,0 0 0,1-1 0,-1 1 0,0-1-1,0 1 1,0 0 0,0-1 0,-1 1-1,1-1 1,0 0 0,0 1 0,-1-1 0,1 0-1,-1 0 1,1 0 0,-1 0 0,0 0-1,1 0 1,-1-1 0,0 1 0,0-1-1,0 1 1,1-1 0,-3 1 0,-50 3 73,44-5-43,-19 2 36,15 0-47,-1-1 1,0 0 0,1-1 0,-26-5 0,37 5-27,-1 0 1,1 0 0,0 0-1,0 0 1,-1-1 0,1 1 0,0-1-1,1 0 1,-1 0 0,0 0 0,0 0-1,1-1 1,-1 1 0,1-1-1,0 1 1,0-1 0,0 0 0,0 0-1,0 0 1,1 0 0,-1 0 0,1 0-1,0-1 1,0 1 0,-1-6-1,0-3-4,1-1 0,0 0-1,0 1 1,1-1 0,1 0-1,0 1 1,1-1-1,1 0 1,0 1 0,0 0-1,1 0 1,0 0-1,2 0 1,-1 0 0,9-11-1,10-13 10,2 1 0,1 1 0,36-34-1,42-52-14,-103 118 10,0-1 0,-1 1 1,1-1-1,0 0 0,-1 0 0,1 1 0,-1-1 0,0 0 0,0 0 0,0 0 0,-1 0 0,1 0 0,-1 0 0,1-1 0,-1 1 0,0 0 0,0 0 0,-1 0 0,0-4 0,0 5-1,0 0 1,0 0-1,0-1 1,-1 1-1,1 0 0,-1 0 1,1 0-1,-1 1 1,0-1-1,0 0 1,0 1-1,0-1 0,0 1 1,0-1-1,0 1 1,-1 0-1,1 0 1,0 0-1,-1 0 0,1 1 1,-1-1-1,1 0 1,-3 1-1,-7-3-38,1 1 0,-1 1 1,0 0-1,0 1 0,0 0 0,1 0 0,-20 4 1,27-3 11,-1 0 0,0 1 1,1-1-1,-1 1 1,1 0-1,0 0 0,0 1 1,0-1-1,0 1 1,0 0-1,0 0 0,0 0 1,1 1-1,0-1 1,0 1-1,0 0 0,0 0 1,0 0-1,1 0 1,0 0-1,-3 8 1,0 4-589,1 0 1,1 1 0,1 0 0,-1 28 0,2-1-4231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11602,'0'0'7341,"2"9"-7263,31 121 775,11 48 251,-30-75-924,-4 1 0,-5 113 0,-4-205-218,-1 1-1,-1-1 1,0 1 0,-1-1-1,0 1 1,-1-1 0,0 0 0,-1 0-1,-1-1 1,0 1 0,0-1-1,-1 0 1,0 0 0,-1-1-1,0 0 1,-1 0 0,-10 10-1,-34 26-2132,2-14-2619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3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3 228 3625,'-3'0'19213,"7"0"-19207,0 0 1,-1 0-1,1 0 0,-1-1 0,1 1 0,-1-1 0,0 0 0,1 0 1,-1-1-1,0 1 0,1-1 0,-1 0 0,0 1 0,0-1 1,0 0-1,-1-1 0,1 1 0,0-1 0,-1 1 0,0-1 0,1 0 1,-1 1-1,0-1 0,0 0 0,2-6 0,-3 7-1,8-11 9,-1 0-1,-1 0 0,0 0 0,-1-1 0,0 0 0,-1-1 0,0 1 0,-1-1 0,-1 0 1,2-22-1,-5 36-21,0 10-172,-8 336 136,5-285 126,-19-82 26,20 18-321,-5-8-221,5 1-3070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38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4 346 6705,'0'0'8681,"-3"14"-2404,6-22-6215,0 0 0,1 0 0,0 0 0,0 0 0,1 1-1,0 0 1,7-8 0,19-30 82,-21 26-84,-1-2 0,0 1 0,-2-1 0,0 0 0,-1-1 0,-2 0 0,0 0 0,-1 0 0,0-33 0,-3 54-34,0 19-29,-1 119 69,3 153 141,1-261-242,-1-27 0,-1-8-65,3-47-1750,-4 14-2412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4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42 4425,'0'0'9255,"-3"-8"-7589,-10-22-131,13 30-1501,-1 0 1,1-1-1,0 1 1,0 0-1,0 0 1,-1-1-1,1 1 0,0 0 1,0 0-1,0 0 1,-1-1-1,1 1 1,0 0-1,-1 0 1,1 0-1,0 0 0,0 0 1,-1-1-1,1 1 1,0 0-1,-1 0 1,1 0-1,0 0 1,-1 0-1,1 0 0,0 0 1,0 0-1,-1 0 1,1 0-1,0 0 1,-1 0-1,1 1 0,0-1 1,-1 0-1,1 0 1,0 0-1,0 0 1,-1 0-1,1 1 1,0-1-1,0 0 0,-1 0 1,1 0-1,0 1 1,0-1-1,0 0 1,-1 0-1,1 1 1,0-1-1,0 0 0,0 0 1,0 1-1,0-1 1,0 0-1,-1 1 1,1-1-1,0 0 0,0 1 1,0-1-1,0 0 1,0 0-1,0 1 1,0 0-1,-6 20 1003,2 11-680,1 0 0,1 0 1,6 64-1,25 98-279,1 21-176,-26-152-1117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4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10970,'0'0'11195,"257"-91"-10963,-159 87-72,-4 4-152,11 4-8,-28 19-1521,-23-4-4968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42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37 4889,'0'0'5919,"-5"-36"5214,3 36-11091,0 1 0,-1 0 1,1 0-1,0 0 0,0 0 1,0 0-1,0 0 0,-1 1 1,2-1-1,-1 1 0,0-1 1,0 1-1,0 0 0,1-1 1,-1 1-1,1 0 0,-3 4 1,-25 43 139,24-38-123,-14 26 97,2 1 0,2 0 0,1 2 0,-8 42 1,-25 166 80,35-152-207,4 0-1,4 1 0,13 155 0,7-120-24,4 0-1,41 135 1,-60-264-5,8 30 3,1-1 0,16 35 0,-22-58-6,1 0 0,0 0 1,0-1-1,1 1 1,0-1-1,1-1 0,0 1 1,0-1-1,0 0 1,1-1-1,13 9 0,-14-10 4,0 1-1,-1 0 1,0 0-1,0 1 1,0-1 0,-1 1-1,0 0 1,-1 1-1,1-1 1,-1 1-1,-1 0 1,1 0-1,-2 0 1,1 0-1,2 13 1,-2-9-107,1 0 1,0 0-1,1 0 1,0-1 0,12 18-1,-16-28-251,-1-8-209,0-3 342,0 0 0,-1 1 0,0-1 0,0 0 0,-1 0-1,0 1 1,-1-1 0,0 1 0,-5-11 0,-22-22-5148,8 22-6273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26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0 6105,'0'0'5824,"10"4"3005,-34 14-8394,-1-1 1,-1-1 0,0-2 0,-52 22-1,7-3-211,-31 17-108,-6 3-87,-119 77 0,227-130-25,0 1 0,0-1 0,0 0-1,-1 0 1,1 0 0,0 0 0,0 0-1,0 0 1,0 0 0,0 0 0,0 1-1,-1-1 1,1 0 0,0 0 0,0 0-1,0 0 1,0 1 0,0-1 0,0 0-1,0 0 1,0 0 0,0 0 0,0 1-1,0-1 1,0 0 0,0 0 0,0 0-1,0 0 1,0 1 0,0-1 0,0 0 0,0 0-1,0 0 1,0 0 0,0 1 0,0-1-1,0 0 1,0 0 0,0 0 0,0 0-1,0 1 1,1-1 0,-1 0 0,0 0-1,0 0 1,0 0 0,0 1 0,11 6 10,4 5-10,-14-9 2,0 0-1,1 0 1,-1 0-1,1 0 1,-1-1-1,1 1 1,0 0-1,0-1 1,0 1-1,1-1 1,-1 0-1,0 0 1,1 0-1,0 0 1,-1 0-1,1 0 1,3 1-1,58 20 200,-30-12-145,65 25-6,288 99 79,-354-128-123,-31-7-3,-13-3-818,-39-33-4243,31 17-2852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4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31 7602,'0'0'12556,"-9"-7"-11712,8 6-775,-22-17 222,11 13-118,11 5-165,1 0-1,0 0 1,0 0 0,-1 0-1,1 0 1,0 0 0,0 1 0,-1-1-1,1 0 1,0 0 0,0 0-1,-1 0 1,1 0 0,0 1 0,0-1-1,0 0 1,-1 0 0,1 0-1,0 0 1,0 1 0,0-1 0,0 0-1,0 0 1,-1 1 0,1-1-1,0 0 1,0 0 0,0 1 0,0-1-1,0 0 1,0 0 0,0 1-1,0-1 1,0 0 0,0 0 0,0 1-1,0-1 1,0 0 0,0 1-1,1 177 103,30 227-1,-28-385-123,3 22 71,-4-32-131,-3-18-160,-15-58-1612,-2 17-2128,-4-7-7482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4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15 183 8370,'0'0'12652,"-3"-13"-12076,-2-28-110,-2-61 0,8 101-457,-1-1 0,0 1 1,1 0-1,-1-1 0,1 1 0,0 0 0,-1-1 0,1 1 1,0 0-1,0 0 0,0 0 0,0 0 0,0 0 0,0 0 0,0 0 1,0 0-1,0 0 0,0 0 0,1 0 0,-1 1 0,0-1 0,1 0 1,-1 1-1,0-1 0,1 1 0,-1 0 0,0-1 0,1 1 1,-1 0-1,1 0 0,-1 0 0,1 0 0,-1 0 0,1 0 0,2 1 1,2-1-21,0 1 1,0-1-1,0 1 1,0 0-1,0 1 0,0 0 1,0 0-1,6 3 1,-1 1 9,-1 1 0,-1 1 0,1-1 1,-1 1-1,0 1 0,-1 0 0,0 0 0,-1 1 0,0 0 0,0 0 1,7 15-1,-8-11 5,1 0 0,-2 1 0,0 0 0,0 0-1,-2 0 1,0 0 0,-1 1 0,1 25 0,-3-39 6,0 1-1,0-1 0,-1 1 1,0-1-1,1 1 1,-1-1-1,0 0 0,0 1 1,0-1-1,0 0 1,-1 0-1,1 0 0,0 1 1,-1-2-1,0 1 1,1 0-1,-1 0 0,0 0 1,0-1-1,0 1 1,0-1-1,0 0 0,-1 1 1,1-1-1,0 0 1,0 0-1,-1-1 0,1 1 1,-1 0-1,-3 0 1,-9 2 24,-1-1 1,1 0-1,-28-2 1,36 0-53,6 0-284,30-5-296,-24 4 533,11-1 44,0 0 1,1 1-1,0 1 0,-1 0 1,1 1-1,26 5 1,-37-4 14,1 0 0,-1 0 0,0 0 0,0 1 0,0 0 0,0 0 0,-1 1 0,1 0 0,-1 0 0,0 0 0,0 0 0,0 1 1,-1 0-1,1 0 0,-1 0 0,0 0 0,-1 1 0,1-1 0,2 8 0,-2-5 2,-1 0-1,0 1 1,-1 0 0,1-1 0,-2 1-1,1 0 1,-1 0 0,-1 0 0,1 0-1,-3 15 1,2-20 7,-1 1-1,1-1 1,-1 0 0,-1 1-1,1-1 1,0 0-1,-1 1 1,0-1 0,0 0-1,-1 0 1,1-1 0,-1 1-1,1 0 1,-1-1-1,0 1 1,-1-1 0,1 0-1,0 0 1,-1-1 0,0 1-1,1-1 1,-6 3-1,-10 1-73,0-1-1,0-1 1,-1 0-1,1-2 1,-1 0-1,0-1 0,-33-3 1,12 1-2139,27 1-3272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4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56 8554,'0'0'13232,"-4"-6"-12701,-10-22-286,14 27-240,0 0 0,0 0 0,0 1 0,0-1 0,0 0-1,0 0 1,0 1 0,0-1 0,0 0 0,0 0 0,0 1 0,1-1-1,-1 0 1,0 0 0,1 1 0,-1-1 0,0 0 0,1 1 0,-1-1 0,1 1-1,-1-1 1,1 0 0,-1 1 0,1-1 0,0 1 0,-1 0 0,1-1 0,-1 1-1,1-1 1,0 1 0,0 0 0,-1-1 0,1 1 0,0 0 0,-1 0 0,1 0-1,0-1 1,0 1 0,-1 0 0,1 0 0,0 0 0,0 0 0,0 1-1,-1-1 1,2 0 0,49 0-25,-40 0 28,-5 0-8,0 0 0,0 0 0,-1 1-1,1-1 1,0 1 0,0 1 0,0-1-1,-1 1 1,1 0 0,-1 0 0,0 1-1,1-1 1,-1 1 0,0 0 0,0 1-1,-1-1 1,1 1 0,-1 0 0,0 0-1,0 1 1,0-1 0,0 1 0,-1 0 0,0-1-1,0 2 1,0-1 0,-1 0 0,1 1-1,-1-1 1,0 1 0,-1-1 0,0 1-1,2 11 1,-3-2 2,-1 0-1,-1 0 1,0 0-1,0 0 1,-2 0-1,0 0 1,-1-1 0,0 0-1,-1 0 1,0 0-1,-1-1 1,-1 0-1,0 0 1,-1-1-1,0 0 1,-1 0-1,0-1 1,-22 17 0,37-29-7,-1-1 1,0 1 0,0 0 0,1 0 0,-1 1 0,0-1 0,9 1 0,-4-1 7,-4 1-2,1 0 0,0 0 0,-1 0 0,1 0 0,0 1 0,-1 0 0,1 0 0,-1 1 0,1 0 0,-1 0-1,0 0 1,0 0 0,0 1 0,0 0 0,8 5 0,-6-2 1,0 1 0,-1 0 0,1 0 0,-1 0 0,0 1 0,-1 0 0,0 0 1,7 15-1,-4-2 10,0 0 1,-1 1 0,-2-1 0,0 1 0,-1 0 0,-1 1-1,0 30 1,-3-49-6,0-1 0,0 1 0,0-1 1,0 1-1,-1-1 0,1 1 0,-1-1 0,0 1 0,0-1 0,0 1 0,0-1 0,-1 0 0,0 0 0,-3 6 0,2-7 5,1 1 0,-1-2 0,0 1 0,0 0-1,0 0 1,0-1 0,-1 0 0,1 0-1,0 0 1,-1 0 0,1 0 0,0-1 0,-1 1-1,1-1 1,-6 0 0,-2 0 26,-1 0 1,0 0-1,1-2 0,0 1 0,-1-2 1,1 1-1,0-1 0,0-1 1,0 0-1,0-1 0,1 0 1,-14-9-1,18 11-234,1-1-1,-1-1 1,0 1 0,1-1-1,0 0 1,0 0 0,0-1-1,1 0 1,0 1 0,0-1-1,0-1 1,1 1 0,0 0 0,0-1-1,1 0 1,0 1 0,0-1-1,0 0 1,1 0 0,0 0-1,0-9 1,1-8-6393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4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 5009,'0'0'14837,"-4"-1"-13716,-10-1-517,11 6-101,21 27-248,14 14-64,-3 1 1,31 67 0,-12-2 45,-5 2 1,51 210 0,-56-141-78,15 202 0,-37 75-75,-16-435-98,0-10-141,-1 1 0,0-1 0,-1 0-1,0 0 1,-1 1 0,-1-2 0,0 1 0,-1 0-1,0-1 1,-13 22 0,8-20-1110,0-1-1,0-1 1,-1 0 0,-25 23-1,-5-6-8805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46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0 968,'0'0'18948,"-97"173"-18500,78-56 80,9 14-183,10-14-145,0-16-136,10-23-64,19-26-8,8-19-625,13-33-583,-6 0-1360,-8-20-4594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4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13 9514,'0'0'7350,"-10"34"-6825,-31 108-81,36-125-325,2-1-1,0 0 1,1 1-1,1 0 1,0 0-1,1-1 1,1 1-1,4 27 1,-5-42-97,1 0 0,-1-1 0,1 1 0,-1 0 0,1 0 0,-1-1 0,1 1 0,0 0 0,0-1 0,0 1-1,0-1 1,0 1 0,0-1 0,0 0 0,0 1 0,1-1 0,-1 0 0,1 0 0,-1 0 0,1 0 0,-1 0 0,1 0 0,-1 0 0,1 0 0,0-1 0,-1 1 0,1-1 0,0 1-1,0-1 1,0 0 0,1 1 0,0-1 20,0 0 1,0-1-1,0 1 0,0 0 0,0-1 0,0 0 0,0 0 0,0 0 1,0 0-1,0 0 0,-1 0 0,1-1 0,0 1 0,-1-1 0,0 0 1,1 0-1,-1 0 0,4-3 0,1-5 2,-1 1 0,0-1 0,0 0 0,0 0 0,-2 0 0,1-1 0,-1 0 0,-1 0 0,3-14-1,-1-1 6,-1-1-1,0-51 0,-4 73-32,0 0-1,-1 0 0,1-1 1,-1 1-1,0 0 0,0 0 1,0 0-1,-1 0 1,0 0-1,0 0 0,0 0 1,-1 0-1,1 1 1,-1-1-1,0 1 0,-1 0 1,1 0-1,-7-6 1,4 5 4,0 1-1,0 1 1,-1-1 0,1 1 0,-1 0 0,0 1 0,0-1 0,0 1 0,0 1 0,0-1 0,0 1 0,0 0 0,-9 1 0,11-1-49,1 1 0,-1 0-1,1 0 1,-1 0 0,1 1 0,-1 0-1,1-1 1,-1 2 0,1-1 0,0 0-1,0 1 1,-1 0 0,1 0-1,0 0 1,1 0 0,-1 1 0,0-1-1,1 1 1,-1 0 0,-5 7-1,5-4-188,1 0 0,0 0 0,0 0 0,1 0 0,0 1 1,0 0-1,0-1 0,1 1 0,0 0 0,0-1 0,0 1 0,2 11 0,-1 35-3777,0-9-2239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47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6785,'0'0'11019,"7"219"-10483,-3-167-312,0-10-224,-1-13-184,1-16-1152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4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152 200 9154,'0'0'10674,"-13"-9"-9766,-44-33-215,54 38-663,0 0 0,1 0 1,-1 0-1,1 0 0,0 0 1,0-1-1,1 1 1,-1-1-1,1 1 0,0-1 1,0 0-1,1 1 0,-1-1 1,1 0-1,0 0 0,0 1 1,1-1-1,0 0 1,-1 0-1,1 1 0,1-1 1,-1 1-1,1-1 0,0 1 1,3-7-1,-3 9-31,0-1-1,0 1 0,0 0 1,1 1-1,-1-1 1,0 0-1,1 0 1,-1 1-1,1 0 1,0-1-1,-1 1 1,1 0-1,0 0 1,0 1-1,0-1 1,-1 1-1,1-1 1,0 1-1,0 0 0,0 0 1,0 0-1,0 0 1,0 0-1,0 1 1,0 0-1,-1-1 1,6 3-1,-3-1-9,1 1 0,-1-1 0,0 1 0,0 0-1,0 1 1,0-1 0,0 1 0,-1 0 0,1 0 0,-1 0-1,0 1 1,6 9 0,6 14-58,-1 1 0,-2 0 0,-1 1-1,-1 0 1,-1 1 0,-2 1 0,-1-1 0,-2 1 0,-1 0 0,-2 1-1,0-1 1,-7 59 0,5-88 68,-1 1-1,0-1 1,0 1 0,0-1-1,0 1 1,0-1 0,-1 1-1,0-1 1,1 0 0,-1 0-1,0 0 1,-1 0 0,1 0-1,0-1 1,-1 1-1,0-1 1,1 1 0,-6 2-1,2-2 0,1 0 0,-1-1-1,1 0 1,-1 0 0,0 0-1,0-1 1,0 0 0,0 0-1,0 0 1,-9-1-1,4 0-1,-1-1-1,1 0 0,0-1 0,0 0 0,0-1 1,0 0-1,0 0 0,1-2 0,0 1 0,-1-1 1,-14-11-1,20 13-11,0 0 1,0-1-1,1 1 1,-1-1-1,1-1 1,0 1-1,0 0 1,0-1-1,1 0 1,0 0 0,0 0-1,0 0 1,1 0-1,-1-1 1,1 1-1,0-1 1,-1-7-1,9 13-177,4 2 220,1 1 1,-1 0-1,1 1 1,-1 0-1,0 0 1,18 12-1,19 8 214,-19-14-120,1 0 0,0-2 0,0-2 0,0 0 0,1-2 0,0-2 0,0 0-1,47-4 1,-69 1-100,0 1-1,-1-1 0,1 0 0,-1-1 1,1 0-1,-1 0 0,1-1 1,-1 0-1,0 0 0,8-6 0,-11 7-50,-1 0 0,0-1 0,0 0 0,0 1 0,0-1 0,-1 0 0,1-1 0,-1 1 0,0 0 0,1-1 1,-2 1-1,1-1 0,0 0 0,-1 0 0,1 1 0,-1-1 0,0 0 0,-1 0 0,1 0 0,0-5 0,-1-21-3362,0 6-6071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48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5569,'0'0'17580,"144"267"-17268,-122-140-136,-7 7-40,-15 3-80,0-7-56,0-19-192,-11-20-792,-7-29-1769,7-32-4896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5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5945,'0'10'13852,"0"26"-13838,0 3 2397,13-39-2235,13-1-125,-17 1-51,0-1 0,0 1-1,0 1 1,0 0-1,0 0 1,16 4 0,-22-3-7,0-1 1,-1 0-1,1 1 1,-1 0-1,0-1 1,1 1-1,-1 0 1,0 0-1,0 1 1,0-1-1,0 0 1,-1 0-1,1 1 1,0-1-1,-1 1 1,0 0-1,0-1 1,0 1-1,0 0 1,0 0-1,0 0 1,-1 0 0,1-1-1,-1 1 1,0 6-1,1-2 6,-1 0 0,0 1 0,0-1 0,-1 1 0,0-1 0,0 0 0,-1 1 1,0-1-1,0 0 0,-1 0 0,-6 12 0,7-14 2,-1-1 1,0 0-1,-1 0 0,1 0 1,-1 0-1,1-1 0,-1 0 1,0 1-1,-1-2 0,1 1 1,0 0-1,-1-1 1,0 0-1,1 0 0,-1 0 1,0 0-1,0-1 0,-7 2 1,14-3 70,1 0-77,0 1 1,0-1-1,0 1 0,0-1 0,0 1 1,-1 0-1,1 0 0,0 1 0,0-1 1,-1 0-1,1 1 0,0 0 0,-1 0 1,0-1-1,1 1 0,-1 1 0,0-1 1,0 0-1,2 4 0,0 5 3,-1 0 0,0 0 0,-1 0-1,-1 0 1,1 0 0,-2 0 0,1 1 0,-2-1-1,0 0 1,-2 13 0,2-20 10,0 0 1,0-1-1,-1 1 0,1 0 1,-1-1-1,0 1 0,0-1 0,0 0 1,-1 1-1,1-1 0,-1 0 0,0 0 1,0-1-1,0 1 0,0 0 1,0-1-1,0 0 0,-1 0 0,1 0 1,-1 0-1,0-1 0,1 1 1,-1-1-1,-6 2 0,0 0 25,0-1 0,0 0 0,-1 0 0,1-1-1,0-1 1,-1 1 0,1-2 0,-18-2 0,27 3-45,1 0-1,-1-1 1,0 1 0,0-1-1,0 0 1,0 1 0,1-1-1,-1 0 1,0 0 0,0 1 0,1-1-1,-1 0 1,1 0 0,-1 0-1,1 0 1,-1 0 0,1 1-1,-1-1 1,1 0 0,0 0 0,0 0-1,-1 0 1,1 0 0,0 0-1,0-1 1,0 1 0,0-1 0,5-31-3532,10 13-4155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27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60 7602,'0'0'11063,"-18"5"-6406,3-21-4526,13 13-110,0 0 0,0 1-1,0 0 1,0-1 0,-1 1-1,1 0 1,-1 0 0,0 0 0,1 1-1,-1-1 1,0 1 0,-5-2-1,-5-2 36,-1 1-1,0 0 1,0 2-1,-1-1 0,1 2 1,-1 0-1,1 0 0,0 2 1,-23 2-1,27-1-39,0 0-1,0 1 1,0 0-1,0 0 1,1 1-1,-1 0 1,1 1-1,0 0 1,0 1-1,1 0 1,0 0-1,0 0 1,-14 15-1,14-11-12,0 0 0,0 1-1,1-1 1,1 1 0,0 1-1,0-1 1,1 1 0,0 0-1,-3 16 1,4-8-12,1-1 1,1 0 0,1 0-1,0 1 1,4 29-1,-1-39-8,0 1 0,0-1 0,1 0 0,0 0 0,1-1 0,0 1 1,0-1-1,1 1 0,1-1 0,-1-1 0,1 1 0,1-1 0,0 0 0,0-1 0,0 1 0,1-1 0,0-1 0,0 1 0,1-2 0,15 9 0,-5-4-17,-1-1 0,2-1 0,-1-1 0,1-1 0,0 0 0,0-2 0,1 0 0,0-1 0,30-1 0,-47-2 34,0-1-1,0 1 1,1-1-1,-1 0 1,0-1-1,0 1 1,0-1-1,0 0 1,-1 0-1,1 0 1,0 0-1,-1-1 1,1 0-1,-1 1 1,0-1-1,0 0 1,0-1-1,0 1 1,-1 0-1,1-1 1,-1 1-1,3-7 1,-4 8-3,1-1 1,-1 0 0,0 0-1,0 0 1,0 0-1,0 0 1,0 0 0,-1 0-1,0 0 1,1 0-1,-1 0 1,0-1-1,0 1 1,-1 0 0,1 0-1,-1 0 1,1 0-1,-1 0 1,0 0 0,0 0-1,-1 0 1,1 1-1,0-1 1,-1 0 0,0 1-1,0-1 1,1 1-1,-2-1 1,1 1 0,0 0-1,0 0 1,-4-3-1,-3 0-33,0 0 0,0 1 0,0 0 0,-1 0 0,1 1 0,-1 0 0,0 0-1,0 1 1,0 1 0,-1 0 0,1 0 0,-14 1 0,15 0-3,0 1 0,1 0 1,-1 0-1,0 1 0,1 0 0,-1 0 1,1 1-1,-1 0 0,1 0 0,0 1 1,0 0-1,1 1 0,0 0 0,-13 9 1,10-2-66,1-1 1,0 1-1,0 0 1,1 1 0,1 0-1,0 1 1,-6 18-1,11-26-15,-1 1 0,2 0 0,-1 0-1,1 0 1,0 0 0,1 0 0,0 14-1,0-17-26,1-1-1,-1 0 0,1 1 1,0-1-1,0 0 0,0 0 1,1 0-1,-1 1 0,1-1 1,0 0-1,0-1 0,0 1 1,0 0-1,0-1 1,0 1-1,1-1 0,2 3 1,1-1-700,-1-1 1,1 0 0,0 0 0,0 0 0,12 4 0,36 5-7550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5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4 9250,'0'0'7147,"0"0"-7109,0 0 0,0-1 0,0 1 0,0 0 1,0 0-1,0 0 0,-1-1 0,1 1 0,0 0 0,0 0 1,0 0-1,-1-1 0,1 1 0,0 0 0,0 0 0,-1 0 1,1 0-1,0 0 0,0 0 0,-1-1 0,1 1 0,0 0 1,0 0-1,-1 0 0,1 0 0,0 0 0,0 0 0,-1 0 1,1 0-1,0 0 0,-1 0 0,1 0 0,0 0 0,0 0 1,-1 1-1,1-1 0,0 0 0,0 0 0,-1 0 0,1 0 1,0 0-1,0 0 0,0 1 0,-1-1 0,1 0 0,0 0 0,0 0 1,0 1-1,-1-1 0,1 0 0,0 1 0,-4 5 92,0 0 0,0 0 0,1 1 0,0 0 0,0 0 0,1 0 0,0 0 0,-2 7 0,1-3 6,-14 62 430,4 0 0,3 0 1,3 1-1,3 107 0,4-163-538,1 0 0,0 0 0,1 0 0,1-1 0,1 1 1,0 0-1,1-1 0,10 23 0,-12-36-84,-1 1 0,1 0 0,0 0 0,0-1 0,1 0 0,-1 0 0,1 0 0,0 0 0,0 0-1,0-1 1,0 1 0,1-1 0,-1 0 0,1-1 0,0 1 0,0-1 0,0 0 0,0 0 0,0 0 0,1-1 0,-1 0 0,0 0 0,1 0 0,-1-1 0,1 0 0,-1 0 0,0 0 0,1 0 0,-1-1 0,1 0 0,6-3 0,-6 3-287,0-1 0,0 0 0,0 0 0,0-1 0,-1 0 0,6-4 0,24-21-4615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5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49 9690,'0'0'10976,"-5"32"-10501,-17 103-218,21-127-241,0-1-1,1 1 1,0-1 0,0 0-1,0 1 1,1-1 0,0 0 0,3 10-1,-3-14-9,0 1 0,1-1 0,0 0 0,-1 1 0,1-1 0,0 0 0,0 0 0,1 0 0,-1 0 0,0-1 0,1 1 0,4 3 0,0-2-1,-1-1 0,0 0 0,1 0 0,-1-1 0,1 0 0,0 0 1,0-1-1,0 1 0,0-1 0,0-1 0,0 1 0,14-2 0,-14 0 5,0-1 0,0 1 0,0-1-1,-1 0 1,1-1 0,-1 1-1,1-1 1,-1-1 0,0 1 0,0-1-1,-1 0 1,1 0 0,-1-1 0,0 0-1,0 0 1,0 0 0,0 0 0,-1-1-1,0 1 1,4-10 0,-1 4-1,-1-1 1,0 0 0,-1 0-1,0 0 1,-1-1 0,0 1-1,-1-1 1,-1 0 0,0 0-1,0-15 1,-2 24-9,0-1 1,-1 0-1,0 1 0,0-1 1,0 1-1,0-1 0,-1 1 1,0-1-1,0 1 0,0 0 1,0 0-1,-1 0 1,1 0-1,-1 0 0,0 1 1,0-1-1,-1 1 0,1 0 1,-1 0-1,1 0 0,-1 0 1,0 1-1,0 0 0,0-1 1,-1 1-1,1 1 0,-5-3 1,-6 0-66,1-1 1,-1 2-1,0 0 0,0 1 1,0 0-1,0 1 1,-20 2-1,29-1 12,1 0-1,-1 1 0,1 0 1,0 0-1,0 0 0,-1 0 1,1 1-1,0 0 0,0 0 1,0 1-1,1-1 0,-1 1 1,0 0-1,1 0 0,0 0 1,0 1-1,0 0 0,0 0 1,1 0-1,-6 7 0,4-2-632,0 1 0,1 0-1,0 0 1,0 0 0,1 0-1,1 0 1,-1 1 0,2 0 0,-1 16-1,0 20-8205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5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7098,'0'0'10874,"0"166"-9746,0-85-264,0 4-256,0-10-296,8-6-55,-1-21-137,0-12-64,0-19-56,8-17-585,-1-30-1479,1-12-4873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5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0 176,'0'0'16897,"-19"11"-16264,-57 35-128,73-43-389,-1-1 1,1 1-1,0-1 0,1 1 1,-1 0-1,0 0 1,1 0-1,0 1 1,0-1-1,0 0 1,0 1-1,0 0 1,1-1-1,-1 1 1,1 0-1,0 0 1,0 0-1,1-1 1,-1 1-1,1 0 1,0 0-1,0 0 1,0 0-1,0 0 0,1 0 1,1 7-1,0 11 342,-3-18-399,1 0 1,0 1 0,1-1-1,-1 0 1,1 1 0,-1-1-1,1 0 1,1 0 0,-1 1-1,1-1 1,1 4 0,0-5-44,-1 0 0,1-1 0,-1 1-1,1-1 1,0 0 0,0 0 0,0 0 0,0 0 0,0 0 0,1-1 0,-1 0 0,0 1 0,7 0 0,3 2-2,0 1 0,0 0 1,0 1-1,-1 1 0,0 0 1,0 0-1,-1 1 0,0 0 1,-1 1-1,19 20 0,-19-16-4,0 0-1,-1 1 1,-1 0 0,0 1-1,-1 0 1,0 0-1,-2 0 1,8 31 0,-6-10 5,-1 0 0,-2 0 0,-1 1 0,-4 50 1,1-84-12,0 0 0,-1-1 0,1 1 0,-1 0 0,0-1 0,0 1 0,0 0 0,0-1 0,-1 1 0,1-1 0,-1 0 0,1 1 0,-1-1 0,0 0 0,0 0 0,0 0 0,0 0 0,0 0 0,0-1 0,-1 1 0,1 0 0,-1-1 0,1 0 0,-1 0 0,1 0 0,-1 0 0,0 0 0,1 0 0,-1-1 0,0 1 0,0-1 0,-3 0 0,-3 1 6,0 0 0,0-1-1,0 0 1,1-1 0,-1 0-1,0-1 1,0 1 0,1-2-1,-14-4 1,14 3-26,1-1-1,-1 1 1,1-1-1,0-1 1,0 0-1,1 0 1,0 0-1,0-1 1,0 1 0,1-1-1,0-1 1,0 1-1,1-1 1,0 0-1,0 0 1,1 0-1,0 0 1,0-1-1,-2-16 1,2 12-32,2 0 0,-1 1 0,1-1-1,1 0 1,0 0 0,1 0 0,1 1 0,0-1 0,0 0 0,1 1 0,1-1-1,0 1 1,8-16 0,90-133 19,-37 64 27,-60 90 1,3-13-6,-14 19-5,-14 1-121,0 1 0,-1 1-1,1 1 1,0 1 0,-26 8 0,34-8-313,0 0 1,1 1 0,0 1-1,0 0 1,0 1 0,0 0-1,1 0 1,1 1 0,-1 0-1,-9 11 1,-2 11-4037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5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10962,'0'0'8762,"105"202"-7546,-80-94-327,-3 19-305,-4 10-304,-11 3-184,-3-10-96,-4-19 8,0-20-8,0-22-368,-11-30-1497,0-23-5024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5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22 274 3017,'0'0'10893,"-22"26"-2549,94-182-7416,-25 22-889,-44 125-51,-2 12-5,-5 27-22,-9 47 19,7-33-16,2 0 1,3 56-1,1-91 2,0-8-86,14-12-6155,-3-4-2120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5:57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51 9234,'0'0'7048,"-11"24"-4385,9 34-1760,1-36-834,0 0-1,1 0 1,1 0-1,5 26 1,-6-45-64,1-1 0,-1 1 1,1-1-1,0 1 0,-1-1 0,1 1 0,1-1 1,-1 1-1,0-1 0,0 0 0,1 0 0,-1 0 1,1 0-1,0 0 0,0 0 0,0 0 0,0 0 1,0-1-1,0 1 0,0-1 0,0 1 0,1-1 1,-1 0-1,0 0 0,1 0 0,-1 0 0,1-1 1,0 1-1,3 0 0,-2-1 11,-1 0 0,1-1 0,0 0 0,0 1 0,0-1 0,-1-1 0,1 1 0,-1 0-1,1-1 1,-1 0 0,1 0 0,-1 0 0,0 0 0,0 0 0,0-1 0,0 1 0,0-1 0,-1 0 0,4-4 0,-1 2-6,-1-1 1,1 0-1,-1 0 1,-1 0 0,1 0-1,-1 0 1,0-1-1,0 1 1,-1-1 0,0 0-1,0 0 1,-1 0-1,0 0 1,0 0 0,0-13-1,-1 7-6,-1 1 1,0-1-1,-1 1 0,0-1 1,-1 1-1,-6-18 0,8 27 0,-1-1 0,1 0 1,-1 0-1,0 1 0,0-1 0,-1 1 0,1-1 0,-1 1 0,1 0 0,-1 0 0,0 0 0,0 0 0,0 1 0,-1-1 0,1 1 1,-1 0-1,1 0 0,-1 0 0,0 0 0,1 1 0,-1 0 0,0-1 0,-7 0 0,8 2-1,-1 0-1,0 0 0,1 1 1,-1-1-1,1 1 0,-1-1 1,1 1-1,-1 1 0,1-1 1,0 0-1,-1 1 1,1-1-1,0 1 0,0 0 1,0 0-1,0 0 0,1 1 1,-1-1-1,0 1 1,1-1-1,0 1 0,0 0 1,0 0-1,0 0 0,0 0 1,0 0-1,1 1 0,-1-1 1,1 0-1,-2 8 1,-1 5-80,-1 0 0,2 1 1,0 0-1,-1 33 1,3 8-1342,1-13-2095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01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4081,'0'0'14787,"-6"24"-14035,-18 77-24,22-92-491,0 0-1,0 0 1,1 0 0,1 0-1,0 12 1,1-3 1735,10-19-1687,1-1 0,0 0 0,-1 0 1,0-1-1,22-9 0,34-9-225,1 6-9,111-41 0,-170 53-36,22-5-59,-30 8 38,0 0 0,-1 0 1,1 0-1,0 0 0,-1 1 0,1-1 1,0 0-1,-1 0 0,1 1 0,0-1 1,-1 0-1,1 1 0,0-1 0,-1 1 0,1-1 1,-1 1-1,1-1 0,-1 1 0,1-1 1,-1 1-1,1 0 0,-1-1 0,0 1 1,1-1-1,-1 1 0,0 0 0,1 0 1,-1-1-1,0 1 0,0 0 0,0-1 1,0 1-1,0 0 0,0 0 0,0-1 0,0 1 1,0 0-1,0-1 0,0 2 0,-10 192 50,0 177 0,12-234-38,14 291 14,0-2 0,-33 67-12,-6-3 64,9-400 24,14-91-85,-1 0 1,1 0-1,-1 0 1,1 0-1,-1 0 0,0 0 1,1 0-1,-1 0 1,0 0-1,0 0 1,0 0-1,0 0 0,0 0 1,0 0-1,0 1 1,0-1-1,0 0 1,0 1-1,0-1 0,0 1 1,0-1-1,-1 1 1,1 0-1,0-1 1,-2 1-1,-36-6 267,-104 13-85,-188 31 0,260-28-179,-11-3-844,81-20-6878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03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16131,'0'0'6786,"189"68"-6258,-131-64-232,-1-4-104,-2 0-104,-8 0 8,-7 0-96,-4 0-64,-7 0-160,-7 0-320,-4 16-264,-7-3-408,-8-3-641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03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12219,'0'0'11218,"221"3"-10874,-145 4-176,0-1-96,-15-6-72,-10-6-512,-22-24-2081,-14-5-9425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2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9498,'0'0'9906,"214"-72"-9442,-149 62-280,-7 10-184,-14 0-1160,-19 0-3921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28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7922,'0'0'10189,"-17"1"-5530,69 27-3991,-39-23-621,0 1 1,-1 1 0,0 0-1,0 1 1,-1 0 0,0 1-1,0 0 1,11 14-1,-7-3-23,-2 0-1,0 1 1,-1 0-1,-1 1 1,-2 0-1,0 1 1,12 45-1,-9-10 5,-2 0 0,3 64 1,-8 339-46,-10-407-457,-2 1 0,-2-1 0,-2 0 0,-27 72-1,27-95-2397,7-21-2612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04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15 544 9450,'0'0'10220,"4"2"-9727,-3-2-454,0 0-1,0 1 1,0-1 0,0 0 0,0 0-1,0 0 1,0 0 0,0 0 0,-1 0-1,1 0 1,0 0 0,0 0 0,0 0-1,0 0 1,0-1 0,0 1 0,0 0-1,0-1 1,0 1 0,0-1 0,-1 1-1,1-1 1,0 1 0,0-1 0,-1 0-1,1 1 1,0-1 0,-1 0 0,1 1-1,1-3 1,0-1 73,1-1-1,-1 1 1,0-1-1,0 0 1,0 0-1,1-9 1,2-15 287,3-46 0,-8 65-321,5-263 613,-6 166-618,3 147-18,2-1 0,13 57 0,-3-18 97,3 30 22,6 26-49,9 237 1,-32-370-121,0 1 0,0-1 0,0 0 0,0 0 0,0 1 0,0-1 0,0 0 0,-1 0 0,1 1 0,0-1 0,-1 0 0,1 0 0,-1 0 0,1 1 0,-1-1 0,0 0 0,0 0 0,1 0 0,-1 0 0,0 0 0,0 0 0,0-1 0,0 1 0,0 0 0,0 0 0,0-1 0,0 1 0,0 0 0,0-1 0,0 1-1,-1-1 1,1 1 0,0-1 0,0 0 0,0 0 0,-1 1 0,1-1 0,0 0 0,0 0 0,-1 0 0,1 0 0,0-1 0,-1 1 0,1 0 0,0 0 0,0-1 0,0 1 0,-2-1 0,-4-2 22,0 1 0,0-1 0,0 0 0,0 0 0,0-1 0,-10-8 0,-12-14 95,22 19 18,-1 0-1,0 0 1,0 1 0,0 0-1,-12-6 1,31 13-95,-1 0-1,0 0 1,1-1-1,-1 0 1,12-2 0,14 0-34,82 5-192,84-2 125,-103-13-2537,-78 7 591,-1 0 0,32-14 1,15-12-10826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05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16315,'0'0'7761,"27"10"-7232,88 33 2,-94-37-313,-1-1 0,1-1 0,-1 0 0,1-2 1,0 0-1,0-1 0,22-3 0,-30 1-230,0 0 1,-1 1-1,1 0 1,0 1-1,0 1 1,-1 0-1,1 0 1,-1 1 0,1 1-1,-1 0 1,18 9-1,-17-5-743,-1-1 0,1-1 1,0 0-1,18 4 0,-14-8-3802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1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706 0 4321,'0'0'11162,"-7"27"-2911,-73-11-7610,-90-16-523,7 10-23,154-10-91,0 1 0,-1 1 0,1-1 0,0 2 0,0-1 0,0 1 0,1 1 0,-10 4 0,9-6 8,0 0 0,0-1 0,0 0 0,0-1 0,0 0 0,0 0 0,-12-2 0,-12 0-13,-46 11 55,115-5-8011,-14-4-609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4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836 10 15091,'0'0'9449,"-30"0"-8070,-425-10-508,279 19-852,157-7-64,0 2 1,1 0 0,-1 0-1,1 2 1,0 0-1,0 1 1,-21 12 0,38-17 44,0 0 0,0 0-1,1 0 1,-1 0 0,0 1 0,1-1 0,0 0 0,-1 0 0,1 0 0,0 0 0,0 1 0,0-1 0,0 0 0,1 0 0,0 3 0,-1 3-1,1 11 0,1 1 0,1-1 0,1 0 0,10 32 0,6 22 6,1 51-15,7 165 0,-19 130-8,-5-170 34,-4-221-15,-1-17-6,1 0 1,0 0-1,1 0 0,1 0 0,-1 0 0,7 17 1,-7-27 3,0 0 0,0 0 0,0 0 0,0 0 0,0 0 0,0 0 0,0-1 0,0 1 0,1 0 0,-1-1 0,0 1 0,1-1 0,-1 0 0,0 1 0,1-1 0,-1 0 0,0 0 0,1 0 0,-1 0 0,2 0 0,39-1-16,-27 0 15,85 8-220,-74-4-41,1-1 0,-1-1 0,1-1 0,49-7 0,-71 6-46,1-1 0,-1 0-1,0 0 1,0 0-1,0-1 1,8-5 0,22-20-3983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4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232 189 5025,'0'0'14829,"-5"-5"-13671,-12-7-595,17 12-544,-1 0-1,1 0 1,0 0 0,-1 0-1,1 0 1,0 0 0,-1 0-1,1 0 1,0 0 0,-1 0-1,1 0 1,0 0-1,-1 0 1,1 0 0,0 0-1,-1 0 1,1 0 0,0 1-1,-1-1 1,1 0 0,0 0-1,-1 0 1,1 0 0,0 1-1,0-1 1,-1 0 0,1 0-1,0 1 1,0-1-1,0 0 1,-1 1 0,-1 5 124,1-1 0,0 1 0,0 0 1,0 0-1,0-1 0,1 12 0,-1 12 185,-2 31 249,10 117 0,-7-172-575,1 1 1,0-1-1,1 0 1,-1 1-1,1-1 1,0 0-1,1 0 1,-1 0-1,1 0 0,0-1 1,0 1-1,0-1 1,1 0-1,0 1 1,-1-2-1,1 1 1,1 0-1,-1-1 1,9 5-1,-9-6-6,0 0 1,0-1-1,0 1 1,1-1-1,-1 0 0,0-1 1,1 1-1,-1-1 1,0 0-1,1 0 0,-1 0 1,1 0-1,-1-1 1,0 0-1,1 0 0,-1 0 1,0 0-1,0-1 1,0 0-1,0 0 0,0 0 1,0 0-1,-1 0 1,1-1-1,-1 0 1,4-3-1,4-4-11,0-2-1,0 0 1,-1 0 0,-1-1-1,0 0 1,-1 0 0,0-1-1,9-24 1,-8 15-4,-1-1 0,0 0 0,-2 0 0,5-46 0,-10 55 18,0 1 0,0-1 0,-2 1 0,0-1 0,-5-26 0,4 34 3,0 1-1,-1-1 0,1 1 0,-1-1 0,-1 1 1,1 0-1,-1 0 0,0 1 0,0-1 1,-1 1-1,0 0 0,0 0 0,-10-8 1,1 4-11,1 1 1,-1 1-1,-1 0 1,1 1 0,-1 0-1,0 1 1,-1 1 0,1 0-1,-1 1 1,1 1-1,-1 1 1,-20 0 0,27 0-37,0 2-1,0-1 1,1 1 0,-1 0 0,0 0 0,1 1-1,-1 1 1,1-1 0,0 1 0,-1 1 0,2-1-1,-1 2 1,0-1 0,1 1 0,0 0 0,0 0-1,0 1 1,1 0 0,-1 0 0,1 0 0,1 1-1,0 0 1,-9 14 0,5 5-772,2 0 0,0 1 0,2-1 0,0 1 0,2 1 0,1 37 0,0 29-6359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4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11763,'0'0'11250,"-11"222"-10650,4-128-96,-7 8-160,3-11-176,-4-16-120,8-20-40,3-22-8,4-17-48,0-26-1624,0-26-1049,15-3-4384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47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97 1272,'0'0'18846,"-5"17"-18322,1-3-388,-2 1 47,2 0 1,0 0-1,1 0 0,0 1 1,0 30-1,1-5 36,1-23-83,0 1 0,1 0 0,1-1 0,5 25 0,-6-40-123,1 1-1,0-1 1,0 0-1,0 1 1,0-1-1,1 0 1,-1 0-1,1 0 1,0 0-1,0 0 1,0 0 0,0 0-1,0-1 1,1 1-1,-1-1 1,1 0-1,0 1 1,-1-1-1,1 0 1,0-1 0,0 1-1,0 0 1,1-1-1,-1 0 1,0 0-1,1 0 1,-1 0-1,5 0 1,-1 0-12,0-1 0,0 0 0,0-1 0,1 0 0,-1 0 0,0 0 1,-1-1-1,1 0 0,0-1 0,0 1 0,-1-1 0,0 0 0,1-1 0,-1 0 0,0 0 0,-1 0 0,1-1 0,-1 1 0,0-1 1,0-1-1,0 1 0,-1-1 0,0 1 0,6-12 0,-1 3 0,-1-1 0,-1 0 0,0-1 0,-1 1-1,-1-2 1,0 1 0,-1 0 0,-1-1 0,2-26 0,-4 36 0,0 0 1,-1-1-1,0 1 0,0 0 0,-1 0 1,0 0-1,0 0 0,-1 0 0,1 0 1,-2 1-1,1-1 0,-1 0 1,0 1-1,0-1 0,0 1 0,-1 0 1,0 0-1,-1 1 0,1-1 1,-1 1-1,0 0 0,0 0 0,-1 1 1,1-1-1,-8-3 0,6 3-1,-1 0 0,1 1-1,-2-1 1,1 2 0,0-1-1,-1 1 1,1 0-1,-1 1 1,0 0 0,0 0-1,0 1 1,0 0 0,0 1-1,-10 1 1,16-1-13,0 1 0,1-1 0,-1 1 0,1 0 0,-1 0-1,1 1 1,-1-1 0,1 0 0,0 1 0,0-1 0,-1 1 0,1 0 0,0 0 0,1 0 0,-1 0 0,0 0 0,0 0 0,1 0-1,-1 1 1,1-1 0,0 0 0,0 1 0,0-1 0,-1 6 0,-2 4-171,1 1 1,1 0-1,-1 24 0,0 5-2461,6 73 0,9-51-7038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4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 7642,'0'0'8613,"-4"-1"-7870,2 1-643,1-1 0,0 1-1,-1 0 1,1 0 0,-1 0 0,1 0-1,0 0 1,-1 0 0,1 1-1,0-1 1,-1 0 0,1 1 0,0-1-1,0 1 1,-1-1 0,1 1-1,0 0 1,0-1 0,0 1-1,0 0 1,0 0 0,0 0 0,0 0-1,0 0 1,0 0 0,-1 2-1,-21 42 2188,22-44-2305,-8 24 185,1 1 0,2-1-1,0 1 1,2 1 0,0-1 0,2 1-1,2 44 1,0-69-167,0-1 0,1 1 0,-1-1 0,0 1 0,1-1 0,-1 1 0,1-1 0,-1 1 0,1-1 0,0 0 0,0 1 0,0-1 0,0 0 0,0 1 0,0-1 0,0 0 0,0 0 0,0 0 0,0 0 0,0 0 0,1 0 0,-1-1-1,1 1 1,-1 0 0,0-1 0,1 1 0,-1 0 0,1-1 0,1 1 0,60 8 39,-10-1-14,-39-3-20,0 1 1,0 1 0,0 0-1,0 0 1,-1 2 0,-1 0-1,1 0 1,-1 1-1,-1 1 1,0 0 0,0 0-1,10 16 1,-19-23 1,1 0 0,-1 0 0,0 0 0,-1 1 0,1-1 0,-1 0-1,0 1 1,0-1 0,0 1 0,-1 0 0,0-1 0,1 1 0,-2-1 0,1 1 0,0 0 0,-1-1 0,0 1 0,0-1-1,0 1 1,-1-1 0,1 0 0,-1 1 0,0-1 0,-1 0 0,1 0 0,-1-1 0,1 1 0,-1 0 0,0-1 0,0 1-1,-8 5 1,-2-2-36,0 0 0,0-1 1,-1 0-1,0-1 0,0 0 0,0-1 0,-1-1 0,1-1 0,-1 0 0,0 0 0,1-2 0,-1 0 0,-29-3 0,42 2-142,1 1 0,-1-1 0,0 0 0,0 1 0,1-1 0,-1 0 0,0 0 0,1 0 0,-1 0 0,1-1 0,-1 1 0,1 0 0,0-1-1,-1 1 1,1 0 0,0-1 0,0 0 0,0 1 0,0-1 0,0 0 0,1 1 0,-1-1 0,0 0 0,1 0 0,-1 0 0,1 0 0,-1-3 0,0-27-7547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4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8874,'0'0'10186,"94"0"-9338,-57 0 40,-5 0-135,-3 3-217,-3-3-264,-5 0-184,-3 0-88,-7 0-184,-3-23-1769,-5-3-5000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50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 3273,'0'0'10347,"3"-2"-9577,-2 2-631,-1-1-1,0 1 1,0-1 0,1 1 0,-1 0 0,0-1 0,1 1 0,-1 0 0,0-1-1,1 1 1,-1 0 0,1 0 0,-1-1 0,0 1 0,1 0 0,-1 0 0,1 0-1,-1-1 1,1 1 0,-1 0 0,0 0 0,1 0 0,-1 0 0,1 0 0,-1 0-1,1 0 1,-1 0 0,1 0 0,-1 0 0,1 0 0,-1 1 0,1-1 0,-1 0-1,0 0 1,1 0 0,-1 0 0,1 1 0,-1-1 0,1 1 0,1 11 3412,-2 2-4013,0-10-281,-2 26 761,-1 0-1,-1 0 0,-17 57 0,12-57-17,2 0 0,1 1 1,-3 61-1,42-92-142,187 0 18,-217-1 111,-1 1 0,1-1 0,-1 1 0,0-1 0,1 0 0,-1 0-1,0 0 1,0 0 0,1 0 0,-1-1 0,0 1 0,0-1 0,0 1 0,-1-1-1,1 0 1,0 0 0,-1 0 0,1 0 0,-1 0 0,1 0 0,-1 0 0,0 0-1,0 0 1,0-1 0,0 1 0,0 0 0,-1-1 0,1 1 0,-1-1 0,1-2-1,2-10 69,-1-1-1,-1 1 1,0-22-1,-1-67 417,0 104-207,0 7 24,0 54-194,3 0 0,20 118 1,-9-125-98,-8-33-141,-1 1-1,0 0 1,1 27 0,-10-118-5911,-3 33-4161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29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9538,'0'0'11977,"-3"6"-11493,1-3-412,1 0 0,-1 0 0,1 0 0,0 0 0,0 0 1,0 0-1,0 0 0,1 1 0,-1 5 0,1-7-49,0-1 1,1 0 0,-1 1 0,1-1 0,-1 0-1,1 0 1,0 1 0,0-1 0,-1 0-1,1 0 1,0 0 0,0 0 0,0 0 0,0 0-1,0 0 1,1-1 0,-1 1 0,0 0 0,0-1-1,0 1 1,1 0 0,-1-1 0,0 0 0,1 1-1,-1-1 1,0 0 0,1 1 0,-1-1-1,0 0 1,3 0 0,49 5 235,0-3 1,53-4-1,-20 1-574,-67-1-1431,-3-3-2896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51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322 127 3145,'0'0'13771,"0"-12"-13270,0-30-94,0 7 2956,-1 34-3308,1 0 0,-1 0 0,1 0-1,-1 1 1,0-1 0,1 0 0,-1 0 0,0 0-1,0 0 1,0 1 0,1-1 0,-1 0-1,0 1 1,0-1 0,0 1 0,0-1 0,0 1-1,0-1 1,0 1 0,-2-1 0,-31-9 108,22 7-49,7 1-96,0 0-1,0 1 1,0 0-1,0 0 1,0 0-1,0 0 1,-1 1-1,1 0 0,0 0 1,-1 0-1,1 1 1,0-1-1,0 1 1,0 1-1,0-1 0,0 1 1,0 0-1,0 0 1,0 0-1,0 0 1,1 1-1,0 0 0,-1 0 1,1 0-1,0 1 1,0 0-1,-5 6 1,-7 12 38,1 2 0,-23 46 1,33-59-49,1 1 0,0-1 1,1 1-1,0-1 0,1 1 0,0 0 1,0 0-1,2 0 0,0 15 1,0-23-9,1-1 0,0 1 0,0-1 1,1 1-1,-1-1 0,1 0 0,0 1 1,0-1-1,0 0 0,0 0 0,0 0 0,1-1 1,-1 1-1,1 0 0,-1-1 0,1 0 1,0 1-1,0-1 0,0 0 0,1-1 1,-1 1-1,0-1 0,1 1 0,-1-1 0,1 0 1,-1 0-1,5 0 0,6 2-1,1 0 0,-1-1 1,0-1-1,1-1 0,25-1 0,-35-1-4,0 0 0,1 0 0,-1 0 1,-1 0-1,1-1 0,0 0 0,0 0 0,-1 0 0,0 0 0,0-1 1,0 0-1,0 0 0,0 0 0,-1 0 0,1-1 0,-1 1 0,0-1 1,-1 0-1,1 0 0,2-8 0,2-3-67,-1 0 1,0 0-1,-1-1 0,-1 0 1,3-26-1,-6 11-263,-1 31 758,-10 41-107,7-2-306,1 0 1,2 0-1,2 0 1,1 0-1,10 45 1,-7-61 31,0 1 0,-2 1 0,2 46 0,-6-67-18,-1 0-1,0 0 1,1 1 0,-2-1 0,1 0 0,0 0 0,-1 0 0,1 0-1,-1 0 1,0-1 0,0 1 0,0 0 0,0-1 0,0 1-1,-1-1 1,1 0 0,-1 0 0,1 0 0,-1 0 0,0 0 0,0-1-1,0 1 1,0-1 0,0 1 0,0-1 0,0 0 0,-1-1 0,-3 2-1,-13 2 94,1 0-1,-1-1 1,-25 1-1,21-2-14,-51 1 67,69-2-167,0-2 0,0 1 0,0-1 0,0 0-1,0 0 1,0 0 0,0-1 0,0 0 0,-5-3 0,9 3-102,0 0 0,0 0 0,1 0 0,-1-1 0,1 1 0,-1 0 0,1-1 0,0 0 0,0 1 0,0-1 0,0 0 0,0 1 0,1-1 0,0 0 0,-1 0 0,1 0 0,0 1 0,0-1 0,0 0 0,1 0 0,-1 0 0,1 1 0,-1-1 0,1 0 0,2-4 0,15-19-4123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52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20 5577,'0'0'11408,"-4"-2"-10609,-3-1-422,1 0 0,-1 0 1,0 1-1,0 0 0,0 0 0,0 1 1,-9-1-1,13 2-341,0 0 0,0 1 1,0-1-1,1 0 1,-1 1-1,0 0 0,0 0 1,1 0-1,-1 0 0,1 0 1,-1 0-1,1 1 0,-1-1 1,1 1-1,0-1 0,0 1 1,0 0-1,0 0 0,0 0 1,0 0-1,0 0 0,0 1 1,-1 2-1,-5 9 104,-1 1-1,2 1 1,0-1 0,0 1-1,2 0 1,0 1 0,1-1 0,0 1-1,2 0 1,0 0 0,0 18-1,3-33-138,0-1 0,0 1 0,0 0 0,0-1 0,0 1-1,0-1 1,0 0 0,0 1 0,0-1 0,1 0 0,-1 0 0,1 1-1,-1-1 1,1 0 0,-1 0 0,1-1 0,0 1 0,-1 0 0,1-1-1,0 1 1,0-1 0,-1 1 0,1-1 0,3 1 0,6 2 1,8 4 2,0 1 0,-1 1-1,1 1 1,-2 1 0,1 0-1,-2 1 1,0 1 0,0 0 0,18 21-1,-25-23 0,1 0 0,-2 1 0,1 0 0,-2 1 0,0-1 0,0 2-1,-1-1 1,-1 1 0,0 0 0,-1 0 0,0 0 0,-1 0 0,1 27 0,-3-35 4,0 1 0,-1-1 0,0 0 0,-1 1 0,0-1 0,0 1 0,0-1 0,-2 8 0,1-12-5,1 0 0,0 0-1,-1-1 1,1 1 0,-1 0 0,1-1 0,-1 1 0,0-1 0,0 1 0,0-1-1,0 0 1,0 1 0,0-1 0,0 0 0,0-1 0,0 1 0,0 0 0,0-1 0,-1 1-1,1-1 1,0 1 0,-1-1 0,1 0 0,0 0 0,-3-1 0,-8 2 5,-1 0 1,1-2-1,0 0 1,0 0-1,-1-1 1,1-1-1,1 0 1,-1-1-1,-13-5 1,20 6-12,0-1 0,1 1 0,0-1 1,0 0-1,0 0 0,0 0 0,1-1 0,0 1 1,-1-1-1,2 0 0,-1 0 0,1-1 1,-1 1-1,1-1 0,1 0 0,-1 0 1,1 0-1,0 0 0,1 0 0,-1 0 0,0-9 1,0 5-8,1-1 0,0 0 0,0 1 1,1-1-1,1 0 0,-1 0 0,2 1 1,0-1-1,0 1 0,1-1 0,0 1 1,0 0-1,1 0 0,1 0 0,0 1 1,9-14-1,67-71-92,-54 66-179,-2 0 1,27-40-1,-50 65 280,0 1 0,0-1 0,-1 0 0,1 0 0,0 0 0,-1 0-1,0-1 1,0 1 0,0 0 0,0 0 0,0-1 0,-1 1 0,1-1 0,-1 1 0,0 0 0,0-1 0,0 1 0,-1-1 0,1 1 0,-1 0 0,0-1 0,1 1 0,-2 0 0,1 0 0,0-1 0,-1 1 0,1 0 0,-1 0 0,0 1-1,0-1 1,0 0 0,0 1 0,-1-1 0,1 1 0,-1-1 0,1 1 0,-1 0 0,0 0 0,0 1 0,0-1 0,0 0 0,0 1 0,0 0 0,-1 0 0,1 0 0,-6-1 0,2 0 20,0 0 0,0 1-1,0-1 1,-1 2 0,1-1 0,-1 1 0,1 0 0,0 1 0,-15 2 0,18-2-21,1 0 0,-1 1 0,0 0 0,1 0 0,-1-1 0,1 2 0,0-1 0,-1 0 0,1 1 0,1 0 0,-1-1 0,0 1 0,0 0 0,1 0 0,0 1 0,0-1-1,0 1 1,0-1 0,-2 6 0,-1 3-152,1 1 1,1-1-1,0 1 0,0 0 0,1 0 0,0 24 0,7 38-3563,7-27-3389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5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10202,'0'0'11820,"-1"20"-11140,5 344 706,32-73-2329,-34-282-2051,-5-21-439,-6-12-3299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6:53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5169,'0'0'18724,"239"0"-18212,-163 0-280,0 0-136,4 0-96,-4 0-88,4-7-760,-19-9-3177,-17-4-9370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1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157 136 7818,'0'0'8672,"-4"-1"-8428,3 1-88,1 0 0,-1-1 0,0 1 0,0 0 0,0 0 1,0 0-1,0 0 0,0 0 0,0 0 0,0 0 0,0 0 0,0 0 0,0 0 0,0 1 0,0-1 0,0 0 0,0 1 0,1-1 0,-1 0 0,0 1 0,0-1 0,0 1 0,0 0 0,1-1 0,-2 2 0,1 0 20,0 1 0,0 0 0,1 0-1,-1-1 1,1 1 0,-1 0 0,1 0-1,0 0 1,0 5 0,-1 74-157,3 99-7,0-162-12,0 0 0,2 0 0,0 0 0,1 0 0,1-1 0,0 1 0,11 18-1,-15-34-1,-1 0 0,1 0 0,0 0 0,0 0 0,1 0 0,-1 0-1,0-1 1,1 1 0,0-1 0,0 0 0,-1 0 0,1 0 0,1 0-1,-1 0 1,0 0 0,0-1 0,1 0 0,-1 1 0,1-1-1,-1 0 1,1-1 0,-1 1 0,1-1 0,-1 0 0,1 1 0,0-2-1,-1 1 1,1 0 0,-1-1 0,1 1 0,-1-1 0,5-2 0,1 0 6,0 0 1,-1-1-1,0 0 1,0-1-1,0 0 1,-1 0 0,1 0-1,-1-1 1,0 0-1,-1-1 1,12-13-1,-13 11 4,0 1 0,0-1 0,-1 0 0,-1 0 0,1 0 0,-1 0 0,-1-1 0,0 1 0,1-12 0,3-93 56,-5 85-45,0-7-4,1 9-11,-1 1-1,-2-1 1,0 0 0,-10-47-1,10 68 2,-1 0-1,0 1 1,0-1-1,0 1 1,0-1-1,-1 1 1,0 0-1,0 0 1,0 0-1,-1 0 1,0 1 0,0 0-1,0-1 1,0 1-1,0 1 1,-1-1-1,0 1 1,0-1-1,0 1 1,0 1-1,0-1 1,-1 1 0,1 0-1,-1 0 1,0 0-1,1 1 1,-12-1-1,5 0 2,0 1 0,1 1 0,-1 0 0,0 1 0,0 0 0,1 0 0,-1 1 0,0 1 0,1 0 0,0 1 0,-21 9 0,24-8-8,0 0 1,0 1-1,0 0 1,1 0-1,0 0 0,1 1 1,-1 0-1,1 0 1,1 1-1,-1 0 1,1 0-1,1 0 1,-1 1-1,1-1 0,-4 16 1,1-4-40,2 0 1,0 0-1,1 0 1,1 1-1,1-1 1,1 1-1,1 24 1,1-36-194,0 0 0,0 1 1,1-1-1,0 0 0,1 0 0,0 0 1,0 0-1,1 0 0,0 0 0,1-1 1,0 0-1,0 0 0,1 0 0,-1-1 1,2 0-1,-1 0 0,12 9 0,35 17-4524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16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10746,'0'0'9858,"-11"172"-9345,11-90-97,0-1-192,0-3-128,-7-12-8,0-24-88,0-13-40,3-29-592,0 0-1185,4-29-3128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1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0 346 9418,'0'0'9743,"0"-9"-9185,19-327 890,-19 335-1134,0 6-218,3 45 89,2 0 0,15 62 0,2 16-112,-7 168 762,-15-296-903,0-1 1,0 0-1,0 1 1,1-1-1,-1 0 1,0 1-1,0-1 0,1 0 1,-1 1-1,0-1 1,1 1-1,-1-1 1,1 1-1,-1-1 1,1 1-1,-1-1 1,1 1-1,-1-1 1,1 1-1,-1 0 1,1-1-1,0 1 1,-1 0-1,1-1 1,-1 1-1,1 0 1,0 0-1,-1 0 1,1-1-1,0 1 1,0 0-1,0 0 1,12-4-2781,1-3-1993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18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77 245 3345,'0'0'15526,"-3"-15"-14916,-6-23-244,-1 0-1,-1 0 0,-32-67 0,43 104-636,0 3-122,0 0 413,0 0-1,0-1 1,1 1-1,-1 0 1,1 0-1,-1-1 1,1 1-1,0 0 0,0 0 1,1 1-1,55-2 696,-28 1-649,1-2 0,34-4 0,-59 3-63,0-1 0,1 1 0,-1-1 0,0 0 0,0-1 0,5-2 0,-6 3-10,-1-1 0,1 2 0,0-1 0,0 0-1,0 1 1,0 0 0,0 0 0,0 0 0,8-1 0,-11 3 5,0 0 0,0-1-1,0 1 1,-1 0 0,1-1 0,0 1 0,0 0-1,0 0 1,-1 0 0,1 0 0,-1 0-1,1 0 1,-1 0 0,1 0 0,-1 0-1,1 0 1,-1 0 0,0 0 0,0 0-1,1 0 1,-1 1 0,0-1 0,0 2-1,4 38 72,-3-31-30,12 478 1324,-15-316-1473,4-170-1769,2-8 859,4-14-720,-4-14-2576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18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7194,'0'0'12930,"138"-49"-12562,-102 40-312,8 9-56,-8 0-1296,-7 0-3649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1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280 162 3209,'0'0'10982,"-3"-36"-5780,2 15-4752,1 17-375,-1 0 0,1 1 0,-1-1 0,0 1 0,0-1 0,0 1 0,-1 0 0,1 0 0,-1-1 0,0 1 0,0 0 0,0 0 0,0 0 0,0 1 0,-1-1 0,1 1 0,-1-1 0,0 1 0,-5-4 0,1 1-46,-1 0 1,0 1-1,0 0 0,-1 0 1,1 0-1,-13-2 1,17 4-29,-1 1 1,0-1-1,1 1 1,-1 0 0,0 1-1,0-1 1,1 1-1,-1 0 1,0 0-1,0 1 1,1-1 0,-1 1-1,0 0 1,0 0-1,1 1 1,-1-1-1,1 1 1,0 0 0,-1 0-1,1 0 1,0 1-1,0 0 1,0 0 0,1 0-1,-1 0 1,-4 5-1,-2 4 16,7-9 8,0 0 0,0 1-1,0-1 1,0 1-1,1 0 1,-1 0-1,1 0 1,0 0-1,0 0 1,1 0-1,-1 1 1,1-1-1,0 1 1,0-1-1,1 1 1,-1-1-1,1 1 1,0 5-1,0-2-17,1 0 0,0 0 0,0-1 0,1 1 0,0 0 0,0-1 1,1 1-1,0-1 0,0 0 0,1 0 0,0 0 0,0 0 0,9 10 0,6 4-2,0 0 0,36 27 0,1 2 5,-46-40-4,11 10-2,-1 1 0,28 38 0,-43-52 7,0 2-1,-1-1 1,0 0 0,0 1-1,0 0 1,-1 0-1,-1 0 1,1 0 0,-2 0-1,1 1 1,0 18-1,-3-27-3,1 0-1,0 0 0,-1 0 0,1 0 1,0 0-1,-1 0 0,1 0 1,-1 0-1,0 0 0,1 0 0,-1 0 1,0 0-1,1 0 0,-1-1 0,0 1 1,0 0-1,0 0 0,0-1 0,0 1 1,0-1-1,0 1 0,0-1 0,0 1 1,0-1-1,0 1 0,0-1 0,0 0 1,0 0-1,-1 0 0,1 1 0,0-1 1,-2-1-1,-49 1 66,35-1-57,10 1-16,1 0 0,0 0-1,0-1 1,-1 0 0,1 0 0,0 0 0,0-1 0,0 0 0,0 0 0,1 0 0,-1-1-1,0 0 1,-6-5 0,8 5-4,1 0 1,0 0-1,0-1 0,0 1 0,1-1 1,-1 0-1,1 0 0,0 0 0,0 0 1,0 0-1,1 0 0,-1 0 0,1 0 1,0-1-1,0 1 0,0-1 0,1 1 1,0-1-1,0-5 0,0 5-1,0 1 0,0 0 0,0-1 1,1 1-1,0-1 0,0 1 0,0 0 0,0 0 0,1-1 0,3-6 0,34-32-30,-8 14 9,-2-1 1,-2-1-1,35-49 1,-55 70 3,0-1-1,-1 0 1,0-1 0,-1 1 0,0-1 0,-1 0 0,0 0 0,-1-1 0,0 1 0,-1-1 0,-1 0 0,0 1 0,0-1 0,-1 0 0,-3-20 0,2 31 25,0-1 0,-1 0 0,1 1 0,0 0-1,-1-1 1,1 1 0,-1 0 0,0 0 0,0 0 0,0 0 0,0 0 0,0 0-1,0 1 1,-1-1 0,1 0 0,0 1 0,-1 0 0,1 0 0,-1 0 0,0 0-1,1 0 1,-1 0 0,0 1 0,0-1 0,1 1 0,-4 0 0,-1-1-3,1 0 0,0 1 0,0 0 0,0 0 0,0 0 0,0 1 0,0 0 1,0 0-1,0 1 0,0-1 0,-10 6 0,11-3-2,-1 0 0,1 1 0,0 0 0,0 0 1,0 0-1,1 1 0,0-1 0,0 1 0,0 0 0,1 0 0,0 1 0,0-1 0,0 1 1,1-1-1,-2 11 0,1-4-126,0 1 0,0 0 1,2 1-1,0-1 0,0 0 1,3 25-1,-1-36-16,-1-1 1,0 0-1,1 1 0,0-1 0,-1 0 1,1 0-1,0 1 0,0-1 0,0 0 1,0 0-1,1 0 0,-1 0 0,1-1 0,-1 1 1,1 0-1,-1 0 0,1-1 0,0 1 1,0-1-1,0 0 0,0 1 0,0-1 1,0 0-1,0 0 0,0 0 0,1-1 0,-1 1 1,4 0-1,30 5-4649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3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7346,'0'0'11093,"-18"16"-6708,21 43-3647,16 93 0,1 7-631,-14-23-63,-4-63-70,2 0 1,3-1-1,27 111 0,-32-177 0,-2-1-15,1-1 0,1 0 1,-1 0-1,0 1 1,1-1-1,0 0 0,0 0 1,0-1-1,1 1 1,-1 0-1,6 5 0,-5-64-6013,-6 13-1852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20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49 6569,'0'0'10257,"-11"-8"-9673,-35-22-120,45 29-405,-1 0-1,0-1 0,1 1 0,-1 0 1,0 1-1,0-1 0,0 0 0,0 1 1,0-1-1,0 1 0,0-1 0,0 1 1,0 0-1,0 0 0,0 0 0,0 0 1,0 0-1,0 0 0,0 1 0,0-1 1,0 1-1,0-1 0,0 1 0,0 0 1,0 0-1,1-1 0,-1 1 0,0 1 1,0-1-1,1 0 0,-1 0 0,1 1 1,-1-1-1,1 1 0,0-1 0,-1 1 1,0 2-1,-4 5 58,1 0-1,1 0 1,0 1-1,0 0 1,-4 16-1,5-13 28,-16 54 108,3 1 0,3 1 0,3 0 0,4 0 0,1 87 0,5-148-249,0 0-1,1 1 0,0-1 1,0 0-1,1 0 0,0 0 1,0 0-1,1 0 1,0 0-1,5 9 0,-5-13-1,0 0-1,0 0 1,0 0-1,1 0 1,-1-1-1,1 1 1,0-1-1,0 0 1,0 0-1,0 0 1,0-1-1,1 0 1,-1 0-1,1 0 1,0 0-1,0-1 0,-1 1 1,9 0-1,-6-1-12,0 0 0,1 0 0,-1-1 0,1 1 0,-1-2 0,1 1-1,-1-1 1,0-1 0,1 1 0,-1-1 0,0 0 0,0-1-1,0 0 1,0 0 0,0 0 0,-1-1 0,0 0 0,12-9-1,-10 5-8,1-1 0,-2 0-1,1 0 1,-1 0-1,-1-1 1,0-1 0,0 1-1,-1-1 1,0 0-1,-1 0 1,4-16 0,-3 6-33,-2 0 0,0 0-1,-2 0 1,0-29 0,-1 36 39,0 11 15,-1 0 0,1 0 1,0 1-1,-1-1 1,1 0-1,-1 0 0,0 1 1,0-1-1,0 0 1,0 1-1,0-1 0,-1 1 1,1-1-1,-1 1 0,0 0 1,1 0-1,-5-4 1,4 4 0,1 1 1,-1 1-1,0-1 0,1 0 1,-1 0-1,0 1 1,1-1-1,-1 0 1,0 1-1,0 0 1,0-1-1,0 1 1,1 0-1,-1 0 0,0 0 1,0 0-1,0 1 1,0-1-1,1 0 1,-1 1-1,0-1 1,0 1-1,1 0 1,-1-1-1,0 1 0,1 0 1,-1 0-1,1 0 1,-4 3-1,0 1 0,0 0 1,-1 1-1,2 0 0,-1 0 0,1 0 0,-1 0 0,2 1 0,-1-1 1,-3 12-1,-24 71 0,28-80 0,-7 24 2,1 1 1,1 0 0,3 0-1,-4 49 1,9-82-25,0-1 1,0 1-1,0-1 1,0 1-1,0-1 0,0 1 1,0-1-1,0 1 1,0-1-1,0 1 0,0-1 1,0 1-1,0-1 1,0 1-1,1-1 1,-1 1-1,0-1 0,0 1 1,1-1-1,-1 1 1,0-1-1,0 0 0,1 1 1,-1-1-1,1 1 1,-1-1-1,0 0 0,1 1 1,-1-1-1,1 0 1,-1 0-1,1 1 1,-1-1-1,1 0 0,18-8-1075,16-27-1834,5-12-2765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2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37 412 7298,'0'0'12590,"-4"-24"-11983,-20-269-74,23 264-567,-3-36-177,3 134-264,-1-24 482,2-44 7,1 0 1,-1 1-1,0-1 0,1 0 0,0 1 1,-1-1-1,1 0 0,0 0 1,0 0-1,0 0 0,0 0 0,-1 0 1,1 0-1,1 0 0,-1 0 1,0 0-1,0-1 0,0 1 0,0 0 1,0-1-1,1 1 0,-1-1 1,0 1-1,1-1 0,-1 0 0,0 1 1,1-1-1,-1 0 0,3 0 1,60 4 451,-26-2-455,-12 2 28,-9-2-98,0 0 0,0 1 0,0 1 1,19 7-1,-34-7 116,-1 1 0,0-1 0,0 0-1,0 1 1,-1-1 0,0 0 0,0 1 0,0-1 0,0 0 0,-1 8 0,0 2 25,-1 188 541,5 230 122,-3-426-740,0 4-2,1-1 0,-1 0 1,1 0-1,1 0 0,0-1 1,0 1-1,0 0 1,8 15-1,-6-23 9,-1-13-23,-2-14-179,-2-72-3299,-5 54-1395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21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11018,'0'0'11211,"195"-82"-10627,-140 76-160,-5 6-232,-3 0-104,1 0-88,9-7-424,-9-6-1512,-9-7-4154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2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4233,'0'0'15355,"-14"221"-13891,14-129-535,0 2-401,18-3-280,0-12-176,0-18-72,-3-15-48,-8-23-536,-22-59-18612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2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11979,'0'0'11842,"239"-14"-11674,-167 8-112,-3-1-56,4-2-552,-19-4-1696,-14 0-4370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47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22 134 10426,'0'-1'6582,"0"1"-6495,0 0 1,0 0-1,0 0 1,0 0-1,0 0 0,0 0 1,1-1-1,-1 1 1,0 0-1,0 0 0,0 0 1,0 0-1,0 0 1,0 0-1,0-1 0,0 1 1,0 0-1,0 0 1,-2-2 1398,2 2-1399,0 0 1,0 0-1,0 0 0,0 0 1,0 0-1,0 0 1,-1 0-1,1 0 0,0 0 1,0 0-1,0 0 1,0 0-1,0 0 1,0 0-1,-1 0 0,1 0 1,0 0-1,0 0 1,0 0-1,0 0 0,0 0 1,0 0-1,0 0 1,-1 0-1,1 0 0,-5 22 78,0 0 0,2 0 0,1 1 0,0-1 0,2 1 0,3 39-1,-2-54-137,1 9-21,0 0 0,2 0-1,0 0 1,1 0 0,0-1 0,2 0 0,0 0 0,0 0 0,2-1 0,10 15 0,-14-23-12,1 1 0,0-1 0,0-1 0,1 1 0,0-1 0,0 0 0,0-1 0,1 1 0,10 4 0,-13-7-3,0-1-1,1 0 1,-1-1 0,1 1 0,-1-1-1,1 0 1,0 0 0,-1-1 0,1 0-1,0 0 1,0 0 0,-1 0 0,1-1 0,0 0-1,10-4 1,-9 2 8,0 0 0,-1-1 1,1 0-1,-1-1 0,0 1 0,0-1 0,0 0 1,-1-1-1,1 1 0,-2-1 0,1 0 0,0-1 1,-1 1-1,0-1 0,5-12 0,0-2 12,0-1-1,-1 0 1,9-44-1,-12 38 3,-2 0 0,-1-1 0,-1 1 0,-4-50-1,1 69-11,0 1 0,-1-1 0,0 1 0,0 0 0,-1 0 1,0 0-1,0 1 0,0-1 0,-1 1 0,-1 0 0,1 1 0,-1-1 0,0 1 0,0 0 0,-14-10 0,11 10-16,0-1 0,0 1-1,0 1 1,-1 0 0,0 0 0,0 1 0,0 0 0,0 0 0,-1 1 0,0 1 0,1 0-1,-14-1 1,21 3-1,0 0-1,0 0 1,0 1-1,0-1 1,0 1 0,0 0-1,0 0 1,0 0-1,0 0 1,1 0-1,-1 1 1,0-1-1,1 1 1,-1-1-1,1 1 1,0 0 0,-4 4-1,2-2-28,1 1 0,-1 0-1,1 0 1,0 0 0,1 1-1,-1-1 1,1 1 0,-2 7 0,-1 8-263,1 0 1,2 0-1,-1 37 1,2 22-2126,1-12-2536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4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10778,'0'0'8602,"-29"218"-8138,25-146-168,1-4-56,-5-6-72,5-13-64,-1-19-56,4-21-40,0-18-936,0-27-1016,0-7-2953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4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77 213 6585,'0'0'9324,"-25"2"-5046,23-6-4205,0 0 0,0-1 0,0 1 0,1-1-1,0 0 1,0 1 0,0-1 0,0 0 0,1 0 0,0 0 0,0 0 0,0 1 0,2-10 0,-2-3-14,-1-14-23,0 20-1,0-1-1,1 1 1,0-1-1,4-21 0,-3 32-35,-1 0 1,1 0-1,0 0 0,0 0 0,0 1 0,0-1 0,0 0 0,0 0 1,0 0-1,0 1 0,0-1 0,1 1 0,-1-1 0,0 1 1,0-1-1,1 1 0,-1 0 0,0 0 0,0-1 0,1 1 0,-1 0 1,2 0-1,39 0-18,-32 0 16,-7 0 0,0 1-1,0-1 1,0 0-1,0 1 1,0 0 0,0 0-1,0 0 1,0 0-1,0 0 1,0 0 0,-1 1-1,1 0 1,0-1 0,-1 1-1,0 0 1,1 0-1,-1 0 1,2 3 0,1 1 1,-1 0 1,1 1-1,-2-1 0,1 1 1,-1 0-1,0 0 1,3 9-1,0 6 4,-1 1-1,-1 0 1,2 45-1,-5-39 21,-1 0-1,-1 0 1,-6 29-1,5-43 4,-2-2 0,0 1-1,-1 0 1,0-1 0,-1 0-1,0 0 1,-1 0 0,-9 11-1,8-12 1,-1 0-1,-1-1 0,0 0 1,-12 10-1,20-19-16,0 0-1,-1 0 1,1 1 0,-1-2-1,0 1 1,0 0 0,1 0-1,-1-1 1,0 0 0,0 0-1,-1 1 1,1-2 0,0 1-1,0 0 1,0-1 0,-1 1-1,1-1 1,0 0 0,-1 0-1,1 0 1,0-1 0,0 1-1,-1-1 1,-5-2 0,7 2-11,0 0 0,1-1 0,-1 1 1,0-1-1,0 0 0,1 0 0,-1 0 0,1 0 0,0 0 1,-1 0-1,1 0 0,0 0 0,0 0 0,0-1 1,0 1-1,1 0 0,-1 0 0,1-1 0,-1-4 1,0-53-77,1 41 75,0 9-9,0 4 6,0 0 0,0 1-1,0-1 1,1 0 0,-1 1-1,3-8 1,-2 12 3,-1 0 1,0 1-1,1-1 0,-1 0 1,1 0-1,0 0 0,-1 0 1,1 1-1,0-1 1,-1 0-1,1 0 0,0 1 1,0-1-1,0 1 0,0-1 1,-1 1-1,1-1 1,0 1-1,0-1 0,0 1 1,0 0-1,0 0 0,0-1 1,0 1-1,0 0 1,0 0-1,0 0 0,0 0 1,0 0-1,0 0 0,0 1 1,0-1-1,0 0 1,0 0-1,0 1 0,0-1 1,0 0-1,0 1 0,0-1 1,0 1-1,0 0 1,0 0-1,9 5 1,0 1 0,-1 0-1,-1 1 1,1 0 0,-1 0 0,0 1 0,-1 0 0,7 10-1,25 29 10,-32-41-6,0 0 0,0-1-1,1 0 1,0-1-1,0 1 1,0-1 0,1-1-1,-1 0 1,1 0 0,0-1-1,0 0 1,1 0 0,-1-1-1,0 0 1,1-1-1,0 0 1,-1 0 0,1-1-1,-1-1 1,1 1 0,17-5-1,-23 3-157,1 0 0,-1 0 0,0 0 0,0-1 0,0 0 1,-1 1-1,1-2 0,-1 1 0,1 0 0,-1-1 0,0 1 0,0-1 0,-1 0 0,1 0 0,-1 0 0,0 0 0,2-5 0,4-11-5079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49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31 3649,'0'0'11070,"-3"-5"-10010,1 3-884,0-1-1,-1 1 0,1 0 0,0 0 0,-1 0 1,1 1-1,-1-1 0,0 0 0,1 1 0,-1 0 1,0 0-1,0 0 0,0 0 0,0 0 0,0 0 1,0 1-1,0-1 0,0 1 0,0 0 0,0 0 1,0 0-1,-1 1 0,1-1 0,0 1 0,0-1 1,0 1-1,0 0 0,0 0 0,1 0 0,-1 1 1,-5 2-1,-1 5-107,1-1-1,0 2 1,1-1 0,0 1 0,1 0-1,-1 0 1,-6 18 0,-3 8 128,-10 40 1,15-36-108,3 0 1,2 0-1,1 1 1,2 0 0,2 48-1,1-84-83,0 1-1,0-1 1,1 0 0,-1 1-1,1-1 1,0 0 0,0 1-1,1-1 1,0 0 0,0 0-1,0 0 1,0 0-1,1-1 1,0 1 0,0-1-1,0 1 1,1-1 0,-1 0-1,1 0 1,0 0-1,0-1 1,0 1 0,1-1-1,-1 0 1,1-1 0,-1 1-1,1-1 1,0 0 0,0 0-1,0 0 1,1 0-1,-1-1 1,0 0 0,1 0-1,9-1 1,-7 1-1,8 1 25,0-1-1,1-1 0,27-2 0,-41 2-42,0-1 0,0 1 0,0 0 0,0-1 0,-1 0 0,1 0 1,0 0-1,0 0 0,-1 0 0,1-1 0,-1 1 0,1-1 0,-1 1 0,0-1 0,1 0 0,-1 0 0,0 0 0,0 0 0,0-1 0,0 1 0,-1 0 0,1-1 1,-1 1-1,1-1 0,-1 0 0,0 1 0,1-6 0,0-1-40,-1 0 1,0-1-1,0 1 1,-1 0-1,0 0 1,-1 0-1,0 0 1,0 0-1,-1 0 0,-6-17 1,7 23 49,-1-1 1,0 0-1,0 1 0,0 0 0,0-1 1,-1 1-1,1 0 0,-1 0 1,0 0-1,0 1 0,0-1 1,0 1-1,0 0 0,0-1 0,-1 2 1,1-1-1,-1 0 0,0 1 1,1-1-1,-1 1 0,0 0 1,0 0-1,0 1 0,0-1 0,0 1 1,-7 0-1,8 0-7,1 0-1,-1 1 0,1-1 1,-1 1-1,1 0 1,-1 0-1,1-1 1,-1 2-1,1-1 1,0 0-1,-1 0 1,1 1-1,0 0 1,0-1-1,0 1 1,0 0-1,1 0 1,-1 0-1,0 0 0,1 0 1,-1 0-1,1 0 1,0 1-1,0-1 1,-2 3-1,-2 9-21,1-1 0,0 0-1,-4 22 1,7-29 19,-4 17-141,2-1 0,0 0 0,1 41 1,2-57-114,0 0 0,1 0 0,-1 0 0,1-1 0,1 1 1,-1 0-1,1-1 0,0 1 0,0-1 0,1 1 1,-1-1-1,1 0 0,0 0 0,1 0 0,-1-1 0,1 1 1,0-1-1,0 0 0,7 6 0,32 10-6741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5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39 5049,'0'0'12525,"-44"0"-7306,32 1-5213,1 0 0,0 0 0,0 1 0,0 0 0,1 1-1,-1 1 1,1-1 0,-1 2 0,1-1 0,0 2 0,1-1 0,-1 1 0,-13 11 0,17-11-5,-1 0 0,1 0 0,0 0-1,1 0 1,-1 1 0,1 0 0,1 0 0,-1 0 0,1 1 0,0 0 0,1-1 0,0 1 0,0 1-1,1-1 1,0 0 0,0 1 0,1-1 0,0 10 0,0-11-1,1 0 1,0 0-1,0 0 0,1-1 1,0 1-1,0 0 1,0-1-1,1 1 0,0-1 1,0 1-1,1-1 0,0 0 1,0 0-1,1 0 1,-1 0-1,1-1 0,0 1 1,1-1-1,-1 0 1,9 7-1,64 56 6,-41-38 7,0 2-1,43 51 0,-71-73-8,0 0-1,-1 0 0,0 1 0,-1 0 0,0 1 1,-1-1-1,0 1 0,0 0 0,-2 0 0,1 1 0,-2-1 1,1 1-1,0 22 0,-3-34 1,-1 1 1,1-1-1,0 0 1,0 1-1,-1-1 0,1 0 1,-1 1-1,1-1 1,-1 0-1,0 1 1,0-1-1,1 0 1,-1 0-1,0 0 0,0 0 1,0 0-1,0 0 1,0 0-1,0 0 1,-1 0-1,1 0 0,0-1 1,0 1-1,-1 0 1,1-1-1,0 1 1,-1-1-1,1 0 0,0 1 1,-1-1-1,-2 0 1,-53 3 142,44-3-115,4 0-21,0 0-1,0-1 0,0 0 0,0-1 1,0 0-1,1 0 0,-1 0 0,1-1 1,-1-1-1,1 0 0,0 0 0,1 0 1,-9-6-1,11 6-17,0-1-1,0 0 1,0 0 0,1 0 0,0-1 0,0 1-1,0-1 1,0 0 0,1 0 0,0 0-1,0-1 1,1 1 0,0-1 0,0 0-1,0 1 1,1-1 0,-1-12 0,1 7-43,1 0 0,0-1 1,1 1-1,0 0 0,1 0 1,0 0-1,1 0 1,1 1-1,7-19 0,0 9 18,0 0 0,2 0 0,28-34 1,43-40 16,-50 59-98,37-51-1,-69 84 114,1 0 0,-1 0 0,0-1 1,0 1-1,0 0 0,0-1 0,0 1 0,-1-1 0,0 0 0,1 1 0,-2-1 1,1 0-1,0 0 0,-1 0 0,1 0 0,-1 0 0,0 0 0,0 1 0,-1-1 0,1 0 1,-1 0-1,0 0 0,0 0 0,0 1 0,-1-1 0,1 0 0,-1 1 0,0-1 1,0 1-1,0 0 0,0-1 0,0 1 0,-1 0 0,0 1 0,1-1 0,-1 0 0,0 1 1,-1-1-1,-5-3 0,-2 0 9,0 0 1,0 1 0,-1 0-1,0 0 1,0 2-1,0-1 1,0 1 0,-1 1-1,1 0 1,-1 1 0,-16 1-1,25 0-21,0 0 0,0 1 1,0 0-1,0 0 0,0 0 0,0 0 0,1 1 0,-1 0 0,0-1 1,1 1-1,0 1 0,-1-1 0,1 0 0,0 1 0,0-1 0,0 1 0,-3 5 1,1-2 36,0 1 1,1-1 0,0 1 0,1 0-1,0 0 1,0 1 0,0-1 0,-3 16-1,4-14-199,1 0-1,0 1 1,0 0-1,1-1 1,0 1-1,1-1 1,2 13-1,-2-18-189,0 1 0,0 0 0,1 0 0,0-1-1,-1 1 1,2-1 0,-1 1 0,0-1 0,1 0 0,0 0 0,0 0-1,0 0 1,6 5 0,33 16-8280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3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 6177,'-1'-2'15629,"6"-9"-14933,198-97 67,-167 89-755,2 2 0,44-14 0,-68 27-9,0 0 0,1 1 0,-1 0 0,1 1 0,0 1 0,-1 1-1,1 0 1,0 0 0,22 5 0,-32-4 1,-1 0-1,1 1 0,-1-1 1,0 1-1,0 0 1,0 0-1,0 1 0,0-1 1,0 1-1,-1 0 0,1 0 1,-1 0-1,0 0 0,0 1 1,4 4-1,-3-1-1,1 1-1,-1-1 1,-1 1-1,1 0 1,-1 0 0,-1 0-1,4 16 1,-4-10-1,0 0 1,-1 0-1,-1-1 1,0 1-1,-1 0 1,0 0-1,-1 0 0,0-1 1,-1 1-1,-6 15 1,-2-9-12,0-1 0,-2 0 0,0-1 0,0 0 1,-2-1-1,0 0 0,-2-1 0,1-1 0,-2-1 0,0 0 0,0-1 1,-1-1-1,-1-1 0,-36 15 0,44-22-118,0 0 1,-1-1-1,-21 2 0,32-4 50,0-1 0,1 1 0,-1-1 0,0 0 0,0 1 0,1-1 0,-1 0 0,0 0 0,0 0 0,1-1 0,-1 1 0,0 0 0,1-1 0,-1 1 0,0-1 0,1 0 0,-1 1 0,0-1 0,1 0 0,-1 0 0,1 0 0,0 0 0,-1 0 0,1 0 0,0 0 0,0-1 0,-1 1 0,1 0 0,0-1 0,0 1 0,0-1 0,1 1 0,-1-1 0,-1-3 0,1-26-3467,1-4-3236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5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10802,'0'0'8310,"-9"29"-7586,-1 2-556,3-12-82,1 0 1,0 0-1,2 1 1,0-1 0,2 1-1,-1 39 1,4-44-59,0 0 0,2 1 0,-1-1-1,2 0 1,0-1 0,1 1 0,0-1 0,1 0 0,1 0 0,0-1 0,10 14 0,-12-20-23,0 0 1,0-1-1,1 0 0,0 0 0,0 0 1,0-1-1,1 0 0,0 0 0,13 7 1,-15-10 0,0 0 0,1 0 0,-1-1 0,0 1 0,1-1 1,0 0-1,-1-1 0,1 1 0,-1-1 0,1 0 1,0-1-1,-1 1 0,1-1 0,-1 0 0,10-4 1,-10 3 25,1-1 1,-1 0 0,0 0-1,0 0 1,0-1 0,0 0-1,0 0 1,-1 0 0,0-1 0,0 1-1,0-1 1,0 0 0,-1 0-1,0 0 1,0-1 0,0 1-1,-1-1 1,0 0 0,0 1 0,0-1-1,1-9 1,2-12 199,-1 1 0,-1 0 0,-1-42 0,-3 58-194,0 0 0,-1 0 1,1 0-1,-2 0 1,0 0-1,0 0 1,-1 1-1,0 0 1,0 0-1,-1 0 1,0 0-1,-1 0 1,0 1-1,-7-8 1,7 10-50,1-1 0,-1 2 1,-1-1-1,1 0 0,-1 1 0,0 0 1,0 1-1,0 0 0,-1 0 0,0 0 1,0 1-1,0 0 0,0 1 1,0 0-1,0 0 0,0 1 0,-12-1 1,18 2-77,-1 0-1,1 0 1,-1 1 0,1-1 0,-1 1 0,1-1 0,0 1 0,-1 0 0,1 0-1,0 0 1,-1 0 0,1 1 0,0-1 0,0 1 0,0-1 0,0 1 0,1 0-1,-1 0 1,0-1 0,1 1 0,-1 0 0,1 1 0,-1-1 0,1 0 0,0 0-1,0 1 1,0-1 0,0 0 0,1 1 0,-2 4 0,-1 8-1029,1 1 0,0-1 1,1 33-1,1-24-1158,0 39-5695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52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44 431 11266,'0'0'8506,"0"-20"-8195,1-46-124,2-10 291,-10-101 0,6 166-415,-2 1 1,1-1-1,-1 1 1,-1 0-1,0 0 1,0 0-1,-7-10 1,11 20-65,0 0 1,0 1-1,0-1 1,0 0-1,0 0 1,0 0-1,0 0 1,0 0-1,0 0 0,0 0 1,0 1-1,0-1 1,0 0-1,0 0 1,0 0-1,0 0 1,0 0-1,0 0 0,0 0 1,0 1-1,0-1 1,0 0-1,0 0 1,0 0-1,0 0 1,0 0-1,0 0 1,0 0-1,0 0 0,-1 1 1,1-1-1,0 0 1,0 0-1,0 0 1,0 0-1,0 0 1,0 0-1,0 0 0,0 0 1,0 0-1,-1 0 1,1 0-1,0 0 1,0 0-1,0 0 1,0 0-1,0 0 0,0 0 1,0 0-1,-1 0 1,1 0-1,0 0 1,0 0-1,0 0 1,0 0-1,0 0 0,0 0 1,0 0-1,-1 0 1,1 0-1,0 0 1,0 0-1,0 0 1,0 0-1,0 0 0,0 0 1,0-1-1,0 1 1,-1 0-1,-1 18-23,0 22 22,5-2 109,1 0 0,1 0 1,16 56-1,5 24 344,20 337 78,-46-517-1834,0 13-2517,0-3-6815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5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11931,'0'0'9764,"-2"9"-9469,-2 37 75,1-1 0,3 1 0,1-1 0,11 71 0,-1-4-186,-8-66-141,0 2-26,13 73 0,-13-155-5665,-3 14-730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7:5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6585,'0'0'16188,"127"-3"-15436,-73 3-192,1 0-168,-1 0-176,0 0-96,1 0-120,-8-3-32,14-20-672,-14-3-1440,-7 7-4898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19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135 171 8426,'0'0'10883,"-4"-5"-10369,-22-38 1224,26 43-1719,0-1 0,0 1-1,0 0 1,0-1 0,-1 1 0,1 0 0,0-1 0,0 1 0,-1 0 0,1 0 0,0-1 0,0 1 0,-1 0 0,1 0 0,0 0 0,-1 0 0,1-1 0,0 1 0,-1 0 0,1 0 0,-1 0-1,1 0 1,0 0 0,-1 0 0,1 0 0,0 0 0,-1 0 0,1 0 0,0 0 0,-1 0 0,1 0 0,0 0 0,-1 0 0,1 0 0,-1 1 0,1-1 0,0 0 0,0 0 0,-1 0 0,1 0 0,0 1-1,-1-1 1,1 0 0,0 0 0,0 1 0,-1-1 0,1 0 0,0 1 0,0-1 0,0 0 0,-1 0 0,1 1 0,0-1 0,0 0 0,0 1 0,0-1 0,0 1 0,0-1 0,0 0 0,-1 1 0,-7 22 826,4 19-838,1 0-1,5 53 0,-1-25 3,-1-52-2,0 1 0,1-1 0,1 0 0,1 0 0,0 0 0,10 27-1,-11-41-4,-1 0-1,1 0 0,0-1 1,0 1-1,0-1 0,0 1 1,1-1-1,0 0 0,-1 0 1,1 0-1,0 0 0,0 0 1,1-1-1,-1 1 0,1-1 1,-1 0-1,1 0 0,0 0 1,-1-1-1,1 1 0,0-1 1,0 0-1,0 0 0,0 0 1,1-1-1,-1 1 0,0-1 1,0 0-1,0 0 0,0-1 1,0 1-1,0-1 0,0 0 1,6-2-1,-3 1 8,-1 0-1,0-1 1,0 0 0,0 0-1,0 0 1,-1-1 0,0 0-1,1 0 1,-1 0 0,-1-1-1,1 1 1,0-1 0,-1 0-1,0-1 1,-1 1 0,1-1-1,-1 1 1,0-1 0,2-7-1,1-1-18,-1 0 0,0 0-1,-1-1 1,-1 0 0,0 0-1,-1 0 1,0-21 0,-3 19-10,-1 0 0,0 0 0,-1 0 0,-1 1 0,-1-1 0,0 1 0,-1 0 0,-1 0 1,0 1-1,-12-17 0,5 9-38,-2 0 0,0 2 0,-1 0 1,-2 1-1,-33-29 0,49 47 42,0-1 0,0 0 0,0 1-1,-1-1 1,1 1 0,-1 0 0,0 0-1,1 1 1,-1-1 0,0 1 0,0 0-1,0 0 1,0 0 0,0 0 0,-1 1-1,1 0 1,0 0 0,-8 0 0,9 1 1,-1 1 1,1-1-1,0 1 0,0-1 1,0 1-1,0 0 1,0 0-1,0 0 0,1 1 1,-1-1-1,1 1 1,-1-1-1,1 1 0,0 0 1,0 0-1,0 0 1,1 0-1,-1 0 1,1 0-1,-1 0 0,1 1 1,-1 3-1,-4 17-76,1 1 1,1 0-1,2-1 0,0 1 0,2 34 0,0-44-24,5 91-1847,-1-83-340,16 44 0,-20-67 2269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20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7522,'0'0'11859,"0"14"-10902,-4 321 2666,4-205-5306,1-65-3618,-1-101-7267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2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154 210 8090,'0'0'10558,"-7"-5"-10103,4 4-438,0-1-1,0 0 1,1 1 0,-1-1 0,1 0-1,0-1 1,-1 1 0,1 0 0,0-1-1,0 1 1,1-1 0,-1 0 0,0 1 0,1-1-1,0 0 1,0 0 0,-1 0 0,2 0-1,-1 0 1,0 0 0,1 0 0,-1 0 0,1-1-1,0 1 1,0-5 0,0-10 126,0 8-19,-1 0 0,2 0 0,0 0 1,0-1-1,4-13 0,-5 22-116,1-1 0,0 1 1,0 0-1,0 0 0,0 0 0,0 0 1,1 0-1,-1 0 0,0 1 0,1-1 0,0 0 1,-1 1-1,1-1 0,0 1 0,0 0 1,0-1-1,0 1 0,0 0 0,0 0 0,0 0 1,0 0-1,0 1 0,0-1 0,0 1 1,1-1-1,-1 1 0,0 0 0,1-1 1,3 2-1,-3-2-9,0 1 1,1-1 0,-1 1-1,0 0 1,0 1 0,1-1-1,-1 0 1,0 1 0,0 0 0,0 0-1,1 0 1,-1 0 0,0 0-1,0 1 1,-1-1 0,1 1-1,0 0 1,0 0 0,-1 0-1,1 0 1,-1 0 0,0 0-1,0 1 1,1-1 0,-1 1-1,-1 0 1,1-1 0,0 1-1,-1 0 1,0 0 0,1 0-1,0 3 1,5 15 16,-1 0-1,-1 0 1,0 1 0,-2 0-1,2 35 1,-4-20 42,-2 1 0,-8 54 0,4-67 56,-1-1-1,-1 0 1,-1 0-1,-1-1 1,-1 0-1,-1-1 0,0 0 1,-2 0-1,-1-2 1,-18 22-1,28-37-91,0-1 0,0 0 0,-1-1 0,1 1-1,-1-1 1,0 1 0,0-1 0,0-1-1,0 1 1,0-1 0,0 0 0,-1 0 0,0 0-1,-6 0 1,9-1-21,1-1 0,0 0 0,-1 0 0,1-1 0,-1 1 0,1 0 0,-1-1 0,1 0 0,0 1 0,-1-1 0,1 0 0,0 0 0,0 0 0,-1 0-1,1-1 1,0 1 0,0-1 0,0 1 0,1-1 0,-1 0 0,0 1 0,1-1 0,-1 0 0,1 0 0,-1 0 0,1-1 0,0 1 0,0 0 0,0 0 0,0-1 0,0 1 0,1 0 0,-1-1 0,0-2-1,-2-13-105,1 0-1,0 1 1,2-1-1,0 0 1,2-22-1,-1 38 101,-1 0-1,0 1 1,0-1 0,1 0 0,-1 1-1,1-1 1,-1 1 0,1-1 0,0 1-1,0-1 1,0 1 0,-1-1 0,1 1-1,0 0 1,1-1 0,-1 1-1,0 0 1,0 0 0,1 0 0,-1 0-1,0 0 1,1 0 0,-1 0 0,2 0-1,1 0 6,0 0 0,0 0 1,0 0-1,-1 1 0,1-1 0,0 1 0,0 0 0,0 0 0,0 1 0,4 0 0,5 2 27,-1 0-1,1 0 1,-1 2 0,0-1 0,14 9-1,-12-6-4,22 14 21,63 25 1,-87-42-42,1 0 1,-1 0-1,1-1 1,0-1-1,0 0 1,0-1-1,1 0 1,-1-1-1,18-2 1,-29 2-115,0-1 0,0 1 0,0-1 0,0 0 0,0 1 0,0-1 0,-1 0 0,1 0 0,0 0 0,0 0 0,-1 0 0,1-1 0,-1 1 0,1 0 0,-1-1 0,0 1 0,1-1 0,-1 0 0,0 1 0,0-1 0,1-3 1,10-18-5444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2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1400,'0'0'14586,"0"11"-14269,3 49 5,1 64 826,-5-113-1038,1-1-1,-2 0 1,1 0 0,-1-1 0,-1 1 0,0 0 0,0-1 0,-1 1 0,-9 15 0,13-25-131,0 0 0,0-1-1,0 1 1,0 0 0,0 0-1,0 0 1,0-1 0,0 1 0,0 0-1,0 0 1,0 0 0,0 0 0,0-1-1,-1 1 1,1 0 0,0 0-1,0 0 1,0 0 0,7 7-2,1 1 0,0-1 0,0-1 0,1 1 0,0-2 0,17 10-1,-23-14 4,-1 0 0,0 0 0,0 0 0,1 0 0,-1 0 0,1-1-1,-1 1 1,1-1 0,-1 0 0,1 1 0,-1-1 0,1 0 0,-1-1-1,1 1 1,-1 0 0,1-1 0,-1 1 0,0-1 0,1 0 0,-1 0-1,0 0 1,1 0 0,-1 0 0,0 0 0,0-1 0,0 1 0,0-1-1,0 0 1,0 1 0,-1-1 0,1 0 0,0 0 0,-1 0 0,0 0-1,1 0 1,1-4 0,3-11 19,0 1 1,0-1-1,-2 0 1,0-1-1,-1 1 1,-1-1-1,0 1 0,-3-36 1,1 52 182,0 8 103,1 78 28,3 0 0,3 1 0,25 109 0,-22-176-168,-10-19-199,0 0 0,0 1 0,0-1 0,0 0 0,0 1 0,0-1 0,0 0 0,0 1 0,0-1 0,0 0 0,0 1 0,0-1 0,1 0 0,-1 1 0,0-1 0,0 0 0,0 0 0,0 1 0,1-1 0,-1 0 0,0 0 0,0 1 0,1-1 0,-1 0 0,0 0 0,0 0 0,1 0 0,-1 1 0,0-1 0,1 0 0,-1 0 0,0 0 0,1 0 0,-1 0 0,0 0 0,1 0 0,-1 0 0,0 0 0,1 0 0,-1 0 0,0 0 0,1 0 0,-1 0 0,0 0 0,0 0 0,1 0 0,-1 0 0,1-1 0,-1-7-2837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24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 3041,'0'0'10287,"-29"-6"-2541,21 7-7009,4 13-769,0 1 0,2 0 0,-2 18 0,-4 18 60,7-45-21,-7 28-8,2 1-1,-4 62 1,10-96-74,0-33 17,1 30 60,1-1 1,-1 1 0,0 0 0,0-1 0,1 1 0,0 0 0,-1 0 0,1 0-1,0 0 1,0 0 0,0 1 0,0-1 0,0 1 0,0-1 0,1 1 0,-1-1-1,0 1 1,1 0 0,-1 0 0,1 1 0,-1-1 0,5 0 0,4-3-1,-1 1 1,1 1 0,0 0 0,17-2 0,-21 5-5,0 0 0,0 0 0,-1 0 1,1 1-1,0 0 0,-1 0 0,1 1 0,-1 0 1,0 0-1,1 0 0,-2 1 0,1 0 1,0 0-1,-1 1 0,0-1 0,0 1 1,0 0-1,0 0 0,-1 1 0,0-1 0,0 1 1,-1 0-1,4 8 0,1 1 0,-2 0-1,0 0 1,0 0 0,-1 1-1,-1 0 1,-1 0-1,0 0 1,0 32 0,-3-45 12,-1-1 1,1 1 0,-1-1-1,0 1 1,0-1 0,0 1-1,0-1 1,0 1 0,-1-1-1,1 0 1,-1 0 0,1 0-1,-1 0 1,0 0 0,0 0 0,0 0-1,0-1 1,0 1 0,0-1-1,0 1 1,0-1 0,-1 0-1,1 0 1,-1 0 0,1 0-1,-1 0 1,1 0 0,-1-1-1,1 0 1,-6 1 0,-11 2 32,-1-1 0,1-1 0,-20-1 0,26 0-108,9 1-178,0-1 0,0 0-1,0-1 1,1 1-1,-1 0 1,0-1 0,0 0-1,0 0 1,1 0 0,-1-1-1,-5-2 1,-6-8-4805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24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11506,'0'0'8314,"178"-85"-8314,-131 85-336,-11 0-1464,-7 0-5362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31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 5329,'0'0'13826,"-30"10"-12735,5-2-842,14-5-160,0 0-1,0 0 1,0 1 0,1 0 0,0 1 0,-1 0 0,2 1 0,-1 0 0,1 1 0,0-1 0,0 2 0,1-1-1,0 1 1,0 1 0,1-1 0,-7 11 0,-4 14 33,1-1 1,2 2-1,1 0 0,2 1 0,2 0 1,1 1-1,1 0 0,2 0 0,2 1 1,1 0-1,3 38 0,0-59-109,1 0 1,0-1-1,2 1 0,-1 0 1,2-1-1,0 0 0,1 0 1,1 0-1,0 0 0,1-1 1,0 0-1,1 0 0,1-1 1,0 0-1,1-1 0,0 0 1,1 0-1,0-1 0,20 15 1,-20-17-142,-1-1 0,1 0 0,1-1 0,0 0 0,0-1 0,0 0 0,0-1 0,1-1 0,0 0 0,0 0 0,0-1 0,0-1 1,1 0-1,23 0 0,-6-2-4209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25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9634,'0'0'8236,"-16"19"-7566,0-2-460,5-5-63,0 0-1,1 1 0,1 0 1,0 1-1,0 0 1,1 0-1,-10 27 1,1 9 61,2 1 0,2 1 1,2 0-1,3 1 0,2 0 1,2 0-1,3 57 1,2-105-207,-1-1 0,0 1 0,1 0 0,0 0 0,0-1-1,0 1 1,1-1 0,0 1 0,0-1 0,0 0 0,0 1 0,1-1 0,-1 0 0,1 0 0,0-1 0,5 6 0,-5-7-1,0 0 0,0 0 0,0 0 0,0 0 0,0-1 0,0 1 0,0-1-1,0 0 1,1 0 0,-1 0 0,0-1 0,1 1 0,-1-1 0,1 1 0,-1-1 0,1 0-1,-1-1 1,0 1 0,1 0 0,-1-1 0,1 0 0,-1 0 0,0 0 0,4-2 0,-2 0 4,-1 1-1,1-1 1,-1 0 0,0-1 0,0 1 0,0-1 0,0 0 0,-1 1 0,0-2 0,0 1 0,0 0 0,0-1 0,0 1 0,-1-1 0,0 0 0,0 0-1,0 0 1,1-6 0,2-8 10,-1 0 0,-1 0 0,1-33 0,-3 43-13,-1-1 1,0 1-1,-1 0 0,0 0 0,0 0 1,-4-11-1,4 18-12,1 1 0,-1-1 0,1 1 0,-1-1 0,0 1 0,0 0 0,0-1 0,1 1 0,-1 0 0,-1-1 0,1 1 0,0 0 0,0 0 0,0 0 0,0 0 0,-1 0 0,1 0 0,-1 0 0,1 1 0,-1-1 0,1 0 0,-1 1 0,1-1 0,-1 1 0,1-1 0,-1 1 0,1 0 0,-1 0 0,0 0 0,1 0 0,-1 0 0,0 0 0,1 0 0,-1 0 0,1 1 0,-1-1 0,1 1 0,-1-1 0,0 1 0,1 0 0,0-1 0,-1 1 0,1 0 1,-3 2-1,0-1-33,0 1 1,1 0 0,-1 0 0,0 1 0,1-1 0,0 1 0,0-1 0,0 1 0,0 0 0,1 0 0,-1 1 0,-1 4 0,-21 58-139,22-59 166,-1 3-171,0 0 1,1 0-1,1 0 1,-1 1-1,2-1 1,0 1-1,0-1 1,1 1-1,1 14 1,0-25-116,-1 1 1,0-1-1,1 0 0,-1 0 1,1 1-1,-1-1 1,1 0-1,-1 0 1,1 0-1,0 0 0,0 0 1,0 0-1,-1 0 1,1 0-1,2 2 1,20 5-9569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2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27 300 6249,'0'0'14090,"-1"-28"-13919,-6-193 35,7 220-229,-1-28 133,1 28-131,0 0-1,0 0 0,0 0 0,0 0 1,0 0-1,0 1 0,0-1 0,0 0 1,-1 0-1,1 0 0,0 0 0,-1 1 1,1-1-1,0 0 0,-1 0 0,1 0 0,-1 1 1,1-1-1,-1 0 0,1 1 0,-1-1 1,0 1-1,1-1 0,-1 0 0,-1 0 1,0 6-65,1-1 1,0 1-1,0 0 1,0-1-1,0 1 1,1 0-1,-1 0 1,1-1-1,1 10 1,-1-11 41,0 65 22,0-66 25,0-1 0,0 1 0,1-1 0,-1 1 0,0-1 0,1 0 0,-1 1-1,0-1 1,1 0 0,0 1 0,-1-1 0,1 0 0,0 0 0,-1 1 0,1-1-1,0 0 1,0 0 0,0 0 0,0 0 0,0 0 0,0 0 0,1 0-1,-1-1 1,0 1 0,0 0 0,0-1 0,1 1 0,-1 0 0,1-1 0,-1 0-1,0 1 1,1-1 0,-1 0 0,1 0 0,-1 0 0,0 0 0,2 0 0,1 0 31,0 0-1,0 0 1,-1-1 0,1 1 0,0-1 0,0 0 0,-1 0 0,1 0 0,-1-1 0,1 1 0,-1-1 0,0 0 0,5-3 0,3-6 58,0 0 0,-1-1 0,0-1 0,13-22 1,9-13-53,-32 48-49,1-1-1,-1 1 1,0-1-1,0 1 1,1-1 0,-1 1-1,0-1 1,1 1-1,-1-1 1,1 1-1,-1-1 1,1 1 0,-1 0-1,1-1 1,-1 1-1,1 0 1,-1-1-1,1 1 1,-1 0 0,1 0-1,-1 0 1,1-1-1,0 1 1,-1 0 0,1 0-1,-1 0 1,1 0-1,0 0 1,-1 0-1,1 0 1,0 0 0,6 19-96,-7 46 184,-1-48-48,1 645 1997,0-661-2161,-18-53-4960,-3 23-3406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2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12859,'0'0'9082,"217"-186"-9082,-170 157-1001,-7 6-4056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26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7466,'0'0'13018,"6"0"-12317,16-2-544,-1 0 1,1-1 0,-1-1-1,0-1 1,0-1 0,-1-1-1,32-15 1,-41 16-225,1 1-1,0 0 1,0 1-1,1 0 1,-1 1-1,1 0 1,23-1-1,-34 6 61,0 1 0,1-1 0,-1 0 0,0 1 0,0 0 0,-1-1 0,1 1 0,0 0 0,-1 0 0,2 4 0,4 6-3,-2-4 11,-1 0-1,1 0 1,-1 0-1,-1 1 1,0 0-1,0 0 0,-1 0 1,0 0-1,0 13 1,0 17 183,-3 42 1,-1-24-68,2-49-105,18 742 471,-15-504-243,-5-147-131,12 101-1,-9-199-76,-1 0 0,0 0 0,1 0 0,-1-1 0,0 1 0,0 0 0,0 0 0,0 0 0,0 0 1,-1 0-1,1-1 0,0 1 0,-1 0 0,0 0 0,0 1 0,0-2 32,0-1 0,0 1 0,0-1 1,0 0-1,0 1 0,-1-1 0,1 0 1,0 0-1,0 0 0,0 0 1,0 0-1,0 0 0,0 0 0,0 0 1,0 0-1,-1-1 0,-1 0 0,-28-2-12,17 2-21,1 1 0,-1 1 0,1 0 1,0 1-1,0 0 0,0 1 0,0 1 1,0 0-1,0 0 0,1 1 0,-12 7 0,15-6-15,-1-1 0,1-1 0,-1 0 0,-17 5 0,23-8-391,-1 0 0,1-1-1,-1 0 1,1 0 0,-1 0 0,1 0 0,-1-1-1,1 0 1,-1 0 0,1 0 0,-1 0 0,1-1 0,-7-3-1,-23-11-9614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3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5249,'0'0'17228,"0"0"-17196,-1 1 0,0 0 0,0-1-1,1 1 1,-1-1 0,0 1 0,1 0 0,-1 0 0,1-1 0,-1 1 0,0 0 0,1 0 0,0 0 0,-1 0-1,1 0 1,0-1 0,-1 1 0,1 0 0,0 0 0,0 0 0,0 0 0,0 0 0,0 0 0,0 0 0,0 0-1,0 0 1,0 1 0,6 3-10,0-1-1,0 0 0,1 0 1,-1 0-1,1-1 0,0 0 1,0 0-1,0 0 0,13 2 0,77 12 129,-78-15-142,24 5-190,24 3-503,-23-7-5826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3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4281,'0'0'17556,"62"23"-17172,-8-17-136,4-6-96,0 0-152,14-6-496,-17-14-1769,-12-3-5656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36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135 377 5657,'0'0'13134,"-2"-3"-12737,-1-9-204,0 0-1,0 1 1,1-1 0,1 0-1,0 0 1,0 0-1,1 0 1,4-21 0,-3-10-54,-1-91 7,0 78-119,0 44 16,0 15 35,0 60 117,2 0 0,3 0 0,22 105 0,-3-79-45,-12-52-67,-2 1-1,-1 1 1,-2-1 0,2 53-1,-27-88 494,16-3-493,-205 0 829,206 0-945,3-1-82,13-3 107,0 1 0,0 0 0,1 1 1,-1 0-1,19 2 0,-22-1 4,226 0-724,-130 2-3409,-60-1-1537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3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12547,'0'0'11194,"119"13"-10762,-75-13-136,-5 0-120,1 0-80,-3-6-96,-8-1-32,-4-2-544,-7 2-1120,-7 1-4682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46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0 9058,'0'0'12377,"-20"6"-10887,-194 41-937,210-47-551,1 1-1,0-1 0,0 1 0,0 0 1,-1 0-1,1 0 0,0 0 0,0 0 1,1 1-1,-1-1 0,0 1 0,0 0 1,1 0-1,-1 0 0,1 0 0,0 0 1,-1 1-1,1-1 0,0 1 0,0-1 1,1 1-1,-1 0 0,0 0 0,1 0 1,0 0-1,0 0 0,0 0 0,0 0 1,0 0-1,0 0 0,1 1 0,-1 3 1,-5 41 28,2 1 1,1-1 0,5 52-1,-1-65-19,2 10 3,2-1 0,1 1 0,17 57-1,50 129 6,-57-184-20,6 37 1,-18-63-2,0-1 1,2 0-1,1 0 1,9 19-1,-14-35 0,1-1 0,0 0 0,0 1 0,0-1 0,0 0 0,0-1-1,1 1 1,-1 0 0,1-1 0,0 0 0,0 0 0,-1 0 0,1 0 0,1-1-1,-1 0 1,0 0 0,0 0 0,0 0 0,1 0 0,-1-1 0,0 0 0,8 0-1,8-1-1,0 0 0,-1-1-1,31-7 1,-45 8-4,0 0-1,0 0 1,0-1 0,0 0 0,0 1-1,-1-2 1,1 1 0,6-4 0,-10 4-270,1 0 0,0 0 0,-1 0 0,1 0 0,-1 0 0,0 0 0,0 0-1,0-1 1,0 1 0,0 0 0,0-1 0,-1 1 0,1-1 0,-1 1 0,1-1 0,-1 1 0,0-1 0,0 1 0,-1-3 0,1-23-9313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47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55 104 2681,'0'0'16659,"-8"-6"-15540,-27-18-309,35 24-783,0 0 1,-1 0 0,1-1 0,0 1 0,0 0 0,-1 0 0,1 0 0,0 0 0,0 0 0,-1 0-1,1 0 1,0-1 0,-1 1 0,1 0 0,0 0 0,-1 0 0,1 0 0,0 0 0,0 0 0,-1 1 0,1-1-1,0 0 1,-1 0 0,1 0 0,0 0 0,0 0 0,-1 0 0,1 0 0,0 1 0,-1-1 0,1 0-1,0 0 1,0 0 0,0 1 0,-1-1 0,1 0 0,0 0 0,0 1 0,0-1 0,0 0 0,-1 0-1,1 1 1,0-1 0,0 0 0,0 0 0,0 1 0,0-1 0,0 0 0,0 1 0,0-1 0,0 0 0,0 1-1,0-1 1,0 0 0,0 1 0,0 21-153,0-18 265,1 19-124,1 1-1,2-1 0,0 1 1,1-1-1,2 0 0,0-1 1,1 0-1,2 0 0,0 0 1,1-1-1,1-1 0,1 0 1,1-1-1,1 0 0,0-1 1,1-1-1,26 21 0,-36-33-17,1-1 0,-1 0 0,1-1-1,0 1 1,0-1 0,0-1-1,0 0 1,0 0 0,1 0 0,-1-1-1,1 0 1,-1 0 0,13-1 0,-16 0-4,1 0 0,0-1 0,0 0 0,-1 0 1,1 0-1,0-1 0,-1 0 0,0 1 0,1-2 0,-1 1 0,0 0 1,0-1-1,0 0 0,0 0 0,0 0 0,-1 0 0,0-1 1,1 1-1,-1-1 0,0 0 0,3-7 0,4-11 4,-1-1-1,-1 0 1,-1-1-1,-1 1 1,-1-1 0,-1-1-1,-2 1 1,0 0-1,-1-1 1,-2 1-1,-5-41 1,5 57 8,-1 0 1,0 0-1,-1 1 0,1-1 1,-1 1-1,-1 0 1,0 0-1,0 0 0,0 0 1,0 1-1,-1-1 0,0 1 1,-1 0-1,1 1 0,-1-1 1,0 1-1,-1 0 1,1 1-1,-1 0 0,0 0 1,0 0-1,0 1 0,-1 0 1,1 0-1,-1 0 1,-8 0-1,9 1-18,0 0 0,0 1 0,0 0 0,0 1-1,0 0 1,0 0 0,-1 0 0,1 1 0,0 0 0,0 0 0,0 1 0,0 0 0,0 0 0,1 0 0,-1 1-1,1 0 1,-1 1 0,1-1 0,0 1 0,1 1 0,-1-1 0,0 1 0,1 0 0,0 0 0,1 0 0,-1 1-1,1-1 1,0 1 0,-4 8 0,5-8-101,0-1 0,1 2 0,0-1 0,0 0 0,-2 12 0,3-16-164,1 0 1,0 0 0,0 0-1,0 0 1,0 0 0,0 1 0,0-1-1,1 0 1,-1 0 0,1 0-1,-1 0 1,1 0 0,0 0-1,0 0 1,0 0 0,0-1 0,0 1-1,0 0 1,0 0 0,1-1-1,-1 1 1,3 2 0,26 10-9424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31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10626,'0'0'12484,"16"9"-11861,-15-8-611,10 4 66,-1 1 1,0 0-1,0 1 1,-1 0-1,0 1 1,0 0-1,-1 0 1,0 0-1,-1 1 1,1 1-1,9 17 1,74 190 381,-70-159-599,2 0-1,3-2 0,41 69 0,-66-124 120,2 3-100,-1 1 0,1-1 0,0 0 0,1 0 0,-1 0 0,1-1 0,-1 1 0,1-1 0,0 0 0,5 4 0,-8-7 77,-1 0 0,0 0 0,1 0-1,-1 1 1,0-1 0,0 0 0,1 0 0,-1 0 0,1 0 0,-1 0 0,0 0 0,1 0 0,-1 0 0,0 0 0,1 0 0,-1 0 0,0 0 0,1 0 0,-1 0 0,0 0 0,1 0 0,-1 0 0,0-1 0,1 1 0,-1 0 0,0 0 0,1 0 0,-1 0 0,0-1 0,0 1 0,1 0 0,-1 0 0,0-1-1,0 1 1,1 0 0,-1-1 0,0 1 0,0 0 0,0 0 0,0-1 0,1 1 0,-1-1 0,2-16-1687,-2 13 1192,1-30-4572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4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9210,'0'0'8434,"18"219"-7818,-7-154-64,-7 7 128,-1 3 128,-3 3-192,0-20-223,0-9-225,0-19-168,-3-27-344,-4-3-1169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48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178 319 9162,'0'0'10754,"-17"-32"-10026,-57-103-345,6-2-84,57 123-313,6 17-49,3 28 440,2-25-121,0-5-11,14-1-15,-2-1-166,1 0 0,0-1 0,23-8-1,36-4 39,-50 12-92,0 1 0,0 1 0,0 1 0,31 5 0,-45-4-10,1 1 0,-1-1 0,0 1 0,1 1 0,-1-1 0,-1 1 0,1 1 0,0-1 0,-1 1 0,0 1 1,0-1-1,-1 1 0,12 13 0,-8-4 1,0-1 0,-1 1 0,0 0 0,-1 1 0,-1 0 0,-1 0 0,0 1 0,-1 0 0,-1 0 0,4 30 0,-2 13 123,-5 108 0,-2-88 114,-5 199 444,14-372-2011,-7 30-2762,-1 32-1606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4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11723,'0'0'11466,"156"-43"-11170,-98 37-184,0 6-112,-8 0-96,5 0-888,-16 6-1705,-13 1-6081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4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7906,'0'0'9675,"12"-4"-9195,-11 4-470,2-1 45,0 0 0,1 0 1,-1 0-1,0 1 0,1-1 0,-1 1 0,1 0 0,-1 0 0,1 0 0,4 1 0,-6 0-8,0 0 0,-1 0-1,1 0 1,-1 0 0,1 1 0,-1-1-1,0 0 1,1 1 0,-1-1 0,0 1 0,0-1-1,0 1 1,0 0 0,0-1 0,-1 1 0,1 0-1,0 0 1,-1-1 0,1 1 0,-1 0 0,0 0-1,1 0 1,-1 0 0,0 0 0,0 0-1,-1 3 1,4 36 295,-1 0-1,-3 0 1,-1 0-1,-2 0 1,-1 0 0,-3-1-1,-1 1 1,-19 48-1,27-86-327,1-2-10,1-3-9,1 1 0,-1-1 0,1 1 0,-1 0 0,1-1 0,-1 1 0,1 0 0,0 0 0,0 0-1,-1 0 1,1 0 0,0 1 0,0-1 0,0 0 0,0 1 0,0-1 0,0 1 0,4 0 0,2 0-3,0 1 0,0 0 1,0 0-1,0 1 1,-1 0-1,1 1 1,-1 0-1,13 6 0,34 11-14,-50-19 22,35 4 20,-37-6-19,-1 1 0,0 0 0,0-1-1,0 1 1,0-1 0,0 1 0,0-1-1,0 1 1,0-1 0,0 0 0,0 0-1,0 0 1,0 1 0,0-1 0,0 0-1,-1 0 1,1 0 0,0 0-1,-1 0 1,1 0 0,-1-1 0,1 1-1,-1 0 1,0 0 0,1 0 0,-1 0-1,0-1 1,0 1 0,1-1 0,2-18 46,-1 0 1,-1 0 0,-1 0 0,0 0 0,-1 0 0,-2 0-1,-6-28 1,14 124 140,73 477 857,-65-503-1023,-8-100 218,-5-50-3536,0 77-1729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5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73 305 11843,'0'0'7809,"0"-11"-7618,-1-33-97,0 5 340,-8-53 1,8 82-374,-1 0 0,0 0 0,-1 1 0,0-1 0,0 1 0,-1 0 0,0 0 0,-1 0 0,0 1 0,0-1 0,-8-7 0,13 16-66,0 0-1,0 1 1,0-1-1,0 0 1,0 1-1,0-1 1,0 0 0,0 0-1,0 1 1,0-1-1,0 0 1,-1 0-1,1 1 1,0-1 0,0 0-1,0 0 1,-1 0-1,1 1 1,0-1-1,0 0 1,0 0 0,-1 0-1,1 0 1,0 1-1,0-1 1,-1 0 0,1 0-1,0 0 1,0 0-1,-1 0 1,1 0-1,0 0 1,-1 0 0,1 0-1,0 0 1,0 0-1,-1 0 1,1 0-1,0 0 1,0 0 0,-1 0-1,1 0 1,0 0-1,-1 0 1,1 0 0,0 0-1,0-1 1,0 1-1,-1 0 1,1 0-1,0 0 1,0 0 0,-1-1-1,1 1 1,0 0-1,0 0 1,0-1-1,0 1 1,-1 0 0,1-1-1,5 20 617,222-26-584,-221 8-29,0 0 1,0 0-1,1 0 1,-1 1 0,0 0-1,0 0 1,0 1-1,-1-1 1,1 1 0,-1 1-1,1-1 1,-1 1-1,0 0 1,0 0 0,-1 0-1,1 1 1,-1 0-1,0-1 1,0 2 0,-1-1-1,1 0 1,3 10-1,7 12 16,-1 1 0,-2 1 0,10 36 0,-20-62-13,8 30 48,-1 1 0,-2-1 1,3 69-1,-14 103 865,5-141-974,0-64 33,0 0 0,0-1 0,0 1 1,0-1-1,0 1 0,0-1 1,0 1-1,0-1 0,0 1 1,0 0-1,0-1 0,1 1 1,-1-1-1,0 1 0,0 0 1,1-1-1,-1 1 0,0 0 0,0-1 1,1 1-1,-1 0 0,0-1 1,1 1-1,-1 0 0,0-1 1,1 1-1,-1 0 0,0 0 1,1 0-1,-1-1 0,1 1 0,-1 0 1,1 0-1,-1 0 0,0 0 1,1 0-1,-1 0 0,1 0 1,-1 0-1,1 0 0,-1 0 1,0 0-1,1 0 0,-1 0 0,1 0 1,-1 0-1,1 1 0,-1-1 1,0 0-1,1 0 0,-1 0 1,1 1-1,-1-1 0,0 0 1,1 0-1,-1 1 0,0-1 1,1 0-1,-1 1 0,0-1 0,0 0 1,1 1-1,-1-1 0,0 0 1,0 1-1,0-1 0,0 1 1,1-1-1,-1 1 0,1-21-1021,0 0-1,-1 1 0,-5-39 1,-16-6-4487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52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9194,'0'0'13291,"210"-66"-12859,-148 66-216,3 0-144,-7 7-72,7-7-1104,-10 0-3457,-19 0-7338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5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7362,'0'0'13261,"3"-6"-12521,0 2-626,0-1 0,1 1 0,-1-1 0,1 1 1,0 0-1,1 1 0,-1-1 0,1 1 0,-1 0 0,1 0 0,0 0 0,0 0 0,0 1 0,1 0 0,8-2 0,-10 2-100,0 1-1,0 1 0,1-1 1,-1 1-1,0-1 1,0 1-1,0 0 1,1 1-1,-1-1 0,0 1 1,0 0-1,0 0 1,0 0-1,0 0 1,0 1-1,0 0 0,0 0 1,-1 0-1,1 0 1,-1 0-1,1 1 0,-1-1 1,5 6-1,1 5-3,0 0 0,0 0-1,-2 1 1,0 0 0,0 1-1,-1 0 1,-1 0 0,0 0 0,-1 0-1,-1 1 1,-1-1 0,0 1-1,-1 0 1,-1 27 0,0-42-4,0 1 0,0-1 0,1 1-1,-2-1 1,1 1 0,0-1 0,0 1 0,0-1 0,-1 1 0,1-1 0,-1 1 0,1-1 0,-1 0 0,1 1 0,-1-1 0,0 0 0,0 1-1,0-1 1,0 0 0,0 0 0,0 0 0,0 0 0,0 0 0,0 0 0,0 0 0,-3 1 0,0 0-1,0-1 0,0-1 1,-1 1-1,1-1 0,0 0 0,0 1 0,-9-2 1,-7 0-211,22 2 180,0 0 0,0 0-1,0 0 1,-1 0 0,1 0 0,-1 0-1,1 1 1,-1-1 0,1 1-1,-1-1 1,2 3 0,3 3 3,128 100-12,-132-106 40,0 1-1,0 0 0,0-1 0,0 1 1,0 0-1,-1 0 0,1 1 0,-1-1 1,1 0-1,-1 0 0,0 1 0,0-1 0,0 1 1,0-1-1,0 1 0,-1-1 0,1 1 1,-1 0-1,0-1 0,1 1 0,-1 0 1,0-1-1,-1 1 0,1-1 0,0 1 1,-1 0-1,1-1 0,-1 1 0,0-1 1,0 1-1,0-1 0,0 1 0,-1-1 1,1 0-1,0 0 0,-1 1 0,-2 2 1,-7 7 86,0 0 0,-1-1 0,0 0-1,-24 16 1,27-20-60,-1 1 17,-7 6 20,-1-1-1,-1-1 1,0 0-1,0-1 1,-40 15-1,58-26-83,1 1 12,0-1-1,-1 0 0,1 0 0,0 0 0,-1 1 1,1-1-1,0 0 0,-1 0 0,1 0 0,0 0 0,-1 0 1,1 1-1,0-1 0,-1 0 0,1 0 0,-1 0 0,1 0 1,0 0-1,-1 0 0,1 0 0,-1 0 0,1-1 0,0 1 1,-1 0-1,1 0 0,0 0 0,-1 0 0,1 0 0,0-1 1,-1 1-1,1 0 0,0 0 0,-1 0 0,1-1 1,0 1-1,0 0 0,-1-1 0,1 1 0,0 0 0,0-1 1,-1 1-1,1 0 0,0-1 0,0 1 0,0 0 0,0-1 1,0 1-1,0 0 0,-1-1 0,1 1 0,0-1 0,0 1 1,0-1-1,1-12-502,0-1 0,1 1 0,0 0-1,1 0 1,8-23 0,17-23-4141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5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31 4113,'0'0'15574,"0"0"-15525,0-1 0,0 1-1,0 0 1,0 0 0,0 0 0,0 0 0,0 0 0,0 0-1,0-1 1,0 1 0,0 0 0,0 0 0,0 0 0,0 0-1,0 0 1,0 0 0,0-1 0,0 1 0,0 0 0,0 0-1,0 0 1,0 0 0,0 0 0,0 0 0,0-1 0,0 1-1,0 0 1,0 0 0,0 0 0,-1 0 0,1 0 0,0 0-1,0 0 1,0 0 0,0 0 0,0-1 0,0 1 0,0 0-1,-1 0 1,1 0 0,0 0 0,0 0 0,0 0 0,0 0-1,0 0 1,0 0 0,-1 0 0,1 0 0,0 0 0,0 0-1,0 0 1,0 0 0,0 0 0,-1 0 0,10-4 13,1 0-1,-1 0 1,1 1 0,0 0 0,0 1 0,0 0 0,0 0 0,0 1-1,0 1 1,0-1 0,0 2 0,0-1 0,1 2 0,-1-1-1,0 1 1,-1 1 0,1 0 0,0 0 0,-1 1 0,1 0-1,-1 0 1,0 1 0,-1 0 0,1 1 0,-1 0 0,13 13-1,-10-9-75,-1 1-1,0 0 0,-1 0 0,0 1 1,-1 1-1,0-1 0,-1 1 0,-1 1 1,0-1-1,0 1 0,-2 0 0,1 0 1,-2 1-1,0-1 0,2 30 0,-6-40 18,0-1-1,0 1 0,0-1 1,0 0-1,0 0 0,-1 1 1,0-1-1,1 0 0,-1 0 1,0-1-1,-1 1 0,1 0 1,0-1-1,-1 1 0,1-1 1,-1 0-1,0 1 0,0-1 1,0-1-1,0 1 0,0 0 0,0-1 1,0 0-1,-8 2 0,-11 5 27,-1-1 0,-34 6-1,49-11-30,14-3-34,1 1 1,0 0-1,0 0 1,0 1-1,-1-1 1,1 2-1,0-1 1,-1 1-1,1 0 1,9 4-1,-2 0 25,0 1-1,-1 0 1,0 1 0,0 1-1,14 11 1,-18-12 18,0 1 0,0-1 0,-1 2 0,0-1 0,0 1 1,-1 0-1,6 13 0,-10-17-8,0 0 0,0 0 0,-1 1 0,0-1 0,-1 1 0,1-1 0,-1 1 0,0-1 0,-1 1 0,1 0 0,-1 0 0,-1-1 0,-1 14 0,1-18 4,0 0 0,0 0 0,1 0 0,-1 0 0,0 0 1,-1 0-1,1 0 0,0 0 0,0 0 0,-1-1 0,1 1 0,-1-1 0,0 1 1,1-1-1,-1 1 0,0-1 0,0 0 0,-4 2 0,0 0 7,0-1 0,0 0-1,-1 0 1,1 0 0,-1-1 0,-9 1-1,-3-1 4,-1-1-1,0-1 1,-30-5-1,42 5-65,0-1-1,0-1 1,0 0-1,0 0 1,1 0 0,-1-1-1,1 0 1,0 0-1,0-1 1,0 0 0,-9-10-1,8 7-838,0 0 0,1-1-1,0 1 1,-10-19 0,3-10-7729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5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7362,'0'0'12314,"8"6"-8721,45 7-3447,1-2-1,0-3 1,1-2-1,107-1 1,-160-6-156,-1 1 0,1 0 0,-1 0 0,1 0 0,-1 0 0,1 0 0,-1 0 0,1 1 0,-1-1 0,1 0-1,-1 1 1,0-1 0,1 1 0,-1 0 0,0-1 0,1 1 0,-1 0 0,0 0 0,0 0 0,0-1 0,1 1 0,-1 1 0,0-1 0,1 2 0,-1 0 4,0 0 1,0 1-1,-1-1 0,1 1 1,-1-1-1,0 1 1,0-1-1,-1 7 0,1 9 52,4 44-28,4-1 0,2 1 0,2-2 0,25 71 1,7 36-6,-23-55 86,-5 1 0,2 231 0,-20-345-15,0 0-1,0 1 0,0-1 0,0 0 0,0 0 0,-1 0 0,1-1 1,0 1-1,0 0 0,0-1 0,-3 0 0,-20-8 148,-5-2-155,0 2 0,0 1 0,-1 1 0,-41-3 0,-104 9-288,174 1 156,0 0 1,0 0-1,1-1 0,-1 1 1,0 0-1,1-1 0,-1 1 1,1-1-1,-1 1 1,1-1-1,-1 0 0,1 0 1,-1 1-1,1-1 0,-1 0 1,1 0-1,0-1 1,0 1-1,-1 0 0,1 0 1,-1-3-1,-14-33-3939,14 32 3040,-9-36-10488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56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4913,'0'0'17796,"20"1"-16176,1 2-1424,-1 1-1,0 1 1,0 0 0,0 2-1,-1 1 1,29 14-1,-25-10-142,0-2-1,1-1 0,47 12 0,-10-10-575,-60-11 373,-1 1 0,1 0 0,0 0 0,-1 0 0,1 0 0,-1 0 0,1 0 0,-1 0 0,0 0 0,1 0 0,-1 0 0,0 0 0,0 0 0,0 0 0,0 0 0,0 0-1,0 0 1,0 1 0,0-1 0,0 0 0,0 0 0,-1 1 0,1 3-1801,0 8-5036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32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 3305,'0'0'16539,"-97"241"-15555,46-140-335,-7 0-273,7-3-160,11-10-144,11-17-72,11-15-88,11-17-736,7-16-529,18-23-5920,4-7-1881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56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8570,'0'0'14043,"55"-10"-13635,-8 10-200,7 0-136,0 0-32,19 0-40,-19 0-1136,-10 0-3545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16 158 10474,'0'0'11223,"-4"22"-10709,2-7-419,-2 1-4,2 0 0,0-1 0,1 1-1,0 0 1,1 0 0,1 0 0,1 0 0,6 29 0,-1-23-25,1 1 0,2-1 1,0-1-1,1 0 1,15 23-1,-20-36-56,0 0 0,0-1 1,1 1-1,0-1 0,0-1 0,16 11 1,-19-14-10,0-1-1,1 1 1,-1-1 0,1 0 0,0-1 0,0 1 0,-1-1 0,1 0 0,0 0 0,0-1 0,0 1 0,0-1 0,0 0 0,7-1 0,-9 1 4,0-1 1,1 0-1,-1 0 1,1 0-1,-1 0 1,0-1-1,0 1 0,0-1 1,0 0-1,0 0 1,0 0-1,0 0 1,-1 0-1,1-1 1,-1 1-1,4-6 1,-2 2 7,0 0 0,0-1 0,-1 0 1,0 0-1,0 0 0,0 0 0,1-11 1,1-9 22,-1-2 1,-2 1-1,-1-33 1,-1 52-34,0-8-4,-1 0 1,-1 0-1,0 1 1,-1-1-1,-1 1 0,0-1 1,-1 1-1,-1 0 1,-1 1-1,0-1 0,-1 1 1,0 1-1,-1 0 1,-1 0-1,0 0 1,-1 2-1,-1-1 0,0 1 1,0 1-1,-17-12 1,26 20-24,-1 1 1,1-1 0,-1 1-1,0 0 1,1 0-1,-1 0 1,0 0 0,0 1-1,0-1 1,0 1-1,0 0 1,-1 0-1,1 1 1,0-1 0,0 1-1,-1 0 1,1 0-1,0 1 1,-1-1 0,-5 2-1,7 0-46,-1 0-1,1 0 1,0 1-1,0-1 0,0 1 1,1 0-1,-1 0 1,0 0-1,1 0 1,0 0-1,0 0 1,0 1-1,0-1 1,0 1-1,1-1 1,0 1-1,-1-1 1,1 1-1,1 0 0,-1 0 1,0 0-1,1 0 1,0 6-1,-3 158-3439,3-113 1182,0 48-5375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57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12411,'0'0'9226,"0"231"-8682,0-149-264,0-17-192,0-19-88,0-27-496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8:5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53 168 4601,'0'0'15298,"-4"-36"-13275,2 27-1916,0 0 0,0 0 0,1 0 0,1-1 0,-1 1 0,1 0 0,1-1 0,3-17 0,-2 26-90,0-1 0,0 1 0,0-1-1,0 1 1,0 0 0,0 0 0,0 0 0,1 0 0,-1 0 0,0 0 0,1 0 0,-1 1-1,1-1 1,2 1 0,5-3-15,0 0 14,-1 1-1,0 0 1,0 0 0,1 0 0,-1 2 0,1-1 0,15 1 0,-18 1-14,-6-1-1,0 0-1,0 0 1,0 0 0,0 0 0,0 0-1,-1 1 1,1-1 0,0 0 0,0 1-1,0-1 1,-1 1 0,1-1 0,0 1-1,0-1 1,-1 1 0,1-1 0,0 1-1,-1 0 1,1 0 0,-1-1 0,1 1-1,-1 0 1,1 0 0,-1-1 0,1 3-1,8 28 42,-9-28-39,0 0-1,1 0 1,-1 0 0,1-1 0,0 1 0,0 0 0,0 0-1,0-1 1,0 1 0,0-1 0,1 1 0,-1-1 0,1 1 0,0-1-1,0 0 1,0 0 0,2 2 0,-2 3 79,-2-6-81,0-1-1,0 1 0,0 0 0,0-1 0,0 1 0,0 0 1,1-1-1,-1 1 0,0 0 0,0-1 0,1 1 1,-1 0-1,0-1 0,0 1 0,1-1 0,-1 1 0,1-1 1,-1 1-1,1-1 0,-1 1 0,1-1 0,-1 1 0,1-1 1,-1 1-1,1-1 0,-1 0 0,1 1 0,0-1 0,-1 0 1,1 0-1,1 1 0,8 38 9,0 37 22,-2 1 1,-4 99-1,-5-170-25,0 1 1,0-1 0,-1 0 0,0 1 0,0-1-1,0 0 1,-1 0 0,0 0 0,0 0-1,-1 0 1,1-1 0,-7 7 0,-1 2 5,-1-1 0,-1 0 0,-19 15 0,26-22-6,0-1 1,-1 0 0,0 0-1,1-1 1,-2 0-1,1 0 1,0-1-1,-1 1 1,0-2 0,1 1-1,-1-1 1,0 0-1,0-1 1,0 0 0,-1 0-1,-14-1 1,21-1-7,-1 1 0,1-1 1,0 0-1,0 0 0,0 0 1,0 0-1,1 0 1,-1-1-1,0 1 0,0 0 1,1-1-1,-1 1 0,1-1 1,-1 0-1,1 1 0,0-1 1,-1 0-1,1 0 0,0 0 1,0 0-1,1 0 0,-1 0 1,0 0-1,1 0 0,-1-1 1,1 1-1,-1 0 0,1 0 1,0-4-1,-2-14-1,1 1 1,2-29-1,0 25 1,-1 21-3,0 0-1,1-1 1,-1 1 0,1 0 0,0 0-1,0 0 1,0 0 0,0 0 0,0 0-1,0 0 1,0 0 0,0 1 0,1-1 0,-1 0-1,1 1 1,-1-1 0,1 1 0,0-1-1,0 1 1,-1 0 0,1-1 0,0 1-1,0 0 1,0 1 0,0-1 0,0 0 0,1 0-1,-1 1 1,0-1 0,0 1 0,0 0-1,1 0 1,-1 0 0,3 0 0,8-1-8,1 1 1,0 0-1,0 1 1,20 5-1,-16-1 11,-2 1-1,1 0 0,-1 2 1,0 0-1,0 1 0,-1 0 1,24 20-1,-14-11 4,40 21 0,-57-35-2,1 0-1,0 0 1,0-1 0,0 0-1,1-1 1,-1 0 0,1 0-1,17 0 1,-25-1-57,-1-1 0,1 0 1,-1 0-1,1 0 0,-1 0 0,1 0 0,-1-1 0,1 1 1,-1 0-1,1-1 0,-1 1 0,1-1 0,-1 1 1,0-1-1,1 1 0,-1-1 0,0 0 0,0 0 0,1 0 1,-1 0-1,0 0 0,0 0 0,0 0 0,0 0 0,0 0 1,0-1-1,-1 1 0,1 0 0,0-1 0,-1 1 0,1 0 1,-1-1-1,1 1 0,-1-1 0,1-1 0,6-20-4415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00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16 9274,'0'0'9529,"-6"-16"-5741,4 17-3764,0-1 0,1 1 0,-1 0 0,0 0 0,1-1 0,-1 1 0,1 0 0,-1 1 0,1-1 0,-1 0 0,1 0-1,0 1 1,0-1 0,-1 0 0,1 1 0,0-1 0,0 1 0,1 0 0,-1-1 0,0 1 0,0 0 0,1-1 0,-1 1-1,1 0 1,0 0 0,-1 0 0,1-1 0,0 4 0,-2 3 39,2-6 26,9-1-62,17 2-7,0 2 0,0 1 0,0 1 0,26 11 0,-39-13-12,0 0 1,-1 2-1,0-1 0,0 2 0,0 0 0,-1 0 0,0 1 0,0 0 0,12 15 0,-20-20-5,0 1 0,0-1 0,-1 1 0,0-1 0,0 1 0,0 0 0,-1 0 0,1 0 0,-1 0 0,0 0 0,-1 0 0,1 0 0,-1 0-1,0 0 1,0 0 0,-1 1 0,1-1 0,-1 0 0,0 0 0,-1 0 0,1 0 0,-1-1 0,0 1 0,-5 8 0,2-4-8,0 1 0,-1-1-1,0 0 1,0-1 0,-1 1-1,-1-1 1,1-1 0,-1 1 0,0-1-1,-17 10 1,23-15-82,-1-1 1,1 0-1,0 0 0,-1 0 0,1 0 1,0 0-1,-1-1 0,1 1 0,-1-1 1,1 0-1,-1 1 0,0-1 0,1 0 1,-1-1-1,1 1 0,-1 0 0,1-1 1,-1 1-1,1-1 0,0 0 0,-5-2 1,3 1-505,-1-1 1,1 0 0,-1-1-1,1 1 1,0-1 0,0 0-1,1 0 1,-7-7 0,-20-37-8873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00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3793,'0'0'18100,"202"0"-17260,-144 0-368,0 0-264,0 0-136,-3 0-72,10-16-208,-18 0-1456,-7 3-3746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02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72 211 7586,'0'0'10978,"-19"-36"-7096,13 21-3873,1-1-1,1 1 1,1-1 0,0-1-1,1 1 1,0 0-1,1 0 1,2-20-1,0 35-17,0 0-1,1 0 1,-1 0-1,0 0 1,0 0-1,1 0 0,-1 0 1,1 1-1,-1-1 1,1 1-1,-1-1 1,1 1-1,-1-1 0,1 1 1,-1 0-1,1 0 1,-1-1-1,1 1 1,-1 1-1,1-1 1,0 0-1,1 0 0,43 3-130,-42-2 135,0 1 0,0 0 0,0 0 0,0 0 0,-1 0 0,1 1-1,-1 0 1,1-1 0,-1 1 0,0 1 0,0-1 0,0 0 0,0 1-1,-1-1 1,5 8 0,33 68 12,-35-68-12,9 20 6,-2 0-1,-2 1 1,-1 0-1,-1 0 1,-2 1-1,-1 0 0,-2 0 1,0 42-1,-4-67 12,0 1-1,0-1 0,-1 0 0,0 0 0,0 0 0,-1-1 0,0 1 0,-1-1 1,0 1-1,0-1 0,0 0 0,-1 0 0,0-1 0,-7 8 0,-3 2 25,-1 0 0,-1-1 0,-34 24 0,46-36-26,-1 1 1,0-1-1,0 0 0,0 0 0,-1-1 0,1 0 1,0 0-1,-8 1 0,12-3-6,0 1 1,0-1-1,0 0 1,0 0-1,0 0 0,0 0 1,1 0-1,-1 0 0,0-1 1,0 1-1,0 0 1,0-1-1,0 0 0,0 1 1,0-1-1,1 0 1,-1 0-1,0 0 0,1 0 1,-1-1-1,1 1 0,-1 0 1,1-1-1,-1 1 1,1 0-1,0-1 0,0 0 1,0 1-1,0-1 0,0 0 1,-1-2-1,-2-13-9,0 0 1,2 0-1,0 0 0,0 0 0,2 0 0,1-19 0,0 4-24,-2 26 26,1-1 0,1 0 0,-1 1-1,1-1 1,0 0 0,0 1 0,1-1-1,0 1 1,0-1 0,6-10-1,-6 14-2,1 0 0,-1 1 0,1-1-1,-1 1 1,1 0 0,0-1-1,0 1 1,0 1 0,0-1-1,0 0 1,0 1 0,0-1 0,1 1-1,-1 0 1,1 0 0,-1 1-1,0-1 1,1 1 0,0-1-1,-1 1 1,8 1 0,0-1-4,0 1 1,0 1 0,0 0 0,0 0-1,0 1 1,0 0 0,-1 1-1,1 0 1,14 9 0,7 7-5,46 36 1,-49-34 7,50 30 0,-75-50-54,61 28 232,-62-29-262,0 0 0,-1 0 0,1-1 0,0 1 0,0 0 0,0-1 0,0 0 0,0 0 0,0 0 0,0 0 0,-1 0 0,1 0 0,0-1 0,0 0 0,0 1 0,0-1-1,-1 0 1,1 0 0,0-1 0,-1 1 0,4-3 0,13-26-3745,-4-6-4552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0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 7058,'0'0'11838,"-1"0"-11729,-1-1 0,0 0 0,0 0 0,0 1 0,1-1 0,-1 1 0,0 0 0,0 0 0,0 0 0,0-1 1,0 2-1,1-1 0,-1 0 0,0 0 0,0 1 0,-2 0 0,-3 6 24,1 0 1,0 1-1,1 0 1,-1 0-1,1 1 0,1-1 1,0 1-1,0 0 1,1 0-1,-4 15 1,4-15-27,-9 36 35,3 0 1,1 0-1,3 1 1,1-1-1,2 1 1,5 48-1,-2-78-131,1 0 0,0 0-1,1 0 1,1 0 0,0 0-1,1-1 1,11 24 0,-14-34-9,1 1-1,0-1 1,0 1 0,0-1 0,1 0 0,-1 0 0,1-1 0,1 1 0,-1-1 0,0 0 0,1 0 0,0 0 0,0-1 0,0 1 0,1-1 0,-1-1 0,1 1 0,-1-1 0,1 0 0,0 0 0,0 0 0,10 1 0,-12-3 3,0 0-1,-1 0 1,1-1-1,-1 1 1,1-1-1,-1 0 1,1 0-1,-1 0 1,1 0 0,-1-1-1,0 1 1,0-1-1,1 0 1,-1 0-1,0 0 1,3-3-1,-1-1 4,1 1-1,-2-1 1,1 0-1,-1 0 1,0 0-1,0-1 1,5-10-1,-3 2 10,-1-1 0,0 1 0,-1-1 0,-1 1 0,0-1 0,0-29 0,-3 43-15,0 1 0,-1 0 0,1-1 0,-1 1-1,1 0 1,-1-1 0,0 1 0,1 0 0,-1 0 0,0-1 0,0 1-1,0 0 1,0 0 0,0 0 0,0 0 0,0 0 0,0 1 0,-1-1-1,1 0 1,0 0 0,-1 1 0,1-1 0,0 1 0,-1-1 0,1 1-1,0-1 1,-1 1 0,1 0 0,-1 0 0,1 0 0,-1 0 0,1 0-1,-2 0 1,-3 0-1,0-1 0,-1 2 0,1-1 0,0 1 0,0 0 0,0 0 0,-8 3 0,4 1-5,1 1 1,0 1 0,0 0 0,1 0-1,0 0 1,0 1 0,1 0-1,0 1 1,0 0 0,1 0-1,0 0 1,1 1 0,0 0 0,0 0-1,1 0 1,0 0 0,1 1-1,-2 13 1,4-22-46,1 0 0,0 0 1,0 0-1,0 0 0,0 0 0,0 0 0,0 0 0,1 0 1,-1 0-1,1 0 0,-1 0 0,1 0 0,0 0 0,0 0 1,0 0-1,0-1 0,0 1 0,0 0 0,0-1 0,0 1 1,3 2-1,0-2-290,-1 0 0,0 0 0,1 0-1,-1 0 1,1 0 0,0-1 0,0 0 0,0 1 0,5 0 0,31 3-5486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0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96 287 8410,'0'0'10207,"0"-11"-8553,-3-11-1367,0 0-1,-1 0 1,-1 1-1,-2 0 1,0 0-1,-18-38 1,-14-26-1105,37 82 21,2 6-107,0 1 923,0 0 1,0 0-1,0 0 1,0 0-1,1 0 1,0 0-1,-1 0 1,1-1-1,1 1 1,-1 0 0,1 0-1,-1-1 1,1 1-1,0-1 1,0 1-1,0-1 1,1 0-1,-1 0 1,1 0 0,0 0-1,0 0 1,0-1-1,0 1 1,0-1-1,1 0 1,-1 0-1,1 0 1,-1 0-1,1-1 1,0 1 0,0-1-1,-1 0 1,1 0-1,0-1 1,0 1-1,0-1 1,6 0-1,43-5 708,23-2-478,-72 7-248,0 0 1,1 1 0,-1-1 0,-1 1 0,1 0 0,0 0-1,0 0 1,0 0 0,0 1 0,-1-1 0,1 1 0,0 0 0,-1 0-1,6 5 1,3 4 16,-1 0 0,-1 0 0,0 1 0,-1 0 0,0 1 0,-1 0 0,0 0 0,-1 1 0,0 0-1,-2 0 1,1 0 0,-2 1 0,0 0 0,0 0 0,1 19 0,-21 302 1435,0-55-1280,16-281-179,0 0 0,0 0 1,0 0-1,0 0 1,0 0-1,0 0 0,0 0 1,1 0-1,-1 0 0,0 0 1,0-1-1,0 1 0,0 0 1,0 0-1,0 0 1,1 0-1,-1 0 0,0 0 1,0 0-1,0 0 0,0 1 1,0-1-1,0 0 0,1 0 1,-1 0-1,0 0 1,0 0-1,0 0 0,0 0 1,0 0-1,0 0 0,0 0 1,1 0-1,-1 0 1,0 0-1,0 1 0,0-1 1,0 0-1,0 0 0,0 0 1,0 0-1,0 0 0,0 0 1,0 0-1,0 1 1,0-1-1,0 0 0,0 0 1,0 0-1,0 0 0,6-20-276,-7-103-3357,-8 58-2445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04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8650,'0'0'7978,"192"-82"-6858,-137 69-480,-1 7-344,-11-4-200,-3 0-96,-14 0-528,-8-3-2385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7:32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2 3673,'-2'-1'17844,"-19"1"-17442,6 7-284,0 1 0,1 0 0,-1 1 0,-12 11 0,-13 8-29,-76 43-19,-87 58 10,202-129-52,0 1 0,1-1 0,-1 0 0,1 1 0,-1-1 0,0 1 0,1-1 0,-1 1 0,1-1 0,-1 1 0,1-1 0,-1 1 0,1-1 0,0 1 0,-1 0 0,1-1 0,0 1 0,-1 0 1,1-1-1,0 1 0,0 0 0,-1-1 0,1 1 0,0 0 0,0 0 0,0-1 0,0 1 0,0 0 0,0 1 0,1-1 0,0 0 0,0 0 0,0 0 0,0 0 0,0 0-1,0 0 1,0 0 0,0 0 0,0 0 0,0-1 0,1 1 0,-1 0 0,0-1 0,3 1-1,60 15 260,-50-13-172,114 20 218,-68-14-279,-1 3 0,70 24 0,-126-35-89,36 17 179,-37-17-193,-1 0 0,0 0 0,1 0 0,-1 0 1,0 0-1,0 1 0,0-1 0,0 0 0,0 1 0,0-1 1,0 1-1,0-1 0,-1 1 0,1-1 0,0 1 0,-1-1 1,1 1-1,-1-1 0,0 1 0,0 0 0,1 2 0,-19-3-4050,3-1-2537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0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3017,'0'0'11595,"0"11"-10216,0 183 3674,0-60-4736,1-134-442,-1 0 0,0 0 1,0 1-1,0-1 0,0 0 1,0 0-1,1 0 0,-1 1 1,0-1-1,0 0 0,1 0 1,-1 0-1,0 0 0,0 0 1,0 0-1,1 0 1,-1 1-1,0-1 0,0 0 1,1 0-1,-1 0 0,0 0 1,0 0-1,1 0 0,-1 0 1,0 0-1,0 0 0,1 0 1,-1 0-1,0 0 0,0-1 1,1 1-1,-1 0 0,0 0 1,0 0-1,1 0 1,-1 0-1,0 0 0,0-1 1,0 1-1,1 0 0,-1 0 1,0 0-1,0 0 0,0-1 1,1 1-1,7-17-8287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07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62 7114,'0'0'14212,"-7"0"-13932,-27-3 447,33 3-693,0 1 1,0-1-1,0 1 1,0-1-1,1 1 1,-1-1-1,0 1 1,0 0-1,1-1 0,-1 1 1,1 0-1,-1-1 1,0 1-1,1 0 1,-1 0-1,1 0 1,0-1-1,-1 1 1,1 0-1,0 0 1,-1 0-1,1 0 1,0 0-1,0 0 1,0 1-1,-6 32 66,5-27-37,-7 56 35,3 0 0,5 90 0,0-147-97,0 1 1,1-1-1,0 1 0,1 0 0,-1-1 0,1 0 0,0 1 0,1-1 0,0 0 0,0 0 0,0 0 0,0-1 0,1 1 0,0-1 0,6 7 0,-6-9 3,-1 0-1,1-1 1,0 1-1,0-1 0,0 0 1,0 0-1,0 0 1,0-1-1,0 1 0,1-1 1,-1 0-1,0-1 1,1 1-1,-1-1 0,1 1 1,-1-1-1,1-1 1,-1 1-1,1-1 0,-1 1 1,0-1-1,1 0 1,7-4-1,-4 1 10,1-1-1,-1 0 1,0 0-1,0-1 1,-1 0-1,1 0 1,-1-1-1,-1 1 1,1-2-1,-1 1 1,-1-1-1,6-9 1,5-8 27,-1-1 1,18-44-1,-31 65-45,0 0 1,0-1-1,0 1 0,0 0 0,-1-1 1,0 0-1,0 1 0,0-1 0,-1 0 1,0 1-1,0-1 0,0 0 0,-1 1 1,0-1-1,0 1 0,0-1 0,-1 1 1,0-1-1,0 1 0,0 0 0,-1 0 1,1 0-1,-1 0 0,0 0 0,-1 1 1,1-1-1,-1 1 0,0 0 0,0 0 1,0 0-1,-8-4 0,-11-10-34,-49-33-15,66 47 44,0 1 0,0 0 0,0 0 0,-1 0 1,1 1-1,-1 0 0,1 0 0,-1 1 0,-12-2 0,17 3 5,1 0 0,-1 1 0,1-1 0,-1 1 0,1-1-1,-1 1 1,1-1 0,-1 1 0,1 0 0,0 0 0,-1-1 0,1 1 0,0 0 0,0 0 0,0 0-1,0 1 1,0-1 0,0 0 0,0 0 0,0 0 0,0 1 0,0-1 0,1 1 0,-1-1-1,1 0 1,-1 1 0,1-1 0,-1 1 0,1 1 0,-8 51-21,8-44 22,-2 7 3,0 4 1,1 0 0,1 0 1,3 33-1,-3-50-1,0-1 1,1 0 0,-1 1 0,1-1-1,0 1 1,0-1 0,0 0 0,1 0-1,-1 0 1,1 1 0,0-1 0,-1-1-1,1 1 1,1 0 0,-1 0 0,0-1-1,1 1 1,-1-1 0,1 0 0,0 0-1,-1 0 1,1 0 0,0 0 0,0-1-1,0 1 1,1-1 0,-1 0 0,6 2-1,-2-2 4,1 0 0,-1 0 0,1-1 0,-1 0-1,1 0 1,-1-1 0,1 0 0,-1 0 0,1-1-1,-1 1 1,0-2 0,0 1 0,0-1-1,0 0 1,0-1 0,0 0 0,9-7 0,-5 2-21,-2-1 0,1 0 1,-1-1-1,-1 0 1,0 0-1,0 0 1,-1-1-1,10-24 0,-10 17-69,0 1 0,-1-1 0,-1 0 0,-1 0 0,-1 0 0,-1 0 0,0-1 0,-1-24 1,-1 43 24,0 21-162,5 7 227,0 0 0,2-1 0,1 1 0,1-2 0,1 1 0,23 41 0,-29-60 8,0-1-1,1 1 0,0-1 0,0 0 0,0 0 0,1 0 0,-1-1 0,2 0 0,-1 0 0,0-1 0,14 8 0,-17-11 19,1 1 0,0-1 0,0 1-1,-1-1 1,1 0 0,0 0 0,0-1 0,0 1-1,0-1 1,0 0 0,0 0 0,0 0-1,0-1 1,0 1 0,0-1 0,0 0-1,0 0 1,0 0 0,0-1 0,0 1 0,-1-1-1,1 0 1,-1 0 0,6-5 0,5-5-148,0-2 0,-1 0 0,-1-1 0,-1 0 0,0-1 0,-1 0 0,0 0 0,-1-1 0,10-31 0,-14 5-2201,-5 42 2372,0 10 325,-1-1-235,1 1 1,0-1-1,0 0 0,1 0 0,0 0 1,1 0-1,0 0 0,0 0 0,0 0 1,1 0-1,1-1 0,-1 1 1,1-1-1,0 0 0,5 7 0,14 16 669,-10-13-629,0-1-1,20 21 0,-28-32-214,1-1 0,-1 0 0,0 0 0,1 0 0,0-1 0,0 0-1,0 0 1,0 0 0,1-1 0,-1 0 0,12 2 0,-17-3-56,0-1 1,1 0-1,-1 0 0,1 0 0,-1 0 1,1-1-1,-1 1 0,1 0 1,-1-1-1,1 1 0,-1-1 1,0 1-1,1-1 0,-1 1 0,0-1 1,1 0-1,-1 0 0,0 0 1,0 0-1,0 0 0,0 0 0,0 0 1,0 0-1,0 0 0,0 0 1,0-1-1,-1 1 0,1 0 1,0 0-1,0-2 0,8-26-3866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0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186 291 7786,'0'0'10330,"-4"3"-9198,2-1-848,0-1 0,0 1-1,1-1 1,-2 0 0,1 1-1,0-1 1,0 0 0,0 0 0,0-1-1,-1 1 1,1 0 0,0-1 0,-1 1-1,1-1 1,0 0 0,-1 0-1,1 0 1,0 0 0,-1 0 0,1-1-1,0 1 1,-1 0 0,-3-2 0,-20-17-584,15 9 285,2-2 1,0 1 0,0-1 0,1 0 0,0-1-1,1 0 1,1 0 0,0 0 0,1-1 0,0 0 0,1 0-1,1 0 1,0-1 0,1 1 0,-1-26 0,5 38 6,-1 0 1,1 0 0,0 0-1,0 1 1,1-1 0,-1 1-1,0 0 1,0-1 0,1 1-1,-1 0 1,0 0 0,1 1-1,-1-1 1,1 0 0,0 1-1,-1 0 1,4-1 0,4-1-13,10-5-64,1 1 0,-1 1 0,1 1 0,0 1 0,36-1 0,-55 4 77,1 1-1,-1-1 1,1 1 0,-1 0 0,1 0 0,-1 0 0,0 0 0,1 0 0,-1 0 0,0 1 0,0-1 0,0 1 0,0-1 0,0 1 0,0 0-1,0 0 1,-1 0 0,3 3 0,27 46-29,-26-40 33,5 8-20,-1 2 0,-1 0 1,-1 0-1,-1 0 0,-1 1 0,4 33 0,-1 135 21,-8-176 4,0-5 3,0 1-1,-1 0 0,0 0 1,-1-1-1,0 1 0,0-1 1,-1 1-1,-1-1 0,1 0 1,-1 0-1,-1 0 1,0-1-1,0 1 0,0-1 1,-8 8-1,7-10 2,0-1 0,0 0-1,0 0 1,0-1 0,0 0 0,-1 0 0,0 0 0,0-1-1,0 0 1,0-1 0,-1 1 0,1-1 0,-1-1 0,1 1-1,-1-1 1,0-1 0,1 1 0,-1-1 0,0-1-1,-7-1 1,9 1-24,0 0-1,0-1 1,0 0 0,0 0-1,0 0 1,1-1-1,-1 0 1,1 0 0,0-1-1,0 1 1,0-1-1,1 0 1,-1-1-1,1 1 1,0-1 0,0 1-1,0-1 1,-5-11-1,3 7-51,1-1 0,0 0 0,1 0 0,0 0 0,1-1-1,0 1 1,1-1 0,0 0 0,1 0 0,-1-11 0,3 21 61,0 0 0,0 1 0,0-1 1,0 0-1,0 1 0,0-1 0,0 1 1,0-1-1,0 1 0,0 0 0,0 0 0,0-1 1,1 1-1,-1 0 0,0 0 0,0 0 1,0 0-1,0 0 0,0 0 0,1 0 0,-1 1 1,2 0-1,30 4-88,-9 5 75,-1 2-1,0 1 1,32 23-1,25 14 14,-62-40 18,1 0 0,1-2-1,-1 0 1,2-1 0,-1-1 0,1-1-1,-1-1 1,1 0 0,1-2 0,26 0-1,-32-2-1,1 0 0,28-6 0,3-11-4253,-25 4-4109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0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 4721,'0'0'12301,"-6"0"-11248,4-1-995,0 1 0,0 0 1,0 0-1,0 0 1,0 0-1,0 0 1,0 0-1,1 0 1,-1 1-1,0-1 0,0 1 1,0-1-1,0 1 1,1 0-1,-1-1 1,0 1-1,1 0 0,-1 0 1,1 1-1,-1-1 1,1 0-1,-1 0 1,1 1-1,0-1 1,0 1-1,-1-1 0,1 1 1,0-1-1,0 1 1,1 0-1,-1-1 1,0 1-1,1 0 1,-1 0-1,1 0 0,-1-1 1,1 1-1,0 0 1,-1 0-1,1 0 1,0 0-1,1 0 1,-1 0-1,1 2 0,-1 67 1749,2-69-1790,1 0-1,-1 0 0,0-1 0,1 1 0,-1-1 0,1 1 0,-1-1 0,1 0 1,0 0-1,-1 0 0,1 0 0,0-1 0,0 1 0,0-1 0,0 1 1,4-1-1,-1 1 7,30 4 44,-12-2-45,0 1 0,0 1 0,25 9 0,-42-11-21,1 0-1,-1 0 1,0 1 0,0 0-1,-1 0 1,1 1 0,-1 0-1,0 0 1,0 1-1,0-1 1,-1 1 0,0 0-1,7 12 1,-1-1 2,-2 1 0,15 37 0,-22-49 14,0 0-1,0 0 1,0 0 0,-1 0-1,0 1 1,0-1 0,-1 0-1,0 0 1,0 1 0,0-1 0,-1 0-1,0 0 1,-3 12 0,2-14 4,0-1 0,-1 1 1,1-1-1,-1 1 0,0-1 1,0 0-1,0 0 0,0-1 1,0 1-1,-1 0 0,1-1 1,-1 0-1,0 0 0,1 0 1,-1 0-1,0-1 0,0 0 1,-8 2-1,-4 1-31,-1-1 0,0-1 0,-20 1 0,33-3-99,0 0 1,0 0-1,0 0 0,0-1 1,0 1-1,1-1 0,-1 0 1,0 0-1,0 0 0,1-1 0,-1 1 1,1-1-1,0 0 0,-1 0 1,1 0-1,-4-4 0,2 1-652,0-1-1,0 1 0,1-1 0,0 0 1,0 0-1,1-1 0,-6-11 0,-10-34-9508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1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4945,'0'0'17148,"155"-52"-16636,-107 52-248,6 6-128,0 7-136,-3-3-72,0-10-992,-15 0-2897,-7-10-7098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10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8994,'0'0'10770,"0"215"-10106,-4-133-232,1-7-248,-1-13-95,0-17-89,1-32-489,-1-13-1807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1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1776,'0'0'15490,"0"-6"-15100,0-21-201,0 21-100,7 16 662,-3-11-546,1 1-1,-1-1 1,1 0 0,-1 0-1,0-1 1,1 1-1,-1-1 1,6-3-1,-5 2-160,0 1 1,0 0-1,0 0 0,1 0 0,-1 1 0,7-2 0,4 2-33,0 0 0,1 1 0,-1 0-1,0 1 1,0 1 0,0 1 0,0 0 0,18 6-1,-28-7-17,-1 0 0,1 1 0,-1-1 0,0 1 0,0 0 0,0 1-1,0-1 1,0 1 0,-1 0 0,1 0 0,-1 1 0,0-1 0,0 1 0,-1 0-1,0 0 1,1 0 0,-2 0 0,1 0 0,0 1 0,-1-1 0,0 1 0,-1 0-1,1 0 1,-1 0 0,0 6 0,1-4 32,-1 0 0,-1 1 0,0-1 0,0 0 0,-1 1 0,0-1 0,-3 12 0,3-16-6,0-1 0,-1 0 0,1 0 0,-1 0-1,0-1 1,0 1 0,0 0 0,0-1 0,0 1 0,-1-1 0,1 0-1,-1 0 1,1 0 0,-1 0 0,0 0 0,0 0 0,0-1 0,0 1 0,0-1-1,-5 1 1,-10 5 67,12-5-65,0 1-1,0-1 0,1-1 0,-1 1 1,-1-1-1,1 0 0,-9 0 0,63-2-132,-24 0 82,0 1 0,0 0 0,42 8 0,-58-6 21,-1 0 0,1 1 0,-1-1-1,1 1 1,-1 1 0,0-1 0,-1 1 0,1 1 0,-1-1-1,1 1 1,-1 0 0,-1 1 0,1-1 0,-1 1 0,9 12 0,-9-10 2,-1-1 0,0 1 1,0 0-1,-1 1 0,0-1 1,0 1-1,-1-1 0,0 1 1,0 0-1,-1 0 0,0 0 1,-1 0-1,0 0 0,-1 9 1,0-13 15,0 1-1,0 0 1,0-1 0,-1 1 0,1-1 0,-1 1-1,-1-1 1,1 0 0,-1 0 0,0 0 0,0 0-1,0-1 1,-1 1 0,1-1 0,-1 0 0,0 0-1,-1 0 1,1 0 0,-1-1 0,1 1 0,-1-1-1,-8 3 1,-1 0 43,-1-1 1,-1-1-1,1 0 0,-1-1 0,-26 1 0,-85-3-995,67-2-2472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16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79 5601,'0'0'7296,"5"-10"-6427,44-59 3294,-48 72-3981,-1-1 0,0 0 0,1 0-1,-1 1 1,0-1 0,0 0 0,-1 1 0,1-1 0,0 0-1,-1 1 1,1-1 0,-1 0 0,-1 4 0,-1 3 106,-18 57 157,-54 116 0,38-98-319,-140 324 188,176-407-315,-19 48-1364,20-49 1307,0 0 0,0 0 0,0 0 0,0 0 1,0 0-1,0 0 0,0 0 0,0 0 0,0 0 1,0 0-1,15-23-2323,6-13-1990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1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42 6409,'0'0'10533,"-18"13"-10162,-57 42 132,71-51-432,1 0 0,-1 1 0,0-1 0,1 1 0,0 0 0,0 0 1,1 0-1,-1 0 0,1 1 0,0-1 0,1 1 0,-1-1 0,1 1 0,0-1 0,0 1 1,1 0-1,0-1 0,0 1 0,1 9 0,-1-2 7,0-12-77,0-1 0,0 1 0,0 0 0,0-1 0,0 1 0,0-1 0,-1 1 0,1 0-1,1-1 1,-1 1 0,0 0 0,0-1 0,0 1 0,0-1 0,0 1 0,1 0 0,-1-1 0,0 1 0,0-1 0,1 1 0,-1-1 0,0 1-1,1-1 1,-1 1 0,1-1 0,-1 1 0,1-1 0,-1 1 0,1-1 0,-1 0 0,1 1 0,-1-1 0,1 0 0,-1 1 0,1-1 0,0 0-1,-1 0 1,1 0 0,-1 0 0,1 1 0,0-1 0,-1 0 0,1 0 0,0 0 0,-1 0 0,1 0 0,0-1 0,-1 1 0,1 0 0,-1 0-1,1 0 1,0 0 0,-1-1 0,1 1 0,-1 0 0,2-1 0,-1 0 3,6-1-9,-1 0-1,1-1 1,-1 0-1,0-1 1,1 1-1,-1-1 1,-1 0-1,1-1 1,-1 1-1,0-1 0,0 0 1,0-1-1,0 1 1,4-9-1,-1 4-28,-1-1 0,-1 0 0,0 0 0,0-1 0,-1 1 0,-1-1 0,5-17-1,-9 27 37,1 0 0,0-1 0,-1 1 1,1-1-1,-1 1 0,0-1 0,0 1 0,0-1 0,0 1 0,0-1 0,-1 1 0,1-1 0,-1 1 0,0-1 0,1 1 0,-1 0 0,0-1 0,0 1 0,-1 0 0,1 0 0,0 0 0,-4-4 0,2 4 17,-1 0-1,0 0 0,0 0 1,0 0-1,0 0 0,-1 1 1,1 0-1,0 0 0,-1 0 1,1 1-1,0-1 0,-7 1 1,5-1-11,-1 1 0,1 0 0,0 1 0,-1-1 1,1 1-1,-1 0 0,1 1 0,0-1 0,0 1 0,0 1 0,0-1 1,0 1-1,0 0 0,1 0 0,-1 1 0,1 0 0,0 0 0,0 0 1,-5 6-1,3-2-18,1-1-1,1 2 1,0-1 0,0 1 0,0 0 0,1 0 0,0 0-1,1 0 1,0 1 0,1-1 0,0 1 0,-1 11-1,1-10-11,1 1-1,1-1 0,0 1 0,1-1 1,1 14-1,-1-20-90,0-1 0,1 1 1,-1-1-1,1 1 0,0-1 0,0 1 0,0-1 1,1 0-1,-1 0 0,1 0 0,0 0 0,0-1 1,0 1-1,5 4 0,31 17-3773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17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99 5113,'0'0'10078,"9"-6"-9542,30-24-88,-38 29-396,0 0 0,0 0-1,0 0 1,0 0 0,0 0-1,0-1 1,-1 1-1,1 0 1,0-1 0,-1 1-1,1-1 1,-1 1-1,1-1 1,-1 1 0,0 0-1,0-1 1,0 1 0,0-1-1,0 1 1,0-1-1,0 1 1,0-1 0,0 1-1,-1-1 1,1 1-1,0-1 1,-1 1 0,0-1-1,1 1 1,-1 0 0,0-1-1,0 1 1,1 0-1,-1 0 1,0 0 0,0-1-1,0 1 1,-1 0-1,1 0 1,0 1 0,0-1-1,0 0 1,-1 0 0,1 0-1,0 1 1,-1-1-1,1 1 1,-1-1 0,1 1-1,-1 0 1,1-1-1,-1 1 1,-1 0 0,-1-1-36,0 1-1,0-1 1,0 1 0,0 0 0,-1 0 0,1 0-1,0 0 1,0 1 0,0 0 0,0 0 0,0 0-1,0 0 1,0 0 0,1 1 0,-1 0 0,0 0-1,1 0 1,-1 0 0,1 1 0,0-1 0,-1 1 0,1 0-1,1 0 1,-1 0 0,0 0 0,1 0 0,-1 1-1,1-1 1,0 1 0,-3 7 0,0 3-94,0 0 0,1 0 0,1 0 0,0 1 0,1-1 0,1 1 0,0 22 0,1-36 28,0 0 0,0 0 0,0 1-1,0-1 1,0 0 0,0 0 0,0 1-1,0-1 1,1 0 0,-1 0 0,1 0-1,-1 1 1,1-1 0,-1 0 0,1 0-1,0 0 1,-1 0 0,1 0-1,0 0 1,0 0 0,0 0 0,-1 0-1,1-1 1,0 1 0,0 0 0,3 1-1,32 2-4027,-34-4 3633,31 0-8575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24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20 2961,'0'0'11138,"-19"-20"-11074,38 20-64,17 0 8,7 27 8,15 12-16,44 29-432,-15-6-1208,-8-7-5618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4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0 9234,'-1'0'11040,"1"0"-10786,-13 47-195,-1-2-1,-31 70 0,13-37-161,-85 239-2400,114-308 2114,14-30-9157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39:45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0 10642,'0'0'4977,"-83"189"-4473,39-94-87,5-7 135,2-3-304,12-20-248,11-26-32,6-20-1121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17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4060 9538,'0'0'7424,"8"-2"-6766,-3 1-634,83-13 2226,-80 13-2103,0 1-1,0-1 0,0 2 0,0-1 1,0 1-1,0 0 0,-1 1 0,1 0 1,0 0-1,7 4 0,14 8-12,0 0 1,1-2-1,1-1 0,0-2 0,0-1 0,1-1 0,-1-1 1,2-2-1,52-1 0,49-3 52,323 4 131,-296 14-249,-106-10-46,73 1 1,-90-8-10,-1-2-1,1-2 1,0-1-1,-1-2 1,0-2-1,39-13 1,8 0-2,-65 17-10,-1 0 0,0-1 1,0-1-1,20-9 0,-16 5 2,1 2 0,30-9 0,-30 11-3,-1-1 0,27-13-1,239-141-16,-188 100 24,-61 36-6,-9 5-1,47-39 0,-35 22 5,-26 25 0,0-1 0,-1-1 0,-1 0 0,0-1 0,0-1 0,-2 0-1,0 0 1,17-34 0,51-152 10,-62 161-13,36-63 1,4-7 0,-39 70-2,-8 18 1,-1 0 0,12-42 0,29-103-5,13-58 14,-28 85-2,-19 84-6,15-103 1,-28 135-4,2-1 0,0 1 1,2 1-1,11-25 0,-9 26-3,-2-1 0,0 0 0,-1-1 0,4-30 0,1-26 11,38-130 1,-36 160-11,137-479-14,-145 514 17,0 1 0,1 1 1,14-25-1,12-24 2,-17 26-5,2 1 0,1 0 0,32-44 0,-7 14 2,-21 31 0,1 1 0,37-42 0,-51 67 0,25-28-13,70-55 1,-57 52 5,-34 27 4,1 1-1,0 0 1,0 1 0,30-15 0,-28 17-7,-1 0 0,23-18 0,22-12-15,84-23 0,-133 59-8,0 1 1,1 0-1,-1 1 1,1 0-1,-1 1 1,23 3-1,9-1-27,2-3 55,-28 0 0,0 0 0,0 1 0,0 1 0,0 1 0,0 0 0,19 6 0,-28-5-41,0 1 0,0 0 1,-1 0-1,1 0 0,-1 1 0,0 1 0,0-1 1,-1 1-1,0 1 0,0-1 0,0 1 1,-1 0-1,0 1 0,7 11 0,2-1 48,1-1 1,1 0-1,0-1 0,1-1 0,26 16 0,-33-22-6,0 1-1,-1 1 0,0 0 0,-1 0 0,11 17 0,-9-13 9,1 0 0,24 25 0,-16-20-6,-1 1 0,-1 1 0,-1 1 0,-1 0 0,24 47 0,29 18 25,-44-40-23,-20-34 2,2-1-1,0 0 0,0 0 0,2-1 1,-1 0-1,1 0 0,15 14 0,-17-18 8,0 1-1,-1-1 0,0 2 1,0-1-1,-1 0 0,-1 1 1,1 0-1,-2 0 0,5 18 1,15 33 18,-9-34-4,-1 1-1,-2 1 0,-1 0 1,8 35-1,-8-26-3,2 0 0,2-1 0,21 42 1,-16-38 56,28 87 1,4 17 124,-26-81-85,-5-18-62,2 0 1,28 43-1,-22-43 2,33 79 0,-53-103-28,1 0 1,0-1 0,2-1 0,0 0 0,1 0-1,30 35 1,-32-42-7,0 1 0,0 0 1,-2 0-1,1 1 0,-2 0 0,11 32 0,-11-29-14,0-1-1,1 1 1,0-1-1,2-1 1,15 23-1,94 130 66,-80-121-50,-16-18 7,2-1 0,0-2 0,37 31 0,149 99 168,-192-145-178,1-1 0,35 15 0,-1-1 4,41 28 14,130 96 1,-103-67 6,30 23 73,-126-88-94,1-1 1,0 0 0,1-2-1,0-1 1,53 15 0,-45-15-5,-27-10-21,16 7 13,0-2-1,1 0 0,0-2 0,39 5 1,-37-7-5,0 2 0,0 1-1,42 15 1,-36-10 0,52 11-1,-16-10 7,-6 0 12,74 4-1,-50-10-12,78 2-13,476-9 54,-544 10-24,-19-1-2,1-8-15,-54-2-21,-1 2 0,0 0 0,0 1 0,47 11 0,-43-6 18,1-2-1,-1-2 0,1 0 1,0-2-1,39-4 1,51 3-3,-25 0 0,-65-2-8,0 2 0,51 7 0,-39-1 8,1-1-1,52-1 0,-89-4-7,1 1 1,-1 0-1,0 1 0,0-1 0,0 1 0,0 0 0,8 5 0,35 9-7,149-9-91,-176-7 96,19 17-26,-39-17 27,1 0 0,-1 0 0,0 1 0,0-1 0,0 1 0,0 0 0,0-1 0,0 1 0,-1 0 0,1 0-1,0 0 1,0 0 0,-1 0 0,1 1 0,0-1 0,-1 1 0,1-1 0,1 3 0,1-2 8,1-1 0,0 0-1,1 1 1,-1-1-1,0-1 1,0 1 0,0-1-1,0 0 1,1 0 0,5-2-1,-3 2-7,-6 0 4,-1 0-1,0 1 0,1-1 0,-1 0 0,0 0 1,1 1-1,-1-1 0,0 1 0,0-1 0,1 1 1,-1-1-1,0 1 0,0 0 0,2 1 0,-2-1 0,0 0 0,1 0 0,-1 0 0,0-1 0,1 1 0,-1 0 0,1-1-1,-1 1 1,1-1 0,-1 1 0,1-1 0,-1 0 0,1 0 0,2 1 0,15-1-249,-33 0-1591,-14 0-3185,-11 0-8443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2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1484 3449,'0'0'13624,"8"-29"-10615,10-95-2257,-5 40-305,3-125-1,-31-94 209,29-10-538,-11 254-38,-7-99 0,-2 27-205,6 99-44,0-9-3038,-2 49 2741,-1 0-1,0 0 1,0-1 0,-1 1-1,1-1 1,-2 0-1,1 0 1,-9 9-1,-4 10-3608,-9 13-5906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46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0 627 9618,'0'-3'12863,"0"-11"-11588,4-61-616,25-137 1,-10 94-578,-13 72-227,12-113-1698,-19 242-1388,-1-26-2077,2-16-3177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4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0 490 9074,'0'0'10323,"12"-16"-7435,4-32-2444,-2-1 0,-2 0 0,11-100 0,-17 100-344,9-71-54,-15 119-100,2-7-742,4 9-3305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4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62 418 10330,'0'0'9127,"-15"14"-8916,5 15-91,1 0 0,1 1 0,1 0 0,2 0 0,2 0 0,0 0 0,2 1 0,5 52 0,-3-79-111,0 0 0,1 0 0,-1 0 0,1 0 0,0-1 0,1 1 0,-1 0 0,0-1 0,1 0 0,0 1 0,0-1 0,0 0 0,0 0 0,1-1 0,-1 1 0,1-1 0,-1 1 0,7 2 0,-2-1 20,-1-1 0,1 1 0,0-1 1,0 0-1,0-1 0,0 0 0,0 0 1,14 1-1,-1-2 133,28-2-104,-47 1-26,0 0-1,0-1 1,0 1-1,0-1 0,0 1 1,0-1-1,0 0 1,-1 1-1,1-1 0,0 0 1,0 0-1,-1-1 0,1 1 1,-1 0-1,1 0 1,-1-1-1,1 1 0,-1-1 1,2-2-1,19-32 81,-17 29-51,0 0 0,0-1 0,-1 0-1,0 0 1,0 0 0,-1 0 0,0-1 0,-1 1 0,1-1-1,-2 1 1,1-1 0,0-14 0,-2 18-59,0 1 0,-1-1 0,1 0 0,-1 1 0,1-1 0,-1 1 0,-1-1 0,1 1 0,-1 0 0,0-1 0,0 1 0,0 0 0,0 0 0,-1 0 0,1 1 0,-6-6 0,1 2-52,-1 1 0,0 0 1,-1 0-1,1 1 0,-1 0 0,-15-6 0,-106-34-939,127 43 1007,0 0 1,0 0 0,0 0-1,0 0 1,0 0 0,0-1-1,0 1 1,1-1 0,-1 0-1,1 0 1,0 0 0,0 0 0,0 0-1,0 0 1,1 0 0,-1-1-1,1 1 1,0-1 0,0 1-1,0-1 1,0 1 0,0-1-1,1 0 1,0 1 0,0-7-1,0 4 11,0-1-1,0 1 0,1 0 0,0-1 0,0 1 0,1 0 1,0-1-1,0 1 0,0 0 0,1 0 0,0 0 0,0 1 1,7-11-1,-3 9-28,12-16 11,2 1 0,27-23 0,-39 38-9,-1 1 0,1 0 1,0 1-1,1 0 0,0 0 1,-1 1-1,1 0 0,1 1 1,19-4-1,-24 6-16,14-2 29,0-1 0,-1-1 0,37-13 0,-52 16-33,0 1 0,0-1 1,-1 0-1,1 0 1,-1 0-1,0-1 0,1 1 1,-1-1-1,0 1 0,0-1 1,-1 0-1,1 0 1,0-1-1,-1 1 0,0 0 1,0-1-1,0 0 1,0 1-1,-1-1 0,1 0 1,-1 0-1,0 0 1,0 0-1,-1 0 0,1-7 1,-1-16-1462,0 1-1143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4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164 239 7178,'0'0'12920,"-26"-4"-10964,23 1-1880,1 0 0,-1 1-1,1-1 1,-1 0 0,1-1 0,0 1 0,0 0-1,1-1 1,-1 1 0,1-1 0,0 1-1,0-1 1,-2-6 0,2-53 437,2 34-503,-1 26-8,1 0 0,0 0 0,0 0 0,0 0 0,1 0 0,-1 0 0,1 0-1,-1 1 1,1-1 0,0 0 0,0 1 0,1-1 0,-1 1 0,0 0 0,1 0-1,-1 0 1,1 0 0,0 0 0,-1 0 0,6-1 0,3-3 1,1 0 1,0 1-1,25-8 1,-27 11-21,1 0 0,-1 1 0,1 0 0,0 0 0,-1 1 0,1 1 0,20 3 0,-28-2 11,-1 0 1,1 0-1,-1 0 0,0 1 1,1-1-1,-1 1 1,-1-1-1,1 1 0,0 0 1,0 0-1,-1 0 1,0 0-1,0 0 0,1 0 1,-2 0-1,2 7 1,9 55-58,-9-32 43,-1 0-1,-2 0 1,-9 63-1,8-84 21,-1 0-1,0 0 1,-1 0 0,0 0-1,-1-1 1,0 0-1,-1 0 1,0 0-1,-1-1 1,0 0 0,0 0-1,-1-1 1,-17 16-1,19-21 5,-1 0-1,0 0 1,1-1-1,-1 0 0,-1 0 1,1-1-1,0 0 1,-1 0-1,1-1 1,-1 0-1,1 0 1,-1-1-1,0 0 0,1 0 1,-13-3-1,8 2 3,1-1 0,-1 0-1,1-1 1,0 0 0,0-1 0,1 0-1,-1-1 1,1 0 0,-16-11-1,24 15-2,1 0-1,0 0 0,-1 0 0,1 0 1,0 0-1,0 0 0,0 0 0,0 0 1,0-1-1,0 1 0,0 0 0,0-1 1,0 1-1,1 0 0,-1-1 0,0 1 0,1-1 1,0 1-1,-1-1 0,1 1 0,0-1 1,0 0-1,0 1 0,-1-1 0,2-2 1,0 2-3,0-1 1,0 1 0,0 0 0,0 0 0,1 0 0,-1 0-1,1 0 1,-1 0 0,1 0 0,0 0 0,0 1-1,0-1 1,0 1 0,4-3 0,0 0-16,1 1 0,0-1 0,0 1 0,0 1 0,0-1 0,0 1 0,1 0 0,-1 1 0,1 0 0,10 0 0,-12 3 5,0 1 0,0 0 1,0 0-1,-1 1 0,1 0 0,-1 0 1,0 0-1,0 0 0,0 1 1,-1 0-1,8 9 0,15 15-12,-17-21 37,1 0 0,0 0 0,0-1 0,0-1 0,1 0 0,0 0 0,0-2 1,1 1-1,24 4 0,-4-4 64,1-1 1,55-2-1,-75-2-38,0-2-1,0 0 0,0 0 0,-1-1 0,1-1 1,-1 0-1,0-1 0,0 0 0,0-1 1,-1 0-1,0-1 0,20-15 0,-30 21-54,0-1 1,-1 1-1,1 0 0,0-1 1,-1 1-1,1-1 0,-1 0 1,1 1-1,-1-1 0,0 0 1,1 0-1,-1 0 0,0 0 1,0 0-1,-1 0 0,1 0 1,0 0-1,-1 0 0,1 0 0,-1 0 1,0-1-1,1 1 0,-1 0 1,0 0-1,-1 0 0,1-3 1,-1 3-257,0 0 1,0-1 0,0 1-1,0 0 1,0 0-1,0 0 1,-1 0 0,1 0-1,-1 1 1,0-1-1,-1-2 1,-36-22-10900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0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11987,'0'0'7589,"-14"14"-3276,14-13-4251,1 0 0,-1 0 1,1 0-1,-1 0 0,1 0 0,0 0 0,-1 0 1,1 0-1,0 0 0,0 0 0,0-1 0,-1 1 0,1 0 1,0-1-1,0 1 0,0 0 0,0-1 0,0 1 1,0-1-1,0 1 0,0-1 0,1 0 0,-1 0 0,1 1 1,38 8-191,-29-7 276,78 18-70,-42-7-58,1-3 0,-1-2 1,73 3-1,-90-12-4,0 0 0,-1-2 0,1-2 0,42-11 0,-58 14-74,1 0 0,-1 1 1,1 1-1,0 0 0,-1 1 0,1 0 1,27 7-1,47 3-96,-82-11 141,5 1-4,0-1 1,0 0 0,0-1 0,0 0-1,0-1 1,0 0 0,0-1-1,0 0 1,0-1 0,12-7 0,-107 119-43,-84 72 120,-280 235 1,430-402-64,1 1 1,0 0-1,1 2 0,0 0 1,-15 22-1,30-38 4,0 1 0,-1-1 0,1 0 0,0 1-1,0-1 1,0 0 0,0 1 0,-1-1 0,1 0 0,0 1-1,0-1 1,0 1 0,0-1 0,0 0 0,0 1-1,0-1 1,0 0 0,0 1 0,0-1 0,0 1 0,0-1-1,0 0 1,0 1 0,1-1 0,-1 0 0,0 1 0,0-1-1,0 1 1,0-1 0,1 0 0,-1 0 0,0 1-1,0-1 1,1 0 0,-1 1 0,0-1 0,1 0 0,-1 0-1,0 0 1,1 1 0,-1-1 0,1 0 0,26 7 40,48-7-9,-53-1-19,167-1 8,225 6 7,-366 0-18,91 22-1,-138-26-27,0 1-1,1-1 0,-1 0 1,0 0-1,0 1 0,1-1 0,-1 0 1,0 0-1,1 0 0,-1 0 1,0 0-1,0-1 0,1 1 0,-1 0 1,0-1-1,0 1 0,1 0 1,-1-1-1,0 0 0,0 1 0,0-1 1,0 0-1,0 1 0,0-1 1,0 0-1,0 0 0,0 0 0,0 0 1,0 0-1,-1 0 0,1 0 1,0 0-1,-1 0 0,1 0 0,0 0 1,-1-1-1,0 1 0,1 0 1,-1 0-1,0-1 0,0 1 0,1 0 1,-1 0-1,0-1 0,-1-1 1,1 2-71,0 0 0,-1 0 0,1 0 0,0 0 0,-1 0 0,1 0 0,-1 1 0,0-1 1,1 0-1,-1 0 0,0 1 0,1-1 0,-1 0 0,0 1 0,0-1 0,0 0 1,1 1-1,-1-1 0,0 1 0,0 0 0,0-1 0,0 1 0,0 0 0,0 0 0,0-1 1,0 1-1,0 0 0,0 0 0,0 0 0,0 0 0,0 0 0,-2 1 0,-3-2-870,-36-6-5731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1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5 323 10746,'0'0'12482,"-4"-52"-10233,4 24-2241,-1 7-4,1-1-1,1 1 1,1 0-1,0 0 1,2 1-1,10-35 0,-14 50-3,7-12-2,-7 16-10,29-18-28,-29 19 38,10-3-22,-1 0 0,1 1 0,0 0 0,-1 0 0,12 1 0,-18-1 26,-1-1 0,18 1 0,-19 2-8,52 0-115,-52 0 160,5 10-69,0-1 42,1 0 1,0 0 0,16 15-1,-14-15 1,0 1-1,-1-1 0,0 1 1,7 12-1,37 91 34,-36-76-29,35 63 0,-47-94-12,0 0-1,0 0 1,1 0-1,0 0 1,0-1-1,0 0 0,0 0 1,1 0-1,0-1 1,0 0-1,0 0 1,0 0-1,1-1 0,-1 0 1,1 0-1,0-1 1,0 0-1,0 0 1,0 0-1,1-1 0,8 0 1,8 0 4,-18 0-2,0-1-1,0 1 1,0-1 0,0 0-1,0-1 1,0 1 0,0-1-1,0 0 1,0-1 0,0 0-1,-1 1 1,1-2 0,-1 1-1,1-1 1,-1 0 0,0 0-1,0 0 1,0-1 0,7-6-1,5-7 9,-1 0 0,0-1-1,-2-1 1,0 0 0,-1-1-1,12-25 1,-23 39-8,-1 1 0,0-1-1,0 1 1,0-1 0,-1 0 0,0-7-1,-2-7-5931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26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3289,'0'0'7569,"0"-3"-9641,0 0 1208,0-1-793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 5009,'0'0'12217,"9"-9"-10499,-22 12-12084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2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3489,'0'0'13609,"4"55"-10503,9 542-730,-16-378-2287,3-100-1147,2-185 49,-1-45-2270,-9 39-2583,-5 26-1950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2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9330,'0'0'9941,"5"-5"-9697,-4 4-209,0-1 0,1 1 0,-1 0 0,0 0 0,0-1 0,1 1 0,-1 0 0,1 0 0,-1 0 0,1 1 0,-1-1 0,1 0 0,-1 1 0,1-1 0,0 1 0,-1-1 0,1 1 0,0-1 0,0 1 0,-1 0 0,1 0 0,0 0 0,0 0 0,-1 0 0,1 1 0,0-1 0,-1 1 0,1-1 0,0 1 0,-1-1 0,1 1 0,-1 0 0,1-1 0,-1 1 0,1 0 0,-1 0 0,1 0-1,-1 1 1,0-1 0,0 0 0,2 2 0,36 29 390,-1 2 0,-2 1 0,-1 2 0,42 58 0,101 177-26,-7-11-293,-160-245-97,22 27-1,-32-41-7,1 0 1,0 0-1,0-1 1,0 1-1,0 0 1,0-1-1,0 0 1,1 1-1,-1-1 1,0 0-1,1 0 0,-1 0 1,1 0-1,-1-1 1,1 1-1,2 0 1,-4-1 4,0-1 1,0 1-1,-1 0 1,1-1-1,0 1 1,0-1-1,-1 1 1,1-1-1,0 1 1,-1-1-1,1 1 1,0-1-1,-1 0 1,1 1-1,-1-1 1,1 0-1,-1 0 1,1 1-1,-1-1 1,0 0-1,1 0 1,-1 0-1,0 0 1,0 1 0,1-1-1,-1 0 1,0 0-1,0-1 1,3-31 100,-2 26-79,2-43 9,-1 0 1,-3 0-1,-2 1 1,-2-1 0,-20-82-1,12 81-38,-7-17-45,4-1-1,3-1 0,-8-130 0,27 227-4985,9 4 562,0 2-3764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2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6361,'0'0'14602,"-6"9"-13984,-6 10-452,0 2 0,2-1 0,1 1 1,0 1-1,2-1 0,-6 30 0,-24 150 690,25-116-647,4 1 1,3-1 0,11 142 0,-4-216-200,0 0 1,1 0-1,0 0 1,1 0 0,0-1-1,0 1 1,1-1-1,1 0 1,0 0 0,12 15-1,-15-21-50,0 0 0,0-1 0,1 0 1,-1 0-1,1 0 0,-1 0 0,1 0 0,0-1 0,0 1 0,0-1 0,1 0 0,-1 0 0,0-1 0,1 1 0,-1-1 0,1 0 0,-1 0 0,1-1 0,0 1 0,-1-1 1,1 0-1,0-1 0,-1 1 0,1-1 0,0 1 0,-1-1 0,1-1 0,5-1 0,-7 1-216,0 1 0,0-1-1,-1 0 1,1 0 0,0 0 0,-1 0 0,1 0-1,3-5 1,14-22-5056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25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79 9282,'0'0'8218,"-1"28"-7892,-8 68 601,-40 174-1,-49 115 806,97-382-1724,-101 377 714,98-522-366,11 71-283,3 1 0,3 0 1,37-115-1,-4 20-75,-29 95 5,2-1 16,-3 0-1,-3-1 1,6-115 0,-19 186 208,0 16-212,0 316 353,0-325-365,0-1 1,0 0-1,1 1 1,0-1-1,0 1 0,0-1 1,0 0-1,1 0 1,3 7-1,-4-11 2,0 1-1,0-1 0,0 0 0,0 0 1,0 1-1,0-1 0,0 0 1,1 0-1,-1 0 0,0-1 0,0 1 1,1 0-1,-1 0 0,1-1 1,-1 1-1,1-1 0,-1 1 0,1-1 1,-1 1-1,1-1 0,-1 0 0,1 0 1,-1 0-1,1 0 0,-1 0 1,1 0-1,0 0 0,-1-1 0,1 1 1,-1 0-1,1-1 0,-1 1 1,1-1-1,-1 0 0,0 0 0,1 1 1,1-3-1,4-1 24,0-1 1,-1 0-1,0-1 1,0 1-1,0-1 1,0-1-1,-1 1 0,0-1 1,8-13-1,34-73 104,-44 86-127,5-11 6,-1-1 0,-1 1 0,0-1 0,-1 0 0,2-27-1,-1-111-50,-6 143 18,-11 114-142,0-9 184,8-42 18,0 4 26,1-1 0,10 90-1,-7-136-61,0 1 0,1 0 0,0-1-1,0 0 1,1 1 0,0-1-1,0 0 1,0 0 0,1 0-1,0-1 1,0 1 0,5 4-1,-6-8 3,-1 0 1,0 1-1,1-2 0,-1 1 0,1 0 0,0 0 0,-1-1 0,1 1 0,0-1 1,0 0-1,0 0 0,0 0 0,0-1 0,0 1 0,1-1 0,-1 1 0,0-1 0,0 0 1,0 0-1,0 0 0,0-1 0,1 1 0,-1-1 0,0 0 0,0 0 0,0 0 1,0 0-1,0 0 0,2-2 0,1 0 10,-1-1 1,0 0-1,0 0 1,-1 0-1,1 0 1,-1-1-1,0 0 1,0 0-1,0 0 1,-1 0-1,0-1 1,5-11-1,-2 5-725,-2-1 0,0 1 0,0-1 0,-1 0 0,1-18 0,-2 0-8065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26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12643,'0'0'11011,"3"-4"-10516,-1 1-440,1 1-1,0-1 1,-1 1 0,1-1-1,0 1 1,0 0 0,1 0-1,-1 1 1,0-1 0,0 1-1,1-1 1,-1 1 0,1 0-1,4-1 1,69-10 182,-23 4-191,-32 2-32,18-4 13,-42 27-13,-12 28 1,-30 68 1,13-36 37,-112 305 153,139-370-140,7-15 166,12-13-41,-7 11-157,1 0 0,-1 1-1,1 1 1,0-1 0,0 1 0,0 1 0,1 0 0,-1 0 0,12 0 0,96 0-1,-29 2 0,-73-1-53,0 1-51,0-1 1,1-1-1,-1 0 1,0-1 0,20-8-1,-35 11 12,0-1 0,-1 0-1,1 0 1,0 0 0,-1 1 0,1-1-1,-1 0 1,0 1 0,1-1-1,-1 0 1,1 1 0,-1-1 0,0 1-1,1-1 1,-1 1 0,0-1-1,0 1 1,1 0 0,-3-1 0,-26-10-2503,-7-4-4048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27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9194,'0'0'15019,"108"0"-14643,-71 0-64,3 0-200,-4 3-16,-4-3-56,-3 0-40,-14 0-144,-15-13-704,0-6-1328,0-4-3978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27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12515,'0'0'11778,"200"-33"-11658,-168 33-120,-10 26-392,-7-6-3369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2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10 245 12163,'0'0'8732,"-2"11"-8320,-1 13-160,0 0-1,2 0 1,1 0-1,0 1 1,6 31-1,-4-43-221,0 0-1,1 0 0,1 0 0,0 0 0,1-1 0,0 0 1,1 0-1,0 0 0,1 0 0,0-1 0,0 0 0,11 10 1,-16-19-30,0 0 0,0 1 1,0-1-1,1 0 0,-1 0 0,1 0 1,0-1-1,-1 1 0,1-1 1,0 1-1,0-1 0,0 0 0,0 0 1,0 0-1,0-1 0,0 1 1,0-1-1,1 1 0,-1-1 0,0 0 1,0 0-1,0-1 0,1 1 1,-1 0-1,0-1 0,0 0 1,0 0-1,0 0 0,0 0 0,0-1 1,0 1-1,-1-1 0,1 1 1,4-5-1,2-2 7,0 0 0,-1 0 1,0-1-1,-1 0 0,0 0 1,-1-1-1,0 0 0,6-13 1,0-3 12,-1-1 0,-2 0 0,0-1 0,-2 0 0,6-52 0,-11 64-13,-1 0 0,0 0 0,-1 0 1,-1 0-1,0 0 0,-2 0 1,1 1-1,-2-1 0,0 1 0,-1 0 1,-1 0-1,-7-16 0,9 25 1,-1-1 0,1 1 0,-1 0 0,0 0 0,-1 0 0,1 1 0,-1 0 0,0 0 0,-1 0 0,1 1 0,-1 0 0,-9-4 0,12 6-8,1 1 1,-1 0-1,1 0 0,-1 0 1,0 0-1,1 1 1,-1-1-1,0 1 0,0 0 1,1 0-1,-1 0 1,0 1-1,0 0 0,1-1 1,-1 1-1,0 0 1,1 1-1,-1-1 0,1 0 1,0 1-1,-1 0 1,1 0-1,0 0 0,0 0 1,0 1-1,0-1 1,-4 6-1,1 0-90,-1 0 0,1 0 0,1 1 0,-1 0 0,2 0 0,-1 0 0,1 0 0,0 1 0,1 0 0,-3 17 0,1 2-1362,2 0 1,1 45-1,2-20-3593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2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9450,'0'0'10226,"7"231"-9418,-7-146-71,0 0-281,0-10-184,0-20-152,0-22-120,0-20-880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2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0 404 9690,'0'0'9634,"12"-23"-9208,35-77-48,-41 83-210,-1-1-1,0 0 0,-1 0 0,-2 0 1,1 0-1,-2-1 0,-1 1 0,-3-36 1,1-1 355,0 34-336,1 14-29,1 11 136,0 17-288,-2 35 31,4 1 0,2 0-1,18 90 1,-20-137-35,17 69 16,2-2 0,55 126 0,-63-184-232,-8-30-527,-9-42-2926,3 47 2565,-8-45-8305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2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3881,'13'-42'18716,"11"48"-18812,0 7 158,0 1 0,-2 2 0,0 0 0,0 1 1,27 30-1,-2-4-18,-15-15-344,58 48 817,-79-67-1437,1-1 0,1 0 0,-1-1 1,1-1-1,24 9 0,-11-12-7918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30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36 8130,'0'0'12054,"-15"-2"-10389,-49 8-1316,64-6-85,7-13-1742,-7 2-1062,0-4-3805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32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0 427 5217,'0'0'8969,"26"2"97,-26 25-8969,-1 32 83,10 71 0,-6-110-174,0-1 0,2 1 0,0-1 0,2 0 0,0 0 0,0-1 0,16 27 0,-16-33-3,1-1-1,-1 0 1,2 0 0,11 12-1,-16-19 6,-1-1-1,1-1 0,0 1 1,0 0-1,0-1 0,0 0 1,0 0-1,1 0 0,-1 0 1,1-1-1,-1 0 0,1 0 1,-1 0-1,1 0 0,9 0 1,-6-1 18,0 0-1,1 0 1,-1-1 0,0 0 0,0 0-1,13-5 1,-17 5-22,0-1 0,-1-1 0,1 1 0,-1-1 1,0 1-1,1-1 0,-1 0 0,0 0 0,-1 0 0,1 0 0,0-1 0,-1 1 0,0-1 0,0 0 0,2-4 0,4-9 14,0 0 0,-2 0 0,10-37 0,-14 44-16,0 0 1,-1 0-1,0 0 1,-1 0-1,0 0 1,0 0-1,-1-1 0,0 1 1,-4-11-1,3 15-17,-1 0 0,1 0 1,-1 0-1,-1 1 0,1-1 0,-1 1 0,0-1 0,0 1 0,-1 1 0,0-1 1,1 1-1,-1-1 0,-1 1 0,1 1 0,-1-1 0,1 1 0,-1 0 0,-12-5 0,2 3-61,1 0-1,-1 1 0,1 1 0,-1 0 1,0 1-1,-25 0 0,2 4-1,25-1 70,1 0 1,-1-1-1,0-1 1,-14-2-1,27 1 9,0 1 0,0-1-1,0 0 1,1 1 0,-1-1 0,1 0 0,-1 1-1,1-1 1,-1 0 0,1 0 0,0 1 0,0-1-1,0 0 1,0 0 0,0 0 0,1-2-1,3-32 26,2 28-16,0 0 1,0 0 0,1 1 0,0 0 0,1 1-1,-1-1 1,1 1 0,0 1 0,18-9 0,2-5-5,33-20 12,-30 19-11,0-1 1,48-42-1,-53 39 5,-13 12-7,0-1 1,21-24 0,-31 32-5,0 0 0,0 0 1,0 0-1,-1 0 0,1 0 1,-1-1-1,0 1 0,-1-1 0,1 0 1,-1 1-1,0-1 0,0-10 1,-1 12-32,0 1 0,0 0 0,0 0 0,0-1 0,-1 1 0,1 0 0,-1 0 0,0 0 0,0-1 0,-2-3 0,2 5-259,-1 1 0,1 0 1,0-1-1,-1 1 0,1 0 0,-1 0 1,0 0-1,1 0 0,-1 0 1,0 1-1,1-1 0,-1 1 1,0-1-1,0 1 0,0-1 1,1 1-1,-1 0 0,0 0 0,-3 0 1,-17-1-9114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3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8002,'6'-4'11368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1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5601,'0'0'5929,"0"-4"-4526,3-20 9576,8 30-10902,21 73 215,4-1-1,79 127 0,116 129-386,-197-288 150,198 285 38,-213-307-16,-11-18-172,-11-21-663,-27-41-3326,8 27-1721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13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1078 11090,'0'0'8596,"-11"-27"-7255,11 5-673,-1-5-321,1-1-1,2 0 1,0 1-1,2-1 1,12-42-1,23-38-266,69-132-1,72-92-43,-118 221-24,-53 89-8,-6 14-561,-3 21-660,-4 54-5472,4-50 2569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13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 10186,'0'0'10656,"-6"0"-9587,3 0-899,6 0 805,238-5 328,-116 2-2272,0 1-5164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1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139 131 8346,'0'0'7992,"-1"-1"-7918,0 1 0,1 0-1,-1 0 1,0 0 0,1 0-1,-1 0 1,0 0 0,0 0 0,1 0-1,-1 0 1,0 0 0,1 1-1,-1-1 1,0 0 0,1 0 0,-1 1-1,0-1 1,1 0 0,-1 1-1,1-1 1,-1 1 0,0-1 0,1 1-1,-1-1 1,1 1 0,-1-1 0,1 1-1,-1 0 1,-5 27 20,1 0 1,1 0-1,2 0 1,2 55-1,0-24-27,0 241 18,-8 204-80,8-487 8,0-9-24,-1 0 0,1 1 0,-1-1 0,-1 0 0,-3 12 0,5-18 17,-1-1 1,0 1-1,0-1 0,1 1 0,-1-1 1,0 1-1,0-1 0,-1 0 0,1 1 1,0-1-1,0 0 0,-1 0 0,1 0 0,0 0 1,-1 0-1,1 0 0,-1 0 0,1 0 1,-1-1-1,0 1 0,1-1 0,-1 1 1,0-1-1,1 0 0,-1 1 0,0-1 1,0 0-1,1 0 0,-1 0 0,-3-1 0,3 1-1,0-1 0,0 0-1,0 1 1,0-1-1,0 0 1,1 0-1,-1 0 1,0 0 0,0 0-1,1-1 1,-1 1-1,1 0 1,-1-1-1,1 1 1,0-1-1,0 0 1,-1 1 0,1-1-1,0 0 1,0 0-1,1 0 1,-1 1-1,0-1 1,1 0 0,-1 0-1,1 0 1,-1 0-1,1 0 1,0-2-1,-2-12 36,1 1-1,1-29 0,0 27 12,3-26 70,1 1 1,2-1-1,3 1 0,16-53 1,-18 68-102,18-68-4,-5 0 1,-4-1-1,-4-1 1,-1-105-1,-10 174 69,-2-1-1,0 0 1,-2 1-1,-1-1 0,-1 1 1,-11-34-1,13 53-7,-5-24 426,-2 77-180,6 14-192,10 117-1,-4-158-128,0-1 0,1 0 1,1-1-1,0 1 0,1 0 0,1-1 0,0 0 1,1-1-1,1 1 0,0-1 0,1-1 0,14 17 0,-22-28-2,1 0 1,-1 0-1,1 0 0,0 0 0,0 0 0,-1-1 0,1 1 0,0-1 0,1 1 0,-1-1 0,0 0 0,0 0 0,0 0 0,1 0 0,-1 0 0,1 0 1,-1 0-1,0-1 0,1 0 0,-1 1 0,1-1 0,-1 0 0,1 0 0,-1 0 0,1 0 0,-1-1 0,1 1 0,-1-1 0,1 0 0,-1 1 1,0-1-1,1 0 0,-1 0 0,5-3 0,-2-1 5,1 0 0,-1-1 0,0 0 0,0 0 0,0 0 0,-1 0 1,0-1-1,0 1 0,-1-1 0,4-8 0,6-19 19,-2-1-1,-1 0 1,-1-1 0,4-38-1,-6 1-8,-1-82 0,3 405-141,-4-197 139,2-1 0,26 92 0,-30-134-12,1 0 0,0-1 0,0 1-1,1-1 1,0 0 0,1 0 0,12 15-1,-16-22 3,-1 0 0,1-1 0,0 1-1,-1 0 1,1-1 0,0 0 0,0 1 0,0-1-1,0 0 1,0 0 0,1 0 0,-1 0-1,0 0 1,1 0 0,-1-1 0,0 1 0,1-1-1,-1 0 1,0 1 0,1-1 0,-1 0 0,1-1-1,-1 1 1,0 0 0,1-1 0,-1 1-1,0-1 1,1 0 0,-1 0 0,0 1 0,0-2-1,0 1 1,0 0 0,0 0 0,0-1-1,0 1 1,0-1 0,0 1 0,-1-1 0,4-3-1,6-9-365,0-1-1,0-1 0,8-17 0,-3-1-3092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16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8370,'0'0'12181,"0"0"-12096,0-1-1,0 0 1,0 1-1,0-1 1,0 0-1,0 1 1,0-1-1,0 0 1,0 1-1,0-1 1,1 0-1,-1 1 1,0-1-1,0 1 1,1-1-1,-1 0 1,0 1-1,1-1 1,-1 1-1,1-1 1,-1 1-1,1-1 1,-1 1-1,1-1 1,-1 1-1,1 0 1,-1-1-1,1 1 1,0-1-1,16-4 55,0 0-1,0 1 0,0 1 1,23-2-1,0-1-60,65-5 28,1 5 1,117 7 0,-71 2-79,14-3 53,346-7 55,-235-24-71,-158 14-58,136 0 0,-160 16-4,-1 5 0,136 22 0,-171-17 6,1-3 0,72-3 0,20 2 4,-149-5-13,244 13-469,-234-12 198,-32-6-942,-20-14-3420,-10-4-6080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17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90 767 1528,'0'0'19435,"-4"7"-19288,-1 0-63,2 0 0,-1 0 0,1 1-1,0-1 1,0 1 0,1 0 0,0 0 0,1-1 0,0 2 0,0-1 0,0 13 0,2-7 2,0-1 1,0 0 0,2 1-1,-1-1 1,2 0 0,0 0-1,7 15 1,-7-17-48,1-1 0,1 0 1,0 0-1,1 0 0,0-1 0,0 0 0,1 0 1,15 13-1,-18-17-40,2-1 0,-1 1 0,0-1 0,1-1 0,0 1 0,0-1 0,0 0 0,0-1 1,0 0-1,1 0 0,-1 0 0,1-1 0,-1 0 0,9-1 0,7 1 5,-16-1 11,0 1 0,0-1 1,0-1-1,0 1 1,0-1-1,11-3 0,-15 2-6,-1 1 0,1 0 0,-1-1 0,1 0 0,-1 1 0,0-1 0,1 0-1,-1 0 1,0-1 0,0 1 0,0 0 0,-1-1 0,1 1 0,-1-1 0,1 1 0,-1-1 0,0 0 0,0 1-1,1-5 1,2-2 20,-1 0 0,0-1 0,-1 1-1,0 0 1,-1-1 0,1 0-1,-2 1 1,1-1 0,-2 0 0,1 1-1,-1-1 1,-1 0 0,1 1-1,-2-1 1,1 1 0,-1 0 0,-1 0-1,0 0 1,0 0 0,-1 1-1,0-1 1,0 1 0,-1 0 0,0 1-1,0-1 1,-1 1 0,0 1-1,0-1 1,-9-5 0,-14-7-10,-2 2 1,0 1 0,-1 1-1,-41-12 1,-5-2-13,77 28-7,0 0 0,0 1-1,0-1 1,0 0 0,0-1-1,0 1 1,0 0 0,0 0-1,1-1 1,-1 1 0,0-1-1,1 0 1,-1 1 0,1-1-1,0 0 1,-1 0 0,0-2-1,2 2 2,-1 0 0,1 0-1,0 1 1,0-1-1,0 0 1,0 0 0,0 0-1,1 0 1,-1 0-1,0 1 1,1-1 0,0 0-1,-1 0 1,1 0-1,0 1 1,0-1 0,0 0-1,0 1 1,0-1-1,2-1 1,18-23 5,2 1 1,1 1-1,1 1 0,1 1 1,1 2-1,31-19 0,-20 14-1,-1-3 0,47-44 0,-75 63 33,0-2 1,-1 0-1,0 0 1,-1 0 0,0-1-1,0 0 1,-2 0 0,1 0-1,-2-1 1,6-21-1,-9 27-205,1 1-1,-1 0 0,-1 0 1,1 0-1,-1-1 0,0 1 1,0 0-1,-1 0 0,0-1 0,0 1 1,0 0-1,-1 0 0,0 0 1,0 0-1,-1 0 0,0 1 1,0-1-1,0 1 0,0 0 1,-1 0-1,0 0 0,0 0 0,0 0 1,-8-5-1,-30-20-8564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19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15539,'0'0'4749,"26"4"-4403,45 5-34,79 1 0,-117-11-85,0-2-1,65-13 1,-31 10-1473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27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7842,'0'0'11546,"0"-9"-10436,0-23-175,0 24-198,14 8 175,-6 0-889,0 1 0,-1 1 0,1 0 0,-1 0-1,1 0 1,-1 1 0,0 0 0,0 0 0,0 1 0,0 0-1,11 9 1,10 9 72,33 33 0,-41-37-84,68 64-2194,-57-57-3324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19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14771,'0'0'7226,"192"7"-6810,-127-4-128,0 0-136,0 1-56,-7 5-48,-10 1-48,-12 0-376,-18 0-1000,-11-7-1617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2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10786,'0'0'10242,"4"1"-7215,29 5-2956,13 2-17,14 2-11,-1 2 0,111 39 0,-13 2-87,-156-52 51,0 0 0,0 0 0,1 0 0,-1 0 0,0 0-1,0 0 1,0 0 0,-1 0 0,1 1 0,0-1 0,0 0 0,-1 1 0,1-1-1,0 0 1,-1 1 0,0-1 0,1 1 0,-1-1 0,0 0 0,1 1-1,-1-1 1,0 1 0,0-1 0,0 1 0,-1-1 0,1 1 0,0-1 0,0 1-1,-1-1 1,1 1 0,-1-1 0,0 2 0,-25 56-12,17-43 34,-5 19 6,-2-2 0,-1 0 0,-2-1 0,-1-1 0,-2 0 0,-46 50 0,38-55 67,0-2-1,-55 34 0,9-8-1,74-48-95,1-2-4,0 1 0,0-1-1,0 1 1,1 0-1,-1-1 1,0 1-1,0 0 1,1 0 0,-1 0-1,0-1 1,1 1-1,-1 0 1,1 0 0,-1 0-1,1 0 1,0 0-1,-1 0 1,1 1-1,-1 2 2,1-4 190,-4 38 196,0-28-349,1-1 0,-2 1 0,1-1 0,-1 0 0,-1-1-1,-7 11 1,-11 18-3,24-37-35,-1 1 0,1-1 0,0 1 0,-1-1 1,1 1-1,0-1 0,0 0 0,0 1 0,0-1 0,-1 1 0,1-1 0,0 1 1,0 0-1,0-1 0,0 1 0,0-1 0,0 1 0,0-1 0,0 1 0,0-1 1,1 1-1,-1-1 0,0 1 0,0-1 0,0 0 0,1 1 0,-1-1 1,0 1-1,0-1 0,1 1 0,-1-1 0,0 0 0,1 1 0,-1-1 0,0 1 1,1-1-1,-1 0 0,1 0 0,-1 1 0,1-1 0,-1 0 0,1 0 0,-1 1 1,1-1-1,24 4-6,-20-3 15,58 6 163,1-3 0,82-6 0,36 3-103,4 5-35,-179-5-1097,-7-1 929,1 1-1,0-1 1,-1 0-1,1 0 1,0 0-1,-1 0 1,1 0-1,0 0 0,-1 0 1,1 0-1,0 0 1,-1 0-1,1 0 1,0-1-1,-1 1 1,1 0-1,0 0 1,-1-1-1,1 1 1,-1 0-1,1-1 0,0 1 1,-1 0-1,1-1 1,-1 1-1,1-1 1,-1 1-1,1-2 1,10-12-5168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2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9210,'0'0'8947,"10"0"-3009,41 0-5608,-3 2-189,0 3-1,0 2 1,0 1-1,-1 3 1,65 24-1,-102-33-53,-1 0 0,1-1 0,0 0 0,0 0 0,0-1 0,17-2 0,11 1-129,-38-39-5582,0 24-2544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0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8970,'0'0'6480,"0"-7"-1000,3 48-5121,1 0 1,19 76-1,-4-25-240,71 570 464,-33 15-279,8 65 160,-14-392-384,7 84 38,-44-250-100,29 319 29,-26-287-22,-16 317-1,-12-321-25,-2 118 2,31 301-662,-20-659-409,-1 0 1,-1 0-1,-2 1 1,-16-50-1,-3-1-5317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03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494 382 8754,'0'0'1045,"-35"0"-890,-13 1-91,-107-2 87,150 0-149,1 0 0,-1-1 0,1 1 0,-1-1 0,1 0 0,0 0 1,0 0-1,0 0 0,0-1 0,0 0 0,0 0 0,1 0 0,-1 0 0,1 0 0,0-1 1,0 1-1,0-1 0,0 0 0,-2-6 0,3 6 3,-1 0 0,0 0-1,1 0 1,-2 0 0,1 0 0,0 1 0,-1-1 0,1 1-1,-1 0 1,0 0 0,0 0 0,0 1 0,0 0 0,-1-1-1,1 1 1,0 1 0,-1-1 0,0 1 0,-5-2 0,-4 2 483,-38-1-538,21 5 7944,31-4-7675,0 0 0,0 0 0,0 0 0,1 0-1,-1 0 1,0 0 0,1 0 0,-1 0 0,1 0 0,-1 0 0,1 0 0,-1 1 0,1-1-1,0 0 1,-1 0 0,1 1 0,0-1 0,-1 0 0,1 1 0,0-1 0,0 0 0,1 0-1,41-12 104,1 1 0,0 2-1,0 2 1,61-2 0,186 6 42,-164 6-283,506-2 139,-363-18-122,-1 0-50,-238 18-45,25-1 3,-1 3-1,93 14 1,-48 4 26,1-5 1,168 5 0,-60-22-19,-13-2 0,263 29 0,-209 2-10,261-5 0,177-2 57,-630-18-60,608-12 11,-466 2-46,-25 2-3,237 21 0,-270-5-34,1-6 0,263-27 0,-303 14 17,-1 4-1,134 11 1,-99 15-50,-84-11 68,72 4 0,40-12 32,175-22 0,-56-3-15,256-33-507,11-47-1057,-364 67 1304,275-45 271,-354 65-152,-65 15-3782,-61 1-1990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05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7 7922,'0'0'6720,"6"-5"-5973,-6 5-670,0 0 0,0 0 1,0 0-1,0 0 0,0 0 1,0-1-1,0 1 0,0 0 0,0 0 1,0 0-1,1 0 0,-1 0 1,0 0-1,0 0 0,0 0 1,0 0-1,0 0 0,0 0 1,0 0-1,1 0 0,-1 0 0,0 0 1,0 0-1,0 0 0,0 0 1,0 0-1,1 0 0,-1 0 1,0 0-1,0 0 0,0 0 1,0 0-1,0 0 0,0 0 1,1 0-1,-1 0 0,0 0 0,0 0 1,0 0-1,0 0 0,0 0 1,0 0-1,0 0 0,0 1 1,0-1-1,1 0 0,-1 0 1,0 0-1,0 0 0,0 0 0,0 0 1,0 0-1,0 1 0,0-1 1,0 0-1,0 0 0,0 0 1,0 0-1,0 0 0,0 0 1,0 1-1,0-1 0,0 0 1,0 0-1,0 0 0,0 0 0,-2 52 73,-2 0 0,-3-1-1,-15 63 1,-53 149-228,59-210 90,6-20-88,4-11-66,0 1-1,-2-2 0,-1 1 0,0-1 0,-20 32 0,29-52 142,-1 0-1,0 0 1,1 0 0,-1 0-1,0 0 1,1 0-1,-1 0 1,0 0 0,0 0-1,0 0 1,0-1-1,0 1 1,0 0-1,0-1 1,0 1 0,0 0-1,0-1 1,0 1-1,0-1 1,0 0 0,-1 1-1,1-1 1,0 0-1,0 0 1,0 0-1,-1 0 1,1 0 0,0 0-1,0 0 1,0 0-1,-1 0 1,1-1 0,0 1-1,0 0 1,0-1-1,0 1 1,-2-2 0,1 0 5,0 1 0,0-1 1,0 0-1,1 0 1,-1 0-1,1 0 0,0 0 1,-1-1-1,1 1 1,0 0-1,0-1 1,1 1-1,-1 0 0,0-1 1,1 1-1,-1-4 1,0-9-6,1-1 1,0 1-1,1 0 1,1 0-1,0 0 1,9-29-1,3 4-48,22-44-1,1 1 33,67-217 9,-100 255 745,-4 35 532,0 30-775,0 30-278,10 68-1,-7-97-220,2 0 1,0 0-1,0 0 0,2 0 1,16 31-1,-22-48-15,1 0-1,1-1 1,-1 0 0,0 1 0,1-1 0,0 0-1,0 0 1,0 0 0,0-1 0,0 1-1,0-1 1,1 1 0,-1-1 0,8 3-1,-10-5 15,1 1 0,0-1 0,0 0 0,0 0 0,-1 0 0,1 1 0,0-2 0,0 1 0,0 0 0,-1 0 0,1 0 0,0-1 0,0 1 0,0-1 0,-1 0 0,1 1 0,0-1 0,-1 0 0,1 0 0,-1 0 0,1 0 0,-1 0 0,0-1 0,1 1 0,-1 0 0,0-1 0,0 1 0,0 0 0,0-1 0,0 1 0,0-1 0,0 0 0,1-3 0,9-20 22,-2 0 0,-1-1 1,-1 0-1,-1-1 0,3-27 0,3-97 162,-14 207-186,3 55 2,-1-101 5,2 0-1,-1 0 0,2 0 0,-1 0 0,1 0 0,1 0 0,0-1 0,6 13 0,-10-21-4,1 1 0,0-1 0,-1 1 0,1-1 1,0 0-1,0 1 0,0-1 0,0 0 0,0 1 0,0-1 1,0 0-1,0 0 0,1 0 0,-1 0 0,0 0 0,1 0 1,-1 0-1,1-1 0,-1 1 0,1 0 0,-1-1 0,1 1 1,-1-1-1,1 0 0,0 1 0,-1-1 0,1 0 0,-1 0 0,1 0 1,0 0-1,-1 0 0,1 0 0,-1-1 0,1 1 0,0-1 1,-1 1-1,1-1 0,-1 1 0,1-1 0,-1 0 0,1 0 1,0-1-1,3-1-63,-1-2 0,1 1 0,-1-1 0,0 1 1,-1-1-1,1 0 0,-1-1 0,0 1 0,0 0 0,3-10 1,5-17-1569,-2-1 1,6-36 0,-6 7-7610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2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4729,'0'0'14762,"0"9"-14722,2 145 552,0-16-4266,-2-152-1653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2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10802,'0'0'6386,"14"180"-6386,-6-145 0,-8-9-200,0-9-929,0-11-2743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25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11867,'0'0'6593,"15"101"-6689,-15-49-864,0-6-1329,0-10-3608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25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2601,'0'0'17251,"-109"143"-17835,109-133-704,14 3-721,1 0-1895,-4-3-2370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30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9378,'0'0'10698,"29"0"-8515,191 15 234,-3-1-2342,-89-4-1144,-130-15 463,-2-6-551,-1 2 1,0-1-1,-1 0 1,-8-11-1,-12-14-6262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2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9570,'0'0'10522,"-36"88"-10474,32-42-48,-3 3 0,3 0-40,-3 9-568,3-15-1024,-3-8-3585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2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5945,'0'0'8282,"0"189"-8282,0-167-88,0-9-184</inkml:trace>
  <inkml:trace contextRef="#ctx0" brushRef="#br0" timeOffset="1">0 271 6145,'0'0'4833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2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8634,'0'0'7681,"0"202"-7681,0-78-664,0-20-1328,0-19-1241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27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6913,'0'0'2753,"-4"166"-2857,15-130-680,0-7 200,0-2 584,-7-1 120,-1-7 536,-3 1-144,0-4-280,0 0-232,0 27-200,0-7-2409,0 6-2312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2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4825,'0'0'6521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28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7538,'0'0'4601,"0"3"-4601,4 20 8,-4 29 48,0-3-56,0 6-2081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1:2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7314,'0'0'3480,"0"176"-6456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21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 11202,'0'0'10043,"-5"-8"-7322,34 26-2576,-1 1 0,-1 1-1,-1 2 1,-1 0-1,-1 2 1,0 0-1,-2 2 1,-2 0 0,33 55-1,6 23-160,63 156 0,-109-230 65,11 27-46,6 13 12,2 0 0,63 97 0,-85-154-25,-10-19-195,-16-25-693,-9 1-659,-15-20-5267,13 15-4926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22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1060 12683,'0'0'10842,"69"-170"-10106,0 43-128,-4-6-176,4-14-168,0 0-120,-26 37-63,-3 9-65,-15 29 32,-14 30-48,-11 32 0,0 26-529,0 30-1183,0 3-3793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22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14 464 7378,'0'0'14611,"-2"-7"-13867,-1-4-639,0-1 0,1 1 0,1 0 0,0 0 0,0-1 0,1 1 0,0-1 0,1 1 0,0 0 0,1-1 0,0 1 0,1 0 1,1 0-1,-1 1 0,1-1 0,1 1 0,0-1 0,1 1 0,0 1 0,0-1 0,14-14 0,-18 22-104,-1 0 0,1 1 0,0-1 0,0 1 0,0-1 1,0 1-1,0 0 0,0-1 0,0 1 0,0 0 0,0 0 0,1 1 0,-1-1 0,0 0 0,1 1 0,-1 0 0,0-1 1,1 1-1,-1 0 0,5 0 0,-4 1 0,0 0 0,1 1 0,-1-1 0,0 0 0,1 1 0,-1 0 0,0 0 0,0 0 0,0 0 0,-1 0 0,1 0 0,3 5 0,7 8 3,-2 1-1,0 1 0,-1-1 0,10 22 0,-12-22 1,0-1-3,0-1 0,0-1 1,1 0-1,1 0 0,17 18 0,-22-27 1,0 0-1,1 1 1,-1-2 0,1 1-1,0-1 1,0 0-1,0 0 1,0 0-1,0-1 1,1 0-1,-1 0 1,1-1-1,-1 0 1,1 0 0,12 0-1,-6-1 22,1 0-1,0-1 1,0-1-1,0 0 1,0-1-1,20-7 1,-28 8-16,-1-1 1,0 1-1,1-1 0,-2 0 1,1 0-1,0-1 0,0 0 1,-1 1-1,0-1 0,0-1 1,0 1-1,0-1 0,-1 1 1,0-1-1,0 0 0,0-1 1,0 1-1,3-10 0,3-18-182,-1-1-1,-2 0 0,-2 0 0,0 0 0,-3-1 0,0 1 0,-7-49 0,-4 54-3126,-7 13-4223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30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8210,'0'0'16979,"163"46"-16739,-105-33-96,-4-4-72,-3-2-72,-11-4 0,3-3-480,-14-23-792,-4-12-3225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2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9554,'0'0'10236,"0"-7"-9278,0 11-224,4 65-212,19 102 1,-9-80-134,14 98 29,28 243-219,-55-345-196,-1-86-154,-8-36-1404,-6-68-5360,7 51 50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28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 8266,'0'0'12637,"0"-7"-11595,1-24-261,-1 30-756,0 0 0,1 0 0,-1 1 0,0-1 0,1 0 0,-1 1 0,1-1 0,-1 1 0,1-1 0,-1 0 0,1 1 0,0-1 0,-1 1 0,1-1 0,0 1 0,-1 0 0,1-1 0,0 1 0,-1 0 0,1-1 0,0 1 0,0 0 0,0 0 0,-1 0 0,1 0 0,0-1 0,0 1 0,-1 0 0,1 0 0,0 1 0,0-1 0,1 0 0,27 3 53,-28-3-43,11 4 4,0 0 0,0 0 0,0 1 0,-1 1 0,0 0 0,0 0 0,-1 1 0,1 1 0,14 14 0,84 88 172,-104-105-197,65 79 206,75 120 0,-80-108-145,81 92 0,-126-170-56,-19-18-14,-1 0 0,0 0-1,1 0 1,-1 0-1,0 0 1,0 0-1,1 0 1,-1 0-1,0 0 1,1 0 0,-1 0-1,0 0 1,1 0-1,-1 0 1,0 0-1,1 0 1,-1 0-1,0 0 1,1 0-1,-1 0 1,0 0 0,0-1-1,1 1 1,-1 0-1,0 0 1,0 0-1,1-1 1,-1 1-1,0 0 1,0 0 0,1 0-1,-1-1 1,0 1-1,0 0 1,0-1-1,1 1 1,0-5 41,0-1 0,0 1 0,-1 0 0,1 0 0,-1 0 0,-1-8 0,1-4-61,0 1 37,1-43 21,-3 0 0,-2 0 0,-18-91-1,-30-37-17,-11-46 47,53 187-241,3-1 0,-5-94 0,13 141 145,-1 0 0,0 0 1,0 0-1,0 0 0,0 0 1,0 0-1,0 0 0,0 0 0,1 0 1,-1 0-1,0 0 0,0 0 1,0 0-1,0 0 0,0 0 1,0 0-1,0 0 0,1 0 1,-1 0-1,0 0 0,0 0 0,0 0 1,0 0-1,0 0 0,0 0 1,1 0-1,-1 0 0,0 0 1,0 0-1,0 0 0,0 0 0,0 0 1,0 0-1,0 0 0,0 0 1,0-1-1,1 1 0,-1 0 1,0 0-1,0 0 0,0 0 1,0 0-1,0 0 0,0 0 0,0 0 1,0-1-1,0 1 0,0 0 1,0 0-1,0 0 0,0 0 1,0 0-1,0 0 0,0-1 1,0 1-1,0 0 0,0 0 0,0 0 1,0 0-1,0 0 0,0 0 1,0 0-1,0-1 0,0 1 1,0 0-1,0 0 0,-1 0 0,1 0 1,0 0-1,9 12-1167,7 21-974,3 17-2068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28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6433,'0'0'13359,"-5"3"-12648,1 0-633,0 1-1,0-1 1,0 1-1,1 0 1,-1 0 0,1 0-1,0 1 1,0-1 0,1 1-1,-1 0 1,-2 6-1,-19 66 357,18-59-317,-11 54 124,2 1 0,4 0 0,3 1 0,3 0 0,3 1 0,10 87 0,-6-142-201,2 0 0,0 0 0,2-1 1,0 1-1,1-1 0,1-1 0,0 1 0,2-1 1,18 27-1,-21-36-96,0 0 0,0-1 0,1 1 1,1-1-1,0-1 0,0 1 0,19 11 1,-21-16-167,-1 0 1,1 0 0,0 0 0,0-1 0,1 0 0,-1 0 0,0-1 0,1 0 0,-1 0 0,0-1 0,1 0 0,-1 0-1,9-2 1,1-3-4108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30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11242,'0'0'9895,"11"-4"-9534,19-8-199,1 2 0,0 1 0,1 1 0,0 1 0,38-1 0,-66 7-161,0 1 0,0 0 0,0 0 0,0 0 0,0 1-1,0-1 1,-1 1 0,1 0 0,0 0 0,4 3 0,-6-3-1,-1 1 0,1-1 1,-1 1-1,0 0 0,1 0 1,-1 0-1,0 0 0,0 0 1,0 0-1,-1 0 0,1 0 1,0 0-1,-1 0 0,0 0 1,1 0-1,-1 0 0,0 1 1,0-1-1,0 4 0,0 10 3,0 0-1,-1 1 1,-1-1-1,0 0 1,-1 1-1,-1-1 1,0-1-1,-1 1 1,-1 0-1,-1-1 1,0-1-1,0 1 1,-2-1-1,0 0 1,-14 16-1,19-24 19,3-5-12,1 0 1,-1-1 0,1 1 0,-1 0-1,1 0 1,-1 0 0,0-1 0,1 1 0,-1 0-1,0-1 1,0 1 0,1-1 0,-1 1-1,0-1 1,0 1 0,0-1 0,0 1 0,0-1-1,0 0 1,0 0 0,0 1 0,-1-1 0,5-22 224,-2 20-236,-1 0 0,1 0 0,0 1-1,0-1 1,0 1 0,0-1 0,0 0 0,0 1-1,0 0 1,0-1 0,1 1 0,-1 0 0,1 0-1,-1-1 1,1 1 0,-1 0 0,1 1-1,0-1 1,-1 0 0,1 0 0,0 1 0,0-1-1,0 1 1,-1-1 0,1 1 0,0 0 0,0 0-1,0 0 1,0 0 0,0 0 0,-1 0 0,4 1-1,-2 0-2,0 0 1,-1 0-1,1 0 0,0 0 0,-1 0 0,1 1 0,-1 0 0,1-1 0,-1 1 0,0 0 1,1 0-1,-1 0 0,0 0 0,0 1 0,-1-1 0,1 0 0,0 1 0,-1 0 0,2 3 1,7 22-3,-2 1 1,-1 0-1,-1 0 1,-1 1-1,-2-1 1,-1 47-1,-2-74 8,0-1 0,0 1-1,0-1 1,-1 1 0,1 0-1,0-1 1,-1 1 0,0-1-1,1 1 1,-1-1 0,0 1-1,1-1 1,-1 0 0,0 1-1,0-1 1,0 0 0,-1 0-1,1 0 1,0 1 0,0-1-1,0 0 1,-3 1 0,-1 0 34,1 0-1,-1 0 1,1 0 0,-1-1 0,1 0-1,-1 0 1,-9 1 0,2-1 29,0-1-1,0 0 1,0-1-1,0 0 1,0-1-1,-12-3 1,16 2-129,1 0 1,0 0-1,0-1 0,0 0 1,0-1-1,-7-5 1,-5-9-4184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31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5 138 8834,'0'0'10942,"0"26"-10239,-2-1-531,1-11-106,0-1 0,0 1 0,1-1 0,1 1 0,1-1 1,-1 0-1,2 0 0,0 0 0,1 0 0,7 18 0,-6-19-26,2 1 0,0-1 0,0 0 0,1 0 0,0-1-1,11 11 1,-15-17-28,2 0-1,-1 0 0,1-1 0,-1 0 0,1 0 1,0 0-1,1-1 0,-1 0 0,1 0 0,-1 0 0,1-1 1,0 0-1,13 2 0,-12-3 0,0 1 0,1-2 0,-1 1 1,0-1-1,0 0 0,1 0 0,-1-1 0,0-1 0,0 1 0,0-1 0,0 0 1,0-1-1,0 0 0,-1 0 0,1-1 0,-1 0 0,0 0 0,0-1 0,0 0 1,-1 0-1,0 0 0,0-1 0,0 0 0,0 0 0,-1-1 0,0 1 0,-1-1 1,5-9-1,0 1 69,-2 0 1,0-1 0,-1 0-1,0-1 1,-2 1 0,0-1-1,0 0 1,-2 0 0,0 0-1,-1 0 1,-2-27 0,1 36-55,0 1 1,-1-1-1,0 1 0,-1 0 1,0-1-1,0 1 1,0 0-1,-1 0 1,0 0-1,0 1 1,-1-1-1,0 1 0,0 0 1,0 0-1,-1 0 1,0 0-1,0 1 1,0 0-1,-1 0 1,0 0-1,0 1 1,0-1-1,0 2 0,-1-1 1,1 1-1,-1 0 1,0 0-1,-10-2 1,7 2-49,1 1 1,0 1-1,-1 0 1,0 0-1,1 0 1,-1 2-1,0-1 1,1 1-1,-1 0 1,1 1-1,-1 0 1,1 1-1,-18 7 1,15-3-599,0 0-1,1 0 1,0 2-1,0-1 1,1 2-1,0-1 1,0 1-1,1 1 1,-8 12-1,-19 30-9760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31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11330,'0'0'10603,"11"251"-9827,-11-153-488,-18-7-288,4-13 0,3-19-1024,0-23-2905,7-20-8554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35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15 399 10986,'0'0'7123,"2"-17"-7109,14-216 1200,-15 209-792,-4-43 906,2 62-1204,0 1-1,0 0 1,0 0-1,0 0 1,-1 0-1,1 0 0,-1 1 1,0-1-1,-1 0 1,1 1-1,-1 0 1,1-1-1,-6-4 1,8 21 220,7 199-117,36 226 0,-28-376-120,-9-49-1115,-10-40-2585,-5-2-4045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3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330 137 5697,'0'0'11600,"1"-12"-11496,2-2 6,-1 3 265,1-1 1,-2 0-1,0-1 0,0 1 1,-3-23-1,1 33-295,0 1 1,-1 0-1,1-1 1,0 1-1,-1 0 1,0 0 0,1 0-1,-1 0 1,0 0-1,1 1 1,-1-1-1,0 0 1,0 1-1,1-1 1,-1 1-1,0 0 1,0 0-1,0 0 1,0 0-1,0 0 1,0 0-1,-2 1 1,-48 2 310,45-2-371,0 1 0,0 1 0,0-1 0,1 1 0,-1 0 0,1 1 0,0-1 0,0 1 0,0 1-1,1-1 1,-1 1 0,1 0 0,0 0 0,0 0 0,-6 11 0,-6 7 84,1 1 1,-19 41-1,22-36-32,0 0-1,2 0 1,2 1-1,0 0 1,2 1 0,2 0-1,0 0 1,0 51-1,5-74-69,0 0 0,1-1 0,-1 1-1,2-1 1,-1 1 0,1-1-1,0 1 1,0-1 0,1 0 0,0 0-1,0 0 1,1 0 0,-1-1 0,2 1-1,-1-1 1,1 0 0,0 0 0,0-1-1,0 1 1,1-1 0,0-1-1,0 1 1,0-1 0,1 0 0,-1 0-1,1 0 1,0-1 0,0 0 0,12 3-1,2 0-31,-1-1 0,1 0 0,0-2-1,1 0 1,-1-2 0,0 0 0,1-1-1,35-5 1,-53 4 25,0-1 1,1 1-1,-1 0 0,0-1 0,0 0 1,-1 0-1,1 0 0,0 0 0,0-1 1,-1 0-1,0 1 0,0-1 0,1 0 0,-2-1 1,1 1-1,0 0 0,-1-1 0,1 0 1,-1 0-1,3-5 0,-2 2 7,-1-1-1,1 0 1,-1 1-1,0-1 1,-1 0 0,0 0-1,0 0 1,-1 0-1,0 0 1,-1-10 0,0 16 0,0 0 1,1-1 0,-1 1-1,0 0 1,-1 0 0,1-1 0,0 1-1,-1 0 1,1 0 0,-1 1 0,0-1-1,1 0 1,-1 0 0,0 1-1,0-1 1,0 1 0,0 0 0,0 0-1,-1-1 1,1 1 0,0 1-1,0-1 1,-1 0 0,1 0 0,-1 1-1,1 0 1,0-1 0,-1 1-1,1 0 1,-5 0 0,-2 0-13,0 0 0,1 0 0,-1 1 1,0 0-1,1 0 0,-1 1 0,0 1 0,-8 2 1,6 1-16,1 0 1,-1 0 0,1 1 0,0 0-1,1 1 1,0 0 0,0 0 0,1 1 0,0 0-1,1 1 1,-1 0 0,2 0 0,0 0-1,-9 21 1,11-22-494,1-1 0,0 2 0,1-1 0,0 0 0,0 0 0,1 1 0,0 9 0,1-4-5083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36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12763,'0'0'9586,"221"120"-9298,-166 43 56,-26 62 16,-22 23-144,-7-40-96,-11-61-64,-11-65-56,1-30-48,-19 6-376,7-9-1016,-3-19-3377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3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123 577 9778,'0'0'8185,"-5"8"-7776,1-3-296,1 0 0,0 0 0,0 0 0,1 1 0,-1-1 0,1 1 0,0-1 0,1 1 0,-1 0 0,1 0 0,1 0 1,-1 9-1,0 29 452,0-18-446,0 0-1,2 0 0,1 0 1,8 38-1,-8-57-116,0-1 1,0 0-1,0 1 0,1-1 1,0 0-1,0 0 0,1 0 1,-1-1-1,1 1 0,0-1 1,1 0-1,-1 0 0,1-1 1,0 1-1,1-1 0,-1 0 1,1 0-1,-1-1 0,1 1 0,0-1 1,0-1-1,10 4 0,8-1 6,1 0-1,-1-2 1,1-1-1,-1-1 1,28-2-1,-11 0 19,-40 0-7,1 0 0,-1 0 0,0 0 0,1 0 0,-1-1 0,0 1 0,0 0 0,0-1 0,0 1 0,0-1 0,0 1 0,-1-1 0,1 0 0,0 1 0,-1-1 0,1 0 0,-1 1 0,0-1 0,1 0 0,-1-1 0,1-2 0,5-15-4,-1 4-10,0 0 0,0-1-1,-2 1 1,0-1 0,-1 0 0,0 0 0,-2 0 0,0 0 0,-3-23 0,2 37-5,-1 0 0,0 0 0,1 0 0,-1 0 0,0 0 0,0 0 0,0 1 0,-1-1 0,1 1 0,-1 0 0,1-1 0,-1 1 0,-4-2 0,-45-26 6,34 20-4,-44-28-5,35 20-3,-40-18 1,57 31-13,0 1 1,0 0 0,0 1-1,-1 0 1,0 1-1,1 0 1,-23 0-1,-71 2-76,103 0 78,1-3 12,1 0 0,0 0 0,-1 0 0,1 1 1,0-1-1,0 0 0,1 1 0,-1-1 1,1 0-1,-1 1 0,1 0 0,0-1 0,0 1 1,0 0-1,3-4 0,43-31 35,-26 20-4,15-14 24,-15 11 15,1 0 0,0 2 0,2 1-1,0 0 1,1 2 0,0 1 0,43-16-1,-59 28-58,-1-1 1,0 0-1,0-1 0,0 0 0,0 0 0,-1-1 0,0 0 0,0 0 1,0-1-1,0 0 0,-1-1 0,0 1 0,0-1 0,-1-1 0,0 1 0,0-1 1,-1 0-1,0-1 0,0 1 0,-1-1 0,0 0 0,-1 0 0,1 0 0,-2 0 1,0-1-1,0 1 0,0-1 0,-1-15 0,-1-42 4,0 65-306,0 16-6257,-3 5-4293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13419,'0'0'10186,"-11"24"-9156,23 300-303,-2-119-668,-9-175-55,-1 28 13,3-1 0,2 1 0,3-1 1,18 66-1,-25-119-15,0-1 0,-1-1 0,1 1 0,-1-1 0,1 1 0,0-1 0,0 1 0,0-1 0,1 1 1,-1-1-1,1 0 0,-1 1 0,1-1 0,0 0 0,-1 0 0,1 0 0,3 1 0,-5-36-1,0 29-211,-1-1 0,-1 0-1,1 1 1,-1-1 0,1 1-1,-1-1 1,-1 1 0,1 0-1,0 0 1,-1 0 0,0 0-1,0 1 1,0-1-1,-1 1 1,1-1 0,-1 1-1,0 0 1,1 1 0,-9-5-1,-4-6-2867,-18-16-9657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10698,'0'0'8406,"18"0"-3262,73 1-4869,10 10-110,-65-6-110,47 1-1,-49-5-56,7-1-78,-14-1-4625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1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40 512,'0'0'22645,"145"0"-22293,-90 0-224,-8 0-72,0 0-56,-4-13-536,-14 0-1889,-7 0-5896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3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11450,'0'0'7930,"29"209"-7810,-22-121-16,0-4-32,-3-9-56,-1-13-8,1-16 8,-4-20-16,0-13 0,0-36-2384,0-13-5682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11378,'0'0'7787,"38"-15"-7637,125-43-92,-155 55-57,0 1 0,0 0 0,0 0 0,1 1 0,-1 0 0,0 0 0,1 1 0,-1 0 0,0 0 0,1 1 0,-1 1 0,0-1 0,0 1 0,0 0 0,9 4 0,-6 1 0,0 0 0,0 0-1,-1 1 1,0 0 0,0 0-1,14 17 1,-19-19 0,11 10-5,-1 1-1,0 0 1,-2 1 0,0 1-1,-1 0 1,0 1 0,-2 0 0,-1 1-1,0 0 1,-1 0 0,-2 1 0,0-1-1,-1 2 1,-1-1 0,-2 0 0,0 1-1,-1 0 1,-1-1 0,-4 28-1,3-44 12,-1 0 0,1 0 0,-2 0 0,1 0 0,0 0 0,-1 0 0,0-1 0,-1 1 0,1-1 0,-1 0 0,0 0 0,0 0 0,-1-1 0,1 1 0,-1-1 0,0 0 0,0 0 0,-1-1 0,1 0 0,-1 0 0,1 0 0,-1 0 0,0-1 0,0 0 0,0 0 0,-1-1 0,-5 1-1,-19 3 34,0-1-1,0-1 0,0-2 0,-35-4 0,57 3-64,5 0-155,1 0 0,-1 0 0,1-1 0,0 1 0,-1-1 0,1 0 0,-1 0 0,1 0 0,0 0-1,0 0 1,0-1 0,0 0 0,0 1 0,0-1 0,-3-3 0,-7-8-5172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3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27 249 11723,'0'0'6169,"20"-10"-6100,64-33 86,-78 40-105,-1 0 1,0 0 0,1 0-1,-1-1 1,-1 0-1,1 0 1,0 0-1,-1-1 1,0 1-1,0-1 1,0 0-1,-1 0 1,0 0-1,0-1 1,0 1 0,0-1-1,-1 0 1,0 0-1,0 0 1,-1 0-1,1 0 1,-1 0-1,-1 0 1,1 0-1,-1 0 1,0-1 0,-1 1-1,1 0 1,-3-9-1,2 13-36,0 0 1,0 0-1,0 0 0,0 0 0,0 0 0,-1 0 1,1 1-1,-1-1 0,1 0 0,-1 1 0,0-1 1,1 1-1,-1 0 0,0 0 0,0-1 0,0 1 0,0 0 1,0 1-1,0-1 0,0 0 0,-1 0 0,1 1 1,0 0-1,0-1 0,-1 1 0,1 0 0,0 0 1,0 0-1,-1 0 0,1 0 0,-3 1 0,0 0-25,0-1-1,0 1 1,0 0-1,0 1 1,0-1-1,0 1 1,1 0 0,-1 0-1,1 0 1,-1 1-1,1-1 1,0 1-1,-6 4 1,0 6 26,-1-1 1,2 2-1,0-1 1,-12 23-1,18-30 16,1-1 0,-1 1 0,1 0 0,0 0 0,1 1-1,-1-1 1,1 0 0,0 0 0,1 1 0,-1-1-1,1 1 1,1-1 0,-1 0 0,3 11 0,-1-14-31,-1 0 1,1 0 0,0-1-1,0 1 1,0 0 0,0-1-1,0 1 1,1-1 0,-1 0-1,1 0 1,-1 0 0,1 0-1,0 0 1,0-1 0,0 1-1,0-1 1,0 0 0,0 0-1,0 0 1,0 0 0,7 1-1,8 1 26,1-1-1,27 1 1,-42-3-16,2 0-57,77-2 275,-77 1-405,0 0 0,0 0 1,-1-1-1,1 0 0,-1 0 0,1 0 1,-1-1-1,0 1 0,0-1 0,0-1 0,8-5 1,0-5-4096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4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6689,'0'0'9025,"-14"3"-8462,6-1-482,-51 13 462,54-14-431,0 1 0,1 0 0,-1 0 0,1 0 0,-1 1 0,1 0 0,0-1 0,0 1 0,0 1 0,0-1 0,1 1 0,-4 3 0,7-6-85,1-1 0,-1 1 0,0-1-1,1 1 1,-1-1 0,1 1 0,-1-1-1,1 0 1,-1 1 0,1-1 0,-1 0-1,1 1 1,-1-1 0,1 0 0,-1 0-1,1 1 1,0-1 0,-1 0 0,1 0-1,-1 0 1,1 0 0,0 0 0,-1 0-1,1 0 1,-1 0 0,1 0 0,0 0-1,-1 0 1,2-1 0,30 3 219,-25-2-137,-2 0-100,0 1-1,0-1 1,0 1 0,0 0-1,0 1 1,0-1 0,-1 1-1,1 0 1,-1 0 0,1 1-1,-1-1 1,0 1 0,0 0-1,0 0 1,0 0 0,0 1-1,-1-1 1,1 1 0,-1 0-1,0 0 1,0 0 0,-1 0-1,1 1 1,-1-1 0,3 10-1,1 2-6,-2 1 0,0-1 0,-1 1 1,-1-1-1,0 1 0,-1 25 0,-1-39 5,0 0-1,0 0 1,0 0 0,0 0 0,-1 0-1,1 0 1,-1 0 0,0 0 0,0 0-1,0 0 1,0 0 0,0 0 0,-1-1-1,-3 6 1,4-7 5,-1 1-1,0-1 1,-1 1-1,1-1 1,0 0 0,0 0-1,0 0 1,-1 0 0,1 0-1,0-1 1,-1 1-1,1 0 1,-1-1 0,1 0-1,-1 0 1,1 0-1,-1 0 1,1 0 0,-3-1-1,3 1-19,0 0-1,1 0 1,-1-1 0,1 1-1,-1-1 1,0 1-1,1-1 1,-1 0 0,1 0-1,-1 1 1,1-1-1,0 0 1,-1 0-1,1-1 1,0 1 0,0 0-1,0 0 1,-1 0-1,1-1 1,1 1-1,-1-1 1,0 1 0,0-1-1,-1-2 1,-9-43-1840,10 38 1020,-3-22-4307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9418,'0'0'9379,"6"31"-8803,22 102-214,-26-126-339,0 0 0,0 0 0,1 0 0,0 0 0,0 0 0,0 0 0,1-1 0,0 0 0,0 0 0,1 0 0,0 0 0,0-1 0,0 0 0,11 9 0,-11-11 7,-1-1 1,1 1-1,0-1 1,0 0-1,0-1 1,0 1 0,0-1-1,0 0 1,0 0-1,1-1 1,-1 1-1,0-1 1,0 0-1,1-1 1,-1 1 0,8-3-1,-10 2 30,0 0-1,0 0 1,0-1-1,-1 1 1,1-1-1,-1 0 1,1 1-1,-1-1 1,0 0-1,0 0 1,0 0-1,0-1 1,0 1-1,0-1 1,0 1-1,-1-1 1,1 1-1,-1-1 1,0 0-1,0 0 1,0 1-1,0-1 1,0 0-1,-1 0 1,1 0-1,-1-4 1,2-12 38,-1 0 1,0-1-1,-3-19 1,1 9-145,1-67-160,0 56-2395,0 36-1119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5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10930,'0'0'7746,"-4"209"-7010,4-170-208,0-7-256,15-9-152,3-10-48,-4-13-72,1-3-680,-1-26-1512,-3-7-7178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48 225 14835,'-47'-225'5505,"58"225"-5505,18 0-1664,3 3-5746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40 166 8738,'0'0'9389,"0"33"-9129,6 104-164,-6-134-93,0 1 1,1-1 0,0 0-1,-1 0 1,1 0 0,0 0 0,0 0-1,1 0 1,-1 0 0,1 0-1,-1 0 1,1-1 0,0 1 0,0-1-1,0 1 1,0-1 0,1 0-1,-1 0 1,1 1 0,-1-2 0,1 1-1,5 3 1,-2-3 1,0-1 0,1 1 1,-1-1-1,0 0 0,0 0 0,1-1 0,11-1 1,-8 1-4,-5 0 34,1-1 1,-1 1-1,1-1 1,-1-1-1,1 1 1,-1-1-1,0 0 1,0 0-1,0-1 1,0 1-1,-1-1 1,1 0-1,0 0 1,-1-1-1,0 1 1,0-1-1,0 0 0,0 0 1,-1 0-1,0-1 1,0 1-1,0-1 1,0 0-1,-1 0 1,1 0-1,-1 0 1,0 0-1,1-6 1,2-6 168,-1-1-1,-1 1 1,0-1 0,-1 1 0,-1-1 0,0 0 0,-4-31 0,2 43-202,0-1 0,0 1 0,-1-1 0,0 1 0,0 0 0,0 0 1,-1 0-1,0 0 0,-1 0 0,1 0 0,-1 1 0,0 0 1,0 0-1,-1 0 0,1 0 0,-1 0 0,0 1 0,0 0 1,-1 0-1,1 1 0,-1-1 0,0 1 0,0 0 0,0 1 0,0-1 1,-10-1-1,9 2-241,0 1 0,-1 0 0,1 1 1,0-1-1,-1 1 0,1 1 0,0-1 0,-1 1 1,1 1-1,0-1 0,0 1 0,0 1 0,0-1 1,0 1-1,-10 6 0,-35 32-5588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3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6737,'0'0'15389,"26"3"-13691,-17-6-1629,-1 0 1,0 0-1,0-1 1,0 0-1,0-1 1,-1 0 0,1 0-1,10-10 1,20-12 128,-21 16-176,1 1 1,1 1-1,0 1 1,0 0-1,0 2 1,1 0-1,34-5 1,4 2-16,-11 1-4,90-4-1,-127 14-3,-1 1-1,0 0 1,0 0 0,-1 1-1,1 0 1,-1 1 0,0 0-1,0 0 1,0 1 0,-1-1-1,0 2 1,0-1 0,11 15-1,-14-15 1,0 1 1,-1 0-1,0 1 0,0-1 0,-1 0 0,0 1 1,0 0-1,-1-1 0,1 15 0,-3 77-12,-1-49 10,2-30 5,1-5 8,-1 0 0,-1-1-1,0 1 1,-4 14 0,3-22-6,0-1 1,-1 0-1,1 0 0,-1 0 1,-1-1-1,1 1 1,-1-1-1,0 1 1,0-1-1,0-1 1,-10 9-1,9-8 3,-24 22 13,-2-2 0,-41 27 0,61-45-13,0 0 0,-1-2 0,0 1 0,0-1 0,-1-1 0,1-1 0,-1 1 0,0-2 0,0 0 0,-24 1 0,34-3-6,0 0 0,0 0 1,0 0-1,0 0 0,0 0 0,0-1 0,0 1 0,1-1 0,-1 0 0,0 0 0,0 0 0,0 0 0,1 0 0,-1-1 0,1 1 0,-4-4 0,4 3-153,0-1 0,0 0 0,1 0 0,-1 0 0,1 0 0,0 0 0,0 0 0,0-1 0,0 1 0,1 0 0,0 0 0,-1-1 0,1 1 1,0 0-1,1-5 0,-1-14-4108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13835,'0'0'4393,"0"166"-3121,0-68-344,0 9-536,0-6-208,0-9-119,0-21-65,3-15-97,8-24-479,-4-22-424,1-20-1040,-1-29-2465,-3-13-7850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9946,'0'0'8754,"33"-19"-8339,108-58-273,-137 75-140,-1 1 0,1-1-1,0 1 1,0-1-1,-1 1 1,1 0-1,0 1 1,0-1-1,0 1 1,0-1 0,0 1-1,0 0 1,0 1-1,0-1 1,0 1-1,0 0 1,0 0 0,4 1-1,-4 1 0,0 0 0,0-1 0,0 2-1,0-1 1,-1 0 0,0 1 0,0-1 0,0 1-1,5 7 1,-1-1 3,5 7-2,0 1 1,-2 0-1,0 1 1,-2 0-1,0 0 1,0 0-1,-2 1 1,6 30-1,-5-1-8,-1-1-1,-2 75 0,-4-121 9,-1 1 0,1 0 0,-1 0 0,0 0 0,0-1 0,0 1 0,0 0 0,0-1 0,0 1 0,-1-1 0,1 0 0,-1 1-1,0-1 1,0 0 0,0 0 0,0 0 0,0 0 0,0 0 0,-1 0 0,1-1 0,0 1 0,-1-1 0,1 0 0,-1 0 0,0 1-1,1-2 1,-1 1 0,0 0 0,0 0 0,-3-1 0,-15 4 22,0-1-1,0-1 1,-25 0 0,14-1-125,-25 4-942,14-1-1714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 8194,'0'0'8446,"-33"13"-7633,-101 44-234,128-55-535,1 1 0,-1 0 0,1 0-1,0 0 1,0 0 0,0 1 0,0 0 0,1 0 0,0 0 0,0 1 0,0-1 0,0 1 0,-4 7 0,6-7-13,0 1 0,1-1 0,-1 0 0,1 1 0,0 0 0,1-1 0,-1 1 0,1 11 0,1-13-17,-2-2-10,1-1 1,0 1-1,1 0 1,-1-1-1,0 1 1,0-1-1,1 1 0,-1-1 1,1 1-1,-1-1 1,1 0-1,-1 1 1,1-1-1,0 0 0,0 1 1,0-1-1,0 0 1,0 0-1,0 0 1,0 1-1,0-1 0,0 0 1,1-1-1,-1 1 1,0 0-1,0 0 1,1 0-1,-1-1 0,1 1 1,2 0-1,4 0 13,-1 1 0,1-2 0,-1 1 0,1-1 0,9-1 0,1 1 20,-10-1-22,-1 0-1,0 0 0,0 0 1,0-1-1,0 1 1,0-2-1,-1 1 0,1-1 1,-1 0-1,1 0 1,-1-1-1,11-9 0,4-4-19,-2 0-1,21-26 0,-16 18-188,-23 23 126,0 0-1,0 0 0,0 0 1,0 0-1,0-1 1,0 1-1,0 0 1,-1 0-1,1-1 1,-1 1-1,0 0 0,0-1 1,1 1-1,-2 0 1,1-1-1,-1-3 1,1-4 596,0 9 173,0 14-470,0-5-191,0 0 1,1-1 0,0 1-1,0 0 1,0-1 0,1 1-1,0-1 1,1 0 0,6 14-1,-6-17-35,-1 0-1,1-1 0,0 1 1,0-1-1,0 0 0,0 0 0,0 0 1,1 0-1,-1-1 0,1 1 0,0-1 1,0 0-1,0 0 0,0 0 1,0-1-1,0 1 0,1-1 0,-1 0 1,8 1-1,-8-1-147,0-1 1,1 1 0,-1-1-1,1 0 1,-1 0-1,1 0 1,0 0-1,-1-1 1,0 0-1,1 0 1,-1 0-1,0-1 1,1 1-1,-1-1 1,0 0-1,0 0 1,0-1-1,0 1 1,-1-1-1,1 0 1,-1 1 0,1-2-1,3-4 1,16-26-7952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0 7562,'0'0'10798,"-6"29"-9507,-2 9-977,1-5-34,1 1 0,2 0 0,-1 40 0,4-42-68,-1 14 22,7 67-1,-4-100-224,1 0 0,1 0-1,0 0 1,1 0 0,0 0 0,1-1-1,0 0 1,1 0 0,12 19-1,-16-29 4,0 0-1,0 1 1,0-1 0,0 0-1,0 0 1,1 0-1,-1 0 1,1-1-1,-1 1 1,1-1-1,0 1 1,-1-1-1,1 0 1,0 0 0,0 0-1,0-1 1,0 1-1,0 0 1,0-1-1,5 0 1,-6 0-3,0 0 1,0 0 0,-1-1 0,1 1-1,0-1 1,0 1 0,0-1-1,-1 0 1,1 1 0,0-1-1,-1 0 1,1 0 0,0 0-1,-1-1 1,1 1 0,-1 0-1,0 0 1,1-1 0,-1 1-1,0-1 1,0 1 0,0-1-1,0 0 1,0 1 0,0-1-1,-1 0 1,1 1 0,-1-1-1,1 0 1,-1 0 0,1-3-1,-1 2-3,1 1-1,-1-1 0,0 0 0,0 0 0,0 0 0,0 1 1,-1-1-1,1 0 0,-1 0 0,0 1 0,0-1 0,0 0 0,0 1 1,0-1-1,0 1 0,-1-1 0,1 1 0,-1 0 0,0-1 1,0 1-1,0 0 0,0 0 0,0 0 0,0 1 0,0-1 0,-1 0 1,1 1-1,0 0 0,-1-1 0,1 1 0,-1 0 0,0 0 1,1 0-1,-1 1 0,-3-1 0,-12-3-20,0 1-1,-1 1 1,1 1 0,-26 1-1,26 0 5,7 0-4,-1 1 0,1 0 1,0 0-1,0 1 0,0 0 0,0 1 1,0 0-1,1 1 0,-1 0 1,-13 8-1,19-9 9,1 0 0,-1 0 0,1 1 0,0 0 1,0 0-1,0 0 0,0 0 0,1 1 0,-1-1 1,1 1-1,1 0 0,-1 0 0,0 0 0,1 1 0,0-1 1,1 0-1,-1 1 0,1-1 0,0 1 0,0 0 0,1-1 1,0 10-1,0-13 8,0 0 1,1-1-1,-1 1 1,1-1-1,0 1 1,-1-1-1,1 1 1,0-1-1,0 1 1,0-1-1,0 0 1,0 0-1,0 1 0,0-1 1,1 0-1,-1 0 1,0 0-1,1 0 1,-1 0-1,0 0 1,1-1-1,-1 1 1,1 0-1,0-1 1,-1 1-1,1-1 1,-1 0-1,1 1 1,0-1-1,-1 0 1,4 0-1,67 2 146,-53-3-105,-1 1-23,0-2-1,1 0 1,-1 0-1,0-2 0,0 0 1,0-1-1,-1-1 1,0-1-1,28-15 0,-25 11-1052,-2-1-1,22-18 0,-21 13-4459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8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9130,'0'0'11616,"14"-30"-10685,45-94-393,-54 114-473,0 0 0,1 1 0,0-1-1,8-10 1,-13 20-62,0-1 1,-1 0-1,1 0 0,0 0 1,-1 1-1,1-1 0,0 0 1,0 1-1,0-1 0,0 1 0,0-1 1,0 1-1,0-1 0,0 1 1,0 0-1,0-1 0,0 1 1,0 0-1,0 0 0,0 0 1,0 0-1,0 0 0,0 0 0,0 0 1,0 0-1,0 0 0,0 0 1,0 1-1,0-1 0,0 0 1,0 1-1,0-1 0,1 1 1,-1 1-5,1 0 1,0-1-1,-1 1 1,0 0 0,1 0-1,-1 0 1,0 1 0,0-1-1,0 0 1,0 0 0,0 1-1,-1-1 1,1 0-1,-1 1 1,1-1 0,-1 0-1,0 1 1,0 2 0,1 9-1,10 58 5,-7-41-158,1 0 0,1-1 1,1 1-1,18 44 0,-24-73 135,0 1 0,0-1 0,1 1 0,-1-1 0,1 1 0,-1-1 0,1 0 0,0 0 0,0 0 0,0 0 0,0 0 0,0 0 0,4 2 0,-5-4 23,1 1 0,-1-1 0,0 0 0,0 1 0,1-1-1,-1 0 1,0 0 0,1 0 0,-1 1 0,0-2 0,1 1 0,-1 0 0,0 0 0,1 0 0,-1-1 0,0 1 0,1 0-1,-1-1 1,3-1 0,0 0-86,0-2-1,0 1 1,0 0-1,-1-1 0,1 0 1,-1 0-1,1 0 1,-1 0-1,-1 0 1,1-1-1,4-8 0,4-14-2573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4889,'0'0'11509,"-25"37"-9780,-77 119-633,96-148-1026,0 1 1,1 1 0,0-1-1,0 1 1,1 0 0,0 0-1,1 0 1,0 0-1,1 1 1,0-1 0,1 1-1,0-1 1,1 22 0,0-12-12,0-19-54,0 1 1,0 0-1,1 0 0,-1-1 1,0 1-1,1 0 1,0 0-1,-1-1 0,1 1 1,0-1-1,0 1 0,0 0 1,0-1-1,0 0 0,0 1 1,0-1-1,1 0 1,-1 1-1,0-1 0,1 0 1,-1 0-1,1 0 0,-1 0 1,1-1-1,0 1 0,-1 0 1,1 0-1,0-1 1,-1 1-1,1-1 0,0 0 1,0 0-1,3 1 0,1-1 61,0 0 0,0 1 0,0-2 0,0 1-1,0-1 1,0 0 0,0 0 0,0-1-1,10-4 1,-3-2 20,0-1 0,-1 0 0,0-1 0,0 0 0,-1-1 0,-1-1 0,1 1 0,-2-2 0,0 1 0,0-1 0,-2-1 0,1 0 0,-2 0 0,0 0 0,0 0 0,-2-1 0,4-16 1,-9 47-154,0-1 0,0 1 1,2 0-1,0-1 0,1 1 1,0-1-1,7 20 1,-8-29 68,1 0 1,0-1 0,0 1 0,1-1 0,0 1 0,-1-1-1,2 0 1,-1 0 0,1 0 0,-1-1 0,1 0 0,1 1 0,-1-1-1,1 0 1,-1-1 0,1 1 0,0-1 0,0 0 0,1 0-1,-1-1 1,1 0 0,-1 1 0,1-2 0,0 1 0,-1-1 0,13 2-1,-12-3-4,-1 1-1,1-1 1,0 0 0,0 0-1,0 0 1,-1-1-1,1 0 1,0 0-1,-1-1 1,1 0-1,-1 0 1,1 0 0,7-5-1,-9 4 1,0 0 0,0-1-1,0 0 1,-1 0 0,0 0-1,0 0 1,0 0 0,0-1 0,-1 1-1,0-1 1,0 0 0,0 0 0,0 0-1,-1 0 1,2-8 0,3-62-72,-7 38-14,1 46 87,0 0 0,1-1-1,0 1 1,0-1-1,1 1 1,0-1-1,0 1 1,1-1 0,7 15-1,-8-19 4,1 0 1,0 0-1,0 0 0,0-1 1,1 1-1,-1-1 0,1 0 1,0 0-1,0 0 0,0-1 1,0 1-1,0-1 0,0 0 1,1 0-1,-1-1 0,1 1 1,-1-1-1,1 0 0,0 0 1,5 0-1,3 0 15,-1 0 0,1-1-1,-1 0 1,1 0 0,-1-2 0,0 0 0,1 0 0,-1-1-1,0 0 1,0-1 0,-1-1 0,1 0 0,10-6-1,-16 7-8,-1 0-1,1 0 0,-1 0 1,0 0-1,0-1 0,0 0 1,-1 0-1,0 0 0,0 0 0,0-1 1,-1 0-1,1 0 0,-1 0 1,-1 0-1,1 0 0,-1-1 1,0 1-1,-1 0 0,1-1 1,-1 0-1,-1 1 0,1-1 1,-1 0-1,0 0 0,-2-9 0,1 13 1,1 0 0,-1 1 0,0-1 0,-1 1 0,1 0 0,0-1 0,-1 1 0,1 0 0,-1 0 0,0 0 0,0 0 0,0 0 0,0 0-1,0 0 1,0 1 0,0-1 0,-1 1 0,1-1 0,0 1 0,-1 0 0,1 0 0,-1 0 0,0 1 0,1-1 0,-1 0 0,1 1 0,-1 0-1,0-1 1,-3 1 0,-12-1 14,0 0-1,-36 4 0,53-3-22,-10 2-182,-1 1 0,0 0 0,1 1 0,0 0 0,0 0 1,0 1-1,1 1 0,0 0 0,0 1 0,0-1 1,1 2-1,0-1 0,-9 11 0,11-13-225,-31 29-3657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49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14635,'0'0'8018,"188"-55"-7850,-141 55-168,-7 13-680,-11 7-3945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5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94 626 5153,'0'0'10152,"-2"9"-9996,2-9-157,-1 8 220,-1 0-1,1 0 1,1 0-1,-1 0 1,1 0-1,1 0 1,-1 0-1,1 0 1,4 13-1,11 31 1286,-9-26-952,1 0 0,19 40 0,-22-57-535,0 0 0,1 0 0,0 0 0,1-1 1,0 0-1,0 0 0,1 0 0,0-1 0,0-1 1,12 8-1,-13-9 9,0-1 1,0 0 0,0-1-1,0 0 1,1 0 0,-1-1 0,1 1-1,0-2 1,-1 1 0,1-1-1,0 0 1,0-1 0,0 0-1,0 0 1,13-2 0,-19 1-6,0 0 0,0-1 1,0 1-1,0 0 1,-1-1-1,1 1 0,0-1 1,-1 1-1,1-1 0,-1 0 1,0 1-1,1-1 1,-1 0-1,0 0 0,1-3 1,15-37 27,-13 31-35,-1 0-18,0 1 0,-1-1 1,0 1-1,0-1 0,-1 0 0,0 0 1,-1 0-1,-1 1 0,1-1 0,-2 0 1,1 0-1,-2 1 0,1-1 0,-1 1 1,-1-1-1,0 1 0,-1 0 0,0 1 1,0-1-1,-1 1 0,0 0 0,0 0 1,-1 1-1,0 0 0,-1 0 0,-12-9 1,14 12-29,-1 1 0,1 1 0,-1-1 0,0 1 0,0 1 1,0-1-1,-1 1 0,1 0 0,-1 1 0,1 0 0,-1 0 0,-7 0 1,-19 1-90,-44 4 0,65-3 102,-100 11-388,112-48 1785,1 32-1372,1 0 0,-1 1 0,1-1 0,0 0 0,0 1 0,0-1 0,0 1 0,0 0 0,1-1 1,0 1-1,-1 0 0,1 0 0,1 0 0,-1 0 0,0 0 0,1 1 0,-1-1 0,1 1 0,0-1 0,0 1 1,0 0-1,0 0 0,0 0 0,0 1 0,6-3 0,-2 0-7,0 0 0,-1 0 0,0-1 0,0 0 0,0 0-1,6-6 1,55-86 129,-51 73-126,0-1 1,1 2-1,2 0 0,23-22 0,-8 17-3,-27 24 2,0-1 0,-1-1 1,1 1-1,-1-1 0,0-1 1,-1 1-1,1-1 0,-1 0 1,0 0-1,-1 0 0,0 0 1,5-12-1,-6 7 45,1 0 0,-2 0 0,0-1 0,0 1 1,-1-1-1,-1 0 0,0 1 0,-3-24 0,-3 32 7,-2 13-153,4 11-767,0 0 0,1 1 0,0 31-1,3 5-6130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57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8482,'0'0'14123,"54"36"-13587,-10-19-312,6-4-64,-3 0-32,-3-4-112,-15-5-16,-15-1-288,-6-3-1000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5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8002,'0'0'15715,"79"-13"-15539,-28 9-112,3 4-56,4 0-8,19 0-288,-16 0-1920,-14-9-6146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4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7058,'0'0'9555,"-10"0"-5265,-16 0-2988,17 1-1209,0 0 0,0 1 0,1 0 0,-1 0 0,0 1 0,1 0 0,0 0 0,0 1 0,0 0 0,0 1 0,0-1 0,1 2 0,0-1-1,0 1 1,1 0 0,-1 0 0,1 1 0,0-1 0,1 1 0,-7 12 0,1-2-58,1 1 0,0 0-1,1 1 1,2-1 0,0 2-1,0-1 1,2 1 0,-3 21-1,3-5-7,1 1-1,2-1 0,1 1 1,2 0-1,11 67 0,-8-84-18,1-1 1,1 0-1,0-1 0,2 1 0,0-1 0,1-1 0,0 0 1,2 0-1,0 0 0,1-2 0,0 1 0,22 20 0,-3-11-608,0-1 0,49 29-1,-46-32-280,-25-16-3516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2:5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1 418 11042,'0'0'7449,"5"12"-6924,30 61 519,59 138 1047,-29-22-1449,61 148-413,-123-330-217,-3-5-7,1 0-1,0 0 1,-1 0-1,1 1 1,0-1 0,0 0-1,1 0 1,-1-1-1,0 1 1,0 0-1,1 0 1,0-1 0,-1 1-1,1 0 1,0-1-1,-1 0 1,1 1-1,2 0 1,-3-41 554,-35-399-1,24 353-503,3 19-34,-5-25-30,4 0 0,8-171 0,5 232 4,1 1 1,2 0 0,19-45 0,-21 57 3,9-9-8,-15 26 8,1-1 0,-1 1 0,1-1 0,-1 1 0,1 0 0,-1-1 0,1 1 0,0 0 0,-1 0 0,1-1 1,-1 1-1,1 0 0,0 0 0,-1 0 0,1 0 0,-1 0 0,1 0 0,0 0 0,-1 0 0,1 0 0,-1 0 0,1 0 0,0 0 1,0 1-1,3 1-5,-1 0 0,0 1 1,1-1-1,-1 1 1,0 0-1,-1 0 0,1 0 1,0 1-1,1 2 1,-2-2 4,0-1 1,0-1 0,0 1-1,0 0 1,0 0 0,1-1 0,-1 1-1,1-1 1,0 0 0,0 0-1,0 0 1,0 0 0,0 0 0,0-1-1,0 0 1,4 2 0,180 8 856,3 1-544,-159-11-300,-1 1 0,-1 2-1,1 1 1,0 1 0,-1 2 0,0 1-1,-1 1 1,0 1 0,30 17-1,-20-9 2,2-2-1,0-1 1,1-3-1,0-1 1,1-2-1,0-2 1,0-2-1,45 1 0,-26-5-14,1 3 0,0 2 0,68 18 0,-78-20-198,-47-6 178,0 1-1,0 0 1,0 0 0,0 0-1,0 1 1,0 0-1,0 0 1,0 0-1,0 1 1,0-1 0,-1 1-1,1 0 1,-1 1-1,1-1 1,3 4 0,1 0-81,-8-5 60,-1-1-1,1 0 1,0 1-1,0-1 0,-1 1 1,1-1-1,-1 1 0,1-1 1,0 1-1,-1-1 1,1 1-1,-1 0 0,0-1 1,1 1-1,-1 0 0,1-1 1,-1 1-1,0 0 1,1-1-1,-1 1 0,0 0 1,0 0-1,0-1 0,0 1 1,0 0-1,0 0 1,0 0-1,0-1 0,0 1 1,0 0-1,0 0 0,0-1 1,0 1-1,-1 0 1,1 0-1,0-1 0,0 1 1,-1 0-1,1-1 0,-1 1 1,1 0-1,-1-1 1,0 2-1,-17 17-1950,-7-2-1961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0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0 467 12707,'0'0'4265,"4"-32"-4240,25-232 1189,-28 223-697,-1 25-306,0 1 1,1 0-1,1-1 1,0 1-1,1 0 1,6-17-1,-9 32-208,0-1 1,0 1-1,1 0 0,-1-1 0,0 1 0,0 0 0,1-1 0,-1 1 0,0 0 1,1-1-1,-1 1 0,0 0 0,0 0 0,1 0 0,-1-1 0,1 1 0,-1 0 1,0 0-1,1 0 0,-1 0 0,0 0 0,1-1 0,-1 1 0,1 0 0,-1 0 1,0 0-1,1 0 0,-1 0 0,1 0 0,-1 0 0,0 1 0,1-1 1,-1 0-1,0 0 0,1 0 0,-1 0 0,1 0 0,-1 1 0,0-1 0,1 0 1,-1 0-1,0 0 0,0 1 0,1-1 0,-1 0 0,0 1 0,1-1 0,-1 0 1,0 0-1,0 1 0,0-1 0,1 1 0,-1-1 0,0 0 0,0 1 0,0-1 1,0 0-1,0 1 0,0-1 0,0 1 0,87 465 2242,-74-398-2214,-8-36-17,2 0-1,12 35 1,-18-65 56,-1-51-1344,0 17-3983,0 12-7413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00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3 9962,'0'0'7883,"-4"0"-7396,-10-2-59,-1 2-1,1-1 1,0 2-1,0 0 1,0 0 0,0 2-1,0-1 1,0 2-1,0 0 1,-13 6 0,14-4-314,0 1 0,0 1 0,0 0 1,1 0-1,1 2 0,-1-1 1,1 1-1,1 1 0,-17 21 1,14-13-74,1 0 1,1 0 0,0 1 0,2 0 0,1 1 0,0 0 0,1 0 0,2 1 0,0-1 0,1 1 0,1 0-1,1 1 1,2 32 0,0-51-40,0 0-1,0-1 0,1 1 0,-1-1 1,1 1-1,0 0 0,0-1 1,0 1-1,1-1 0,-1 0 1,1 1-1,0-1 0,-1 0 0,2 0 1,-1 0-1,0 0 0,5 4 1,-2-3 2,0 0 1,0-1 0,1 0 0,-1 0 0,1 0 0,-1-1 0,1 1-1,0-1 1,0-1 0,6 2 0,1-1 4,0 0 0,-1-1-1,1-1 1,0 0 0,0-1 0,-1 0-1,1-1 1,-1 0 0,1-1 0,15-6 0,-18 5-9,1-1 0,-1-1 0,-1 0 0,1 0 1,-1-1-1,0 0 0,0 0 0,-1-1 0,0 0 0,-1-1 1,0 0-1,0 0 0,-1 0 0,0-1 0,0 0 0,-1 0 1,-1-1-1,1 1 0,-2-1 0,0 0 0,0 0 0,1-14 1,-3 24-2,-1-1 1,0 1 0,0-1 0,0 0 0,0 1-1,0-1 1,0 1 0,-1-1 0,1 1-1,-1-1 1,1 1 0,-1-1 0,1 1-1,-1-1 1,0 1 0,0 0 0,1-1 0,-1 1-1,0 0 1,0 0 0,0 0 0,-1 0-1,1 0 1,0 0 0,0 0 0,-1 0 0,1 0-1,0 0 1,-1 0 0,1 1 0,-1-1-1,1 1 1,0-1 0,-1 1 0,0 0 0,1-1-1,-1 1 1,1 0 0,-4 0 0,-1 0-10,0 1 1,0 0 0,0 0-1,1 0 1,-1 0-1,0 1 1,1 0 0,-1 0-1,1 1 1,-7 3 0,2 1-36,0 1 0,0 0 0,1 0 0,1 1 0,-1 0 0,1 1 1,1 0-1,0 0 0,0 1 0,1-1 0,0 1 0,1 1 0,0-1 0,1 1 1,0 0-1,-3 20 0,6-29-123,1 0 0,0 0 0,-1-1 1,1 1-1,0 0 0,0 0 0,1 0 0,-1 0 1,1-1-1,-1 1 0,1 0 0,0 0 0,0-1 1,0 1-1,0 0 0,1-1 0,-1 1 0,1-1 1,-1 0-1,1 1 0,0-1 0,0 0 0,0 0 1,0 0-1,0 0 0,1-1 0,4 4 0,34 13-6782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01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11642,'0'0'12547,"19"0"-12027,13 0-16,8-6-152,-4-4-127,0 3-177,-10 1-40,-8 2-8,-7 1-505,-11-10-967,0 0-2761,0-6-8394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0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13619,'0'0'11018,"159"-29"-10914,-90 13-104,-15-1-1096,-10 4-4921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0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10266,'0'0'6088,"-4"35"-5057,-35 232 204,35-204-400,297-63-324,-291 0-495,-1-1 1,0 0-1,1 0 0,-1-1 1,0 1-1,0 0 1,0 0-1,1-1 1,-2 1-1,1 0 1,0-1-1,0 1 0,0-1 1,-1 1-1,1-1 1,0 1-1,-1-1 1,0 0-1,1-1 1,9-34 578,-8 30-428,-1-1-1,1 0 1,-2 0 0,1 1 0,-1-1 0,0 0-1,0 0 1,-1 0 0,0 1 0,0-1-1,-1 0 1,0 1 0,-1-1 0,0 1 0,-4-9-1,4 11-17,1-1 0,-1 0 0,1 0 0,0 0 0,0 0 0,1 0 0,-1-1 0,1-9 0,-10 65-47,10 88 285,3 154-149,2-219-216,26 142-1,-25-195-7,-5-19-119,-9-23-2947,-4 0-5303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03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10402,'0'0'5513,"-131"280"-5337,84-172-176,18-27-5385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0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 8002,'0'0'7345,"-94"169"-4824,47-58-1033,3 0-880,19 3-608,14-36-1024,11-23-11331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3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6265,'0'0'11900,"6"1"-10578,82 4 2947,-73-6-4106,1 1 1,-1 1-1,1 0 0,-1 1 1,0 0-1,1 1 0,-1 1 1,0 1-1,18 8 0,-25-9-253,1 0-1,-1 0 1,1 0-1,0-1 1,0-1-1,14 3 1,-22-4 84,-1-1 0,0 0 0,0 1 0,0-1 0,1 1-1,-1-1 1,0 1 0,0-1 0,0 1 0,0-1 0,0 1 0,0-1 0,0 1 0,0-1 0,0 1 0,0-1 0,0 1 0,0-1-1,0 1 1,0-1 0,-1 1 0,1-1 0,0 1 0,0-1 0,0 1 0,-1-1 0,1 1 0,0-1 0,-1 0 0,1 1 0,-1 0-1,-8 15 11,-12 5 3,0 2 0,1 0 0,-19 31 0,-29 35-1,-55 50-8,113-129 2,-1 2 0,0 1 0,-19 27 0,29-37 2,1-2 2,104 8-58,303-5 104,-411-16-499,-18-6-1356,-6-4-3064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3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10490,'0'0'12019,"0"4"-11492,2-2-477,-1 0 1,0 0-1,0 0 1,1 0-1,-1 0 1,1 0-1,0-1 1,-1 1-1,1-1 1,0 1 0,0-1-1,0 0 1,0 1-1,0-1 1,0 0-1,0 0 1,1 0-1,-1-1 1,0 1-1,0-1 1,1 1 0,-1-1-1,0 0 1,1 0-1,2 0 1,80 5 362,-61-5-316,22-1 6,23 3-487,-64 0-217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4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9162,'0'0'13001,"1"31"-11334,2-23-1588,0-1 0,0 0 0,0 0-1,1 0 1,0 0 0,0-1 0,1 0-1,8 10 1,10 15 73,94 184 19,-89-156-129,3-1 1,71 101-1,-98-153-45,29 33-130,-31-37 117,0 0 1,0 0-1,0 0 0,1 0 0,-1-1 1,0 1-1,1-1 0,-1 1 1,1-1-1,-1 0 0,1 0 0,0 0 1,-1 0-1,4 0 0,-5-1-325,-12-9-2305,-14-10-2679,-1-2-5515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40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12051,'0'0'11410,"214"-20"-11202,-182 20-136,1 23-72,-11 7-1016,-4-8-5554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41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156 483 8834,'0'0'11150,"8"-20"-10716,15-49 417,-2-2-1,22-143 1,-36 106-809,-7 108-57,0 21-153,-18 297 489,18-24-201,-1-293-95,0-1-1,1 1 0,-1 0 1,0-1-1,0 1 0,1-1 1,-1 1-1,0-1 0,0 0 1,0 1-1,0-1 0,0 0 0,0 0 1,0 0-1,0 1 0,1-1 1,-1 0-1,0 0 0,0 0 1,0 0-1,-2-1 0,-28 0 332,27 1-288,-77-9 388,-21-1-336,102 10-141,3 0-39,35-2 208,0-2-1,-1-2 1,38-10 0,-44 8-290,-1 1-1,1 2 1,0 1 0,0 2 0,52 2-1,-60 5-3076,-11 2-5180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3:4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10898,'0'0'11995,"196"185"-11315,-153-12-168,-10 52-56,-22 19-208,-11-38-128,0-50-56,-26-55-56,-6-19-8,-30 15-232,8-15-1176,-4-27-4009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39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736 1 8426,'0'0'5481,"-105"55"-4889,54-3-120,-14 20 0,-8 13-88,-10 9-208,-4 7-176,7-6-24,4-10-536,18-20-896,18-23-640,22-26-2898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4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1073 1 7602,'0'0'1648,"-271"182"-832,169-84-120,-10 13-136,-4 9-151,7-5-177,4-11 0,18-19-80,22-20-152,11-42-96,21-17-545,15-6-3295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40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1240 215 9690,'0'0'2505,"-185"124"-1857,69-33-640,-3 14 0,10-1-8,22-13 0,18-16-72,22-23-720,22-19-1121,14-27-4672</inkml:trace>
  <inkml:trace contextRef="#ctx0" brushRef="#br0" timeOffset="1">831 0 13259,'0'0'1112,"-196"134"-1112,76-33 0,-10 16 280,10-3-24,19-10-256,25-16-48,22-16-544,28-36-632,19-20-569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4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852 392 4281,'0'0'8010,"-188"94"-6770,68-19-960,-17 17-224,14-1 344,17-6-400,23-11-712,32-21-1024,30-24-1289</inkml:trace>
  <inkml:trace contextRef="#ctx0" brushRef="#br0" timeOffset="1">501 1 11018,'0'0'1801,"-261"143"-2001,167-68-32,18 7 160,29-21-609,25-21-3231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41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751 0 13483,'0'0'0,"-337"238"-1264,235-156-3641,19-20 4264,-8 16 633,15-13-208,15-16-4177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4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891 141 11626,'0'0'2425,"-242"170"-2321,140-95-24,8-10-72,14-10 0,15-16-8,14-13-64,19-13-296,28-13-864,4-13-1249,0-23-6625</inkml:trace>
  <inkml:trace contextRef="#ctx0" brushRef="#br0" timeOffset="1">616 1 14595,'0'0'1728,"-246"101"-2320,141-55 592,10-7 24,19-3-24,18-10-24,22-10-608,69-29-11018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4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1352 166 9842,'0'0'5561,"-297"131"-5969,159-60-480,4 4 640,15 0 240,17-6-64,23-7-440,39-17-376,22-19-449</inkml:trace>
  <inkml:trace contextRef="#ctx0" brushRef="#br0" timeOffset="1">983 0 13595,'0'0'1616,"-272"114"-1616,116-32-368,29-1 368,0 10 88,-3 10-24,32-9-64,47-24-264,30-26-1272,21-32-3201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0 1216,'3'4'21853,"-7"10"-21760,-1 1 0,0 0-1,-1-1 1,-15 25 0,-1 4-16,13-24-55,-72 154 204,-105 320 0,178-459-480,8-33 46,0-8-85,0-74-3045,0 35-2202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42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1117 1 9874,'0'0'1889,"-352"238"-1889,142-92-201,7-2-71,40-34 272,73-57 304,17-14-216,48-39-88,25-17-552,22-45-4617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42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744 421 14563,'-211'114'1768,"1"7"-1768,69-24-128,47-28-8,36-27 64,29-12 24,43-30-1416,41-23-1785,32-33-3568</inkml:trace>
  <inkml:trace contextRef="#ctx0" brushRef="#br0" timeOffset="1">1109 1 13971,'0'0'1616,"-206"35"-1616,65 21-888,-19 16 0,8 9 32,11 4-401,43-17-583,44-32-128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43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 0 9634,'0'0'0,"-225"46"-232,153-40 912,46-6-304,23-3-376,3-23-1728</inkml:trace>
  <inkml:trace contextRef="#ctx0" brushRef="#br0" timeOffset="1">261 137 9282,'0'0'0,"-261"163"-4993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43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1 12875,'0'0'1936,"-185"107"-2384,116-71 112,4-6 280,18-14-520,14-13-3521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43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823 144 16948,'0'0'656,"-189"52"-1328,131-33 496,18-12 176,19-4-1313</inkml:trace>
  <inkml:trace contextRef="#ctx0" brushRef="#br0" timeOffset="1">703 0 14563,'0'0'2345,"-235"75"-2473,129-19-56,5 2 184,10 4 0,12-6-80,24-11-985,26-25-951,22-17-297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44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2051 0 11426,'0'0'2561,"-185"91"-2553,109-55-8,11-6 8,7-11 88,11-6-96,11-9-88,10-4-760,15 0-1473</inkml:trace>
  <inkml:trace contextRef="#ctx0" brushRef="#br0" timeOffset="1">1529 144 15539,'0'0'632,"-242"166"-2928,104-65 1024,26-16 15,14-23-4128</inkml:trace>
  <inkml:trace contextRef="#ctx0" brushRef="#br0" timeOffset="2">442 717 16892,'0'0'1832,"-304"160"-1832,166-95-7530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52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7682,'0'0'12704,"-15"22"-11132,17-15-1462,-1-1 1,2 1-1,-1-1 0,1 1 0,-1-1 1,2 0-1,-1 0 0,1 0 1,0 0-1,0-1 0,0 0 0,1 1 1,5 3-1,17 24 97,186 327 863,-152-247-960,131 186 0,-129-225-135,3-2 0,94 76 0,-134-124-43,-9-3-227,-17-20 267,1-1-1,-1 0 1,0 1-1,0-1 0,0 0 1,0 0-1,0 1 1,0-1-1,0 0 1,0 1-1,-1-1 1,1 0-1,0 0 1,0 1-1,0-1 1,0 0-1,0 1 0,0-1 1,0 0-1,-1 0 1,1 1-1,0-1 1,0 0-1,0 0 1,-1 0-1,1 1 1,0-1-1,0 0 1,-1 0-1,1 0 1,0 0-1,0 0 0,-1 1 1,1-1-1,0 0 1,0 0-1,-1 0 1,1 0-1,0 0 1,-1 0-1,-3 0-215,1 0 0,-1 0 1,1 0-1,-1-1 0,0 1 0,1-1 0,-1 0 0,1 0 0,-1 0 0,-3-2 0,-30-21-4219,1-5-3684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5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1105 10282,'0'0'12084,"11"-19"-10670,200-409 507,-115 229-1662,149-228-1,-233 404 26,-10 15-1269,-9 10-3960,-12 15-1328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54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8 264 8794,'0'0'10920,"-8"8"-7322,9-22-3453,0 0 1,0-1 0,1 1 0,1 0 0,1 0 0,0 1 0,0-1-1,2 1 1,-1 0 0,2 0 0,11-18 0,-13 24-147,0 0 1,0 0 0,1 1-1,0 0 1,0 0-1,0 0 1,1 1 0,0 0-1,0 0 1,0 1-1,1 0 1,-1 0 0,1 1-1,0 0 1,0 0-1,0 1 1,0 0 0,1 0-1,-1 1 1,15-1-1,-19 2 1,0 1 0,1-1-1,-1 1 1,0 0 0,1 0 0,-1 1-1,0-1 1,0 1 0,0 0-1,0 0 1,-1 0 0,1 0 0,0 1-1,-1 0 1,0-1 0,1 1-1,-1 1 1,0-1 0,-1 0 0,1 1-1,-1-1 1,5 8 0,2 8-1,0 0 1,-1 1 0,8 32-1,-8-25 3,17 62 3,-18-58-2,2-1-1,0 0 1,2 0 0,1-1-1,2 0 1,20 31 0,-30-54-3,0-1 0,1 0-1,0 0 1,0-1 0,0 1 0,0-1 0,1 0 0,0-1 0,0 1 0,0-1 0,0 0 0,0-1-1,0 0 1,1 0 0,0 0 0,-1 0 0,1-1 0,0 0 0,-1-1 0,1 0 0,0 0 0,0 0 0,0-1-1,-1 1 1,1-2 0,0 1 0,-1-1 0,1 0 0,-1 0 0,11-6 0,-7 3 13,0 0 1,0 0 0,-1-1-1,0 0 1,0 0 0,0-1-1,-1-1 1,0 1-1,0-1 1,-1 0 0,0-1-1,0 0 1,-1 0 0,-1-1-1,1 1 1,-1-1-1,-1 0 1,5-15 0,-7 13 6,0 0 1,0 0-1,-1 0 1,-1 0-1,0 0 1,-1 0-1,0 0 1,-1 0-1,0 0 1,-1 1-1,-5-15 0,0 6-82,-1 1-1,-1 0 0,0 0 0,-2 1 0,-17-20 0,24 30-134,4 7 99,0-1-1,0 0 1,0 1 0,0-1-1,0 1 1,-1-1-1,1 1 1,0 0-1,-1-1 1,1 1 0,-1 0-1,1 0 1,-1 0-1,0 0 1,1 0-1,-1 0 1,0 1 0,0-1-1,0 1 1,1-1-1,-3 1 1,-4 3-4990,7 13-5383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5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11026,'0'0'8560,"3"24"-7692,69 414 1015,1-26-2567,-73-441-2948,0-11-1178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10338,'0'0'11867,"167"13"-11851,-138 0-16,-4-3 0,-3-1-528,-7-9-353,-8 0-871,-4-13-3017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5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11210,'0'0'10016,"22"31"-9407,135 194 525,-53-70-611,83 111-320,-161-233-203,2-2 0,1-1 1,1-1-1,2-1 1,54 36-1,-77-58-24,0-1 1,-1 0-1,1 0 0,1-1 1,-1 0-1,1-1 0,0 0 1,-1-1-1,1 0 0,0 0 1,14 0-1,-23-2 25,1 0 1,-1 0-1,0-1 0,0 1 0,0 0 1,0 0-1,0-1 0,0 1 1,0-1-1,0 1 0,0-1 0,0 0 1,0 1-1,0-1 0,0 0 1,0 0-1,0 1 0,0-1 0,-1 0 1,1 0-1,0 0 0,-1 0 1,1 0-1,-1 0 0,1 0 0,-1 0 1,1 0-1,-1 0 0,0 0 0,1-1 1,-1 1-1,0-1 0,2-46 87,-3 34-61,-2-17 45,-1 1-1,-2-1 1,-1 2-1,-1-1 1,-2 1-1,-23-49 1,-7-24 76,19 46-161,3-2 1,3 0 0,2-1 0,3 0-1,-4-87 1,14 143-449,5 4 59,0 0 0,1 1 0,-1 0 0,0 0 0,0 1 1,0 0-1,0-1 0,-1 2 0,1-1 0,-1 0 0,6 6 1,-3-3-729,27 21-5352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5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7162,'0'0'10635,"-9"7"-10071,-4 6-327,1 1 0,0 0 0,1 1 0,0 1 0,2-1 0,-1 2 0,2-1 0,0 1 0,1 1 0,1-1 0,-4 20 0,-2 9 73,2 1 0,3 0 0,-4 66 0,10-58-201,8 96 0,-3-122-104,2 0 0,0-1 0,2 0 0,1 0 0,13 27 0,-18-47-10,37 75 33,-36-74-44,0-1 0,1 0-1,-1 0 1,2 0 0,-1-1 0,1 0-1,8 6 1,-14-11-74,1-1-1,-1 0 0,1 0 1,0 0-1,-1 0 0,1-1 1,0 1-1,0 0 0,0-1 1,0 1-1,-1-1 1,1 1-1,0-1 0,0 0 1,0 0-1,0 0 0,2 0 1,-2-1-212,-1 1 0,0-1 0,1 1 1,-1-1-1,0 1 0,1-1 0,-1 0 0,0 0 1,0 0-1,0 1 0,0-1 0,0 0 0,0 0 1,0-1-1,2-1 0,11-24-9543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4:59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75 8810,'0'0'8958,"-1"11"-6900,-42 357-1116,-42 278-795,79-600-141,4-28-3,-1 0 0,-1 0 0,-6 20-1,5-77 613,5-78-377,22-469-2,7 91 297,-29 494-402,0 28 81,-2 57-121,1-10-47,7 78 0,-4-131-41,1-1 1,1 1 0,1-1 0,0 0 0,2 0 0,0-1 0,1 1-1,17 27 1,-24-45 0,0 0 0,1 0 0,-1 0-1,1 0 1,-1 0 0,1 0 0,-1 0-1,1 0 1,0-1 0,0 1 0,0-1 0,0 1-1,0-1 1,0 0 0,1 0 0,-1 0-1,0 0 1,0 0 0,1 0 0,-1-1-1,1 1 1,-1-1 0,1 1 0,-1-1 0,1 0-1,-1 0 1,4-1 0,-3 0 5,1 0 1,-1-1 0,1 1-1,-1-1 1,0 0-1,0 0 1,0 0-1,0-1 1,0 1-1,0 0 1,-1-1-1,1 0 1,-1 0-1,0 0 1,0 0 0,0 0-1,2-4 1,9-18 18,0-1 0,-2 0 0,-1-1 0,-1 0 0,10-54 0,-11 22 41,-1-119 0,-25 399-125,18-182 55,-1-10 1,1 1 0,6 39 0,-5-62 0,0 0 0,1 1 0,-1-1 0,2 0 0,-1 0 0,1 0 0,0 0 0,1 0 0,0-1 0,0 0 0,0 0 0,0 0 0,1 0 0,8 7 0,-11-11 0,0 0 0,0 0 0,0 0 0,1-1 0,-1 1 0,1-1 0,-1 1 0,1-1 0,-1 0 0,1 0 0,0 0 0,-1 0 0,1-1 0,0 1 0,0-1-1,0 0 1,0 0 0,-1 1 0,1-2 0,0 1 0,0 0 0,0-1 0,0 1 0,-1-1 0,1 0 0,4-2 0,-3 1-26,-1 0-1,0-1 0,1 1 1,-1-1-1,-1 0 1,1 0-1,0 0 1,-1 0-1,1-1 1,-1 1-1,0-1 1,0 1-1,0-1 1,-1 0-1,0 0 0,2-6 1,7-36-1864,-8 3-2305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00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10266,'0'0'12947,"105"62"-12403,-55-62-256,1 0-160,3 0 8,-6-19-48,-9-7-88,-10 3-48,-29-3-600,0 6-1584,-14 1-5714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00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11811,'0'0'11722,"87"23"-11130,-58-23-176,4 0-152,-1 0-208,1-9-56,18-1-904,-11 6-3169,-4 1-7553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00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11618,'0'0'12254,"1"-10"-12012,7-27-115,-8 36-125,0 0 0,1 0-1,-1 0 1,0 1 0,1-1-1,-1 0 1,1 0 0,-1 0-1,1 1 1,-1-1 0,1 0-1,0 1 1,-1-1 0,1 0-1,0 1 1,0-1 0,-1 1-1,1-1 1,0 1 0,0 0-1,0-1 1,0 1 0,-1 0-1,1 0 1,0-1 0,0 1-1,0 0 1,0 0 0,0 0-1,0 0 1,0 0 0,0 0-1,0 0 1,-1 0 0,1 1-1,0-1 1,0 0 0,0 0-1,0 1 1,0-1 0,1 2-1,0-1-1,0 0 0,1 0 0,-1 1 0,0-1 0,0 1 0,0 0 0,0-1 0,0 1 0,-1 0 0,1 0 0,-1 0 0,1 0 0,0 3 0,6 19 7,-2 0 0,-1 0 0,0 1 0,-2 0 0,-1-1 0,-1 1 0,-1 0 0,-5 32 1,-15-10-144,20-50 132,1 0 0,0-1 0,0 1 0,0 0 1,0 0-1,1 0 0,0 0 0,-1 0 0,1 0 1,0 0-1,0 0 0,0 1 0,1-1 0,-1 1 1,1-1-1,-1 1 0,1 0 0,0 0 1,0 0-1,0 1 0,0-1 0,0 1 0,0-1 1,0 1-1,5-1 0,-4 1-5,0-1 0,0 1 0,0 0 1,0 0-1,0 0 0,0 1 0,0 0 0,0-1 0,0 1 0,0 1 0,1-1 0,-1 1 1,0-1-1,0 1 0,0 0 0,0 1 0,0-1 0,-1 1 0,1-1 0,0 1 1,-1 1-1,5 2 0,0 4-16,0 1 1,-1 0 0,-1 0-1,1 0 1,-1 1-1,-1 0 1,0 1 0,-1-1-1,0 1 1,-1 0 0,4 22-1,-1 7-211,-1 1 0,-2 50 1,-3-72 201,1-13 1,-1 0 0,0 0 0,0 0 0,-1 0 0,0 0 0,0 0 0,-4 10 0,4-15 27,0 0 0,-1 0 0,1 0 0,-1 0 0,1 0 1,-1 0-1,0-1 0,1 1 0,-1-1 0,0 1 0,0-1 1,-1 0-1,1 1 0,0-1 0,0 0 0,0 0 1,-1-1-1,1 1 0,0-1 0,-1 1 0,1-1 0,-1 1 1,1-1-1,0 0 0,-4-1 0,-3 1 38,1 0 0,0-1-1,0 0 1,0-1 0,0 0 0,0 0 0,0-1-1,0 0 1,1 0 0,0-1 0,-1 1-1,1-2 1,-9-6 0,-32-34-1449,13-8-5473,30 39-4829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01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94 172 7986,'0'0'15030,"-5"8"-14757,0 3-220,1 0-1,-1 0 1,2 0 0,-1 1-1,2-1 1,-1 1 0,2 0-1,-1 0 1,2 0 0,0 0-1,0 0 1,4 21 0,-2-18-33,0 0 0,1-1 0,1 1 0,0-1 0,1 0 0,1 0 0,0-1 0,0 1 0,2-1 0,14 19 1,-18-26-16,1-1 1,1 0-1,-1 0 1,1-1 0,0 0-1,0 0 1,0 0-1,0-1 1,1 1 0,-1-2-1,1 1 1,0-1-1,0 0 1,0 0 0,0-1-1,0 0 1,0 0 0,0 0-1,0-1 1,0 0-1,1-1 1,-1 0 0,0 0-1,0 0 1,0-1-1,0 0 1,0 0 0,-1-1-1,1 0 1,-1 0 0,1-1-1,-1 1 1,0-1-1,-1-1 1,1 1 0,-1-1-1,1 0 1,-1 0-1,-1-1 1,1 1 0,-1-1-1,6-11 1,-2 2-5,-1 0-1,-1 0 1,0 0-1,-1-1 1,-1 1 0,0-1-1,-1 0 1,-1-1 0,0 1-1,-1 0 1,-1 0 0,-1-1-1,0 1 1,-1 0 0,-1 0-1,-9-29 1,9 33-12,-2 1-1,1 0 1,-1 0-1,-1 0 1,0 1 0,-1 0-1,0 0 1,0 0-1,-1 1 1,0 0-1,-1 1 1,0 0 0,0 0-1,0 1 1,-1 0-1,-1 0 1,1 1 0,-1 1-1,0 0 1,0 0-1,0 1 1,-1 1 0,-14-3-1,18 4-112,-1 1-1,0 0 1,0 1 0,-1-1-1,1 2 1,0 0-1,0 0 1,1 0 0,-1 1-1,0 1 1,0-1-1,-12 7 1,15-6-304,0 0 0,0 1 0,0 0 0,1 0 0,-1 1 0,1-1 0,0 1 0,0 1 0,-8 10 0,-13 33-8518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0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9634,'0'0'8482,"22"196"-7194,-22-131-648,0-7-376,0-5-264,0-21-120,-11-16-1536,0-16-5290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02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11803,'0'0'9418,"47"-23"-18564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0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33 714 7938,'0'0'12637,"0"18"-11425,0 13-1051,0-1-1,2 1 1,2-1-1,13 59 0,-15-82-152,0 0 1,1 0-1,-1-1 0,1 1 0,0-1 0,1 0 0,0 0 0,0 0 0,0 0 1,0-1-1,1 1 0,0-1 0,0 0 0,1-1 0,-1 1 0,1-1 0,0 0 1,0-1-1,0 1 0,1-1 0,-1-1 0,1 1 0,0-1 0,0 0 0,0 0 1,0-1-1,10 1 0,-12-2-4,7 2 18,1-2 0,0 0-1,-1 0 1,18-3 0,-26 2-14,-1 0-1,1 0 1,0-1 0,-1 1-1,1-1 1,-1 0 0,1 0 0,-1 0-1,0 0 1,0 0 0,0-1 0,0 1-1,0-1 1,0 0 0,-1 0-1,0 0 1,4-7 0,0-3 1,0-1-1,-1 0 1,-1-1 0,0 1-1,-1-1 1,-1 0 0,0 0-1,-1 0 1,-1 0 0,0 0-1,-4-21 1,3 29-7,-1-1-1,0 0 1,0 1-1,-1-1 1,0 1 0,0 0-1,0 0 1,-1 0 0,-1 1-1,1-1 1,-6-6 0,-64-67-208,68 75 165,-1-4-24,-1 1 1,1 1-1,-2-1 0,1 1 0,-1 1 1,0-1-1,-1 2 0,0-1 0,0 1 0,0 1 1,0 0-1,0 0 0,-1 1 0,0 0 0,0 1 1,0 0-1,0 1 0,-12 0 0,-38 1-59,60 0 160,1-3 103,2-4-103,1 0 0,0 1 0,0 0 0,1 0-1,-1 0 1,1 0 0,0 0 0,1 1 0,-1 0 0,12-10 0,-2 2 51,0 1 0,33-20 0,-29 23-68,0 2 1,0 0-1,0 1 0,1 1 0,0 1 0,0 1 0,32-2 1,-20 2-13,52-13 0,-67 10 22,1 0-1,-1-1 0,0 0 1,-1-1-1,0-1 1,0-1-1,-1 0 1,0-1-1,23-23 0,-32 28-23,-1 1 0,1-1 0,-1 0 0,0 0 0,-1 0 0,1-1 1,-1 1-1,0-1 0,-1 0 0,0 0 0,3-11 0,-5 13-18,0-1 1,0 1 0,0 0 0,0 0 0,-1-1 0,0 1-1,0 0 1,0 0 0,-1 0 0,0 0 0,0 0 0,0 1-1,0-1 1,-1 0 0,0 1 0,0 0 0,-6-8-1,3 6-249,1 1 0,-1-1-1,-1 1 1,1 0 0,-1 0-1,-7-3 1,-46-18-5206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5:21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412 103 6105,'0'0'9085,"-1"-11"-7530,1 11-1552,0-3 85,1 0 0,-1 0-1,0 0 1,-1 1 0,1-1 0,0 0 0,-1 0-1,0 1 1,1-1 0,-1 0 0,0 1-1,-1-1 1,1 0 0,0 1 0,-1 0 0,1-1-1,-1 1 1,0 0 0,0 0 0,0 0-1,0 0 1,0 0 0,0 0 0,0 0 0,-1 1-1,1-1 1,0 1 0,-1 0 0,0 0 0,1 0-1,-1 0 1,0 0 0,1 0 0,-1 1-1,-6-1 1,8 0-80,-28-5 212,1 2-1,-34-2 1,55 5-178,0 1 1,0 0 0,0 0 0,1 1-1,-1 0 1,0 0 0,0 1-1,1 0 1,-1 0 0,1 1-1,0-1 1,-1 1 0,1 1-1,0-1 1,-6 5 0,0 5-10,0 1 1,1 0-1,1 0 1,0 1-1,1 0 0,0 1 1,2 0-1,-1 0 1,2 1-1,0 0 0,2 0 1,-1 0-1,2 1 1,0 0-1,2-1 0,0 1 1,0 0-1,4 31 1,-2-47-32,-1-1 0,0 1 0,1 0 0,-1-1 0,1 1 0,-1 0 0,1-1 0,0 1 0,0-1 0,0 1 0,-1-1 0,1 0 0,1 1 0,-1-1 0,0 0 0,0 0 0,0 1 0,1-1 0,-1 0 0,1 0 0,1 1 0,1-1 4,0 1 0,0-1 0,0 0 0,0 0 0,-1 0 0,1-1 0,0 1 0,0-1 0,5 0 1,1-1 20,-1 1 1,1-2 0,-1 0 0,0 0 0,0 0 0,0-1 0,15-7 0,-7-1-14,0 0 1,-1-1 0,-1-1-1,0 0 1,0-1 0,-1-1-1,-1 0 1,-1-1 0,0 0-1,12-23 1,-21 32-23,-1 0 0,0-1-1,0 1 1,0-1 0,-1 1 0,0-1 0,0 1-1,-1-1 1,0 0 0,0 1 0,-3-15-1,3 22 14,0 0-1,-1 0 1,1 0-1,0 0 0,0 1 1,0-1-1,0 0 1,0 0-1,0 0 0,0 0 1,0 0-1,-1 0 0,1 1 1,0-1-1,0 0 1,0 0-1,0 0 0,0 0 1,-1 0-1,1 0 1,0 0-1,0 0 0,0 0 1,0 0-1,-1 0 0,1 0 1,0 0-1,0 0 1,0 0-1,-1 0 0,1 0 1,0 0-1,0 0 1,0 0-1,0 0 0,-1 0 1,1 0-1,0 0 0,0 0 1,0 0-1,0 0 1,0 0-1,-1 0 0,1-1 1,0 1-1,0 0 1,0 0-1,0 0 0,-4 19 69,5 1-30,1 1 0,1-1-1,0 0 1,1 0 0,14 37-1,48 93 64,-22-56-97,-30-63 3,-1 0 0,-2 0 0,-1 1 0,-1 1 0,-2 0 0,-1 0 0,1 34 0,-7-63-3,-1-1-1,1 0 1,-1 0-1,0 0 0,0 1 1,0-1-1,0 0 1,0 0-1,-1 0 0,1 0 1,-1-1-1,0 1 1,0 0-1,0-1 1,0 1-1,0-1 0,-1 0 1,1 0-1,-1 0 1,0 0-1,1 0 1,-1 0-1,0-1 0,0 1 1,0-1-1,0 0 1,0 0-1,0 0 1,-7 1-1,-9 2 38,-1 0 1,0-2-1,-34 0 1,41-2-40,-90 0-1350,72-2-2282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8210,'0'0'15459,"166"-17"-15339,-126 17-120,7-6-256,-14-7-1688,-1-10-5842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0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94 151 4689,'0'0'8272,"-4"3"-7691,3-2-291,-1 1 0,0-1 0,0 0 0,0 0 0,0 0 0,1 0 0,-2 0 0,1 0 0,0 0 0,0-1 0,0 1 0,0-1 0,0 1 0,0-1 0,-1 0 0,1 0 0,0 0 0,0 0 0,0-1 0,0 1 0,-1 0 0,1-1 0,0 1 0,0-1 0,0 0 0,-2-1 0,2 1-306,0-1 0,0 0-1,0 1 1,1-1-1,-1 0 1,1 0 0,-1 0-1,1 0 1,-1 0-1,1 0 1,0 0 0,-1-3-1,0-2 46,0 1 0,0-1 0,0 1 0,1-1 0,0 0 0,0 0 0,1 0 0,0 1 1,1-15-1,0 19-34,-1-1 0,0 1 1,1 0-1,0-1 0,-1 1 1,1 0-1,0-1 0,0 1 1,0 0-1,1 0 0,-1 0 1,0 0-1,1 0 0,-1 0 1,1 0-1,0 1 0,0-1 1,-1 1-1,1-1 0,0 1 1,1-1-1,-1 1 0,0 0 1,0 0-1,0 0 0,1 0 1,-1 1-1,0-1 1,5 0-1,-3 0-33,0 1 0,0 0 0,0 0 0,-1 0 0,1 0 0,0 1-1,0 0 1,0-1 0,-1 1 0,1 1 0,0-1 0,-1 0 0,1 1 0,-1 0 0,0 0 0,1 0 0,-1 0 0,0 0 0,3 4 0,-1-1-35,0 1 0,-1 0 1,0 0-1,0 0 0,0 1 1,-1-1-1,0 1 0,0 0 1,2 10-1,2 14-187,-1-1 0,-2 1-1,0 55 1,-3-68 184,0 8-61,-2 0-1,-3 35 1,2-54 107,1 1 0,-1 0 1,0-1-1,-1 0 0,1 1 0,-2-1 1,1 0-1,-1-1 0,0 1 1,0-1-1,-1 1 0,-6 6 0,9-11 4,0 0 0,0 0-1,0-1 1,0 1-1,0-1 1,-1 1-1,1-1 1,-1 0 0,1 0-1,-1 0 1,1 0-1,-1 0 1,1 0-1,-1-1 1,0 0-1,1 1 1,-4-1 0,4 0 1,0 0 0,0-1 0,1 1 0,-1 0 0,1-1 1,-1 1-1,0-1 0,1 0 0,-1 1 0,1-1 1,-1 0-1,1 0 0,0 0 0,-1 0 0,1 0 0,0-1 1,0 1-1,0 0 0,0 0 0,0-1 0,0 1 1,0-1-1,0 1 0,0-1 0,1 1 0,-1-1 0,0-1 1,-3-16 39,0 0 1,2 0-1,0-1 0,1 1 1,2-21-1,-1 14 318,0 26-319,-1-1 0,1 0 0,0 1 1,0-1-1,0 0 0,0 1 0,0-1 0,0 0 0,0 1 1,0-1-1,0 0 0,0 1 0,0-1 0,1 0 0,-1 1 0,0-1 1,0 1-1,1-1 0,-1 0 0,0 1 0,1-1 0,-1 1 0,1-1 1,-1 1-1,1-1 0,-1 1 0,1-1 0,-1 1 0,1 0 0,-1-1 1,1 1-1,-1 0 0,1-1 0,0 1 0,-1 0 0,1 0 1,-1-1-1,1 1 0,0 0 0,-1 0 0,1 0 0,0 0 0,-1 0 1,1 0-1,0 0 0,-1 0 0,1 0 0,0 0 0,-1 0 0,1 1 1,0-1-1,-1 0 0,1 0 0,0 1 0,-1-1 0,1 0 1,-1 1-1,1-1 0,-1 1 0,1-1 0,-1 0 0,1 1 0,-1-1 1,1 2-1,36 30 36,-17-11-15,1 0 1,1-1 0,1-2-1,27 18 1,-39-29-26,1 0 0,1-1 0,-1 0 0,1-1 0,0 0 1,1-1-1,-1 0 0,1-1 0,-1-1 0,26 1 0,-4-8-538,-19-10-3428,-10-10-8884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07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8914,'0'0'12579,"192"3"-11875,-145-3-336,-7 0-216,-11-6-144,-8-10-8,-6 2-976,-12-2-3137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07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11883,'0'0'9866,"246"-6"-9866,-192 2-1009,-14 1-3496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0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133 320 9130,'0'0'10417,"7"-33"-9840,2-6-447,2-8 78,-1-1 0,3-63 0,-12 78-41,-1 25 32,0 21 10,-11 254 503,11 202 96,-4-444-761,4-25-44,0 1 0,-1-1-1,1 0 1,0 1 0,0-1 0,0 0-1,-1 0 1,1 1 0,0-1 0,0 0-1,-1 0 1,1 0 0,0 1 0,0-1-1,-1 0 1,1 0 0,0 0 0,-1 0-1,1 0 1,0 1 0,0-1 0,-1 0-1,1 0 1,0 0 0,-1 0 0,1 0-1,0 0 1,-1 0 0,1 0-1,0 0 1,-1 0 0,1-1 0,0 1-1,-1 0 1,1 0 0,-2-1 6,0-1 1,0 1-1,1-1 1,-1 0-1,1 1 1,-1-1-1,1 0 1,0 0-1,-1 0 1,1 0-1,0 0 1,0 0-1,0 0 0,0-5 1,0 5-12,1 1 1,-1-1-1,1 0 1,-1 0-1,1 1 1,-1-1-1,0 0 1,0 1-1,0-1 0,0 0 1,0 1-1,0-1 1,0 1-1,-1 0 1,1-1-1,0 1 0,-1 0 1,1 0-1,-1 0 1,0 0-1,1 0 1,-1 0-1,0 0 1,1 1-1,-1-1 0,0 1 1,0-1-1,0 1 1,1-1-1,-1 1 1,-3 0-1,-10-3-3,-2-2 0,-1-1-1,-24-11 1,40 16 4,68-2-302,-49 3 129,218 0 593,-134 0-4511,-82 0-1864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0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8 8666,'0'0'10322,"-32"-2"-9488,-106-3 0,130 5-720,0 0-1,0 0 1,0 1-1,0 0 0,1 1 1,-1-1-1,0 2 1,0-1-1,1 1 0,0 0 1,-1 0-1,1 1 1,0 0-1,1 1 0,-1-1 1,-11 11-1,8-3 25,-1 1 1,2 0-1,0 0 0,0 1 0,-11 26 0,9-15-71,1 1-1,1 0 1,1 1-1,2 0 1,0 0-1,2 0 1,1 1-1,1 52 1,2-72-64,0 0 0,1 0 0,0 0 0,0 0 1,1 0-1,-1 0 0,2 0 0,-1 0 0,1-1 0,1 1 1,-1-1-1,1 0 0,0 0 0,1 0 0,-1-1 0,2 0 0,-1 0 1,0 0-1,1 0 0,0-1 0,1 0 0,-1 0 0,1-1 1,0 1-1,0-1 0,0-1 0,1 0 0,-1 0 0,10 3 0,6-1 13,1-2-1,-1 0 0,1-1 0,-1-1 0,41-4 0,-58 3-14,-1 0 0,0-1-1,0 0 1,0 0 0,0 0-1,0 0 1,0-1 0,0 0-1,0 0 1,0 0 0,-1-1-1,6-3 1,-7 3-1,-1 1 0,1-1 0,-1 0 0,0 1 0,0-1 0,0 0 0,0 0 0,-1 0 0,1 0 0,-1-1-1,0 1 1,0 0 0,0-1 0,0 1 0,-1 0 0,1-1 0,-1 1 0,0-1 0,0-3 0,0 4-8,-1 0 0,1 0 0,-1 0-1,0 0 1,0 0 0,0 0 0,0 0 0,0 0-1,0 0 1,-1 1 0,0-1 0,1 1 0,-1-1 0,0 1-1,0 0 1,-1-1 0,1 1 0,0 0 0,-1 0-1,1 1 1,-1-1 0,1 0 0,-1 1 0,0 0-1,0-1 1,0 1 0,0 0 0,-6-1 0,-4-1-145,0 0-1,-1 1 1,1 1 0,-1 0 0,-21 1 0,28 0 20,0 1 0,1 0 0,-1 0 1,1 1-1,-1 0 0,1 0 0,0 1 0,0-1 0,0 1 0,0 0 1,0 1-1,0 0 0,-5 5 0,0 1-486,1 0 1,1 0-1,0 1 0,0 1 1,-7 13-1,-9 22-4447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0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9402,'0'0'12436,"14"-6"-11720,-6 3-632,-6 2-68,0-1 0,1 1 0,-1-1 0,1 1 0,0 0 0,-1 0 0,1 0 0,0 1 0,0-1 0,-1 1 0,1-1 0,0 1 0,0 0 0,0 0 0,0 0 1,-1 0-1,1 1 0,0-1 0,0 1 0,0 0 0,-1 0 0,1 0 0,-1 0 0,1 0 0,0 0 0,-1 1 0,0-1 0,1 1 0,-1 0 0,0-1 0,0 1 0,0 0 0,0 1 1,0-1-1,0 0 0,1 4 0,11 19 82,-2 0 0,-1 1 0,-2 0 0,0 1 0,8 44 0,19 117 32,-9 2 0,-8 0 0,-7 233 0,-12-411-160,1 7 40,-1-1-1,-2 1 1,0 0-1,-4 18 1,5-33-50,0 0-1,0 0 1,0-1 0,0 1-1,-1-1 1,0 1 0,1-1 0,-1 0-1,-1 1 1,1-1 0,0 0-1,-1 0 1,1-1 0,-1 1 0,0 0-1,0-1 1,0 0 0,0 0-1,-1 0 1,1 0 0,0 0 0,-1-1-1,1 1 1,-1-1 0,-6 2-1,-33-1-2698,6-2-4037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1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76 395 12099,'0'0'8804,"-5"9"-8136,-1 7-541,1 0-1,0 0 1,1 0-1,1 1 1,1-1 0,0 1-1,1 0 1,0 0-1,2-1 1,0 1-1,1 0 1,1 0-1,0-1 1,8 24 0,-6-24-105,1-1 0,0 0 0,1 0 0,0-1 0,1 0 0,1 0 1,0-1-1,1 0 0,1-1 0,0 0 0,0 0 0,1-1 0,0-1 0,1 0 1,25 14-1,-30-20 26,0-1 0,1 0 1,-1 0-1,1-1 0,-1 0 1,1 0-1,0-1 0,0-1 0,0 1 1,-1-1-1,1-1 0,0 0 1,9-1-1,-15 0-41,-1 1 1,0 0-1,0 0 1,0 0-1,-1-1 1,1 1-1,0-1 1,0 0-1,-1 1 0,1-1 1,-1 0-1,0 0 1,1 0-1,-1 0 1,0 0-1,0 0 1,0-1-1,0 1 1,-1 0-1,1 0 1,-1-1-1,1 1 0,-1-5 1,2-64 59,-2 51-65,-1 8-30,-1 1-1,0-1 1,0 0 0,-1 0-1,-1 1 1,0 0 0,0-1-1,-1 1 1,-1 1-1,1-1 1,-2 1 0,0 0-1,-11-13 1,-3 0-149,0 0-1,-2 1 1,-49-36-1,59 49 135,0 1 1,0 0-1,-1 1 1,0 1-1,-1 0 1,1 1-1,-1 0 1,0 1-1,-1 1 0,-21-2 1,36 5 60,1 0 1,-1 0-1,1 0 0,-1 0 1,0 0-1,1 0 0,-1 0 1,1 0-1,-1-1 1,1 1-1,-1 0 0,1 0 1,-1 0-1,0-1 0,1 1 1,0 0-1,-1-1 0,1 1 1,-1 0-1,1-1 1,-1 1-1,1-1 0,0 1 1,-1 0-1,1-1 0,0 1 1,-1-1-1,1 1 0,0-1 1,0 1-1,-1-1 1,1 0-1,0 1 0,0-1 1,0 0-1,9-21 526,30-18-186,3 14-262,1 2 1,1 1-1,81-28 1,45-23-82,-159 68-257,0-1 0,0 0 0,-1-1 0,0 0-1,13-14 1,14-26-4371,-22 15-2631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1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10490,'0'0'13140,"9"-1"-12653,46-2-110,0 2 0,56 7 0,30 0-582,-147-15-2817,-15-8-2411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12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9978,'0'0'13931,"210"0"-13611,-156-3-320,-14-4-704,-11-3-5273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1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1134 11330,'0'0'11165,"4"-10"-10763,19-43-199,-6 16-85,-2 1-1,-2-2 1,-1 0-1,12-65 1,-22 83-28,4-70 144,-6 88-290,13 47-6,3-2-1,21 44 1,-16-41 75,22 70 1,-13 7 14,19 60 37,-39-152-56,2 0 0,1 0 0,28 46 0,-38-72-11,-2-3 3,-1-1-1,1 0 1,0 1-1,-1-1 1,1 0-1,0 0 1,0 0-1,0 1 1,0-1-1,0 0 1,0 0-1,0 0 1,0 0-1,0-1 1,0 1-1,1 0 1,-1 0-1,0-1 1,0 1-1,1-1 1,-1 1-1,1-1 1,-1 1-1,3-1 1,-2-43 304,-3-58-190,0-73-41,24-192 0,1 166 55,49-293 131,-67 472-263,4-31-280,19 52 305,172-9 334,245-41-1,-304 31-299,2 6 0,197 7 0,-304 9-925,-29 1-1791,-23-1-446,-18 4-2347,-7 8-3382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46 12699,'0'0'6517,"0"28"-5058,0 172 343,0-191-1768,0-1 0,1 1-1,0 0 1,0 0 0,1 0 0,0-1 0,1 1 0,0-1 0,0 1-1,1-1 1,0 0 0,0 0 0,7 8 0,-7-11-27,1 0 1,0 0-1,0-1 1,0 1-1,0-1 1,1 0-1,-1-1 0,1 1 1,0-1-1,0 0 1,1-1-1,-1 1 1,1-1-1,-1-1 1,1 1-1,-1-1 0,15 1 1,-12-2 12,0 0 1,0 0-1,0-1 0,0 0 1,0 0-1,0-1 0,-1-1 1,1 1-1,0-1 0,-1-1 1,0 1-1,0-2 0,0 1 1,0-1-1,-1 0 0,1 0 1,-1-1-1,-1 0 0,1-1 1,-1 1-1,0-1 0,-1 0 1,1-1-1,-2 1 0,1-1 1,-1 0-1,0 0 0,0-1 1,-1 1-1,0-1 0,-1 0 1,0 1-1,0-1 0,-1 0 1,0-13-1,0 11-20,-1 1 0,-1 0 0,0-1 0,0 1 0,-1 0 0,0 0-1,-1 0 1,0 0 0,0 1 0,-1-1 0,-1 1 0,1 0 0,-1 0 0,-1 0 0,0 1 0,0 0 0,-1 0-1,0 0 1,0 1 0,-1 0 0,1 0 0,-2 1 0,1 0 0,-1 1 0,0 0 0,0 0 0,0 1 0,-17-6-1,16 7-195,0 0 0,0 1 0,-1 0 0,1 1 0,0 0-1,-1 1 1,1 0 0,-1 0 0,1 1 0,0 1-1,-1-1 1,1 2 0,0-1 0,0 2 0,0-1 0,1 1-1,-1 1 1,1 0 0,-17 11 0,-30 29-4356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1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188 271 9354,'2'-3'11657,"11"-18"-10315,-3 1-1210,-1-1 1,0 0-1,-2 0 0,0-1 1,-2 0-1,0-1 1,-1 1-1,-2-1 1,1-27-1,-3 49-129,0 31-211,2 52 223,5 0 1,3 0 0,35 138-1,-39-200-3,3 27 10,-18-47 152,-325-13-891,458 16 717,-35-1-256,96-8 0,-147-4-3958,-8-5-7092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1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76 5353,'0'0'9007,"4"-8"-8600,13-22 73,-13 22 1666,-4 7-2057,0 0-1,0 0 1,0 0 0,0 0-1,-1 0 1,1 0 0,0 0-1,-1 0 1,1 0 0,-1 1-1,1-1 1,-1 0 0,1 0 0,-1 0-1,0 0 1,1 0 0,-1 1-1,0-1 1,0 0 0,1 1-1,-1-1 1,0 1 0,0-1-1,-1 0 1,-31-8 868,-37 11-135,61 0-784,0 1 0,1-1 0,-1 1 1,1 1-1,0 0 0,0 0 1,0 1-1,0-1 0,1 2 0,-1-1 1,2 1-1,-1 0 0,-7 9 1,-3 3 43,1 2 0,0 0 1,-18 32-1,24-33-64,2 0 0,0 0 0,0 0 0,2 1 0,0 0 0,2 0 0,0 0 0,1 1 0,1 0 0,1-1 0,3 30 0,-2-44-14,1 0 0,0 1 1,0-1-1,1 0 0,-1-1 0,1 1 0,1 0 0,-1 0 1,1-1-1,0 0 0,0 1 0,1-1 0,-1 0 1,1-1-1,0 1 0,1-1 0,-1 1 0,1-1 0,0-1 1,0 1-1,0-1 0,0 1 0,1-2 0,-1 1 0,1 0 1,0-1-1,6 1 0,6 2 34,1 0 0,0-2 1,0 0-1,0-2 0,0 0 0,0-1 1,29-3-1,-42 2-24,0 0 1,0 0-1,-1 0 0,1-1 0,-1 0 1,1 0-1,-1 0 0,0-1 1,0 1-1,0-1 0,0-1 1,6-4-1,-8 5-9,0 1 0,-1-1 0,0 0 0,0 0 0,0 0-1,0 0 1,0 0 0,0 0 0,-1 0 0,0-1 0,0 1 0,0 0 0,0-1 0,0 1 0,0-1 0,-1 1 0,0-1 0,0 0-1,0 1 1,-1-7 0,1 8-11,0 1 0,-1-1 0,1 0 0,-1 0 0,0 0 0,1 1 0,-1-1 0,0 0 0,0 1 0,0-1 0,-1 1 0,1-1 0,0 1 0,0 0 0,-1-1 0,1 1 0,-1 0 0,1 0 0,-1 0 0,-1-1 0,-3 0-36,1-1-1,0 1 1,-1 0 0,1 1-1,-1 0 1,-10-2-1,1 2-188,0 1 0,0 0 0,0 0-1,-26 6 1,28-2-105,1 0-1,0 0 1,0 1-1,1 1 1,-1 0-1,1 1 1,1 0 0,-1 0-1,-11 12 1,-18 21-3660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16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11883,'0'0'7793,"0"192"-7785,0-136-8,4-14-160,0-9-2720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1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9282,'0'0'14051,"221"-10"-13835,-170 4-104,-8-1-112,-21 0-136,-11 1-1296,-11-1-2865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1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12843,'0'0'11114,"214"-46"-10762,-174 43-352,-18 3-88,-15 0-3641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17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9722,'0'0'12047,"-9"33"-11806,9-30-239,-70 241 37,60-213-407,2 1 0,0 0 0,3 0 0,0 1 0,0 33 0,7-65 334,-1-1-1,1 0 1,-1 1 0,0-1-1,1 0 1,-1 0 0,1 0-1,-1 0 1,1 0 0,-1 0-1,1 0 1,-1 0 0,0-1-1,2 0 1,3-1 73,0-1-1,0 0 1,0-1-1,0 0 1,-1 1-1,0-2 1,9-7-1,34-25 446,-46 36-473,0 0 1,1 0-1,-1 0 1,0 1-1,0-1 1,1 0-1,-1 1 1,0-1-1,1 1 1,-1 0-1,0 0 1,1 0-1,-1 0 1,0 0-1,1 1 0,-1-1 1,0 1-1,0-1 1,1 1-1,-1 0 1,3 1-1,13 8-10,-12-5-1,1-2 0,-1 1 0,1-1 0,0 0 0,0 0 0,0-1 0,0 0 0,0 0 0,0-1 1,1 0-1,10 1 0,-5-2-18,-9 0 28,0 0 1,0 0-1,0 0 0,0 0 1,0 0-1,0-1 1,0 0-1,0 0 1,7-2-1,-9 1 14,-1 1 0,1-1 0,-1 0 0,1 1 0,-1-1 0,0 0 0,0 0 0,0 0 0,0 0 0,0 0 0,0 0 0,-1 0 0,1 0 0,-1 0 0,1 0 0,-1 0 0,0 0 0,0-1 0,0 1 0,0 0 0,-1-4 0,2-44 184,0 8 390,-2-1 0,-1 0 0,-11-51 0,15 179 331,-3-6-699,61 460 898,-58-519-1117,0-7-4,-1-1 1,2 1-1,0-1 1,0 1-1,6 12 1,-3-20 162,-4-17-133,-2-14-249,-12-6-1674,-14 2-3590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3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11899,'0'0'10823,"7"33"-8382,76-13-2093,109 21-211,-156-35-136,1-2 0,-1-1 0,46-3 0,-28-11-25,-44 8-58,-1 1 1,1-1 0,-1 2 0,16-1-1,141 2-772,-165 0 875,-2 20 183,-2-12-183,0 1 0,-1-2-1,0 1 1,0 0 0,-1-1 0,0 0 0,0 0-1,0 0 1,-1-1 0,-11 10 0,-9 12 22,-129 145 116,-45 54-105,149-160-43,4-3 12,-4-2 0,-75 72 0,87-97 3,39-37 4,6 0-14,36 3 78,0 1 0,46 10 0,-42-5-58,75 3 0,231-30 146,-348 18-183,16-2-60,-19 2-240,-45-4-4254,18-7-4081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3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59 12883,'0'0'9275,"-5"7"-8417,-12 22-138,17-29-701,0 0-1,0 0 1,0 1 0,0-1 0,0 0 0,0 0-1,-1 1 1,1-1 0,0 0 0,0 0 0,0 0-1,0 1 1,0-1 0,0 0 0,0 0 0,0 1-1,0-1 1,0 0 0,0 0 0,0 1 0,0-1-1,0 0 1,0 0 0,0 1 0,0-1 0,0 0-1,1 0 1,-1 1 0,0-1 0,0 0 0,0 0-1,0 0 1,0 1 0,1-1 0,-1 0 0,0 0-1,0 0 1,0 0 0,1 1 0,-1-1 0,0 0-1,0 0 1,0 0 0,1 0 0,-1 0 0,0 0-1,0 0 1,1 0 0,-1 0 0,0 1 0,1-1-1,15 0 173,-13 0-39,483 0 748,-486-1-982,1 1 0,0-1 0,-1 1 0,1-1 0,0 1 0,-1-1-1,1 0 1,-1 1 0,1-1 0,-1 0 0,1 1 0,-1-1 0,0 0 0,1 0-1,-1 1 1,0-1 0,1 0 0,-1 0 0,0 0 0,0 1 0,0-1 0,0 0 0,0 0-1,0 0 1,0 0 0,0 1 0,0-3 0,-1-32-3239,0 28 1757,-2-34-6566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34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11522,'0'0'12347,"94"0"-11795,-47 7-24,15 6-136,6 0-184,5-3-136,-8-4-72,4-6-208,-18 0-976,-11-10-4105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3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 10418,'0'0'10796,"-2"-8"-9919,1 4-658,0 7 875,2 12-1011,0 0 0,1 0 0,1 0 0,0 0 0,1-1 0,9 22 0,46 87 90,-25-58-151,54 126 22,112 211 24,-170-355-83,-30-46-1,1-2-115,-1-1 69,-1 1 1,1-1-1,0 0 0,0 1 0,-1-1 1,1 1-1,0-1 0,-1 1 1,0-1-1,1 1 0,-1 0 0,0-1 1,-1-1-1,2 2 5,-46-65-4913,27 34-754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14163,'0'0'9074,"101"173"-8666,-54-69-88,-3 20-112,-8 6-112,-18-6-48,-11-10 0,-7-19-48,0-24-288,-29-22-552,4-19-1945,-1-21-5304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36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3 742 5825,'-3'6'18590,"12"-27"-18417,1 0 0,1 0 0,24-34 0,-5 9-84,-21 31-73,170-266 121,-137 224-141,1 1-1,86-83 1,-123 133-33,32-24-505,-37 35-375,-1 4-10,-1 0 0,0 0 1,0 0-1,-1-1 1,-5 13-1,-10 16-7135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37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7378,'0'0'15888,"21"0"-15226,489 0 1294,-503 0-1964,-4 0 2,-1 1 1,1-1-1,0 0 1,-1 0 0,1 0-1,-1 0 1,1 0 0,-1-1-1,1 1 1,-1-1 0,1 0-1,-1 1 1,1-1-1,-1 0 1,0-1 0,0 1-1,1 0 1,-1-1 0,2-1-1,-4 2-54,0 1 0,0-1 0,0 1 0,0-1 0,0 1 0,0-1 0,0 1 0,0-1-1,0 0 1,-1 1 0,1 0 0,0-1 0,0 1 0,-1-1 0,1 1 0,0-1 0,-1 1 0,1-1 0,0 1 0,-1 0 0,1-1-1,-1 1 1,1 0 0,0-1 0,-1 1 0,1 0 0,-1 0 0,1 0 0,-1-1 0,1 1 0,-1 0 0,1 0 0,-1 0 0,0 0-1,1 0 1,-2 0 0,-23-6-4300,22 5 2736,-23-5-14145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40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7194,'0'0'6669,"-16"7"3125,223-7-9511,-204 0-283,0 0 1,-1 0 0,1 1 0,0-1-1,-1 1 1,1 0 0,-1-1-1,1 1 1,-1 0 0,1 1-1,-1-1 1,0 0 0,1 1 0,-1-1-1,0 1 1,0 0 0,0 0-1,3 3 1,-2 0 3,1 0 1,-1 0-1,0 0 0,0 1 0,-1-1 1,1 1-1,2 11 0,-1 3-29,0 1 0,-2 0 0,1 38-1,-3-51 2,1 0 0,-2 1 0,1-1-1,-1 0 1,0 0 0,-1 0-1,-3 10 1,4-15 22,-1-1 0,0 1 0,0 0 0,0-1 0,0 1 0,0-1 0,-1 0 0,1 0-1,-1 0 1,1 0 0,-1 0 0,0-1 0,0 1 0,1-1 0,-1 1 0,0-1 0,0 0 0,-1 0 0,1-1 0,0 1-1,-4 0 1,-53 2 40,50-4-32,1 1 1,-1 0 0,1 1-1,-1 0 1,-10 3 0,29-4-72,0 0 0,0 0 0,0 1 1,0 0-1,13 3 0,-4 0 38,-1-2 7,0 2 0,-1 0 1,0 1-1,0 0 1,0 1-1,0 1 0,-1 1 1,0 0-1,-1 1 1,14 11-1,-20-14 10,0 1 0,-1 0-1,0 1 1,-1-1 0,1 1 0,-2 1-1,1-1 1,-1 1 0,0 0 0,-1 0-1,0 0 1,0 1 0,-1-1 0,-1 1-1,1 0 1,-1 0 0,0 20 0,-1-25 10,-1 0 1,1 1-1,-2-1 1,1 0 0,0 1-1,-1-1 1,0 0 0,0 0-1,-1 0 1,0 0-1,1 0 1,-6 8 0,5-10 1,-1 0 1,0 0 0,0-1-1,0 1 1,0-1 0,-1 0-1,1 0 1,-1 0 0,1 0-1,-1-1 1,0 0 0,1 1-1,-1-1 1,0 0 0,0-1-1,0 1 1,-8-1 0,0 1-6,-1 0 1,0-1-1,1 0 1,-1-1 0,0-1-1,1 0 1,-1-1 0,1 0-1,0-1 1,0 0-1,0-1 1,0 0 0,-17-11-1,-32-16-3766,42 24-3013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4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109 121 3593,'0'0'16306,"-11"8"-15749,4-3-446,2-2-47,1 0 0,-1 0-1,1 0 1,0 1 0,0-1-1,1 1 1,-1 0 0,1 1-1,0-1 1,0 0 0,0 1 0,0 0-1,1-1 1,0 1 0,0 0-1,-2 7 1,0 10 189,0 0 1,2-1-1,0 1 1,2 0-1,3 38 0,-2-51-228,0-1 0,1 1 0,0-1 0,0 0 0,1 1 0,1-1 0,-1 0 0,1-1 0,0 1 0,1-1 0,0 0 0,0 0 0,0 0 0,1 0 0,0-1 0,0 0 0,9 6 0,-4-5-19,-1-1 1,1 0 0,1-1 0,-1 0-1,1 0 1,-1-2 0,1 1 0,1-1-1,-1-1 1,0 0 0,0-1-1,1-1 1,-1 1 0,1-2 0,21-3-1,-26 3-1,-1-1 0,1 0-1,-1 0 1,0-1 0,0 0 0,0 0-1,0 0 1,-1-1 0,0 0-1,1 0 1,-1-1 0,0 0 0,-1 0-1,0 0 1,1-1 0,-2 0-1,1 0 1,-1 0 0,1 0-1,-2-1 1,1 0 0,-1 1 0,0-1-1,0 0 1,-1-1 0,3-12-1,-3 1 15,0 0 0,0 1 0,-2-1 0,0 0 0,-2 0 0,0 1 0,-1-1 0,0 1 0,-2 0 0,0 0 0,-11-25 0,11 31-19,-1 1 0,0 0-1,0 0 1,-1 0-1,0 1 1,-1 0 0,0 0-1,-1 1 1,0 0 0,0 1-1,-1 0 1,0 0 0,-1 1-1,1 0 1,-1 1 0,-1 1-1,-20-9 1,23 12-145,1 0-1,-1 1 1,0 0 0,1 0 0,-1 1-1,0 0 1,1 0 0,-1 1 0,0 0-1,1 1 1,-1 0 0,1 0-1,-1 1 1,1 0 0,0 1 0,0-1-1,1 1 1,-1 1 0,1 0 0,0 0-1,0 0 1,0 1 0,1 0 0,-7 8-1,-34 41-5535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41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11362,'0'0'11251,"4"0"-10884,90 0 888,19 2-913,0-5 0,150-23 0,-94-7-297,344-47-122,-316 64 66,271-11-51,-408 27 64,189 5-8,-199-1 8,1 2-1,92 25 0,-86-14-1,1-2 1,0-2-1,0-3 0,73 3 0,302-13 15,-380 7 2,-51-7-28,0 0 0,-1 1 0,1-1 0,0 1 0,-1-1 0,1 1 0,-1 0 0,1-1 0,-1 1 0,0 0 0,1 0 0,-1 0 0,0 0 0,1 0 0,-1 0 0,0 0 0,0 1 0,0-1 0,0 0 0,0 1 0,0-1 0,-1 1 0,1-1-1,0 1 1,-1-1 0,1 1 0,-1-1 0,1 3 0,2-4-1411,-7 0-1174,-6 0-2412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44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12 6617,'0'0'10255,"7"-11"-3841,-6 91-6327,-5 1 1,-18 109-1,20-180-110,-2 11-133,0 1-1,0 41 1,22-88 2,-17 23 148,0-1 0,1 1 0,-1 0 0,1 0 1,-1 0-1,1 1 0,0-1 0,0 0 0,0 0 0,0 1 0,0-1 0,0 1 0,0 0 0,1 0 0,-1 0 0,0 0 0,1 0 0,-1 0 0,1 1 1,-1-1-1,1 1 0,-1-1 0,1 1 0,-1 0 0,1 0 0,-1 0 0,1 1 0,4 0 0,8-1 24,-6 1-16,1-1 0,0 1 0,-1-2 0,1 0 0,-1 0 0,1 0 0,-1-1 0,1-1 0,-1 0 0,0 0 0,0 0 0,0-1 0,-1-1 0,16-9 0,-8 0 24,19-11-10,-32 25-23,0-3 13,1 0 1,-1 1-1,0-1 1,0-1-1,0 1 1,0 0-1,-1-1 1,1 0 0,-1 1-1,0-1 1,2-6-1,-3 10-5,4-14 123,-1 1 0,0-1-1,0 1 1,-1-1 0,-1 0 0,0-1 0,-2 1 0,1 0 0,-3-22 0,2 3 12,-3 22 8,-4 20-82,-5 18-24,9-6 66,1 0 0,0 0 0,1 0 0,4 33 0,-1-14-22,17 175 75,-3-44-110,-6-38-40,6 148-131,-22-367-2202,-6 28-2776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5:59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78 341 11242,'0'0'10056,"-13"45"-9984,6-21-67,-7 26 8,1 0-1,3 1 1,2 0-1,-3 90 1,11-135-12,-1 45 7,2 0 0,3-1 1,19 101-1,-20-138-7,0-1-1,1 0 1,1 0-1,0 0 1,0 0-1,1-1 1,1 0 0,0 0-1,0 0 1,1-1-1,0 0 1,1-1-1,0 0 1,1 0 0,0-1-1,0 0 1,1-1-1,-1 0 1,2 0-1,-1-1 1,18 6 0,-16-8-2,1 0 1,-1 0 0,1-1 0,-1-1 0,1 0 0,0-1 0,0-1 0,0 0-1,0-1 1,0 0 0,-1-1 0,23-6 0,-24 3 1,0 1 1,-1-1-1,0-1 0,0 0 1,0-1-1,-1 0 0,0 0 1,0-1-1,-1 0 0,0-1 1,-1 0-1,1 0 1,-2-1-1,9-14 0,-3 2 62,-2 0 0,-1-1 0,0 0 0,-2-1 0,-1 1 0,-1-2 0,-1 1 0,-1-1 0,-1 0 0,0-34 0,-3 5 146,-3-1-1,-3 1 1,-19-87-1,10 77-149,-3 0-1,-2 1 0,-4 1 0,-2 2 0,-45-77 1,65 126-55,-2 1 0,1 0 0,-1 0 0,-1 0-1,0 1 1,0 1 0,-1-1 0,-21-13 0,27 20-16,1 0-1,-1 0 0,0 0 0,1 1 0,-1-1 1,0 1-1,0 0 0,0 0 0,0 0 1,0 1-1,0-1 0,0 1 0,-1 0 1,1 0-1,0 0 0,0 1 0,0 0 1,0-1-1,0 1 0,0 1 0,0-1 0,0 1 1,1-1-1,-1 1 0,0 0 0,1 0 1,0 1-1,-1-1 0,1 1 0,-4 3 1,-1 3-85,1 1 1,0-1-1,0 1 1,1 0-1,0 1 1,1 0 0,-6 18-1,-23 85-815,26-81 543,-29 121-2545,13-15-2432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9938,'0'0'7979,"19"-31"-6971,61-96-401,-77 124-591,-1-1 1,0 1-1,1-1 0,0 1 0,0 0 0,0 0 0,0 0 1,0 1-1,1-1 0,-1 1 0,1 0 0,-1 0 0,1 0 1,0 0-1,0 1 0,0-1 0,0 1 0,0 0 1,0 0-1,0 1 0,1-1 0,-1 1 0,4 0 0,-3 1-14,-1-1 0,1 2 0,-1-1-1,0 0 1,0 1 0,0 0 0,0 0-1,0 0 1,0 1 0,0-1 0,0 1-1,-1 0 1,0 0 0,1 0 0,2 5-1,7 9 2,0 1-1,-2 0 1,0 0 0,15 39-1,23 88 20,-34-94-94,36 83 0,-47-127 41,0 1-1,1-1 1,0 0 0,0 0-1,0-1 1,1 1 0,0-1-1,0-1 1,1 1 0,-1-1-1,1 0 1,13 7 0,-17-10 20,1-1 0,0 1 0,0-1 0,0 0 0,0 0 0,0 0 1,0-1-1,0 1 0,0-1 0,1 0 0,-1 0 0,0 0 0,0-1 0,0 1 0,0-1 0,0 0 1,0 0-1,0-1 0,0 1 0,-1-1 0,1 0 0,0 0 0,-1 0 0,1 0 0,-1-1 1,0 1-1,6-7 0,0-1 32,-1 0 1,0-1 0,-1 1-1,0-2 1,-1 1 0,0-1-1,-1 0 1,0 0 0,-1-1-1,-1 1 1,0-1 0,2-13 0,-1-1 243,-2-1 1,0 1 0,-2 0 0,-6-52 0,6 74-250,-1 1 1,0-1-1,0 0 1,-1 0-1,1 1 1,-1-1-1,0 1 1,0 0-1,0-1 1,-1 1-1,0 0 1,1 0-1,-6-5 0,7 9-208,1 11-360,0 10 532,1 1 0,1-1 0,0 0 1,2 0-1,0 0 0,1-1 0,14 33 0,-17-47 20,1 0 1,0 0-1,1 0 1,-1-1-1,1 1 1,0-1-1,0 0 1,1 0-1,-1-1 0,1 1 1,0-1-1,0 0 1,1 0-1,-1-1 1,1 0-1,0 0 1,0 0-1,0 0 1,0-1-1,0 0 1,1 0-1,-1-1 1,1 0-1,-1 0 1,1-1-1,-1 1 1,1-1-1,0-1 0,8-1 1,-9 1 10,-1 0-1,1-1 1,-1 1-1,0-1 1,0-1 0,1 1-1,-2-1 1,1 0-1,0 0 1,0 0-1,-1-1 1,0 1 0,0-1-1,0 0 1,0-1-1,0 1 1,-1-1 0,0 1-1,0-1 1,0 0-1,-1 0 1,1 0 0,-1-1-1,-1 1 1,1 0-1,1-8 1,1-6 140,-1 1 0,0 0 1,-1-1-1,-2 1 0,1-1 0,-6-35 0,5 50-138,-1-1-1,1 1 1,-1-1-1,-1 1 1,1-1-1,0 1 1,-1 0 0,0-1-1,0 1 1,0 0-1,-1 0 1,1 0-1,-1 1 1,-4-5-1,6 7-10,-2 0-25,2 10-74,1 7 78,1 0 0,0-1 1,1 1-1,1-1 0,1 1 1,0-1-1,1 0 0,0-1 1,1 1-1,1-1 0,0 0 1,1 0-1,1-1 0,0 0 1,12 12-1,-13-15 6,1-1 1,0 0-1,1-1 1,0 0-1,0-1 0,1 1 1,16 7-1,-20-12 9,1 0-1,-1 0 1,0-1-1,1 0 1,-1 0 0,1-1-1,0 0 1,-1 0-1,1-1 1,0 0-1,-1 0 1,1-1 0,12-2-1,-17 1 9,0 1 0,0 0 0,0-1 0,0 0 0,0 1 0,-1-1 0,1 0 0,0-1 0,-1 1 0,1 0-1,-1-1 1,0 1 0,0-1 0,0 0 0,0 0 0,-1 0 0,1 0 0,-1 0 0,1 0 0,-1 0 0,0 0 0,0 0 0,-1-1 0,1 1 0,-1 0 0,1-6-1,0-6-500,0 0-1,-1 0 1,-1 0-1,-4-27 0,-10-8-5900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133 329 10202,'0'0'9974,"23"-20"-9639,73-69-204,-85 80-119,-2-1 1,1 0-1,-2 0 1,1-1-1,8-15 0,-14 21 8,-1 1-1,-1-1 1,1 0-1,-1 0 1,0 1-1,0-1 1,0 0-1,0 0 1,-1 0-1,0 0 1,0 0-1,-2-9 1,2 12-11,-1 0 0,1-1-1,-1 1 1,0-1 0,0 1 0,0 0 0,0-1 0,0 1 0,-1 0 0,1 0 0,-1 0-1,1 0 1,-1 0 0,0 1 0,0-1 0,0 0 0,-2-1 0,-2-1-2,0 1-1,0 0 1,0 0 0,0 1 0,0-1 0,-10-1 0,-2 0-11,0 1 0,0 1 1,0 1-1,-19 1 0,31 1-10,0 0 0,0 0-1,1 1 1,-1-1 0,0 2-1,0-1 1,1 0 0,0 1 0,-1 0-1,1 1 1,0-1 0,0 1-1,1 0 1,-1 0 0,1 0-1,0 1 1,0-1 0,0 1 0,1 0-1,-1 0 1,1 1 0,1-1-1,-1 1 1,-3 9 0,2-3 6,0 0 0,0 0 0,1 1 1,0-1-1,1 1 0,1 0 0,0-1 1,1 1-1,0 0 0,1 0 0,3 14 0,-2-21 8,0 1 0,1-1-1,1 1 1,-1-1 0,1 0-1,0 0 1,0 0 0,1-1-1,-1 0 1,1 0 0,0 0-1,1 0 1,-1-1 0,1 1-1,0-2 1,0 1 0,8 3-1,6 3 1,1-1 0,-1-1-1,2 0 1,25 4-1,-19-6 16,0-1 0,0-2 0,1-1 0,0-1 0,51-5 0,-77 4-11,0-1 1,0 0-1,0 0 1,0-1-1,0 1 1,0 0-1,-1-1 1,1 0-1,-1 0 1,1 0-1,-1 0 1,1 0-1,-1 0 1,0 0-1,0-1 1,0 1-1,-1-1 1,1 1-1,0-1 1,-1 0 0,0 0-1,0 0 1,0 0-1,0 0 1,0 0-1,0 0 1,0-3-1,2-14 38,-1 0-1,0 0 1,-2-25-1,0 8-14,1 30-30,-1 0 0,1 0 0,0-1 0,1 1 0,0 1 0,0-1 0,0 0 0,1 0 0,0 1 0,1-1 0,3-5 0,-4 9 1,0-1 0,-1 1 0,1 1 1,1-1-1,-1 0 0,0 1 0,1-1 0,-1 1 1,1 0-1,-1 0 0,1 1 0,0-1 1,0 1-1,0 0 0,0 0 0,0 0 0,0 0 1,0 1-1,0-1 0,6 1 0,-8 1 2,-1-1 0,1 1 0,-1-1 0,1 1-1,-1-1 1,0 1 0,1 0 0,-1 0 0,0 0 0,1-1-1,-1 1 1,0 1 0,0-1 0,0 0 0,0 0 0,0 0-1,0 0 1,0 1 0,0-1 0,0 1 0,-1-1 0,2 3-1,15 41 11,-11-29-6,6 20 8,13 71 1,-19-74-8,1 0-1,22 59 0,-26-88-10,-1 1-1,0 0 1,1-1-1,0 0 1,0 0-1,0 0 1,0 0-1,1 0 1,0 0-1,4 3 1,-6-6-2,0 0 1,0 1 0,0-1-1,0 0 1,1 0 0,-1 0-1,0 0 1,1-1 0,-1 1-1,0-1 1,1 1-1,-1-1 1,1 0 0,-1 0-1,1 0 1,-1 0 0,1 0-1,-1-1 1,0 1 0,1-1-1,-1 0 1,1 1-1,1-2 1,-3 1 1,0 1 0,0 0 1,0-1-1,0 1 0,0-1 0,-1 1 0,1 0 0,0-1 1,0 0-1,-1 1 0,1-1 0,0 1 0,-1-1 0,1 0 1,-1 0-1,1 1 0,-1-1 0,1 0 0,-1 0 0,1 1 1,-1-1-1,0 0 0,0 0 0,1 0 0,-1 0 0,0 0 1,0 0-1,0 0 0,0 1 0,0-1 0,0 0 0,0 0 0,0 0 1,0 0-1,0 0 0,-1 0 0,1 0 0,0 1 0,-1-1 1,1 0-1,0 0 0,-1-1 0,0 1-170,0 0 0,0 0 0,0 0 0,0 0 0,0 0 0,0 0 0,0 1 1,0-1-1,0 0 0,-1 0 0,1 1 0,0-1 0,0 1 0,-1-1 0,1 1 0,0 0 0,-3-1 0,-24 0-8895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1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103 213 10490,'0'0'8001,"24"-16"-7624,74-53-130,-96 67-231,1 0 1,0 0-1,0-1 1,-1 1 0,0-1-1,1 1 1,-1-1-1,0 0 1,0 0 0,0 0-1,1-4 1,-3-17 168,-2 12-72,1 9-104,1 0 0,-1 1 0,1-1-1,-1 1 1,0-1 0,0 1 0,0-1-1,0 1 1,-1 0 0,1-1 0,-1 1 0,1 0-1,-1 0 1,0 0 0,0 0 0,0 1-1,0-1 1,0 0 0,0 1 0,0-1 0,-1 1-1,1 0 1,0 0 0,-1 0 0,1 0-1,-1 0 1,1 0 0,-1 1 0,0-1-1,1 1 1,-5 0 0,1-1-4,1 0 0,-1 0-1,0 1 1,0 0 0,0 0 0,0 1-1,0 0 1,0 0 0,1 0 0,-1 1-1,0 0 1,1 0 0,-1 0 0,-4 3-1,1 3 1,0-1-1,1 1 1,1 0-1,-1 1 1,1 0-1,1 0 1,0 0-1,0 1 1,1 0-1,0 0 1,0 1 0,1-1-1,1 1 1,0 0-1,0 0 1,1 0-1,0 0 1,1 0-1,1 1 1,0-1-1,0 0 1,4 21-1,-3-27-3,1 0 0,0 0-1,1 0 1,-1 0 0,1 0-1,0-1 1,0 0-1,0 1 1,0-1 0,1 0-1,0-1 1,0 1 0,0-1-1,0 1 1,1-1 0,-1 0-1,1-1 1,-1 1-1,1-1 1,0 0 0,0 0-1,0-1 1,8 2 0,9 3-22,1-2 1,-1-1-1,1-1 1,29-1 0,-44 0-146,1-1 1,-1-1-1,0 1 1,1-2 0,-1 1-1,0-1 1,1 0 0,-1-1-1,0 0 1,-1 0 0,1 0-1,9-7 1,22-19-3992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7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9282,'0'0'13359,"6"35"-12763,0 2-459,3 16 74,-3 0 0,0 72-1,-6 134 290,0-210-3815,0-9-3598,0-66-91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10386,'0'0'9582,"15"3"-9398,-7-2-160,-5-1-15,1 0 1,-1 0 0,0 1 0,1 0 0,-1-1-1,0 1 1,0 0 0,0 0 0,0 1 0,0-1-1,0 1 1,0-1 0,0 1 0,-1 0 0,1 0-1,0 0 1,-1 0 0,0 1 0,1-1 0,-1 1-1,0-1 1,0 1 0,-1 0 0,1 0 0,-1 0-1,1 0 1,-1 0 0,0 0 0,1 4 0,8 52 125,-3-1 0,-3 1 0,-3 68 1,-1-115-89,1-49 218,2-1 1,1 1-1,2 0 0,1 0 1,23-65-1,-29 99-257,0 1 1,0-1-1,0 0 0,1 1 0,-1-1 0,1 1 0,-1-1 1,1 1-1,0 0 0,0 0 0,0 0 0,0 0 1,0 0-1,0 0 0,1 0 0,4-2 0,-5 4-10,0-1-1,0 1 1,0-1-1,0 1 0,0 0 1,0 0-1,0-1 1,1 2-1,-1-1 1,0 0-1,0 0 0,0 1 1,0-1-1,0 1 1,0 0-1,0-1 0,3 3 1,1 0-26,0 1 1,0 1 0,-1-1-1,1 1 1,-1-1-1,0 2 1,0-1 0,-1 0-1,0 1 1,0 0 0,6 11-1,0 6-295,-1 0-1,-2 1 1,0 1 0,-1-1-1,-1 1 1,-2 0-1,2 41 1,-4-83 282,2 0 0,0-1 0,1 1 0,1 0 0,12-29 1,45-91 54,-60 131-14,10-18 1,23-45 3,-32 64-4,0-1 1,1 1-1,-1 1 0,1-1 1,0 0-1,1 1 0,-1 0 1,1 0-1,7-5 0,-11 8-2,0 1 0,0-1 0,0 0 0,0 1 0,0-1-1,1 1 1,-1-1 0,0 1 0,0 0 0,0-1 0,0 1 0,1 0 0,-1 0 0,0 0-1,0 0 1,1 0 0,-1 0 0,0 0 0,0 1 0,0-1 0,1 0 0,-1 1 0,0-1-1,0 1 1,0-1 0,0 1 0,0-1 0,0 1 0,0 0 0,0-1 0,0 1-1,0 0 1,1 1 0,1 3-6,0-1-1,0 1 1,-1 0-1,0 0 0,0-1 1,2 8-1,-3-8 12,22 73-3,-11-35-759,2-1 0,22 50 0,-31-81 159,0 0 1,0-1-1,1 1 0,1-1 1,-1-1-1,2 1 1,-1-1-1,1 0 0,0-1 1,0 1-1,1-2 0,0 1 1,19 9-1,-11-11-2322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2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138 124 11090,'0'0'6959,"5"30"-6408,16 100-223,-19-123-314,0 0 0,0 0 0,1-1 0,-1 1 0,2-1 0,-1 1-1,1-1 1,-1 0 0,2 0 0,-1 0 0,1-1 0,0 0 0,0 0 0,0 0 0,1 0 0,-1-1 0,1 0-1,0 0 1,1 0 0,-1-1 0,11 4 0,-11-5 34,-1 0-1,1-1 0,0 0 1,0 0-1,0 0 0,0-1 1,0 0-1,0 0 0,0 0 1,0-1-1,-1 0 0,1 0 1,0 0-1,0-1 0,-1 0 1,1 0-1,-1 0 0,1-1 1,-1 0-1,0 0 0,0 0 1,8-7-1,-4 0 38,-1-1 0,0 0 0,0 0 0,-1-1 0,0 0 0,-1 0 1,-1 0-1,0-1 0,-1 0 0,0 0 0,-1 0 0,0 0 0,-1 0 0,-1-1 0,0 1 0,0-1 0,-2 1 0,-2-22 0,2 29-58,0 1 0,0 0 0,-1 0-1,0-1 1,0 1 0,0 0 0,0 0 0,-1 1-1,0-1 1,0 0 0,0 1 0,-1 0-1,1 0 1,-1 0 0,0 0 0,0 1-1,0-1 1,-1 1 0,1 0 0,-1 0 0,0 0-1,0 1 1,0 0 0,-9-3 0,-3 0-11,-1 1 1,0 1-1,1 0 1,-1 1 0,-1 1-1,-23 2 1,31 0-49,0 0 0,1 0 1,-1 1-1,1 1 0,0-1 0,0 2 0,0-1 1,0 2-1,0-1 0,1 1 0,0 0 1,-10 9-1,5-3-729,1 0 1,0 1-1,-20 26 0,0 12-5545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0 6689,'0'0'7097,"-36"9"-5190,-116 34-463,128-36-1024,1 2 0,-29 14 0,43-18-244,1 0-1,0 1 1,0 0 0,1 0-1,-13 14 1,19-20-171,1 0 1,0 0 0,-1 0-1,1 0 1,0 1 0,-1-1-1,1 0 1,0 0 0,-1 1-1,1-1 1,0 0-1,-1 1 1,1-1 0,0 0-1,0 1 1,-1-1 0,1 0-1,0 1 1,0-1-1,0 0 1,0 1 0,0-1-1,-1 1 1,1-1 0,0 0-1,0 1 1,0-1-1,0 1 1,0-1 0,0 0-1,0 1 1,0-1 0,0 1-1,1-1 1,-1 0 0,0 1-1,0-1 1,0 1-1,0-1 1,1 0 0,-1 1-1,0-1 1,0 0 0,0 1-1,1-1 1,-1 0-1,0 1 1,1-1 0,-1 0-1,0 0 1,1 1 0,-1-1-1,0 0 1,1 0-1,26 3 221,-21-3-133,31 1 339,0 2-1,-1 1 1,1 1 0,61 19 0,-86-20-419,0 0 0,0 1 0,-1 1 0,0 0 0,0 0 0,0 1 1,-1 0-1,0 1 0,0 0 0,-1 1 0,0 0 0,0 0 0,-1 1 1,-1 0-1,1 0 0,-2 1 0,10 19 0,-12-19-5,0 0 1,-1 1-1,0-1 0,-1 1 0,0-1 0,-1 1 1,0 0-1,-1-1 0,0 1 0,-1 0 1,-2 12-1,2-22-4,1 0 0,-1-1 0,0 1 0,0 0 1,0 0-1,0-1 0,0 1 0,0 0 0,0-1 0,0 1 1,-1-1-1,1 0 0,-1 1 0,1-1 0,-1 0 0,0 0 1,1 0-1,-1 0 0,0 0 0,0 0 0,1-1 0,-1 1 1,0-1-1,0 1 0,0-1 0,0 1 0,0-1 0,-3 0 1,-2 0 7,-1 0 1,0 0 0,0 0 0,0-1-1,-15-4 1,6-1-109,-1-1-1,1-1 1,1-1-1,0 0 1,0-1-1,0 0 1,-24-24-1,-7-3-1570,-7-1-2981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 6665,'0'0'12478,"-26"8"-11841,-85 30-18,106-36-577,-1 0-1,1 1 1,1 0 0,-1 0 0,0 0-1,1 1 1,-1-1 0,1 1-1,0 0 1,0 0 0,1 0-1,-1 1 1,1 0 0,0-1 0,0 1-1,1 0 1,-1 0 0,1 0-1,-3 12 1,2-3-10,1 0 1,1 0-1,0 0 1,1 1-1,3 21 0,-2-24-16,0-2-9,2 1-1,-1-1 0,2 0 0,-1 0 1,1 0-1,1 0 0,0 0 0,0-1 1,1 0-1,0 0 0,0-1 0,1 1 1,0-2-1,1 1 0,0-1 0,0 0 1,1 0-1,14 8 0,-1-1 2,1-1 0,0-1-1,1 0 1,0-3 0,0 0 0,44 10 0,-49-15-289,-1-1 0,1 0 0,0-1 0,0-2 0,0 0 1,0 0-1,0-2 0,-1-1 0,1 0 0,0-1 0,21-8 1,21-16-4324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4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1010 8618,'0'0'8858,"-21"-3"-8460,3 0-285,2 0 118,-1 0-1,1 0 0,-1 2 0,1 0 0,-1 1 0,0 1 0,-32 5 0,41-3-145,-1 1 0,1-1-1,0 1 1,0 1 0,0 0 0,0 0-1,1 0 1,0 1 0,0 0 0,1 0-1,-1 1 1,1 0 0,1 0 0,-1 0-1,1 1 1,-4 9 0,4-7-79,0 1 1,1 0 0,0 0-1,1 0 1,0 0 0,1 1-1,0-1 1,1 1 0,0 0-1,1-1 1,0 1 0,3 15-1,-3-24-6,1 1-1,0 0 1,1-1-1,-1 0 1,1 1-1,-1-1 1,1 0-1,0 0 1,0 0-1,0 0 1,1 0-1,-1 0 1,1-1 0,-1 1-1,1-1 1,0 1-1,0-1 1,0 0-1,0 0 1,1-1-1,-1 1 1,0-1-1,1 0 1,-1 1-1,1-1 1,0-1-1,-1 1 1,5 0-1,11 2-1,1-2 1,0 0-1,36-3 0,-55 2 2,7-1-1,-1 1-1,1-2 1,0 1 0,0-1-1,-1 0 1,0-1 0,1 0 0,-1 0-1,0-1 1,0 1 0,0-2-1,-1 1 1,0-1 0,0 0-1,0 0 1,0 0 0,-1-1 0,1 0-1,-2 0 1,1-1 0,-1 1-1,0-1 1,0 0 0,0 0 0,-1 0-1,0 0 1,-1-1 0,0 1-1,0-1 1,-1 0 0,2-10 0,-3 10-7,0 1 1,-1 0-1,1 0 1,-1-1-1,0 1 1,-4-11-1,4 17-38,0-1-1,0 0 1,0 0-1,0 0 0,0 1 1,0-1-1,-1 0 0,1 1 1,-1-1-1,1 1 1,-1 0-1,1-1 0,-1 1 1,0 0-1,0 0 0,1 0 1,-1 0-1,0 0 1,0 1-1,0-1 0,0 1 1,0-1-1,0 1 0,0-1 1,0 1-1,0 0 1,-4 0-1,5 1 28,1-1 1,-1 0-1,1 1 1,-1-1 0,1 0-1,-1 1 1,1-1-1,-1 1 1,1-1-1,0 1 1,-1-1-1,1 0 1,0 1-1,-1 0 1,1-1-1,0 1 1,0-1-1,-1 1 1,1-1-1,0 1 1,0 0-1,0-1 1,0 1-1,0-1 1,0 1-1,0 0 1,0-1-1,0 1 1,-1 24 1,1-21-22,1 0 36,-1 1 0,1-1 0,0 1 0,0-1 0,0 1 0,0-1 0,1 0 0,0 1 0,0-1 0,0 0 0,0 0 0,1-1 0,-1 1 0,1 0 0,0-1 0,0 0 0,0 1 0,1-1 0,-1-1 0,1 1 0,0 0 0,0-1 0,0 0 0,0 0 0,0 0 0,0 0 0,0 0 0,1-1 0,-1 0 0,9 1 0,-2 0 2,0 0 1,0-1-1,0 0 1,0-1-1,0 0 1,0-1 0,1 0-1,-1-1 1,-1 0-1,1-1 1,0 0 0,13-6-1,-12 4 5,-1-2 0,-1 1 0,1-1-1,-1-1 1,0 0 0,-1 0 0,0-1 0,0 0 0,-1 0-1,13-19 1,-12 12 45,0 0 1,-1 0-1,-1-1 0,-1 0 1,0 0-1,6-30 0,-5-9 34,-2 1 1,-2-1-1,-9-104 0,-2 78-225,-3 0 0,-4 1 1,-4 1-1,-51-136 0,65 201 129,-14-30-34,18 43 66,0 0-1,-1 0 1,1 0 0,0 0 0,-1 0-1,0 0 1,1 0 0,-1 1 0,0-1-1,0 1 1,0-1 0,0 1 0,0-1-1,0 1 1,-3-1 0,5 2-12,-1 0 1,1-1 0,0 1 0,-1 0-1,1 0 1,0 0 0,0 0-1,-1 0 1,1 0 0,0 0-1,-1 0 1,1 0 0,0 0-1,0 0 1,-1 0 0,1 0-1,0 0 1,-1 1 0,1-1-1,0 0 1,0 0 0,-1 0-1,1 0 1,0 0 0,0 1-1,0-1 1,-1 0 0,1 0-1,0 0 1,0 1 0,0-1-1,-1 0 1,1 0 0,0 1-1,0-1 1,0 0 0,0 0-1,0 1 1,-1-1 0,0 17 160,0-13-102,-2 100 624,3 1-1,6-1 1,20 115-1,-14-157-617,2 0 0,4-1 1,1-1-1,4-1 0,2-1 0,47 80 1,-69-133-77,16 27-47,1-1 1,1 0 0,33 35-1,-46-61-2499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5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1010 8786,'0'0'9537,"-20"5"-9464,-59 21 62,75-24-111,1 0 0,0 0 0,-1 1 0,1-1 0,0 1 0,0-1 0,1 1 0,-1 0 0,0 0 1,1 0-1,0 1 0,0-1 0,0 0 0,0 1 0,0 0 0,1-1 0,0 1 0,0 0 0,0 0 0,0-1 1,0 1-1,1 0 0,-1 0 0,1 0 0,0 0 0,1 5 0,-1-2 19,-1 3-12,1 0-1,0 0 1,0 0-1,1 0 0,1 1 1,5 18-1,-5-25-27,0 1 0,0-1 0,0 0 0,1 0 0,-1 0-1,1 0 1,0 0 0,1 0 0,-1-1 0,1 0 0,-1 0-1,1 0 1,0 0 0,0 0 0,0-1 0,7 4 0,3 0 1,0-1 0,1 0 1,-1-1-1,1-1 1,0 0-1,0-1 1,0-1-1,0 0 1,0-1-1,16-2 1,-18 1-5,-1-1 1,0 0-1,1 0 1,-1-2-1,-1 1 1,1-1-1,0-1 1,-1 0-1,0-1 1,0 0-1,-1-1 1,13-10 0,-19 14 23,-1 0 1,1-1-1,-1 1 1,0-1 0,0 0-1,0 0 1,0 0-1,-1 0 1,0-1 0,0 1-1,0-1 1,0 1-1,-1-1 1,1 0 0,-1 0-1,0 1 1,-1-1-1,1-7 1,-2 3-43,0 0-1,-1 0 1,0 0-1,0 0 1,-1 0-1,0 1 1,0-1-1,-8-12 1,2-6-687,2 5-143,5 22 647,1 12 301,1-3-64,1 0 0,0 0 0,1 0 0,-1-1 0,2 1 0,-1 0 0,1-1 0,1 1 0,-1-1-1,2 0 1,-1 0 0,1 0 0,0-1 0,0 0 0,9 8 0,-9-9-30,0-1 1,1 0-1,-1-1 0,1 1 0,1-1 1,-1 0-1,0-1 0,1 1 0,0-1 1,0-1-1,0 1 0,0-1 1,0-1-1,0 1 0,0-1 0,1 0 1,-1-1-1,1 0 0,8 0 0,-13-1 31,0 0-1,0 1 0,1-1 1,-1-1-1,0 1 1,0 0-1,0-1 0,0 1 1,0-1-1,0 0 0,-1 0 1,1 0-1,-1-1 0,1 1 1,-1 0-1,0-1 1,0 0-1,0 1 0,0-1 1,0 0-1,-1 0 0,1 0 1,-1 0-1,0 0 0,0-1 1,0 1-1,0 0 1,0-7-1,2-11 28,-1 1 0,-1-1 0,-2-34-1,0 23-492,1 31 349,0 9-169,0 2 246,1 0-1,0 0 0,1 0 0,0 0 0,1-1 0,-1 1 0,2-1 0,-1 1 0,2-1 0,-1 0 0,1-1 0,0 1 0,1-1 0,0 0 0,0 0 0,9 8 0,-9-11 12,0 1-1,0-1 1,1-1-1,-1 1 1,1-1-1,0 0 1,0-1-1,0 0 1,1 0 0,-1 0-1,1-1 1,0 0-1,-1-1 1,1 1-1,0-2 1,0 1-1,0-1 1,0 0 0,0-1-1,0 1 1,10-4-1,-14 3 58,-1 0-1,1-1 1,-1 1 0,0-1-1,0 0 1,1 0 0,-1 0-1,0-1 1,0 1 0,-1 0-1,1-1 1,-1 0-1,1 0 1,-1 0 0,0 0-1,0 0 1,0 0 0,0-1-1,-1 1 1,1 0 0,-1-1-1,0 0 1,0 1-1,1-8 1,1-9 302,-1 1-1,0-1 1,-3-29 0,1 25-416,0 19-45,0-1 0,0 0 0,-1 0 0,1 0 0,-1 1 0,-1-1 0,1 0 0,-1 1 0,0-1 0,0 1 0,-1 0 0,1 0 0,-6-8 0,7 7 200,-1 0-1,2-1 1,-1 1 0,1 0 0,0-1-1,0 1 1,1 0 0,1-10-1,-1 13-84,6-61 6,-1-65-1,-8 62-113,-2 0-1,-4 0 0,-2 1 0,-4 0 0,-2 1 0,-3 1 0,-3 1 0,-34-70 1,41 109 106,15 24-17,0 0-1,0 0 0,0 1 0,0-1 1,0 0-1,0 1 0,0-1 1,0 0-1,-1 0 0,1 0 0,0 1 1,0-1-1,0 0 0,0 0 0,-1 1 1,1-1-1,0 0 0,0 0 0,0 0 1,-1 0-1,1 1 0,0-1 0,0 0 1,-1 0-1,1 0 0,0 0 1,0 0-1,-1 0 0,1 0 0,0 0 1,-1 0-1,1 0 0,0 0 0,0 0 1,-1 0-1,1 0 0,0 0 0,0 0 1,-1 0-1,1 0 0,0 0 1,-1 0-1,1 0 0,0 0 0,0 0 1,-1-1-1,1 1 0,0 0 0,0 0 1,0 0-1,-1 0 0,1-1 0,0 1 1,0 0-1,0 100 375,4 0-1,25 141 1,2-84-316,7-2-1,7-2 1,75 174 0,-112-309-72,0-2 1,19 29 0,-15-36-445,-7-18-505,-3-24-2508,-2 29 2622,0-40-9893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345 118 7802,'0'0'9086,"-32"9"-8556,-106 30 120,129-36-554,-1 0-1,0 0 1,1 1 0,-1 1-1,1-1 1,0 2 0,1-1-1,-1 1 1,1 0 0,0 1 0,1 0-1,-1 0 1,-10 15 0,14-18-67,0 1-15,0 0-1,0-1 1,1 1-1,0 0 0,0 1 1,0-1-1,0 1 0,1-1 1,0 1-1,0 0 1,1 0-1,-1-1 0,1 1 1,1 0-1,-1 0 0,1 0 1,0 1-1,0-1 0,1 0 1,2 11-1,-1-12 17,0 0 0,0 1 0,1-1-1,0-1 1,0 1 0,0 0 0,1-1-1,0 0 1,-1 1 0,1-2 0,1 1 0,-1 0-1,0-1 1,1 0 0,0 0 0,0 0-1,0 0 1,0-1 0,0 0 0,1 0-1,-1 0 1,7 0 0,3 2 157,1-1 1,-1-1-1,1 0 1,-1-1-1,1-1 1,0 0-1,-1-1 0,1-1 1,-1-1-1,28-7 1,-35 7-171,0 0 1,0 0 0,-1-1-1,1 0 1,-1 0 0,0-1-1,0 0 1,0 0 0,-1-1-1,1 1 1,-2-2-1,1 1 1,-1-1 0,1 1-1,-2-1 1,1-1 0,-1 1-1,0-1 1,-1 1 0,0-1-1,3-11 1,-1-1-16,-2 1 0,0 0-1,-1-1 1,-1 0 0,-1 1 0,0-1 0,-6-33 0,5 52-14,1-1 1,0 1 0,-1-1-1,1 1 1,-1 0 0,1-1-1,-1 1 1,0 0 0,1-1-1,-1 1 1,0 0 0,0 0-1,0 0 1,0 0 0,0 0-1,0 0 1,0 0 0,-1 0 0,1 0-1,0 0 1,0 0 0,-1 1-1,1-1 1,0 1 0,-1-1-1,1 1 1,-1-1 0,1 1-1,-1 0 1,1 0 0,-1 0-1,1 0 1,-1 0 0,1 0-1,0 0 1,-1 0 0,-2 1-1,1 0-12,1 0 0,-1 0-1,0 0 1,1 0-1,-1 0 1,1 1-1,-1-1 1,1 1 0,0 0-1,0-1 1,0 1-1,0 0 1,0 0-1,0 1 1,0-1-1,1 0 1,-1 0 0,1 1-1,-2 2 1,0 3 17,0 0 1,1 1 0,0-1 0,0 0 0,1 1-1,0-1 1,0 1 0,1 0 0,0-1 0,0 1-1,1-1 1,4 17 0,-3-21 11,-1 0 0,1 1 0,0-1 0,1 0 1,-1 0-1,1 0 0,0 0 0,0-1 0,0 1 0,0-1 0,1 1 0,-1-1 0,1 0 0,0-1 0,0 1 1,0-1-1,0 0 0,0 1 0,1-2 0,-1 1 0,0-1 0,1 1 0,0-1 0,6 1 0,4 0 75,0 0-1,0 0 0,0-1 1,-1-1-1,1-1 0,26-4 1,-37 5-77,0-1 0,1-1-1,-1 1 1,0 0 0,0-1 0,0 0 0,0 0 0,0-1 0,0 1 0,-1-1 0,1 1 0,-1-1 0,1 0 0,-1 0 0,0-1 0,0 1 0,-1-1 0,1 1 0,-1-1 0,0 0 0,0 0-1,0 0 1,0 0 0,-1 0 0,1-1 0,0-5 0,5-56-222,-6 43 91,1 1-1,1 0 1,7-26-1,-8 44 94,-1-1 0,1 0 0,0 1 0,0-1 0,0 1 0,0-1 0,1 1 0,0 0-1,0 0 1,0 0 0,0 1 0,1-1 0,-1 1 0,1 0 0,0 0 0,0 0 0,0 0-1,0 1 1,7-4 0,-2 4 55,0 0 0,1 1 0,-1 0 0,0 0 0,0 1 0,0 0 0,12 2 0,12-1 323,-31-1-322,0 1 0,0-1 0,0 0 0,0 1 0,0 0 0,-1-1 0,1 1 0,0 0 0,0 0 0,0 0 0,-1 0 0,1 0 0,0 0 0,-1 1 1,1-1-1,-1 0 0,1 1 0,-1-1 0,0 1 0,0 0 0,0-1 0,0 1 0,0 0 0,0 0 0,0 0 0,0 0 0,0 3 0,3 7 40,-1 1 1,-1-1-1,2 18 1,-2-15 75,-1-5-43,3 20 86,0 0 1,2 0 0,1-1-1,20 52 1,-24-74-129,0 0 1,0-1-1,1 1 0,0-1 0,1 0 1,-1 0-1,1 0 0,0-1 0,1 0 1,-1 0-1,1 0 0,0 0 0,0-1 0,1 0 1,-1-1-1,1 1 0,0-1 0,0 0 1,0-1-1,0 0 0,0 0 0,0 0 1,1-1-1,-1 0 0,9-1 0,-9 1 9,0 0-1,1-1 0,-1-1 0,1 1 0,-1-1 1,0 0-1,0-1 0,1 0 0,-1 0 0,0 0 0,0-1 1,6-4-1,-8 3-244,0 0 1,-1 0 0,1 0-1,-1-1 1,0 0-1,-1 0 1,1 0-1,-1 0 1,0 0 0,0-1-1,-1 1 1,0-1-1,0 0 1,0 0-1,1-7 1,6-29-6767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7458,'0'0'10471,"0"-10"-6314,0 113-3607,7 251 400,-2-298-976,3-1-1,1 0 1,3 0 0,25 67-1,-35-120-1732,-2-7 837,0 1 153,0-26-4680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11026,'0'0'8936,"34"-26"-7935,-3 2-784,-5 3-47,1 1 0,0 1 0,2 1 0,0 1 0,1 2 0,54-19 0,-49 23-40,1 2-1,-1 1 1,1 2 0,68-3-1,-87 8-111,0 2 0,-1 0 0,1 0 0,0 2 0,-1 0 0,1 1 0,-1 1 0,0 0 0,0 1 0,-1 1 0,0 0 0,24 16 0,-23-11-16,0 1 0,-1 1 0,-1 1 0,0 0 0,-1 0 0,-1 1 1,0 1-1,-1 0 0,-1 1 0,0 0 0,-2 0 0,0 1 0,-1 0 1,-1 1-1,0-1 0,-2 1 0,0 0 0,-2 0 0,1 30 0,-2-43-1,-1 1 0,-1-1 0,1 1 0,-1-1 0,0 1 0,-1-1 0,0 0 0,0 1 0,-1-1 0,1 0 0,-2-1-1,1 1 1,-8 11 0,5-12 3,1 0-1,-1 0 0,0-1 0,-1 1 0,0-2 1,1 1-1,-2-1 0,1 0 0,0 0 0,-1-1 1,1 0-1,-14 3 0,6-2-184,0 0 1,-1-1-1,1-1 1,-1 0-1,0-2 0,1 1 1,-1-2-1,1 0 0,-1-1 1,1-1-1,-1 0 1,1-1-1,0 0 0,0-1 1,1-1-1,0-1 0,0 0 1,0-1-1,1 0 1,0-1-1,0 0 0,-20-21 1,-22-31-4268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1 9274,'0'0'9778,"-247"221"-8594,175-107-63,3 17-393,22 6-192,25-7-272,22-9-168,15-17-48,43-19 0,14-20-48,4-20-328,4-32-1024,-18-13-1297,-23 0-5553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11739,'0'0'9586,"188"-3"-8290,-115-4-576,-12 1-424,-14 2-296,-18 4-216,-18 0-3953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9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6737,'0'0'16001,"8"6"-15813,4 3-131,0 1 0,-1 1-1,-1 0 1,0 1 0,9 12-1,49 79 319,-22-32-247,61 69 42,-60-80-620,64 104-1,-111-164 388,0 0 0,0 1-1,0-1 1,0 0 0,0 0-1,0 0 1,0 1 0,0-1-1,0 0 1,-1 0 0,1 0 0,0 1-1,0-1 1,0 0 0,0 0-1,0 0 1,0 0 0,-1 1-1,1-1 1,0 0 0,0 0-1,0 0 1,-1 0 0,1 0-1,0 0 1,0 0 0,0 0 0,-1 0-1,1 0 1,0 1 0,0-1-1,0 0 1,-1 0 0,1 0-1,0 0 1,0 0 0,0-1-1,-1 1 1,1 0 0,0 0-1,0 0 1,0 0 0,-1 0 0,1 0-1,0 0 1,0 0 0,0 0-1,-1 0 1,1-1 0,-14-1-1737,-19-17-4823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09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1 3001,'0'0'14491,"-58"182"-13859,22-97 184,-4 0-160,-4-1 48,-3-6-288,4-9-192,-4-10-71,3-17-57,-3-16-96,11-16-833,7-10-3584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28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15331,'0'0'7818,"1"3"-7559,1-1 1,0 1 0,0-1-1,-1 1 1,1-1-1,1 0 1,-1 0-1,0 0 1,5 3-1,18 11-174,1-2 0,1 0 0,0-2 0,50 16-1,-46-18-76,0 2 0,0 1 0,42 24 0,-69-34-10,-1 0-1,1 0 0,-1 0 1,0 0-1,0 0 1,0 1-1,-1 0 0,1-1 1,-1 1-1,3 4 1,-4-5-30,0-1 0,0 0 0,0 1 0,0-1 0,-1 0 1,1 1-1,-1-1 0,1 1 0,-1-1 0,0 1 0,0-1 1,0 1-1,0 0 0,-1-1 0,1 1 0,-1-1 0,1 1 0,-1-1 1,-2 5-1,-2-2 32,0 1-1,0-1 1,-1 0 0,0-1 0,0 0-1,0 1 1,0-2 0,-1 1 0,-7 2 0,-14 9 32,-69 46 171,-180 124 115,269-178-313,7-6-18,7-23-818,18-28-3669,-10 28-1932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2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1 5393,'0'0'14371,"-192"159"-12578,127-106-513,0-8-408,11 1-392,14-14-312,14-12-64,19-10-104,14-23-1496,26-17-2577,0-2-10722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2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4905,'0'0'18015,"21"-10"-17734,-9 4-245,11-5 25,0 0 0,0 2 0,1 0-1,0 2 1,45-8 0,3 14 30,-70 1-90,0 1-1,-1-1 0,1 0 1,0 1-1,-1-1 1,1 0-1,0 1 1,-1 0-1,1-1 1,-1 1-1,1 0 1,-1 0-1,1 0 1,-1 0-1,0 0 1,0 0-1,1 0 1,-1 1-1,0-1 1,0 0-1,0 1 1,0-1-1,0 1 0,0-1 1,-1 1-1,1-1 1,0 1-1,-1 0 1,0-1-1,1 1 1,0 2-1,0 8 1,1-1 1,-1 0-1,-2 21 0,1-16 2,-1-5-2,-1-1 0,0 1 1,0-1-1,-1 0 0,-1 0 0,1 0 1,-2 0-1,1-1 0,-1 1 1,-1-1-1,0 0 0,0-1 0,-11 12 1,8-9 2,0-2 1,-1 1 0,0-1 0,-1 0 0,1-1-1,-2 0 1,1-1 0,-1-1 0,0 1 0,-18 5-1,5-9 65,43-8-126,2 2-30,-1 1-1,1 1 0,0 1 1,-1 0-1,1 2 0,29 5 0,-43-6 72,0 1 0,0-1-1,-1 2 1,1-1-1,0 0 1,-1 1 0,0 0-1,1 1 1,-1-1-1,0 1 1,-1 0 0,1 0-1,-1 0 1,0 1-1,0 0 1,0-1 0,0 1-1,-1 1 1,0-1 0,0 0-1,0 1 1,-1 0-1,0-1 1,0 1 0,1 8-1,0-1 16,0 0 1,-1 0-1,-1 0 0,0 0 1,-1 0-1,-1 0 0,0 0 0,0 1 1,-1-1-1,-1-1 0,-6 20 0,6-26 26,0 0 0,0 0 0,-1 0 0,1 0 0,-1-1 0,0 0 0,-1 0 0,1 0 0,-1 0 0,0-1 0,0 0 0,-1 0 0,1 0 0,-1 0 0,0-1 0,0 0 0,0 0 0,0-1 0,0 0 0,-1 0 0,1 0 0,-1-1 0,-13 2 0,14-3-12,0 1 0,0-1 0,0 1 0,-1-2 0,1 1 1,0-1-1,0 0 0,0 0 0,0-1 0,0 1 0,0-1 0,0-1 0,1 1 0,-1-1 0,1 0 0,-1 0 1,1-1-1,0 0 0,-5-4 0,2-1-289,0-1 0,1 0 1,0 0-1,0 0 0,1-1 1,1 0-1,0 0 1,-7-20-1,-4-29-5707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30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44 5657,'0'0'16864,"-1"-6"-16476,1 5-364,0-1 1,0 1-1,-1-1 1,1 1-1,0-1 1,-1 1-1,1-1 1,-1 1-1,0 0 1,1-1-1,-1 1 1,0 0-1,0 0 0,0 0 1,0-1-1,0 1 1,0 0-1,0 0 1,0 0-1,-1 1 1,1-1-1,0 0 1,-3-1-1,-1 1 23,0-1 0,0 1-1,0 0 1,-1 0 0,1 0 0,0 1 0,-7 0-1,-17 0 63,-3-1 24,-55 7 1,77-4-119,0 0 0,0 0 0,0 1 0,1 0 1,-1 1-1,1 0 0,0 0 0,0 1 0,-14 10 0,20-13-14,1-1-1,0 1 1,0 0-1,0 0 0,0 0 1,0 0-1,1 1 1,-1-1-1,1 0 1,-1 1-1,1-1 1,0 1-1,0 0 1,0-1-1,0 1 0,0 4 1,1-5-1,0 0 1,0 0-1,0 0 1,0 0-1,1 0 1,-1 0-1,0 0 1,1 0-1,0 0 1,0-1-1,-1 1 1,1 0-1,0 0 1,0-1-1,0 1 1,1-1-1,-1 1 1,0-1-1,1 1 1,-1-1-1,1 0 1,-1 1-1,1-1 1,2 1-1,45 30 146,52 43 0,-80-57-117,-2 0 1,0 2-1,-1 0 1,30 45-1,-26-30-21,-1 1 0,16 42 1,-30-60-6,0 0 0,-2 0 0,0 1-1,-1-1 1,0 1 0,1 35 0,-6-52-1,1-1-1,-1 1 0,1-1 0,-1 1 0,0-1 1,1 1-1,-1-1 0,0 1 0,0-1 1,0 0-1,0 0 0,0 1 0,0-1 0,0 0 1,-1 0-1,1 0 0,0 0 0,-1 0 0,1 0 1,-1-1-1,1 1 0,-1 0 0,1-1 1,-1 1-1,1-1 0,-1 1 0,1-1 0,-1 0 1,0 0-1,1 0 0,-1 0 0,0 0 1,-2 0-1,-66-4 59,63 3-56,-6-1-3,0-1 0,-1 0 0,2-1 0,-1-1 0,0 0 0,1-1 0,0 0 0,-15-11 1,21 14-58,1-2 0,0 1 0,0 0 0,0-1 0,0 0 1,1 0-1,0-1 0,-6-8 0,9 11-41,-1 0 0,1-1 0,0 1-1,0 0 1,0-1 0,0 1 0,0-1 0,1 1 0,-1-1-1,1 1 1,0-1 0,0 0 0,0 1 0,1-1 0,0 1-1,1-7 1,0 5-39,1 0 0,-1 0 1,1 0-1,0 1 0,0-1 0,0 1 0,1 0 0,0 0 0,-1 0 0,1 0 1,1 1-1,7-6 0,63-33-297,-47 28 348,48-24 79,-46 25 236,0-2 0,-1-1 0,0-1 0,-2-1 1,32-27-1,-57 43-191,1 0 1,-1-1-1,0 1 0,0-1 1,0 1-1,0-1 1,-1 0-1,1 0 1,-1 0-1,1 0 0,-1 0 1,0 0-1,0 0 1,1-6-1,-2 6-14,0 1 0,-1 0 0,1 0 0,0-1 0,-1 1 0,1 0 0,-1 0 0,0 0 0,0 0 1,0 0-1,0 0 0,0 0 0,0 0 0,0 0 0,-1 0 0,-2-2 0,-3-3 3,-1 1 0,1 0 0,-1 1 1,-1 0-1,1 0 0,-1 1 0,0 0 0,-11-3 1,-20-6-32,1 1 0,-77-11 1,94 20-632,0 1 1,-1 1 0,1 1-1,0 1 1,-1 1 0,-41 10 0,56-10-687,1 1 1,-1 1-1,0-1 1,1 1 0,-8 5-1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30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13355,'0'0'11694,"37"18"-11394,-13-7-256,-1 1-1,0 1 0,-1 1 0,0 0 0,22 21 0,-34-24-18,-1 0 0,0 1 0,-1 0 0,0 1 0,-1-1 0,-1 2 0,0-1 0,0 1 0,-1 0 0,-1 0 0,3 22 0,13 76 141,-5 1-1,-5 1 0,-5 0 1,-14 159-1,4-215-118,-3-1 0,-25 94 0,25-119-308,-1 0 0,-1 0 0,-2-1 0,-22 42 0,32-70 48,0 1 0,-1-1-1,1 0 1,-1 0 0,0 0 0,0 0 0,0 0 0,-5 3 0,-15 3-4991,7-8-5795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32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14147,'0'0'7490,"206"0"-6938,-173 0-112,-4 0-56,-4 6-128,-3 4-72,-8-4-80,-3-2-40,0-1-64,-7 0-160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3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12051,'0'0'11210,"207"-49"-10802,-171 46-176,-11 3-192,-6-4-40,-9 4-1544,5-6-6762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33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196 654 12347,'0'0'9726,"-18"-17"-9192,-59-53 76,67 61-464,1-1 1,0 0-1,1 0 0,0-1 1,0 0-1,1 0 0,1-1 1,0 0-1,1 0 0,0 0 1,-6-26-1,7 19-41,2 0 0,0 0 0,1-1-1,1 1 1,1-1 0,6-30 0,-5 37-94,2 0 1,-1 0 0,2 1-1,0 0 1,0 0-1,1 0 1,0 1 0,1 0-1,1 0 1,-1 0 0,2 1-1,-1 0 1,18-14-1,-18 17-15,1 0-1,0 0 0,0 1 1,0 0-1,1 1 0,0 0 0,0 0 1,0 1-1,1 0 0,0 1 1,0 0-1,-1 1 0,1 0 1,1 1-1,-1 0 0,15 1 0,-20 1-4,-1 0 0,0 0 0,0 1 0,1 0 0,-1 0 0,0 0 0,-1 0 0,1 1 0,0 0 0,-1 0 0,1 0-1,-1 0 1,0 1 0,0-1 0,0 1 0,-1 0 0,1 1 0,-1-1 0,0 0 0,0 1 0,-1 0 0,1 0-1,-1 0 1,0 0 0,2 7 0,2 10-21,0 1-1,-1-1 1,-2 1 0,2 38-1,-3-34 3,-1 0-1,-2-1 0,-1 1 1,-1-1-1,-1 1 0,-1-1 1,-1 0-1,-2 0 0,-20 46 1,-50 62-197,51-91-251,-31 63 0,57-103 286,-1 0-1,0 1 0,1-1 0,0 1 1,0 0-1,0-1 0,0 1 0,1 0 0,-1 5 1,2-8 42,-1 0 0,0 0 0,1 1 0,-1-1 0,1 0 0,-1 0 0,1 0 0,0-1 0,0 1 0,-1 0 0,1 0 0,0 0 0,0 0 0,0-1 0,0 1 0,0 0 0,0-1 0,0 1 0,0-1 0,0 1 0,0-1 0,0 1 1,0-1-1,0 0 0,0 0 0,0 1 0,1-1 0,-1 0 0,2 0 0,29 3-4505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14187,'0'0'10154,"98"189"-9538,-77-98-160,-6 10-176,-11-3-135,-1-7-73,-3-19-72,4-17-193,-1-19-335,5-20-152,-1-16-312,-7-13-632,0-26-881,0-3-3944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3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14539,'0'0'11995,"138"-75"-12307,-142 75-1793,-17 0-12458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12947,'0'0'6033,"0"39"-4679,14 296-56,0-35-1036,-11-203-210,0-29-42,-3 0 1,-2 0 0,-16 87 0,16-144-128,-11 40-201,12-49 226,1-1 0,-1 1 0,1-1 0,-1 0 0,1 0 0,-1 1 0,0-1 0,1 0 0,-1 0 0,0 0 0,0 1 0,0-1 0,0 0 0,0 0 0,0-1 0,0 1 0,-1 0 0,1 0 0,0 0 0,0-1 0,-1 1 0,1-1 0,0 1-1,-1-1 1,1 1 0,-1-1 0,1 0 0,-2 0 0,2 0-77,0 0-1,0 0 0,1 0 1,-1 0-1,0 0 0,0-1 1,1 1-1,-1 0 0,0 0 1,0-1-1,1 1 0,-1-1 0,0 1 1,1-1-1,-1 1 0,0-1 1,1 1-1,-1-1 0,1 1 1,-1-2-1,-14-28-7798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8 259 9538,'0'0'8963,"-1"-5"-8643,-1-3-183,0 1 1,1-1-1,0 1 0,1-1 0,-1 1 0,1-1 0,1 0 0,0 1 0,0-1 0,0 1 0,1-1 0,0 1 0,0 0 1,1 0-1,0 0 0,0 0 0,1 0 0,0 0 0,0 1 0,0 0 0,1 0 0,0 0 0,0 1 0,1-1 1,0 1-1,-1 0 0,2 1 0,11-8 0,-7 5-136,1 0-1,-1 1 1,1 0 0,1 1 0,-1 1-1,1-1 1,-1 2 0,1 0-1,1 0 1,-1 2 0,0-1 0,0 2-1,1 0 1,-1 0 0,0 1-1,0 1 1,0 0 0,0 1 0,0 0-1,0 1 1,-1 0 0,1 1 0,-1 1-1,0 0 1,-1 1 0,1 0-1,-1 0 1,-1 1 0,0 1 0,0 0-1,0 0 1,8 12 0,1 0-3,-2 1 0,0 1 0,-2 1 0,0 0 0,-2 1 0,0 1 0,-2 0 0,-1 0-1,-1 1 1,-1 0 0,-2 1 0,-1 0 0,-1 0 0,1 45 0,-5-69 2,0 0 0,0 0 0,-1 1 0,0-1 0,1 0-1,-2 0 1,1 0 0,0 0 0,-1 0 0,0 0 0,0 0 0,0 0 0,0-1-1,-1 1 1,-4 5 0,1-4 5,1 0 1,-1-1-1,0 1 0,0-1 0,0-1 1,0 1-1,-1-1 0,-11 4 0,-3 0 7,-1-2 0,0-1 0,0 0 0,0-1 1,-25-1-1,27-2-62,0 0-1,0-1 1,1-1 0,-24-6 0,33 5-435,1 0 1,-1 0-1,0-1 0,1-1 0,-15-8 0,-8-13-5356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1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0 8194,'0'0'11055,"-31"20"-10221,4-3-617,9-7-73,-1 1 0,1 2-1,1-1 1,0 2 0,1 0 0,1 1 0,0 1-1,1 0 1,-22 33 0,14-13-25,2 2 0,1 0 0,2 1 0,2 1 0,1 1 0,3 0 0,1 0 0,2 1 0,1 1 0,3-1 0,1 1 0,4 42 0,-1-74-206,2 0-1,-1-1 1,2 1-1,-1-1 1,1 1-1,1-1 1,0 0-1,0-1 1,1 1-1,0-1 1,1 1-1,0-1 1,0-1-1,1 0 1,13 13-1,-8-11-335,0-1 0,1 0 1,0-1-1,0 0 0,1-1 0,0 0 0,0-1 0,1-1 0,0-1 0,17 4 0,17 0-8552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11498,'0'0'8677,"10"27"-8596,193 414 1002,-148-350-1235,79 102-1,-130-187-498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0 10202,'0'0'7098,"-40"192"-6242,18-113-8,0 9 0,-7 3-104,0 0-239,0 0-257,-3-3-88,-1-13-160,4-10-112,-14-22-1185,10-17-1431,4-23-7779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 5129,'0'0'15393,"-1"-1"-15349,0 1 0,1 0 0,-1 0 0,1 0-1,-1 0 1,0 0 0,1 0 0,-1 0 0,0 0 0,1 0 0,-1 0 0,1 0 0,-1 0 0,0 0 0,1 1 0,-1-1 0,1 0 0,-1 0 0,0 1 0,1-1 0,-1 0 0,0 1 0,3 4 14,0 0 0,1 0 0,0 0 0,0 0 0,0 0 1,0-1-1,0 0 0,1 0 0,0 0 0,0 0 1,0 0-1,0-1 0,6 4 0,8 9 93,7 9-154,1 0-1,1-2 0,1-1 1,1-1-1,1-1 1,1-2-1,0-1 0,2-2 1,53 19-1,-82-33-88,-4-1 175,-5 1-88,0 1 1,1 0-1,-1 0 1,0 1-1,0 0 1,1-1-1,0 1 1,-1 1-1,1-1 1,0 1-1,1 0 1,-7 7-1,3-4 8,-66 74 54,-90 129 0,112-140-67,54-95-846,43-52-3665,-24 44-1137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10722,'0'0'8274,"-142"209"-7826,113-167-104,0-3-72,4-9-136,3-11-88,8-12 0,3-7-48,11-17-656,0-22-2216,0-6-7051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5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11931,'0'0'9419,"11"-7"-9398,-10 7-21,10-7 0,1 1 1,0 0-1,21-7 1,-30 11-4,0 1 1,0 0-1,0 0 1,0 0-1,0 1 1,1-1 0,-1 1-1,0 0 1,0-1-1,1 2 1,-1-1 0,0 0-1,0 1 1,1-1-1,-1 1 1,0 0-1,0 0 1,0 0 0,0 0-1,0 1 1,0-1-1,0 1 1,0 0-1,-1 0 1,1 0 0,2 3-1,-1 2 1,0 1 0,0 0 0,-1-1 0,0 1 0,-1 0 0,0 1 1,0-1-1,-1 0 0,0 1 0,0 16 0,-1-1 5,0 1 0,-7 39 0,3-50 4,1 0-1,-2-1 1,0 0-1,0 0 0,-1 0 1,-1-1-1,0 1 1,0-2-1,-2 1 1,1-1-1,-13 13 1,21-25-15,1 0 1,-1 0-1,1 0 1,-1 0-1,0 0 1,1 0-1,-1 0 1,0-1-1,0 1 1,1 0-1,-1 0 1,0 0-1,0 0 1,0 0-1,0 0 1,-1 0-1,1 0 1,0 0-1,0 0 1,-1-1-1,1 1 1,0 0-1,-1 0 1,1 0-1,-1 1 1,0-1-1,1 0 1,-1 0-1,0 0 1,1 0-1,-1 0 1,0 1-1,0-1 1,0 0-1,0 1 1,0-1 0,0 1-1,0-1 1,0 1-1,0-1 1,0 1-1,0 0 1,0-1-1,0 1 1,0 0-1,0 0 1,0 0-1,0 0 1,0 0-1,0 0 1,-2 0-1,9-2-24,-1 1 0,1-1 0,0 1 0,1 1 0,-1-1 0,0 1 0,0 0 0,0 0 0,0 1 0,0 0 0,0 0 0,0 0 0,0 1 0,0 0 0,0 0 0,-1 0 0,1 1 0,-1 0 0,1 0 0,-1 0 0,0 1 0,-1 0 0,1 0 0,0 0 0,-1 0 0,0 1 0,0-1 1,6 11-1,-2-3 3,0 1 0,0 0 1,-2 0-1,1 1 1,-2 0-1,0 0 1,0 0-1,-2 1 1,0-1-1,3 30 1,-5-37 34,-1-1 0,0 1 1,0-1-1,0 1 0,-1-1 1,0 1-1,0-1 0,-1 1 1,-2 7-1,2-12 11,0 1 1,0-1-1,0 0 0,0 0 1,0 0-1,-1 0 0,1 0 0,0 0 1,-1 0-1,0-1 0,1 1 1,-1-1-1,0 0 0,0 0 1,0 0-1,0 0 0,0 0 0,0 0 1,0-1-1,0 0 0,-5 0 1,-2 2 44,0-1 1,0-1-1,0 1 1,0-2-1,-1 0 1,1 0-1,0-1 1,0 0-1,-16-5 1,21 5-157,1-1 0,-1 1-1,1-1 1,0 0 0,0 0 0,0 0 0,0-1-1,-5-5 1,5 4-434,0 0-1,0-1 0,1 1 1,0-1-1,0 0 0,1 0 1,-4-10-1,1-5-8572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96 12395,'0'0'4855,"0"-9"-4733,0 9-122,0-2 52,1-1 0,-1 0 1,0 1-1,0-1 0,0 1 1,-1-1-1,1 0 0,-1 1 1,1-1-1,-1 1 0,0-1 0,0 1 1,0 0-1,0-1 0,0 1 1,-1 0-1,1 0 0,-1 0 1,0 0-1,1 0 0,-1 0 1,0 0-1,0 1 0,0-1 1,0 0-1,0 1 0,-1 0 0,1-1 1,0 1-1,-4-1 0,-5-2 72,0 0-1,0 1 0,0 0 0,-1 0 1,1 2-1,0-1 0,-1 1 1,0 1-1,1 0 0,-1 1 0,-12 2 1,16-1-95,1-1 0,-1 1 0,1 1 0,0 0 0,0 0 0,0 0 0,0 1 0,0 0 0,1 0 0,0 0 0,0 1 0,0 0 0,0 0 0,1 1 0,0 0 0,0 0 0,-7 11 0,10-14-4,0 1 1,0 0-1,0-1 0,0 1 1,1 0-1,0 0 0,0 0 1,0 0-1,0 0 0,0 0 0,1 1 1,0-1-1,0 0 0,0 0 1,0 0-1,1 0 0,-1 1 1,1-1-1,0 0 0,1 0 0,-1 0 1,1 0-1,-1-1 0,1 1 1,0 0-1,5 5 0,4 4 9,1 0-1,0 0 0,1-1 0,0-1 1,17 11-1,4 4 54,-17-12-82,0 0 1,-2 1 0,0 1-1,0 0 1,-2 1-1,0 0 1,-1 1 0,0 1-1,-2 0 1,0 0-1,-1 1 1,-1 0 0,-1 0-1,-1 1 1,-1 0-1,-1 0 1,0 1 0,-2-1-1,0 43 1,-3-60-3,1 0 0,-1-1 1,0 1-1,-1 0 0,1-1 1,-1 1-1,1-1 0,-1 0 1,0 0-1,0 1 0,-1-1 1,1 0-1,-1-1 0,1 1 1,-1 0-1,0-1 0,0 0 1,0 1-1,0-1 0,0 0 0,-1-1 1,1 1-1,-1 0 0,1-1 1,-1 0-1,1 0 0,-1 0 1,0 0-1,-7 0 0,6 0-4,0 0 0,0-1 1,-1 1-1,1-1 0,0 0 0,-1-1 0,1 1 0,0-1 0,0 0 0,-1 0 0,1-1 0,0 0 0,0 0 0,0 0 0,1 0 0,-1-1 0,0 1 0,1-1 0,0 0 0,0-1 0,-6-4 0,5-1-28,0 0 0,1 1-1,0-2 1,0 1 0,1 0 0,0-1-1,0 1 1,1-1 0,1 0-1,-2-14 1,2 1-53,1 0 0,1 1 0,5-37 0,-3 47 71,0 0 1,1 0 0,0 0 0,1 0-1,0 1 1,1-1 0,0 1 0,0 1-1,12-14 1,8-7-5,48-43 0,-51 53 15,-1-1-1,0-1 1,24-36 0,-43 55-25,0-1 0,-1 0 1,1 0-1,-1 1 0,0-2 0,-1 1 0,1 0 0,-1 0 0,0 0 0,0-11 1,-1 14 0,0 0 0,0 0-1,0 0 1,0 0 0,-1 0 0,1 0 0,-1 0 0,1 0 0,-1 0 0,0 0 0,0 1 0,0-1 0,0 0 0,0 0 0,0 1 0,0-1 0,-1 1 0,1-1 0,0 1 0,-1-1 0,0 1 0,1 0 0,-1 0 0,0 0 0,1 0 0,-1 0-1,0 0 1,0 0 0,-3 0 0,-2-1-60,1 0 0,-1 1-1,0 0 1,1 1 0,-1-1 0,0 1-1,0 0 1,1 1 0,-1 0-1,0 0 1,1 0 0,-1 1 0,0 0-1,1 0 1,-9 5 0,6-2-247,0 0 1,0 1 0,0 1 0,1 0 0,0 0 0,1 0-1,-1 1 1,1 0 0,-6 10 0,-18 31-4786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8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11723,'0'0'9285,"41"-23"-7923,137-69-562,-169 88-763,0 0-1,1 0 0,-1 1 1,1 0-1,0 1 0,-1 0 1,1 0-1,0 1 0,0 0 1,1 1-1,18 2 0,-24-1-30,0 1 1,-1-1-1,1 1 0,-1 0 0,0 0 0,1 0 0,-1 1 1,0-1-1,-1 1 0,1 0 0,0 0 0,-1 0 0,1 1 1,-1-1-1,0 1 0,0 0 0,4 8 0,-2-2-8,0 1-1,-1 0 1,0 0-1,-1 1 1,0-1-1,2 22 1,1 74 52,-7-77-66,-1-1 0,-1 1-1,-2-1 1,0 0-1,-3 0 1,0-1-1,-1 0 1,-2 0-1,-1-1 1,-1 0-1,-2-1 1,0-1 0,-2 0-1,-20 23 1,32-41-94,0 0 0,-1-1-1,1 0 1,-1 0 0,0 0 0,-1-1 0,1 0 0,-1 0 0,0 0 0,-1-1 0,1 0 0,-12 4 0,17-8 40,0 1 1,0-1-1,0 0 0,0 0 1,0 0-1,0 0 1,0-1-1,0 1 0,0 0 1,0-1-1,0 0 1,0 1-1,0-1 1,0 0-1,1 0 0,-1 0 1,0 0-1,1 0 1,-1 0-1,1-1 1,-1 1-1,1 0 0,-1-1 1,1 1-1,0-1 1,0 0-1,0 1 0,0-1 1,0 0-1,0 0 1,0 0-1,1 1 1,-2-4-1,-2-9-503,-1 0 0,2 0 1,-3-22-1,4 28 158,-6-60-3295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13651,'0'0'7506,"153"251"-6554,-77-75-256,-15 45-320,-14-15-96,-32-43-128,-15-52-88,-4-43-64,-28 4 0,-15-10-192,3-14-1160,11-31-3433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4809,'0'0'18196,"200"45"-17972,-160-35-136,-8-4-88,-6-6-136,-8-3-424,-11-26-1401,-7-4-3920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15051,'0'0'7466,"246"32"-7466,-184-32-216,-15 0-3713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0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27 6177,'0'0'7294,"-26"0"1940,436 0-9626,-411-17-6328,-9 7 489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1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10746,'0'0'11916,"9"-1"-11549,12 0-304,85-3 190,-93 4-236,1 1 1,-1 0-1,0 1 0,0 0 1,0 1-1,14 6 0,-17-6-21,0 1-1,1-1 1,-1-1-1,0 0 1,1 0-1,0-1 1,18-1-1,-29 0-25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12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9178,'0'0'8859,"27"-3"-5674,33 1-2956,1-2 1,-1-2-1,83-21 0,-134 25 98,12-3-2110,-34 2-5108,-14 3-5813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29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271 117 6313,'0'0'15585,"-18"-7"-15006,-55-24-148,72 30-420,-1 0 1,0 0 0,1 0 0,0 0 0,-1-1-1,1 1 1,0-1 0,0 1 0,-1-1 0,1 1-1,0-1 1,1 0 0,-1 1 0,0-1 0,0 0 0,1 0-1,-1 0 1,1 1 0,0-1 0,-1 0 0,1 0-1,0 0 1,0 0 0,0 0 0,0 0 0,1 0-1,-1 0 1,0 1 0,1-1 0,-1 0 0,1 0 0,0 0-1,0 1 1,-1-1 0,1 0 0,0 1 0,0-1-1,1 0 1,-1 1 0,0 0 0,3-3 0,-1 3-14,-1 0-1,0 0 1,1 0 0,-1 0 0,1 0 0,-1 1 0,1-1 0,-1 1 0,1 0 0,0 0 0,-1 0-1,1 0 1,-1 0 0,1 1 0,-1-1 0,1 1 0,-1 0 0,1-1 0,-1 1 0,5 2 0,-3 0 0,-1 0 1,1 0-1,-1 0 1,1 0-1,-1 1 1,0-1-1,0 1 1,-1 0-1,1 0 1,3 7-1,0 4 2,0-1 0,-1 1-1,-1-1 1,0 1 0,-1 0-1,1 19 1,-3-21 0,1-1 1,-2 0 1,1 0-1,-3 19 1,2-29-2,0 0 0,-1 0 0,1 0 0,0 0 0,-1-1 0,1 1 0,-1 0 0,0 0 0,0 0 0,0 0 0,0-1 0,0 1 0,0-1 0,0 1 0,0 0 0,-1-1 0,1 0 0,-1 1 0,1-1 0,-1 0 0,1 0 0,-1 0 0,0 0 1,0 0-1,1 0 0,-1 0 0,-3 0 0,-2 1-2,-1-1 1,1 0-1,-1-1 1,1 0-1,-1 0 1,0-1-1,1 0 1,-1 0-1,1 0 1,0-1-1,-1 0 1,1-1-1,0 0 1,0 0-1,1 0 0,-1-1 1,1 0-1,-1 0 1,1-1-1,0 1 1,1-1-1,-1-1 1,1 1-1,0-1 1,0 0-1,1 0 1,0 0-1,0-1 1,0 1-1,1-1 1,0 0-1,0 0 1,1 0-1,0-1 1,0 1-1,1-1 1,-1-11-1,2 17-8,0 0 0,1-1-1,-1 1 1,1 0 0,0 0-1,-1 0 1,1 0 0,0 0 0,0 0-1,1 0 1,-1 0 0,0 0-1,1 0 1,-1 0 0,1 1-1,-1-1 1,1 1 0,0-1 0,0 1-1,0 0 1,-1 0 0,1-1-1,1 1 1,-1 1 0,0-1-1,0 0 1,0 0 0,0 1-1,0-1 1,1 1 0,-1 0 0,0 0-1,3 0 1,0-1-88,0 1 0,1 0-1,-1 0 1,0 0 0,0 0 0,0 1 0,0 0 0,0 0-1,0 1 1,0-1 0,0 1 0,0 0 0,0 1-1,6 3 1,-7-2 55,0 0 0,0 1 0,-1-1 0,0 1 0,1 0 0,-2 0 0,1 0-1,-1 0 1,1 0 0,-1 0 0,-1 1 0,1-1 0,-1 1 0,1 10 0,0-2-15,-1 0 0,-1 0 1,0 0-1,-4 28 0,3-38 63,0 0-1,-1-1 0,1 1 1,-1 0-1,1 0 1,-1-1-1,0 1 0,-1-1 1,1 0-1,0 1 0,-1-1 1,0 0-1,0 0 0,0-1 1,0 1-1,0-1 0,0 1 1,-1-1-1,1 0 1,-1 0-1,0-1 0,0 1 1,1-1-1,-1 0 0,0 0 1,0 0-1,0 0 0,-5 0 1,5-1 2,-1 1 0,0-1 1,0 0-1,1 0 1,-1 0-1,0-1 0,1 1 1,-1-1-1,0 0 0,1-1 1,-1 1-1,1-1 0,-1 0 1,1 0-1,0 0 0,0-1 1,0 0-1,0 1 0,0-1 1,1 0-1,-1-1 0,1 1 1,-3-5-1,-1-5 29,0-1 0,1 0 0,1-1 1,0 0-1,1 0 0,1 0 0,0 0 0,1 0 0,1 0 0,0-1 0,1 1 0,4-27 1,-4 41-35,0-1 0,0 1 0,1-1 0,-1 1 1,0-1-1,1 1 0,-1-1 0,1 1 0,-1-1 1,1 1-1,0-1 0,0 1 0,0 0 0,0 0 1,0-1-1,0 1 0,0 0 0,0 0 0,0 0 1,0 0-1,1 0 0,-1 0 0,0 1 0,1-1 1,-1 0-1,4-1 0,-3 2-3,0 0 0,0 0 1,0-1-1,0 1 0,0 1 0,1-1 0,-1 0 1,0 0-1,0 1 0,0-1 0,0 1 0,0 0 1,0-1-1,0 1 0,0 0 0,0 0 0,0 1 1,0-1-1,-1 0 0,4 3 0,2 4-15,-1 0 1,0 0-1,0 0 0,-1 1 1,0 0-1,-1 0 0,0 0 0,0 0 1,2 12-1,23 96-218,-23-72 153,-2 1 0,-2 64 0,-2-93-2,0-16 79,0-1 1,0 0-1,0 1 0,0-1 1,-1 0-1,1 1 0,0-1 1,0 1-1,0-1 1,-1 0-1,1 0 0,0 1 1,-1-1-1,1 0 0,0 0 1,-1 1-1,1-1 1,0 0-1,-1 0 0,1 0 1,0 1-1,-1-1 0,1 0 1,-1 0-1,1 0 1,0 0-1,-1 0 0,1 0 1,-1 0-1,1 0 0,0 0 1,-1 0-1,1 0 1,-1 0-1,1 0 0,0 0 1,-1 0-1,1 0 0,0-1 1,-1 1-1,1 0 1,-1 0-1,1 0 0,0-1 1,-1 1-1,1 0 0,0 0 1,0-1-1,-1 1 1,1 0-1,0-1 0,0 1 1,-1 0-1,1-1 0,0 1 1,0 0-1,0-1 1,0 1-1,-1-1 0,-6-13-8,0 0-1,1-1 0,0 0 1,1 0-1,1 0 0,1 0 0,0 0 1,-1-22-1,-1 8 27,-6-71 184,8 59 37,3 32-74,1 12 32,7 47-254,0 1-52,3 83 0,-11-134 119,0 1-1,0-1 0,0 0 1,0 1-1,0-1 0,-1 0 1,1 0-1,0 1 0,0-1 1,0 0-1,0 0 0,-1 1 0,1-1 1,0 0-1,0 0 0,0 1 1,-1-1-1,1 0 0,0 0 1,0 0-1,-1 0 0,1 1 1,0-1-1,-1 0 0,1 0 1,0 0-1,0 0 0,-1 0 0,1 0 1,0 0-1,-1 0 0,1 0 1,0 0-1,-1 0 0,1 0 1,0 0-1,0 0 0,-1 0 1,1 0-1,0 0 0,-1 0 0,1 0 1,0-1-1,0 1 0,-1 0 1,1 0-1,0 0 0,0 0 1,-1-1-1,1 1 0,0 0 1,-1-1-1,-15-11 254,10 3-214,0 0 0,1-1 1,0 0-1,0 0 1,1 0-1,1-1 1,-1 1-1,-1-14 1,1-1-62,0 0 1,1-41-1,24 73-3180,1 8-2488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112 399 5497,'0'0'6739,"-1"6"-4852,-2 24 656,0-18 3945,5-63-6039,12-60-1,2-39-346,-16 16-189,0 218 32,4 0 0,24 143 0,-15-169 51,22 126-15,-31-155 17,-1 1 1,-2-1-1,-1 1 1,-5 35-1,5-64 5,-1-1-1,1 1 1,-1 0-1,0 0 1,1-1-1,-1 1 1,0-1-1,1 1 0,-1-1 1,0 1-1,0-1 1,1 1-1,-1-1 1,0 1-1,0-1 1,0 0-1,0 0 0,0 1 1,1-1-1,-1 0 1,0 0-1,0 0 1,0 0-1,0 0 1,0 0-1,-1 0 0,-31-2 69,30 1-61,-9-1 2,1 0-1,0-2 0,0 1 1,0-2-1,0 1 1,1-1-1,-19-13 0,-22-9 122,46 24-85,31 2-117,286-47-29,-85 33-3206,-140 13-2607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49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12067,'0'0'12578,"214"0"-12178,-160 0-208,-10 0-192,-12 9-16,-10-5-1456,-7-4-5841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5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14755,'0'0'7114,"44"170"-6474,-12-69 40,5 10-328,-8-1-136,-8-9-112,-3-16-56,-10-29-48,-8-30-824,0-17-1689,-18-9-3664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9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10970,'0'0'12658,"-5"30"-12241,-76 327 618,70-312-1009,2 0 0,2 0 0,2 1 1,0 53-1,5-94-41,0 0 0,0 0 0,0 0 0,1 0-1,-1 0 1,1 0 0,0-1 0,1 1 0,-1 0 0,1-1 0,0 1 0,0-1 0,0 1 0,1-1 0,-1 0 0,1 0 0,0 0 0,0 0 0,1-1 0,-1 1 0,1-1 0,-1 0 0,1 0 0,0 0 0,1 0 0,-1-1-1,0 0 1,1 0 0,-1 0 0,1 0 0,0-1 0,-1 1 0,1-1 0,0-1 0,0 1 0,0 0 0,0-1 0,6-1 0,-4 2-76,-1-1 1,0 0-1,0-1 1,0 1-1,0-1 1,0 0-1,0-1 1,8-2-1,-11 3-259,-1-1 0,1 1-1,-1-1 1,1 0 0,-1 0-1,0 1 1,1-1 0,-1-1-1,0 1 1,0 0 0,2-5 0,9-19-9062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50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12939,'0'0'8242,"34"-30"-7537,114-91-214,-141 115-471,1 1 1,-1 0 0,1 1 0,0 0-1,1 0 1,-1 1 0,0 0-1,1 1 1,0-1 0,0 2-1,-1-1 1,1 1 0,0 0-1,0 1 1,0 0 0,0 1 0,0 0-1,0 0 1,11 3 0,-18-3-19,10 2 5,-1 0 0,1 2 0,-1-1 0,0 1 0,-1 1 0,1 0 0,-1 0 0,0 1 0,-1 0 0,0 1 0,0 0 0,0 1 0,-1-1 0,0 2 0,-1-1 0,0 1 0,-1 0 0,11 22 0,-5-7-3,-1 1 0,-1 0 0,-1 1-1,-1 0 1,-2 1 0,0-1 0,1 31 0,-7-47-4,3 9 3,-2-1 0,-1 0 1,0 0-1,-6 36 0,5-51-3,0 1 0,0-1-1,-1 0 1,1 0-1,-1 0 1,0 0 0,0-1-1,0 1 1,0 0-1,-1-1 1,0 0 0,1 1-1,-1-1 1,-1 0-1,1 0 1,0-1 0,-1 1-1,1-1 1,-1 0-1,0 1 1,1-2 0,-1 1-1,0 0 1,0-1-1,-1 0 1,1 0 0,-4 1-1,-2-1-70,0 0 1,0 0-1,-1-1 0,1 0 0,0-1 1,0 0-1,0-1 0,0 0 0,0-1 1,1 0-1,-1 0 0,1-1 0,-1 0 1,1-1-1,1 0 0,-1 0 0,-11-10 0,11 8-554,0-1-1,1 0 1,0 0-1,1-1 1,0 0-1,0 0 0,1-1 1,0 0-1,-7-16 1,7 4-8223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5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29 6409,'0'0'10073,"-3"-7"-8829,3 6-1199,0 0 0,0 0 0,-1 0 0,1 0 0,0 0 0,0 0 0,-1 0 0,1 0 0,-1 0 0,1 0 0,-1 1 0,1-1 0,-1 0 0,1 0 0,-1 0 0,0 1 0,1-1 0,-1 0 0,0 1 0,0-1 0,1 1 0,-1-1 0,0 1 0,0-1 0,0 1 0,0-1 0,0 1 0,0 0 0,1 0 0,-1-1 0,0 1 0,0 0 0,0 0 0,0 0 0,0 0 0,0 0 0,0 0 0,0 0 0,0 1 0,-1-1 0,-3 4 140,-1 0 0,1 0 0,1 1 0,-1 0-1,1-1 1,0 2 0,-5 6 0,-12 17 176,2 1 1,0 1-1,3 0 0,0 1 1,2 1-1,-15 55 1,17-40-247,3 0 1,1 0-1,3 1 1,0 61-1,5-94-112,1-1 0,0 0 0,1 0 0,1 0 0,0 0 0,1 0 0,1 0 0,6 14 0,-8-22-18,1 0 0,0 1 1,1-2-1,0 1 0,0-1 1,0 1-1,0-1 0,1-1 1,0 1-1,1-1 0,-1 0 1,1-1-1,0 1 0,0-1 1,0-1-1,15 6 0,-6-5-657,1 0 0,0-1 0,0-2 0,0 1 0,21-2 0,11 0-5787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51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13947,'0'0'10258,"120"247"-9906,-62-149-184,3 3-96,-3-10 0,-7-12-72,-11-24-568,-7-26-760,-12-16-1353,-13-13-2064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5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 0 9994,'0'0'8706,"-84"189"-7362,34-104-151,-16 10-17,-6 6-384,-4-3-456,3-10-208,12-17-128,14-19-288,14-32-1368,11-17-2697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5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9 3633,'0'0'14205,"0"-1"-14150,0 1-1,0-1 0,-1 1 0,1-1 0,0 1 0,0 0 0,-1-1 0,1 1 0,0-1 0,-1 1 0,1 0 0,0-1 0,-1 1 0,1 0 0,-1-1 0,1 1 0,0 0 0,-1 0 0,1-1 0,-1 1 0,1 0 0,-1 0 0,1 0 0,-1 0 0,1-1 0,-1 1 0,1 0 0,-1 0 0,1 0 0,-1 0 0,1 0 0,-1 0 0,1 0 0,-1 1 1,1-1-1,-2 0 0,-13 8 166,1 0 0,-1 1 0,1 0 0,1 1 0,0 1 0,-14 15 0,-10 6 107,-6 4-18,-7 6 43,-1-2 0,-85 51 0,136-91-324,0 1 0,-1-1 1,1 0-1,0 0 0,0 0 0,-1 0 0,1 1 0,0-1 0,-1 0 0,1 0 0,0 1 0,0-1 0,0 0 0,-1 0 1,1 1-1,0-1 0,0 0 0,0 0 0,0 1 0,0-1 0,0 0 0,-1 1 0,1-1 0,0 0 0,0 1 0,0-1 1,0 0-1,0 1 0,0-1 0,0 0 0,0 1 0,0-1 0,0 0 0,1 1 0,-1-1 0,0 0 0,0 1 0,0-1 1,13 14 210,19 6-259,-32-20 50,98 49 134,2-5 1,179 55-1,-279-99-183,0 0-1,0 0 1,0 0-1,-1 0 1,1 0 0,0 0-1,0 0 1,0 0-1,0 0 1,0 0 0,0 0-1,0 0 1,0 0-1,0 0 1,0 0 0,0 1-1,0-1 1,0 0-1,0 0 1,0 0 0,0 0-1,0 0 1,0 0-1,0 0 1,0 0 0,0 0-1,0 0 1,0 0-1,0 1 1,0-1 0,0 0-1,0 0 1,-13-2-1224,-14-15-3410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52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9330,'0'0'11524,"11"-12"-10976,36-39-60,-45 49-445,0 0 1,1 1-1,-1-1 1,1 0-1,0 1 0,-1-1 1,1 1-1,0 0 1,0 0-1,0 0 0,0 0 1,0 1-1,0-1 1,0 1-1,0 0 1,0 0-1,0 0 0,0 0 1,0 0-1,5 2 1,9-1 155,-12-1-179,1 0 1,0 0-1,0 1 1,-1 0-1,1 0 1,-1 0-1,1 1 1,-1 0-1,1 0 1,-1 0-1,0 0 1,0 1-1,0 0 1,0 0-1,0 1 1,-1-1-1,1 1 1,-1 0-1,0 0 1,0 0-1,-1 1 1,1-1-1,-1 1 1,0 0-1,3 7 1,-1 1-4,0 0 0,-1 0 0,-1 0 1,0 0-1,-1 1 0,0-1 1,-1 1-1,-1 0 0,-2 24 0,1-31-8,0-1 0,-1 1 0,1-1 0,-2 1 0,1-1-1,-1 1 1,0-1 0,0 0 0,-1 0 0,1-1 0,-1 1-1,-1-1 1,1 0 0,-1 0 0,0 0 0,0 0 0,0-1-1,-1 0 1,1 0 0,-1-1 0,0 1 0,0-1 0,-1 0-1,1-1 1,0 0 0,-1 0 0,0 0 0,1-1 0,-1 0-1,0 0 1,-12 0 0,19-2-20,-1 1-1,1 0 0,0-1 1,-1 1-1,1 0 1,-1-1-1,1 1 1,0 0-1,-1-1 0,1 1 1,0-1-1,0 1 1,-1-1-1,1 1 0,0-1 1,0 1-1,0-1 1,-1 1-1,1-1 1,0 1-1,0-1 0,0 1 1,0-1-1,0 1 1,0-1-1,0 1 1,0-1-1,0 1 0,0-1 1,1 1-1,-1-1 1,0 1-1,0-1 1,0 1-1,1-1 0,-1 1 1,0-1-1,0 1 1,1 0-1,-1-1 1,0 1-1,1-1 0,-1 1 1,1 0-1,-1-1 1,1 1-1,-1 0 0,0-1 1,2 1-1,1-1 3,1 0 0,0 1-1,0-1 1,0 1 0,0 0-1,0 0 1,0 0 0,0 1-1,0-1 1,0 1 0,0 0-1,0 0 1,0 1-1,-1-1 1,1 1 0,4 2-1,-2 0 5,0 0 0,0 1-1,0 0 1,0 0 0,-1 1-1,0-1 1,0 1 0,5 7 0,-2 1 2,1 0 0,-2 1 0,0 0 0,0 0 0,-2 1 0,0-1 0,5 24 0,-9-32-2,0 0 1,0 0 0,-1 0-1,0 0 1,0 0 0,0 0-1,-2 9 1,1-14 1,1 0 0,-1-1 0,0 1 0,0 0 0,0 0 0,1-1 0,-2 1 0,1-1 1,0 1-1,0-1 0,0 1 0,-1-1 0,1 0 0,-1 1 0,1-1 0,-1 0 0,1 0 0,-1 0 0,0 0 0,1 0 0,-1-1 0,0 1 0,0-1 0,0 1 0,1-1 0,-1 1 0,0-1 1,-4 0-1,-6 1-92,-1 0 0,1-1 0,-1-1 1,1 0-1,-1 0 0,1-1 0,0-1 1,0 0-1,-18-7 0,22 6-587,0 0 1,0-1-1,0 0 1,1 0-1,0-1 1,-1 0-1,2 0 1,-10-10-1,-1-11-8615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5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284 314 7314,'0'0'9292,"11"-20"-8228,33-61-215,-42 78-724,0-1 0,-1 1 0,1 0 1,-1 0-1,1-1 0,-1 1 0,0-1 0,0 1 1,-1-1-1,1 0 0,-1 1 0,1-1 1,-1 0-1,0 1 0,-1-1 0,0-6 1,-1-6 222,1 12-283,0-1 0,0 1 0,0-1 0,-1 1 0,1 0 0,-1 0-1,0 0 1,-1 0 0,1 0 0,0 0 0,-1 0 0,0 1-1,0-1 1,0 1 0,0 0 0,-1 0 0,1 0 0,-1 0 0,-6-3-1,0-1-61,-1 1-1,0 0 1,-1 0 0,1 1-1,-25-6 1,19 7-4,0 1 0,-1 1 0,1 0 0,-1 2 1,1 0-1,-1 0 0,-18 5 0,33-5 30,1 1-1,-1 0 0,1 0 1,0 0-1,0 1 1,-1-1-1,1 0 1,0 1-1,0 0 1,0-1-1,1 1 1,-1 0-1,0 0 1,1 0-1,-1 0 1,1 0-1,0 0 0,-1 0 1,1 1-1,0-1 1,0 0-1,1 1 1,-1-1-1,0 1 1,0 3-1,-1 8 62,1 0-1,0 0 0,2 21 1,0-13-62,-2-15-14,1 0 1,0 0 0,0-1 0,1 1 0,0 0 0,0 0-1,1-1 1,-1 1 0,1-1 0,1 1 0,-1-1-1,1 0 1,0 0 0,1 0 0,-1 0 0,1-1 0,1 1-1,-1-1 1,1 0 0,-1 0 0,1-1 0,1 1-1,-1-1 1,1 0 0,-1-1 0,13 6 0,62 29 86,-59-30-87,0 1 0,-1 1 0,0 1-1,-1 1 1,30 22 0,-35-21-7,-1 1 1,0 0-1,-1 0 1,0 1-1,-1 1 1,-1-1-1,-1 2 1,0 0-1,-1 0 1,0 0-1,-2 1 1,0 0-1,-1 0 1,-1 1-1,-1 0 1,0-1-1,-1 1 1,-2 29-1,0-45-5,0 1 0,-1-1-1,0 1 1,1-1-1,-1 1 1,-1-1-1,1 0 1,0 0-1,-1 1 1,1-1-1,-1 0 1,0 0 0,0-1-1,0 1 1,-1 0-1,1-1 1,-3 3-1,-1-1 6,0 0 0,0 0 0,0 0-1,0-1 1,0 0 0,-1 0 0,1-1-1,-9 3 1,0-2 3,1 0 1,-1-1-1,0 0 0,0-1 0,0-1 1,0 0-1,-22-4 0,32 3-26,1-1 0,0 1 0,0-1 0,0 0 0,0 0 0,0 0 0,0 0-1,0-1 1,1 1 0,-1-1 0,1 0 0,0 0 0,0 0 0,0-1 0,0 1 0,0-1 0,1 1 0,0-1-1,0 0 1,0 0 0,0 0 0,0 0 0,1-1 0,0 1 0,-2-7 0,-1-11-129,1-1 0,1 1 0,1-40 0,1 44 140,1 5 1,0 0-1,1 0 0,0 0 0,0 0 0,2 1 0,0-1 1,0 1-1,1 0 0,9-17 0,8-7-11,42-54 1,-42 63 11,-1-2 1,-2 0-1,17-34 1,-33 54-14,1-1 0,-1 1 0,0-1 0,-1 0-1,0 0 1,0-10 0,-2 17 9,1 0-1,-1 1 0,0-1 0,0 0 1,0 0-1,0 0 0,-1 0 1,1 1-1,-1-1 0,0 0 0,1 0 1,-1 1-1,0-1 0,-1 0 1,1 1-1,0-1 0,-1 1 1,0 0-1,1-1 0,-1 1 0,0 0 1,0 0-1,0 0 0,-5-3 1,2 3-109,0 0 1,0 0 0,0 0 0,0 1 0,0 0 0,-1 0 0,1 0 0,0 0 0,-1 1 0,1 0 0,0 0 0,-1 1 0,1-1 0,0 1 0,-1 0 0,1 1 0,0-1-1,0 1 1,0 0 0,0 0 0,0 1 0,0 0 0,1-1 0,-1 2 0,1-1 0,0 0 0,0 1 0,0 0 0,1 0 0,-1 0 0,1 0 0,0 0 0,0 1-1,0 0 1,-2 5 0,-16 39-3714,11-8-4044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6:55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8546,'0'0'12941,"9"17"-11691,20 0-672,-18-12-483,0 1 0,-1 0 1,0 1-1,-1 0 0,1 0 0,-1 1 0,14 17 0,3 10 35,-2 0 0,34 70 1,-36-62-42,-7-16-40,21 54-1,-23-45-24,-6-19-4,-1-1 0,-1 2 0,0-1 0,-1 1-1,-1-1 1,1 22 0,-3 66 69,-4 124 17,0-191-47,-2 0 0,-2 0 0,-1-1 0,-14 40-1,11-45 28,4-9-41,-1-1 0,-13 26-1,20-47-45,1-1 0,0 0 0,0 1-1,-1-1 1,1 0 0,0 1 0,-1-1 0,1 0-1,0 0 1,-1 1 0,1-1 0,-1 0-1,1 0 1,0 0 0,-1 0 0,1 1-1,-1-1 1,1 0 0,-1 0 0,1 0-1,0 0 1,-1 0 0,1 0 0,-1 0-1,1 0 1,-1 0 0,1 0 0,0-1-1,-1 1 1,1 0 0,-1 0 0,1 0-1,-1 0 1,1-1 0,0 1 0,-1 0-1,1 0 1,0-1 0,-1 1 0,1 0 0,-1-1-1,-14-14-1263,13 14 849,-15-18-4372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3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10698,'0'0'10162,"-3"8"-9212,0 7-752,0 0 0,0 0 0,1 0 0,1 0 0,1 1 0,0-1 0,1 0 0,5 24 0,35 131-19,-16-82 162,-22-75-306,11 38 18,-14-49-52,1 1 0,0-1 0,0 0-1,0 1 1,1-1 0,-1 0 0,0 0 0,1 1 0,0-1 0,-1 0 0,1-1 0,0 1-1,0 0 1,4 3 0,22 9 638,-24-11-633,0-1-1,1 0 1,-1 0-1,0 0 0,1 0 1,0-1-1,-1 1 1,1-1-1,0-1 0,0 1 1,0-1-1,4 1 1,157-14 883,-57 9-800,-56 3-48,52-7 0,-9-2-8,142 3-1,-202 7-28,205-19 22,172 12-170,-252-12 114,-104 10 4,61-1 0,-103 9 12,16-1-19,1 1 0,0 2 1,-1 1-1,1 2 0,-1 0 0,57 17 0,-57-12 24,-1-1 0,1-2 0,1-1 0,-1-2 0,1-1 0,43-2 0,-43-2-42,0 3-1,-1 0 0,1 2 1,0 2-1,-1 0 1,32 11-1,-42-8 33,-1 0 0,2-2 0,-1-1 1,1 0-1,0-2 0,36 1 0,30-4-242,125 16 1,-134-9 158,0-3 0,131-10 0,-15-1-981,95-12-7,-247 15 1107,117 0 341,-105 4-612,15 17-90,-55-17 336,0-1-1,-1 0 1,1 0 0,-1-2 0,1 0 0,-1 0 0,0-2-1,18-7 1,-30 8 128,-1 0-1,0 0 1,-1 0 0,1 0-1,0 0 1,-1 0-1,0 0 1,0 0-1,-1 0 1,0-5-1,1-1 116,0-308 390,0 318-626,0-1-1,0 1 0,0-1 0,0 1 0,0 0 0,-1-1 0,1 1 0,0-1 1,0 1-1,0 0 0,0-1 0,0 1 0,-1-1 0,1 1 0,0 0 0,0-1 0,-1 1 1,1 0-1,0 0 0,-1-1 0,1 1 0,0 0 0,-1 0 0,1-1 0,0 1 1,-1 0-1,1 0 0,-1 0 0,1 0 0,0-1 0,-1 1 0,1 0 0,-1 0 1,1 0-1,0 0 0,-1 0 0,1 0 0,-1 0 0,1 0 0,0 0 0,-1 0 0,1 1 1,-1-1-1,1 0 0,0 0 0,-1 0 0,1 0 0,0 1 0,-1-1 0,1 0 1,-1 0-1,1 1 0,-20 10-2207,9-4-3634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2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62 3441,'0'0'8351,"0"-40"-5580,0 29 3026,0 0-2171,0 19-3022,6 23-870,-5-28 275,-1-2 7,4 32 39,4 0 64,-5-26-94,-1 1 0,-1 0 0,1 0 0,0 16 0,1 807 262,-3-839-613,-1 0 0,-1 0 1,0 0-1,0 0 1,-6-15-1,-3-7-1944,-2-15-3062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12339,'0'0'12498,"185"206"-12146,-145-128-160,-4-3-88,0-7-56,-7-9-48,-7-17-40,-4-12-336,-10-17-344,-8-36-13747</inkml:trace>
  <inkml:trace contextRef="#ctx0" brushRef="#br0" timeOffset="1">319 0 10306,'0'0'11483,"-51"192"-10427,30-104-296,-8 7-232,-7 0-208,-4-4-152,0-13-96,7-19-72,11-20-240,12-13-584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2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0 409 3929,'0'-4'19712,"0"3"-19696,0 0 0,1-1 0,-1 1 0,0 0 0,0 0 0,1-1 0,-1 1 0,1 0 0,-1 0 0,1 0 0,-1 0 0,1-1 0,0 1 0,0 0 0,1-1 0,133-132 936,55-47-658,-178 174-290,0 0 1,0 1 0,1 0 0,-1 1 0,1 1-1,0 0 1,1 1 0,16-2 0,19-7 0,-37 9-4,-1 1 0,1 0 1,0 0-1,0 1 0,0 1 1,-1 0-1,1 0 0,0 1 1,0 1-1,0 0 0,13 4 1,-18-4-2,0 1 0,-1 0-1,0 0 1,0 0 0,0 0 0,0 1 0,0 0 0,-1 0 0,1 1-1,-1 0 1,0 0 0,-1 0 0,1 0 0,-1 1 0,0-1 0,-1 1 0,1 0-1,-1 0 1,0 1 0,3 8 0,8 45-10,-1 0 0,6 104 1,-18-143 10,0 0 0,-2 0 0,0 0 1,-2 0-1,0 0 0,-1 0 0,-9 27 0,8-34 3,0-1-1,-1 1 0,-1-1 0,0 0 0,0 0 1,-1-1-1,-1 0 0,0 0 0,-1-1 0,0-1 1,-15 13-1,17-17 18,-1 0 1,0-2 0,-1 1 0,1-1-1,-1 0 1,1-1 0,-1 0-1,0 0 1,-19 1 0,-10 0-177,-48-3 0,64-1-115,22-23-3931,1 1-2647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26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9 2761,'-5'-8'20438,"-1"8"-20967,-6 6 665,0 1-1,1 1 1,-1 0 0,2 0-1,-1 1 1,1 0 0,0 1-1,1 0 1,-12 18 0,0 1-48,2 2 1,-22 47 0,23-36-65,2 0 0,2 1 0,1 0 0,3 1 0,-8 65 0,10-11-9,5 140 1,6-193-14,2 1 1,2-2-1,2 1 1,1-1-1,3 0 1,2-1-1,1-1 1,2-1-1,2 0 1,2-1-1,2-1 0,54 68 1,-72-99-15,-2-3-15,0 0 0,0 0 0,0-1 0,1 1 0,0-1-1,-1 0 1,2 0 0,-1 0 0,10 5 0,-14-10 8,-1 1 0,1 0 0,-1 0 0,0 0 0,1 0 0,-1 0 0,0-1 0,1 1 0,-1 0 0,1 0 0,-1-1 0,0 1 0,0 0 1,1 0-1,-1-1 0,0 1 0,0 0 0,1-1 0,-1 1 0,0 0 0,0-1 0,0 1 0,1-1 0,-1 1 0,0 0 0,0-1 0,0 1 0,0-1 0,0 1 0,0 0 0,0-1 0,0 1 0,0-1 0,0 1 0,0 0 0,0-2 0,0-22-429,0 20 253,0-49-1926,0-6-2611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2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39 7210,'0'0'14732,"-2"-9"-13858,-2-4-623,-1-4-61,10 25 277,11 21-340,1 0-1,34 42 1,2 2 28,273 445-175,-305-482-2537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27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 9578,'0'0'7888,"-10"31"-7001,0 2-626,-2 9 229,-2 0-1,-37 76 1,7-40 94,-2-1-1,-5-3 1,-72 83-1,-201 179 49,293-306-976,26-23-372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3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0 9858,'0'0'8259,"-2"4"-5099,-15 19-1938,-27 23-271,-76 59-1,106-93-829,-103 80 332,55-44-328,1 2 1,-83 90 0,143-140-113,1 0 0,0 1 1,0-1-1,-1 0 0,1 0 1,0 0-1,0 1 0,0-1 1,-1 0-1,1 0 1,0 0-1,0 1 0,0-1 1,0 0-1,-1 0 0,1 1 1,0-1-1,0 0 0,0 1 1,0-1-1,0 0 0,0 0 1,0 1-1,0-1 0,0 0 1,0 1-1,0-1 0,0 0 1,0 1-1,0-1 0,0 0 1,0 0-1,0 1 0,0-1 1,0 0-1,0 1 0,1-1 1,-1 0-1,0 0 0,0 1 1,0-1-1,1 0 1,-1 0-1,0 0 0,0 1 1,0-1-1,1 0 0,-1 0 1,0 0-1,0 0 0,1 1 1,-1-1-1,24 4 466,5 2-238,-10 8-166,0 0-55,1-1 0,0-1 1,31 14-1,-25-13-7,0 1 1,-2 0-1,33 26 1,-39-26-63,0-1 0,1-1 1,0 0-1,1-2 0,0 0 1,33 10-1,-50-19 39,40 3-139,-42-4 147,0 0-62,-26-3-3668,3-10-3355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34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33 134 7938,'0'0'15124,"3"-2"-14538,29-28-375,-14 12-30,1 1-1,22-16 0,-34 28-157,-1 1 0,0 1 0,1-1 0,0 1 1,0 0-1,0 1 0,0-1 0,0 1 0,1 1 0,-1 0 0,14-1 0,-20 2-23,1 0 1,0 1-1,-1-1 0,0 1 0,1 0 0,-1-1 0,1 1 0,-1 0 0,0 0 1,1 0-1,-1 0 0,0 0 0,0 0 0,0 0 0,0 1 0,0-1 0,0 0 1,0 1-1,0-1 0,-1 0 0,1 1 0,0-1 0,-1 1 0,1-1 1,-1 1-1,0-1 0,1 1 0,-1-1 0,0 4 0,4 53 4,-4-57-4,0 15 0,0 0 0,-1-1 0,-1 1 0,0 0 0,-1-1 0,-9 26 0,8-32 0,0-1 0,-1 1 0,0-1 0,0 0 1,0-1-1,-1 1 0,0-1 0,-1 0 0,0-1 0,0 0 0,0 0 0,-14 9 1,11-9 0,1-1 1,-1 1 0,-1-2-1,1 1 1,-1-2 0,1 1-1,-19 2 1,13-5-22,51-1-247,-16-1 220,0 1-1,0 1 0,23 3 1,-36-3 47,-1 1 0,1-1-1,-1 1 1,0 0 0,0 0 0,0 0 0,0 1 0,0 0 0,0 0 0,-1 0 0,1 1 0,-1-1-1,0 1 1,0 0 0,5 7 0,0 4 0,-2-1 0,1 1 0,-2 0 0,0 1 0,-1 0 0,0 0 0,-2 0 0,0 0 0,0 1 0,-2-1 0,0 1 0,-2 26 0,1-37 4,0 0-1,0 0 1,0 0-1,-1 0 1,0-1-1,-1 1 1,1 0-1,-1 0 1,-4 7-1,5-10 2,-1 0-1,0-1 0,0 1 1,0-1-1,-1 1 0,1-1 1,0 0-1,-1 0 0,1 0 1,-1 0-1,0-1 0,0 1 1,0-1-1,0 0 0,0 1 1,0-1-1,0-1 0,-6 2 1,-1 0 18,0 0 1,0-1 0,0-1 0,0 1 0,0-2 0,0 1 0,0-2 0,1 1 0,-1-1 0,0-1 0,0 1 0,1-2 0,0 1 0,-1-1 0,-8-6 0,11 6-183,1-1 1,-1 0-1,1 0 1,0-1-1,0 1 1,1-1-1,0-1 1,-5-6-1,5 6-527,1-1-1,0 1 1,1-1 0,0 0 0,0 0-1,0 0 1,1 0 0,-1-12-1,1-15-11406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35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60 2657,'0'0'8779,"2"-9"-6143,6-30-11,-8 38-2542,0 0-1,0 1 1,-1-1-1,1 1 1,0-1 0,0 1-1,-1-1 1,1 1 0,0-1-1,0 1 1,-1 0-1,1-1 1,0 1 0,-1-1-1,1 1 1,-1 0 0,1-1-1,-1 1 1,1 0 0,-1-1-1,1 1 1,-1 0-1,1 0 1,-1 0 0,1-1-1,-1 1 1,1 0 0,-1 0-1,1 0 1,-1 0 0,1 0-1,-1 0 1,0 0-1,0 0 1,-25 0 892,20 1-535,-20-1-47,11-1-113,-1 1 0,1 1 1,-26 4-1,35-3-184,1-1 1,-1 1 0,1 0-1,0 1 1,0-1-1,-1 1 1,2 0 0,-1 1-1,0-1 1,1 1 0,-1 0-1,1 0 1,-5 6-1,-20 34 527,28-42-602,-1 1-1,1 0 0,0-1 0,0 1 1,0 0-1,1 0 0,-1-1 0,1 1 0,-1 0 1,1 0-1,0 0 0,0 0 0,0 0 1,0 0-1,1 0 0,0 2 0,2-2 11,0-1 0,0 1 0,0-1-1,0 0 1,0 0 0,0 0 0,1-1-1,-1 1 1,1-1 0,-1 0 0,1 0-1,-1 0 1,7 1 0,10 3 86,-6 1-98,-1 1-1,0 0 0,0 0 0,0 1 0,-1 1 0,-1 0 0,1 1 0,-1 0 0,-1 1 0,0 0 0,0 0 0,-2 1 1,1 0-1,-1 1 0,-1 0 0,0 0 0,-1 1 0,5 16 0,1 6-14,-3 1-1,-1 0 1,-2 1 0,-1 0-1,-1 73 1,-4-108-4,0 0-1,0 0 1,0 0 0,0 0 0,-1-1-1,1 1 1,-1 0 0,0 0 0,0 0 0,0 0-1,0-1 1,0 1 0,0 0 0,-1-1-1,0 1 1,1-1 0,-1 0 0,0 1 0,0-1-1,0 0 1,0 0 0,-1 0 0,1-1-1,-1 1 1,1 0 0,-1-1 0,1 0 0,-1 1-1,-3 0 1,-5 1 1,0-1 0,0 0-1,-1-1 1,1 0 0,0-1 0,-16-1 0,23 1-3,0 0 1,0-1-1,1 1 1,-1-1 0,0 0-1,0 0 1,1 0 0,-1-1-1,1 1 1,-1-1 0,1 0-1,0 0 1,0 0 0,0-1-1,0 1 1,0 0 0,0-1-1,1 0 1,-4-4 0,1 0-24,1 0 0,1 0 0,-1 0 1,1 0-1,1-1 0,-1 1 0,1-1 0,0 0 1,0-8-1,-1-7-64,2 1-1,1-1 1,1 0-1,0 0 1,2 1 0,6-24-1,1 13 36,2 0-1,1 1 0,26-46 0,-25 56 36,-2-1 0,-1-1 0,-1 0 0,-1-1 0,-1 0 0,-1 0-1,6-41 1,-13 65 18,0 0 0,0-1 1,0 1-1,0 0 0,0 0 0,0 0 0,0 0 0,0 0 0,0 0 0,-1 0 0,1 0 0,0 0 1,-1 0-1,1 0 0,-1 0 0,1 0 0,-1 0 0,1 0 0,-1 0 0,0 1 0,0-1 1,1 0-1,-1 0 0,0 1 0,0-1 0,0 0 0,0 1 0,0-1 0,0 1 0,0-1 0,0 1 1,0 0-1,0-1 0,0 1 0,0 0 0,0 0 0,-2-1 0,-2 1-29,-1 0-1,1 1 0,-1-1 1,1 1-1,-1 0 1,-10 3-1,-2 4-484,-1 0 1,1 2-1,0 0 0,1 1 0,-27 21 1,-6 13-4728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35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11690,'0'0'13554,"26"18"-13121,-7-5-347,0 1-1,-1 1 1,0 0-1,16 21 0,-27-27-46,-1 0 0,0 1-1,0 0 1,-1 0-1,-1 0 1,0 1 0,0 0-1,2 14 1,1 10 106,2 45 1,-6-45-69,8 89 78,-6 0-1,-18 206 0,7-279-276,-2-2 0,-2 1 0,-2-1 1,-22 57-1,23-91-836,6-24-1437,3-27-3312,2-6-4313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3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13243,'0'0'11914,"225"-71"-11650,-149 61 8,-7 7-151,-11 3-113,-18 0-8,-11 0-137,-22 0-583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36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11362,'0'0'14051,"214"-20"-13875,-167 20-176,15 0-192,-15 7-1640,-11-4-7738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18:49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15443,'0'0'9818,"184"0"-9682,-147 0-136,-8 0 0,-11 0-280,-15-7-752,-3-3-1704,0-6-4594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5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10202,'0'0'6564,"1"-23"-4791,0 21-1588,0-1 1,0 1 0,0 0 0,0-1 0,0 1-1,1 0 1,-1-1 0,1 1 0,-1 0-1,1 0 1,0 0 0,0 1 0,0-1-1,0 0 1,0 1 0,1-1 0,-1 1 0,0 0-1,1 0 1,-1-1 0,0 2 0,1-1-1,3-1 1,5 0-295,0 0 1,1 1-1,-1 0 0,14 2 0,-16-1 322,-6 0-217,-1 0-1,1 1 1,0-1-1,0 1 1,0 0-1,-1 0 1,1 0-1,0 1 0,-1-1 1,1 0-1,-1 1 1,0 0-1,1-1 1,-1 1-1,0 0 1,0 0-1,0 0 1,0 1-1,-1-1 1,1 0-1,0 1 1,-1-1-1,0 1 1,0 0-1,1-1 1,-2 1-1,1 0 1,0 0-1,0-1 0,0 6 1,2 12-8,-1-1 0,0 1 0,-1 27 0,-1-35 4,-1 3 5,1 0 0,-2 0 0,0 0-1,0 0 1,-2-1 0,-7 23 0,9-32 6,1-1 0,-1 0 0,0 0 0,0 1 0,-1-1 0,0 0 0,1-1 0,-1 1 0,0 0 0,-1-1 0,1 0 0,0 0 0,-1 0 0,0 0 0,0 0 0,0-1 0,0 0 0,0 1 0,0-2 0,-1 1 0,1 0 0,-1-1 0,1 0 0,-10 1 0,12-1 2,0-1 0,1 0-1,-1 0 1,0 0 0,1 0-1,-1 0 1,0 0 0,1-1-1,-1 1 1,0 0 0,1-1-1,-1 0 1,1 1 0,-1-1-1,1 0 1,-1 1 0,1-1-1,-1 0 1,1 0 0,0 0-1,0-1 1,-1 1-1,1 0 1,0 0 0,0-1-1,0 1 1,0 0 0,0-1-1,1 1 1,-1-1 0,0-1-1,-1-4 0,1 0-1,0 0 1,0 0-1,0 0 0,1 0 1,1-8-1,0-1-21,-2 15 15,1 0-1,0 0 1,0 0-1,0 0 0,0 0 1,1 0-1,-1 0 1,0 0-1,0 0 1,1 1-1,-1-1 1,0 0-1,1 0 0,-1 0 1,1 0-1,-1 0 1,1 1-1,-1-1 1,1 0-1,0 0 1,-1 1-1,1-1 0,0 0 1,-1 1-1,1-1 1,0 1-1,0-1 1,0 1-1,0 0 1,0-1-1,-1 1 0,1 0 1,0-1-1,0 1 1,0 0-1,0 0 1,0 0-1,0 0 1,0 0-1,0 0 1,0 0-1,1 0 0,1 1-4,1-1 1,-1 1-1,0 0 0,0 0 0,0 0 0,0 1 0,0-1 0,0 1 0,0 0 0,0-1 0,-1 1 0,5 4 0,5 10-63,0 0-1,-1 1 0,-1 0 1,0 1-1,-2 0 1,0 0-1,-1 1 0,0 0 1,-2 0-1,0 0 1,-2 1-1,0 0 0,-1-1 1,0 1-1,-3 28 1,0-47 71,1-1 0,0 1 0,-1 0 0,1 0 1,-1-1-1,0 1 0,1 0 0,-1-1 0,1 1 1,-1 0-1,0-1 0,0 1 0,1-1 1,-1 1-1,0-1 0,0 0 0,1 1 0,-1-1 1,0 0-1,0 1 0,0-1 0,0 0 0,0 0 1,0 0-1,0 0 0,1 0 0,-3 0 1,-33 0 13,25-1-5,-89-5-26,99 6-34,1 0 1,-1 0-1,0-1 1,0 1-1,0 0 1,0 0-1,0-1 1,0 1 0,0 0-1,1-1 1,-1 1-1,0-1 1,0 1-1,1-1 1,-1 1-1,0-1 1,1 0 0,-1 1-1,0-1 1,1 0-1,-1 1 1,1-1-1,-1 0 1,0-1 0,1 0-447,0 0 0,-1 0 0,1 0 0,0-1 0,0 1 1,0 0-1,1 0 0,-1 0 0,0 0 0,1 0 1,0-3-1,12-23-8456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55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69 6617,'0'0'11059,"-1"-7"-10543,0 5-470,1-1 1,-1 1-1,1 0 1,-1 0-1,0 0 1,1-1-1,-1 1 0,0 0 1,-1 0-1,1 0 1,0 0-1,0 0 1,-1 1-1,1-1 1,-1 0-1,0 1 0,0-1 1,1 1-1,-1-1 1,0 1-1,0 0 1,0 0-1,0 0 0,0 0 1,-1 0-1,1 0 1,0 1-1,0-1 1,-1 1-1,1-1 1,0 1-1,0 0 0,-5 0 1,0 0 68,-9-2 119,-1 1 1,0 1-1,0 0 1,0 2-1,-19 3 0,31-4-214,0 1 0,0 0 0,1 0 0,-1 0 0,0 0 0,1 1 0,-1 0 0,1 0 0,0 0 0,0 0 0,0 1 0,0 0 0,1 0 0,-1 0 0,1 0 0,0 0 0,0 1-1,1-1 1,-1 1 0,-3 9 0,3-6-7,0 1 0,1-1-1,0 1 1,0-1 0,1 1 0,0 0-1,0 0 1,1-1 0,0 1-1,1 0 1,0 0 0,0-1 0,1 1-1,0 0 1,0-1 0,1 0-1,0 0 1,1 1 0,0-2 0,0 1-1,1 0 1,-1-1 0,2 0 0,-1 0-1,1-1 1,0 1 0,13 10-1,16 11-11,-8-7-1,0 2 1,44 49 0,-63-62 0,-1 0-1,0 0 1,-1 1-1,0 0 1,0 0 0,-2 0-1,1 1 1,-1-1 0,-1 1-1,0 0 1,-1 0-1,2 14 1,-3-13 9,0 1 0,0 0 0,-2 0 0,0 0-1,0 0 1,-1 0 0,-7 24 0,7-35-7,1 1 0,-1 0 0,0-1 0,0 1 0,0-1 0,0 1 0,-1-1 0,1 0 0,-1 0 0,0 0 0,0-1 0,0 1 0,0-1 1,-1 1-1,1-1 0,-1 0 0,1-1 0,-1 1 0,0 0 0,1-1 0,-1 0 0,0 0 0,0 0 0,0 0 0,0-1 0,0 0 0,0 1 0,0-1 0,0-1 0,0 1 0,-4-1 0,4 0-1,1 0-1,-1 0 1,1 0-1,0 0 1,0-1-1,-1 1 1,1-1-1,0 0 1,1 0-1,-1 0 1,0 0-1,0 0 1,1-1-1,-1 1 1,1-1-1,0 0 1,0 1-1,0-1 1,0 0-1,1 0 1,-1-1-1,1 1 1,-1 0-1,1 0 1,0-1-1,0 1 1,1-1-1,-1-4 1,-3-14-23,2-1 1,0 0 0,2-28 0,0 30-7,1 8 21,0-1 0,1 1 0,1-1 1,0 1-1,0 0 0,1 0 0,1 0 0,0 1 0,9-16 0,11-13-7,38-50-1,10-15-313,-66 92 260,0 1 0,0-1 0,-1 0-1,-1 0 1,0 0 0,-1-1 0,0 0 0,-2 0 0,1 0 0,-1-24 0,-2 37 66,0 1-1,0-1 1,0 0-1,-1 0 1,1 1 0,0-1-1,-1 0 1,0 1-1,1-1 1,-1 0-1,0 1 1,0-1 0,0 1-1,0-1 1,0 1-1,0-1 1,0 1-1,0 0 1,-1 0 0,1-1-1,-3 0 1,0 0 0,0 0 0,0 0 0,0 0 0,0 0 1,0 1-1,-1 0 0,1 0 0,-8-1 0,-2 1-1,0 1 0,0 0-1,0 1 1,-26 5-1,32-4-93,1 0 0,-1 1-1,1 0 1,-1 0-1,1 1 1,0 0 0,1 0-1,-1 1 1,1-1-1,-1 2 1,1-1-1,1 0 1,-1 1 0,1 0-1,0 1 1,0-1-1,1 1 1,0 0-1,0 0 1,1 0 0,0 0-1,-3 9 1,3 18-4040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55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9434,'0'0'12995,"98"13"-12371,-54-13-344,-5 0-264,-10 10-16,-10 3-1920,-12-3-5466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5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63 10818,'0'0'7775,"1"-11"-6828,2-30-75,-2 40-859,-1 1-1,0-1 1,0 1-1,1-1 1,-1 0-1,0 1 1,1-1-1,-1 1 1,0-1-1,1 1 1,-1-1-1,1 1 1,-1-1-1,1 1 1,-1 0-1,1-1 1,-1 1-1,1 0 1,0-1-1,-1 1 1,1 0-1,-1 0 1,1 0-1,0-1 1,-1 1-1,1 0 1,0 0-1,-1 0 1,1 0-1,0 0 1,-1 0-1,1 0 1,0 0-1,-1 0 1,1 1-1,-1-1 1,1 0-1,0 0 1,-1 1-1,1-1 1,-1 0-1,1 0 1,0 1-1,-1-1 1,1 1-1,-1-1 1,1 1-1,-1-1 1,0 1-1,1-1 1,-1 1-1,1-1 1,-1 1-1,0-1 1,0 1-1,1-1 1,-1 1-1,0 1 1,7 9-5,-1 2 0,-1-1 0,0 1 0,0-1 0,-2 1 0,1 1 0,-2-1 0,2 16 0,2 112-33,-6-138 36,0 0 1,-1 0 0,1 0 0,-1 0 0,1 0 0,-1 0-1,0 0 1,0 0 0,0 0 0,-1-1 0,1 1 0,-1 0 0,1-1-1,-1 1 1,0-1 0,0 1 0,0-1 0,0 0 0,-1 0 0,1 0-1,0 0 1,-1 0 0,0-1 0,1 1 0,-1-1 0,0 0 0,0 1-1,0-1 1,-5 1 0,-3 0 85,0 0 1,0 0-1,0-1 0,0 0 0,0-1 1,0-1-1,-12-1 0,21 2-103,1-1 0,-1 0 0,1 1 0,0-1 0,-1 0 0,1 0-1,0 1 1,0-1 0,-1 0 0,1 0 0,0 0 0,0-1 0,0 1 0,0 0 0,0 0 0,0-1-1,1 1 1,-1 0 0,0-1 0,1 1 0,-1-1 0,1 1 0,-1-1 0,1 1 0,0-1 0,0 1-1,-1-1 1,1 1 0,0-1 0,0 1 0,1-1 0,-1 1 0,0-1 0,0 1 0,1-1 0,-1 1-1,1-1 1,-1 1 0,1-1 0,0 1 0,0 0 0,-1-1 0,1 1 0,0 0 0,0 0 0,0-1-1,0 1 1,0 0 0,1 0 0,-1 0 0,0 1 0,0-1 0,3-1 0,4-1-5,0 0 0,0 1-1,0 0 1,1 1 0,-1 0 0,0 0 0,1 0 0,-1 1 0,1 1 0,-1-1 0,0 2 0,1-1 0,-1 1 0,0 0 0,0 0-1,0 1 1,0 0 0,-1 1 0,1 0 0,-1 0 0,0 1 0,9 6 0,1 5-83,0 1 0,-1 1 0,-1 0-1,-1 1 1,17 30 0,-25-38 59,0 1-1,0 0 1,-1 0 0,-1 1-1,0 0 1,0 0-1,-1 0 1,-1 0 0,-1 0-1,1 0 1,-2 14-1,0-26 37,0 0-1,-1 0 0,1 0 0,0 0 0,-1 0 1,1 0-1,-1 0 0,1 0 0,-1 0 0,1 0 0,-1 0 1,0 0-1,1 0 0,-1-1 0,0 1 0,0 0 1,0 0-1,1-1 0,-1 1 0,0-1 0,0 1 1,0-1-1,0 1 0,-2 0 0,-35 6 24,23-7-15,0 0-1,-1-2 1,-15-2-1,19 1-275,1 0 0,0-1 0,0-1 0,0 0 0,1 0 0,-1-1 0,-15-11 0,16 6-3861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5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121 141 8410,'0'0'12839,"-3"17"-12157,1-9-586,-3 22 148,0 0 1,2 1-1,2 0 1,1 32-1,1-53-206,1 0-1,0 0 1,0 0 0,1 0-1,0 0 1,0-1-1,9 17 1,-8-21-37,-1 1 0,1-1-1,0-1 1,0 1 0,0 0 0,0-1 0,1 0 0,0 0-1,0 0 1,0-1 0,0 0 0,1 0 0,-1 0 0,8 2-1,-2-1 0,-1-1-1,0 0 1,1-1-1,0 0 0,0-1 1,-1 0-1,1 0 0,0-1 1,0-1-1,0 0 1,0 0-1,-1-1 0,1-1 1,0 1-1,-1-2 1,0 0-1,0 0 0,0 0 1,0-2-1,-1 1 1,0-1-1,0 0 0,0-1 1,-1 0-1,0 0 0,0-1 1,-1 0-1,0 0 1,-1-1-1,1 0 0,-2 0 1,1-1-1,-1 1 1,-1-1-1,1 0 0,-2-1 1,0 1-1,0-1 1,-1 1-1,0-1 0,0 0 1,-1 0-1,-1 1 0,0-1 1,-1 0-1,0 0 1,-3-15-1,2 16-5,-1 1 1,0-1-1,0 1 1,-1 0-1,0 0 0,-1 0 1,0 1-1,0 0 1,-1 0-1,0 0 0,-1 0 1,-7-7-1,2 5 20,1 1 0,-2 0 0,1 0 1,-1 1-1,0 1 0,-1 0 0,-21-8 0,16 9-390,1 1 0,-1 0 0,0 1 1,0 1-1,-1 1 0,1 0 0,-1 2 0,1 0 0,-1 1 0,1 1 0,0 1 1,-34 9-1,-12 18-5188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5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26 6601,'0'0'14476,"-138"-26"-14308,88 46-88,-1 6-80,4 3 0,11-6-961,10-4-2135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58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6737,'0'0'13775,"7"0"-12636,164-13 1040,-138 11-2083,-1-2-1,0-1 0,60-17 1,-60 13-51,0 2 0,0 0 1,62-3-1,-51 11-17,9 0 1,-1-2 0,0-2 0,0-2 0,53-13 1,-50 8-16,1 2 1,0 2 0,0 3-1,81 5 1,-70 1 3,0-4 0,95-12-1,-111 7-10,0 2 0,85 6-1,-76 0 0,79-7 0,-105 2-11,-1 1-1,1 2 1,0 1-1,0 2 0,54 11 1,-41-8 30,1-1-1,0-3 1,0-2-1,0-1 1,84-15 0,89-2-2096,-241 21-1765,3-3-246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7:5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9194,'0'0'8745,"-6"2"-8601,3-1-61,0 1 1,0 0 0,1 0 0,-1 0-1,0 0 1,1 0 0,-1 1 0,1-1-1,0 1 1,0 0 0,0 0 0,0 0 0,0 0-1,1 0 1,-1 0 0,1 0 0,-1 4-1,-24 75 1374,14-39-1089,-20 41 82,19-56-400,2 1 1,1 0-1,2 1 0,-8 44 1,16-74-61,0 0 0,0 0 1,0 1-1,0-1 1,0 0-1,0 1 0,0-1 1,0 0-1,0 0 0,0 1 1,0-1-1,0 0 0,0 0 1,0 1-1,0-1 1,0 0-1,0 0 0,0 1 1,1-1-1,-1 0 0,0 0 1,0 1-1,0-1 1,0 0-1,0 0 0,1 1 1,-1-1-1,0 0 0,0 0 1,0 0-1,1 0 0,-1 1 1,0-1-1,0 0 1,1 0-1,-1 0 0,0 0 1,0 0-1,1 0 0,-1 0 1,15-5-132,18-19 134,-28 20-34,-4 2 35,1 0 1,0 1 0,-1-1 0,1 1-1,0-1 1,0 1 0,0 0 0,0 0 0,0 0-1,1 0 1,-1 0 0,0 1 0,0-1 0,1 0-1,-1 1 1,0 0 0,0 0 0,1-1-1,-1 1 1,0 1 0,1-1 0,-1 0 0,0 0-1,1 1 1,-1 0 0,0-1 0,0 1-1,0 0 1,1 0 0,-1 0 0,0 0 0,0 0-1,0 1 1,-1-1 0,1 1 0,0-1-1,0 1 1,-1 0 0,1-1 0,-1 1 0,0 0-1,1 0 1,-1 0 0,0 0 0,0 0-1,1 4 1,3 2-1,0 0 0,0 0-1,1-1 1,0 1-1,0-1 1,1-1 0,-1 1-1,2-1 1,-1 0 0,1-1-1,0 1 1,9 3 0,-7-5-51,1 0 0,1 0 0,-1-1 0,0 0 1,1-1-1,0-1 0,-1 0 0,1-1 0,15 0 0,-23-1 65,0 1 0,-1-1 0,1 1 0,-1-1 0,0 0 0,1 0 0,-1-1 0,0 1 0,1-1 0,-1 0 0,0 0 0,0 0 0,0 0 0,-1 0 0,1 0 0,0-1 0,-1 0 0,0 1 0,1-1 0,-1 0 0,0 0 0,0 0 0,-1 0 0,1-1 0,-1 1 0,1 0 0,-1-1 0,0 1 0,-1-1 0,1 1 0,0-4 0,2-17 360,-1 1 1,0 0-1,-5-44 0,2 24-392,1 11 713,0 42 149,0 36-749,-1 32-75,2 97 49,1-147-59,2-1 0,0 1 0,2-1 0,10 31 0,-8-40-41,-3-21-989,-3-28-4764,-2 11-2849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01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11426,'0'0'7882,"12"-3"-6884,1-2-733,-9 3-160,1 0-1,-1 0 1,1 1-1,0 0 1,-1 0-1,1 0 0,0 0 1,9 0-1,-3 58 1323,2-4-1237,2 0 1,2-2-1,42 84 0,5 15-180,-27-39 16,-4 2-1,34 214 1,-7 237 153,-46-400-96,1 20 43,-8 204 1,-8-376-140,0-1 0,-1 0-1,0 1 1,-1-1 0,0 0-1,0 0 1,-2-1 0,1 1-1,-10 15 1,11-22-21,1 0-1,-1 1 1,0-1 0,-1-1-1,1 1 1,-1 0-1,1-1 1,-1 0 0,0 0-1,-1 0 1,1 0-1,0 0 1,-1-1 0,1 0-1,-1 0 1,0 0-1,0-1 1,0 0 0,0 0-1,0 0 1,0 0-1,-10-1 1,13 0-162,-1 0 0,1 0 0,-1 0 0,1 0 0,-1-1 0,1 1 0,0-1 1,-1 0-1,1 0 0,0 0 0,-4-2 0,-17-27-4587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18:48:2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10626,'0'0'13587,"-10"0"-19693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638A4-AC98-4990-877D-96FC9A8B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11039C-8D50-4A6F-8630-D363FB140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5964F-0E1C-469E-B620-96491E92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7580EE-1CA4-4F88-961D-6158BA11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D1869-C5CC-485C-BEF9-C2AF3966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88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27B24-285A-4C52-A795-1C7DDEA7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E971FB-8D1E-474C-84BA-9F50805DF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45A19-4EF1-4ADA-8098-302C56ED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82CBEB-D8FF-4C02-8D6B-033A2AE8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DAC9D-D580-4AFE-BC70-2E0E6C4E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85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86E8DA-B29D-49F5-9176-270D2A5FB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B7B560-7710-4B47-BCFB-F1CC11AA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E82FA-8C5B-49DF-86C3-F7E431B6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07C8A-F797-4D33-974E-D7171C3A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9E5474-1B1E-493A-8F6E-5100C763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2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1E472-1D00-41AC-9C13-B31FD939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9A8BB-6ED6-4C74-89FD-ED3C8A007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6C96E-526B-4FE2-BB64-04DAB65E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83732B-63E4-401D-A592-689F9DCE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D16BB2-019E-4A68-872B-52C00591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97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2701-410E-4C36-A8FE-B985636A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E1424-005F-495A-93ED-B6CC58C8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6D0484-63F2-4699-A948-4C170EEB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47863B-D964-40D5-BF2A-8E852B8E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FCB41-DE7C-4F1B-B408-05ECD9A3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44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90D2B-06D3-439A-979B-13CD2BEB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97C43-87F2-446B-8184-D69DC94FB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DD80B8-FBE9-41DC-8A2A-59AFE97E2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EA8CBD-7551-4386-B589-2CFC4F7F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B14BF9-6084-4A69-AD38-9BA64301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B0FE82-94FC-416F-B54E-0A90B8E0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91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A3769-3CED-488B-8F52-099B6CC3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5B6224-3B91-4543-ACFA-C5AA2F27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E3E7EB-F581-4F42-AE78-9A9C14A8A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659BDB-ADC8-44EE-BE65-187FC649D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C21875-6696-4C1E-8A2A-B33A411C5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F40894-8390-456C-AA4A-634411F2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A70AEE-0EB3-42E0-B21F-3249420B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008A45-2855-4E16-AEC5-CE0ECCB3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80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4CBC1-9724-49A0-8F7C-45B30F02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D7D8F0-A0FD-4F28-BB90-4B651F59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6E9088-48B3-4FBA-9311-015A0B21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5F75BE-F0DD-4A71-9FD0-1651F49C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18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244C79-E988-47E9-9B4E-21B42F99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2ED547-C0B5-4019-B1B5-CC3883CF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E90E61-AFE7-4AC2-8F7E-EEAA2D22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91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1FBD8-00E5-43AE-B9A5-167DC970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16D75-8FB4-40DF-BD14-F47E47E3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FC5BED-6C8F-4CF7-A54D-0D55BBFAE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BABF11-7247-4A1C-A9D8-7A40C46A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61868-D298-464D-B702-FCA5C053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312E36-D60C-44B0-8F84-D4777156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0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1F1C3-A850-41D8-8816-3ABE0EF6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4FE91B-5DD5-4BDB-9448-B0361D6C6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89B974-F539-4A5B-B803-3CEC4C6B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62695-F2CD-4170-AC00-93EDC385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9DD5-0FD6-48F5-BB23-608DFFA6B81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4BC9AB-E7E4-426F-BE5D-C5FE3981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FD001D-6C52-4B63-BB3A-99B38B19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71D422-FB62-4BD6-9665-A896FA9F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08697D-4A40-4544-9F8F-6D2E3CA6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4B4A4-090F-4F02-B333-BBD98786B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9DD5-0FD6-48F5-BB23-608DFFA6B815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1620B-A379-4B16-A55C-28389EB5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3F4D99-F5D8-4035-B42C-1441DD538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5FF0-5EFC-4F72-A534-465529510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10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72.png"/><Relationship Id="rId299" Type="http://schemas.openxmlformats.org/officeDocument/2006/relationships/image" Target="../media/image1562.png"/><Relationship Id="rId303" Type="http://schemas.openxmlformats.org/officeDocument/2006/relationships/image" Target="../media/image1564.png"/><Relationship Id="rId21" Type="http://schemas.openxmlformats.org/officeDocument/2006/relationships/image" Target="../media/image1424.png"/><Relationship Id="rId42" Type="http://schemas.openxmlformats.org/officeDocument/2006/relationships/customXml" Target="../ink/ink1399.xml"/><Relationship Id="rId63" Type="http://schemas.openxmlformats.org/officeDocument/2006/relationships/image" Target="../media/image1445.png"/><Relationship Id="rId84" Type="http://schemas.openxmlformats.org/officeDocument/2006/relationships/customXml" Target="../ink/ink1420.xml"/><Relationship Id="rId138" Type="http://schemas.openxmlformats.org/officeDocument/2006/relationships/customXml" Target="../ink/ink1447.xml"/><Relationship Id="rId159" Type="http://schemas.openxmlformats.org/officeDocument/2006/relationships/image" Target="../media/image1493.png"/><Relationship Id="rId324" Type="http://schemas.openxmlformats.org/officeDocument/2006/relationships/customXml" Target="../ink/ink1540.xml"/><Relationship Id="rId170" Type="http://schemas.openxmlformats.org/officeDocument/2006/relationships/customXml" Target="../ink/ink1463.xml"/><Relationship Id="rId191" Type="http://schemas.openxmlformats.org/officeDocument/2006/relationships/image" Target="../media/image1509.png"/><Relationship Id="rId205" Type="http://schemas.openxmlformats.org/officeDocument/2006/relationships/image" Target="../media/image1516.png"/><Relationship Id="rId226" Type="http://schemas.openxmlformats.org/officeDocument/2006/relationships/customXml" Target="../ink/ink1491.xml"/><Relationship Id="rId247" Type="http://schemas.openxmlformats.org/officeDocument/2006/relationships/image" Target="../media/image1537.png"/><Relationship Id="rId107" Type="http://schemas.openxmlformats.org/officeDocument/2006/relationships/image" Target="../media/image1467.png"/><Relationship Id="rId268" Type="http://schemas.openxmlformats.org/officeDocument/2006/relationships/customXml" Target="../ink/ink1512.xml"/><Relationship Id="rId289" Type="http://schemas.openxmlformats.org/officeDocument/2006/relationships/image" Target="../media/image1558.png"/><Relationship Id="rId11" Type="http://schemas.openxmlformats.org/officeDocument/2006/relationships/image" Target="../media/image1419.png"/><Relationship Id="rId32" Type="http://schemas.openxmlformats.org/officeDocument/2006/relationships/customXml" Target="../ink/ink1394.xml"/><Relationship Id="rId53" Type="http://schemas.openxmlformats.org/officeDocument/2006/relationships/image" Target="../media/image1440.png"/><Relationship Id="rId74" Type="http://schemas.openxmlformats.org/officeDocument/2006/relationships/customXml" Target="../ink/ink1415.xml"/><Relationship Id="rId128" Type="http://schemas.openxmlformats.org/officeDocument/2006/relationships/customXml" Target="../ink/ink1442.xml"/><Relationship Id="rId149" Type="http://schemas.openxmlformats.org/officeDocument/2006/relationships/image" Target="../media/image1488.png"/><Relationship Id="rId314" Type="http://schemas.openxmlformats.org/officeDocument/2006/relationships/customXml" Target="../ink/ink1535.xml"/><Relationship Id="rId5" Type="http://schemas.openxmlformats.org/officeDocument/2006/relationships/image" Target="../media/image1416.png"/><Relationship Id="rId95" Type="http://schemas.openxmlformats.org/officeDocument/2006/relationships/image" Target="../media/image1461.png"/><Relationship Id="rId160" Type="http://schemas.openxmlformats.org/officeDocument/2006/relationships/customXml" Target="../ink/ink1458.xml"/><Relationship Id="rId181" Type="http://schemas.openxmlformats.org/officeDocument/2006/relationships/image" Target="../media/image1504.png"/><Relationship Id="rId216" Type="http://schemas.openxmlformats.org/officeDocument/2006/relationships/customXml" Target="../ink/ink1486.xml"/><Relationship Id="rId237" Type="http://schemas.openxmlformats.org/officeDocument/2006/relationships/image" Target="../media/image1532.png"/><Relationship Id="rId258" Type="http://schemas.openxmlformats.org/officeDocument/2006/relationships/customXml" Target="../ink/ink1507.xml"/><Relationship Id="rId279" Type="http://schemas.openxmlformats.org/officeDocument/2006/relationships/image" Target="../media/image1553.png"/><Relationship Id="rId22" Type="http://schemas.openxmlformats.org/officeDocument/2006/relationships/customXml" Target="../ink/ink1389.xml"/><Relationship Id="rId43" Type="http://schemas.openxmlformats.org/officeDocument/2006/relationships/image" Target="../media/image1435.png"/><Relationship Id="rId64" Type="http://schemas.openxmlformats.org/officeDocument/2006/relationships/customXml" Target="../ink/ink1410.xml"/><Relationship Id="rId118" Type="http://schemas.openxmlformats.org/officeDocument/2006/relationships/customXml" Target="../ink/ink1437.xml"/><Relationship Id="rId139" Type="http://schemas.openxmlformats.org/officeDocument/2006/relationships/image" Target="../media/image1483.png"/><Relationship Id="rId290" Type="http://schemas.openxmlformats.org/officeDocument/2006/relationships/customXml" Target="../ink/ink1523.xml"/><Relationship Id="rId304" Type="http://schemas.openxmlformats.org/officeDocument/2006/relationships/customXml" Target="../ink/ink1530.xml"/><Relationship Id="rId325" Type="http://schemas.openxmlformats.org/officeDocument/2006/relationships/image" Target="../media/image1366.png"/><Relationship Id="rId85" Type="http://schemas.openxmlformats.org/officeDocument/2006/relationships/image" Target="../media/image1456.png"/><Relationship Id="rId150" Type="http://schemas.openxmlformats.org/officeDocument/2006/relationships/customXml" Target="../ink/ink1453.xml"/><Relationship Id="rId171" Type="http://schemas.openxmlformats.org/officeDocument/2006/relationships/image" Target="../media/image1499.png"/><Relationship Id="rId192" Type="http://schemas.openxmlformats.org/officeDocument/2006/relationships/customXml" Target="../ink/ink1474.xml"/><Relationship Id="rId206" Type="http://schemas.openxmlformats.org/officeDocument/2006/relationships/customXml" Target="../ink/ink1481.xml"/><Relationship Id="rId227" Type="http://schemas.openxmlformats.org/officeDocument/2006/relationships/image" Target="../media/image1527.png"/><Relationship Id="rId248" Type="http://schemas.openxmlformats.org/officeDocument/2006/relationships/customXml" Target="../ink/ink1502.xml"/><Relationship Id="rId269" Type="http://schemas.openxmlformats.org/officeDocument/2006/relationships/image" Target="../media/image1548.png"/><Relationship Id="rId12" Type="http://schemas.openxmlformats.org/officeDocument/2006/relationships/customXml" Target="../ink/ink1384.xml"/><Relationship Id="rId33" Type="http://schemas.openxmlformats.org/officeDocument/2006/relationships/image" Target="../media/image1430.png"/><Relationship Id="rId108" Type="http://schemas.openxmlformats.org/officeDocument/2006/relationships/customXml" Target="../ink/ink1432.xml"/><Relationship Id="rId129" Type="http://schemas.openxmlformats.org/officeDocument/2006/relationships/image" Target="../media/image1478.png"/><Relationship Id="rId280" Type="http://schemas.openxmlformats.org/officeDocument/2006/relationships/customXml" Target="../ink/ink1518.xml"/><Relationship Id="rId315" Type="http://schemas.openxmlformats.org/officeDocument/2006/relationships/image" Target="../media/image1570.png"/><Relationship Id="rId54" Type="http://schemas.openxmlformats.org/officeDocument/2006/relationships/customXml" Target="../ink/ink1405.xml"/><Relationship Id="rId75" Type="http://schemas.openxmlformats.org/officeDocument/2006/relationships/image" Target="../media/image1451.png"/><Relationship Id="rId96" Type="http://schemas.openxmlformats.org/officeDocument/2006/relationships/customXml" Target="../ink/ink1426.xml"/><Relationship Id="rId140" Type="http://schemas.openxmlformats.org/officeDocument/2006/relationships/customXml" Target="../ink/ink1448.xml"/><Relationship Id="rId161" Type="http://schemas.openxmlformats.org/officeDocument/2006/relationships/image" Target="../media/image1494.png"/><Relationship Id="rId182" Type="http://schemas.openxmlformats.org/officeDocument/2006/relationships/customXml" Target="../ink/ink1469.xml"/><Relationship Id="rId217" Type="http://schemas.openxmlformats.org/officeDocument/2006/relationships/image" Target="../media/image1522.png"/><Relationship Id="rId6" Type="http://schemas.openxmlformats.org/officeDocument/2006/relationships/customXml" Target="../ink/ink1381.xml"/><Relationship Id="rId238" Type="http://schemas.openxmlformats.org/officeDocument/2006/relationships/customXml" Target="../ink/ink1497.xml"/><Relationship Id="rId259" Type="http://schemas.openxmlformats.org/officeDocument/2006/relationships/image" Target="../media/image1543.png"/><Relationship Id="rId23" Type="http://schemas.openxmlformats.org/officeDocument/2006/relationships/image" Target="../media/image1425.png"/><Relationship Id="rId119" Type="http://schemas.openxmlformats.org/officeDocument/2006/relationships/image" Target="../media/image1473.png"/><Relationship Id="rId270" Type="http://schemas.openxmlformats.org/officeDocument/2006/relationships/customXml" Target="../ink/ink1513.xml"/><Relationship Id="rId291" Type="http://schemas.openxmlformats.org/officeDocument/2006/relationships/image" Target="../media/image1559.png"/><Relationship Id="rId305" Type="http://schemas.openxmlformats.org/officeDocument/2006/relationships/image" Target="../media/image1565.png"/><Relationship Id="rId44" Type="http://schemas.openxmlformats.org/officeDocument/2006/relationships/customXml" Target="../ink/ink1400.xml"/><Relationship Id="rId65" Type="http://schemas.openxmlformats.org/officeDocument/2006/relationships/image" Target="../media/image1446.png"/><Relationship Id="rId86" Type="http://schemas.openxmlformats.org/officeDocument/2006/relationships/customXml" Target="../ink/ink1421.xml"/><Relationship Id="rId130" Type="http://schemas.openxmlformats.org/officeDocument/2006/relationships/customXml" Target="../ink/ink1443.xml"/><Relationship Id="rId151" Type="http://schemas.openxmlformats.org/officeDocument/2006/relationships/image" Target="../media/image1489.png"/><Relationship Id="rId172" Type="http://schemas.openxmlformats.org/officeDocument/2006/relationships/customXml" Target="../ink/ink1464.xml"/><Relationship Id="rId193" Type="http://schemas.openxmlformats.org/officeDocument/2006/relationships/image" Target="../media/image1510.png"/><Relationship Id="rId207" Type="http://schemas.openxmlformats.org/officeDocument/2006/relationships/image" Target="../media/image1517.png"/><Relationship Id="rId228" Type="http://schemas.openxmlformats.org/officeDocument/2006/relationships/customXml" Target="../ink/ink1492.xml"/><Relationship Id="rId249" Type="http://schemas.openxmlformats.org/officeDocument/2006/relationships/image" Target="../media/image1538.png"/><Relationship Id="rId13" Type="http://schemas.openxmlformats.org/officeDocument/2006/relationships/image" Target="../media/image1420.png"/><Relationship Id="rId109" Type="http://schemas.openxmlformats.org/officeDocument/2006/relationships/image" Target="../media/image1468.png"/><Relationship Id="rId260" Type="http://schemas.openxmlformats.org/officeDocument/2006/relationships/customXml" Target="../ink/ink1508.xml"/><Relationship Id="rId281" Type="http://schemas.openxmlformats.org/officeDocument/2006/relationships/image" Target="../media/image1554.png"/><Relationship Id="rId316" Type="http://schemas.openxmlformats.org/officeDocument/2006/relationships/customXml" Target="../ink/ink1536.xml"/><Relationship Id="rId34" Type="http://schemas.openxmlformats.org/officeDocument/2006/relationships/customXml" Target="../ink/ink1395.xml"/><Relationship Id="rId55" Type="http://schemas.openxmlformats.org/officeDocument/2006/relationships/image" Target="../media/image1441.png"/><Relationship Id="rId76" Type="http://schemas.openxmlformats.org/officeDocument/2006/relationships/customXml" Target="../ink/ink1416.xml"/><Relationship Id="rId97" Type="http://schemas.openxmlformats.org/officeDocument/2006/relationships/image" Target="../media/image1462.png"/><Relationship Id="rId120" Type="http://schemas.openxmlformats.org/officeDocument/2006/relationships/customXml" Target="../ink/ink1438.xml"/><Relationship Id="rId141" Type="http://schemas.openxmlformats.org/officeDocument/2006/relationships/image" Target="../media/image1484.png"/><Relationship Id="rId7" Type="http://schemas.openxmlformats.org/officeDocument/2006/relationships/image" Target="../media/image1417.png"/><Relationship Id="rId162" Type="http://schemas.openxmlformats.org/officeDocument/2006/relationships/customXml" Target="../ink/ink1459.xml"/><Relationship Id="rId183" Type="http://schemas.openxmlformats.org/officeDocument/2006/relationships/image" Target="../media/image1505.png"/><Relationship Id="rId218" Type="http://schemas.openxmlformats.org/officeDocument/2006/relationships/customXml" Target="../ink/ink1487.xml"/><Relationship Id="rId239" Type="http://schemas.openxmlformats.org/officeDocument/2006/relationships/image" Target="../media/image1533.png"/><Relationship Id="rId250" Type="http://schemas.openxmlformats.org/officeDocument/2006/relationships/customXml" Target="../ink/ink1503.xml"/><Relationship Id="rId271" Type="http://schemas.openxmlformats.org/officeDocument/2006/relationships/image" Target="../media/image1549.png"/><Relationship Id="rId292" Type="http://schemas.openxmlformats.org/officeDocument/2006/relationships/customXml" Target="../ink/ink1524.xml"/><Relationship Id="rId306" Type="http://schemas.openxmlformats.org/officeDocument/2006/relationships/customXml" Target="../ink/ink1531.xml"/><Relationship Id="rId24" Type="http://schemas.openxmlformats.org/officeDocument/2006/relationships/customXml" Target="../ink/ink1390.xml"/><Relationship Id="rId45" Type="http://schemas.openxmlformats.org/officeDocument/2006/relationships/image" Target="../media/image1436.png"/><Relationship Id="rId66" Type="http://schemas.openxmlformats.org/officeDocument/2006/relationships/customXml" Target="../ink/ink1411.xml"/><Relationship Id="rId87" Type="http://schemas.openxmlformats.org/officeDocument/2006/relationships/image" Target="../media/image1457.png"/><Relationship Id="rId110" Type="http://schemas.openxmlformats.org/officeDocument/2006/relationships/customXml" Target="../ink/ink1433.xml"/><Relationship Id="rId131" Type="http://schemas.openxmlformats.org/officeDocument/2006/relationships/image" Target="../media/image1479.png"/><Relationship Id="rId152" Type="http://schemas.openxmlformats.org/officeDocument/2006/relationships/customXml" Target="../ink/ink1454.xml"/><Relationship Id="rId173" Type="http://schemas.openxmlformats.org/officeDocument/2006/relationships/image" Target="../media/image1500.png"/><Relationship Id="rId194" Type="http://schemas.openxmlformats.org/officeDocument/2006/relationships/customXml" Target="../ink/ink1475.xml"/><Relationship Id="rId208" Type="http://schemas.openxmlformats.org/officeDocument/2006/relationships/customXml" Target="../ink/ink1482.xml"/><Relationship Id="rId229" Type="http://schemas.openxmlformats.org/officeDocument/2006/relationships/image" Target="../media/image1528.png"/><Relationship Id="rId240" Type="http://schemas.openxmlformats.org/officeDocument/2006/relationships/customXml" Target="../ink/ink1498.xml"/><Relationship Id="rId261" Type="http://schemas.openxmlformats.org/officeDocument/2006/relationships/image" Target="../media/image1544.png"/><Relationship Id="rId14" Type="http://schemas.openxmlformats.org/officeDocument/2006/relationships/customXml" Target="../ink/ink1385.xml"/><Relationship Id="rId30" Type="http://schemas.openxmlformats.org/officeDocument/2006/relationships/customXml" Target="../ink/ink1393.xml"/><Relationship Id="rId35" Type="http://schemas.openxmlformats.org/officeDocument/2006/relationships/image" Target="../media/image1431.png"/><Relationship Id="rId56" Type="http://schemas.openxmlformats.org/officeDocument/2006/relationships/customXml" Target="../ink/ink1406.xml"/><Relationship Id="rId77" Type="http://schemas.openxmlformats.org/officeDocument/2006/relationships/image" Target="../media/image1452.png"/><Relationship Id="rId100" Type="http://schemas.openxmlformats.org/officeDocument/2006/relationships/customXml" Target="../ink/ink1428.xml"/><Relationship Id="rId105" Type="http://schemas.openxmlformats.org/officeDocument/2006/relationships/image" Target="../media/image1466.png"/><Relationship Id="rId126" Type="http://schemas.openxmlformats.org/officeDocument/2006/relationships/customXml" Target="../ink/ink1441.xml"/><Relationship Id="rId147" Type="http://schemas.openxmlformats.org/officeDocument/2006/relationships/image" Target="../media/image1487.png"/><Relationship Id="rId168" Type="http://schemas.openxmlformats.org/officeDocument/2006/relationships/customXml" Target="../ink/ink1462.xml"/><Relationship Id="rId282" Type="http://schemas.openxmlformats.org/officeDocument/2006/relationships/customXml" Target="../ink/ink1519.xml"/><Relationship Id="rId312" Type="http://schemas.openxmlformats.org/officeDocument/2006/relationships/customXml" Target="../ink/ink1534.xml"/><Relationship Id="rId317" Type="http://schemas.openxmlformats.org/officeDocument/2006/relationships/image" Target="../media/image1571.png"/><Relationship Id="rId8" Type="http://schemas.openxmlformats.org/officeDocument/2006/relationships/customXml" Target="../ink/ink1382.xml"/><Relationship Id="rId51" Type="http://schemas.openxmlformats.org/officeDocument/2006/relationships/image" Target="../media/image1439.png"/><Relationship Id="rId72" Type="http://schemas.openxmlformats.org/officeDocument/2006/relationships/customXml" Target="../ink/ink1414.xml"/><Relationship Id="rId93" Type="http://schemas.openxmlformats.org/officeDocument/2006/relationships/image" Target="../media/image1460.png"/><Relationship Id="rId98" Type="http://schemas.openxmlformats.org/officeDocument/2006/relationships/customXml" Target="../ink/ink1427.xml"/><Relationship Id="rId121" Type="http://schemas.openxmlformats.org/officeDocument/2006/relationships/image" Target="../media/image1474.png"/><Relationship Id="rId142" Type="http://schemas.openxmlformats.org/officeDocument/2006/relationships/customXml" Target="../ink/ink1449.xml"/><Relationship Id="rId163" Type="http://schemas.openxmlformats.org/officeDocument/2006/relationships/image" Target="../media/image1495.png"/><Relationship Id="rId184" Type="http://schemas.openxmlformats.org/officeDocument/2006/relationships/customXml" Target="../ink/ink1470.xml"/><Relationship Id="rId189" Type="http://schemas.openxmlformats.org/officeDocument/2006/relationships/image" Target="../media/image1508.png"/><Relationship Id="rId219" Type="http://schemas.openxmlformats.org/officeDocument/2006/relationships/image" Target="../media/image1523.png"/><Relationship Id="rId3" Type="http://schemas.openxmlformats.org/officeDocument/2006/relationships/image" Target="../media/image1415.png"/><Relationship Id="rId214" Type="http://schemas.openxmlformats.org/officeDocument/2006/relationships/customXml" Target="../ink/ink1485.xml"/><Relationship Id="rId230" Type="http://schemas.openxmlformats.org/officeDocument/2006/relationships/customXml" Target="../ink/ink1493.xml"/><Relationship Id="rId235" Type="http://schemas.openxmlformats.org/officeDocument/2006/relationships/image" Target="../media/image1531.png"/><Relationship Id="rId251" Type="http://schemas.openxmlformats.org/officeDocument/2006/relationships/image" Target="../media/image1539.png"/><Relationship Id="rId256" Type="http://schemas.openxmlformats.org/officeDocument/2006/relationships/customXml" Target="../ink/ink1506.xml"/><Relationship Id="rId277" Type="http://schemas.openxmlformats.org/officeDocument/2006/relationships/image" Target="../media/image1552.png"/><Relationship Id="rId298" Type="http://schemas.openxmlformats.org/officeDocument/2006/relationships/customXml" Target="../ink/ink1527.xml"/><Relationship Id="rId25" Type="http://schemas.openxmlformats.org/officeDocument/2006/relationships/image" Target="../media/image1426.png"/><Relationship Id="rId46" Type="http://schemas.openxmlformats.org/officeDocument/2006/relationships/customXml" Target="../ink/ink1401.xml"/><Relationship Id="rId67" Type="http://schemas.openxmlformats.org/officeDocument/2006/relationships/image" Target="../media/image1447.png"/><Relationship Id="rId116" Type="http://schemas.openxmlformats.org/officeDocument/2006/relationships/customXml" Target="../ink/ink1436.xml"/><Relationship Id="rId137" Type="http://schemas.openxmlformats.org/officeDocument/2006/relationships/image" Target="../media/image1482.png"/><Relationship Id="rId158" Type="http://schemas.openxmlformats.org/officeDocument/2006/relationships/customXml" Target="../ink/ink1457.xml"/><Relationship Id="rId272" Type="http://schemas.openxmlformats.org/officeDocument/2006/relationships/customXml" Target="../ink/ink1514.xml"/><Relationship Id="rId293" Type="http://schemas.openxmlformats.org/officeDocument/2006/relationships/image" Target="../media/image225.png"/><Relationship Id="rId302" Type="http://schemas.openxmlformats.org/officeDocument/2006/relationships/customXml" Target="../ink/ink1529.xml"/><Relationship Id="rId307" Type="http://schemas.openxmlformats.org/officeDocument/2006/relationships/image" Target="../media/image1566.png"/><Relationship Id="rId323" Type="http://schemas.openxmlformats.org/officeDocument/2006/relationships/image" Target="../media/image1365.png"/><Relationship Id="rId20" Type="http://schemas.openxmlformats.org/officeDocument/2006/relationships/customXml" Target="../ink/ink1388.xml"/><Relationship Id="rId41" Type="http://schemas.openxmlformats.org/officeDocument/2006/relationships/image" Target="../media/image1434.png"/><Relationship Id="rId62" Type="http://schemas.openxmlformats.org/officeDocument/2006/relationships/customXml" Target="../ink/ink1409.xml"/><Relationship Id="rId83" Type="http://schemas.openxmlformats.org/officeDocument/2006/relationships/image" Target="../media/image1455.png"/><Relationship Id="rId88" Type="http://schemas.openxmlformats.org/officeDocument/2006/relationships/customXml" Target="../ink/ink1422.xml"/><Relationship Id="rId111" Type="http://schemas.openxmlformats.org/officeDocument/2006/relationships/image" Target="../media/image1469.png"/><Relationship Id="rId132" Type="http://schemas.openxmlformats.org/officeDocument/2006/relationships/customXml" Target="../ink/ink1444.xml"/><Relationship Id="rId153" Type="http://schemas.openxmlformats.org/officeDocument/2006/relationships/image" Target="../media/image1490.png"/><Relationship Id="rId174" Type="http://schemas.openxmlformats.org/officeDocument/2006/relationships/customXml" Target="../ink/ink1465.xml"/><Relationship Id="rId179" Type="http://schemas.openxmlformats.org/officeDocument/2006/relationships/image" Target="../media/image1503.png"/><Relationship Id="rId195" Type="http://schemas.openxmlformats.org/officeDocument/2006/relationships/image" Target="../media/image1511.png"/><Relationship Id="rId209" Type="http://schemas.openxmlformats.org/officeDocument/2006/relationships/image" Target="../media/image1518.png"/><Relationship Id="rId190" Type="http://schemas.openxmlformats.org/officeDocument/2006/relationships/customXml" Target="../ink/ink1473.xml"/><Relationship Id="rId204" Type="http://schemas.openxmlformats.org/officeDocument/2006/relationships/customXml" Target="../ink/ink1480.xml"/><Relationship Id="rId220" Type="http://schemas.openxmlformats.org/officeDocument/2006/relationships/customXml" Target="../ink/ink1488.xml"/><Relationship Id="rId225" Type="http://schemas.openxmlformats.org/officeDocument/2006/relationships/image" Target="../media/image1526.png"/><Relationship Id="rId241" Type="http://schemas.openxmlformats.org/officeDocument/2006/relationships/image" Target="../media/image1534.png"/><Relationship Id="rId246" Type="http://schemas.openxmlformats.org/officeDocument/2006/relationships/customXml" Target="../ink/ink1501.xml"/><Relationship Id="rId267" Type="http://schemas.openxmlformats.org/officeDocument/2006/relationships/image" Target="../media/image1547.png"/><Relationship Id="rId288" Type="http://schemas.openxmlformats.org/officeDocument/2006/relationships/customXml" Target="../ink/ink1522.xml"/><Relationship Id="rId15" Type="http://schemas.openxmlformats.org/officeDocument/2006/relationships/image" Target="../media/image1421.png"/><Relationship Id="rId36" Type="http://schemas.openxmlformats.org/officeDocument/2006/relationships/customXml" Target="../ink/ink1396.xml"/><Relationship Id="rId57" Type="http://schemas.openxmlformats.org/officeDocument/2006/relationships/image" Target="../media/image1442.png"/><Relationship Id="rId106" Type="http://schemas.openxmlformats.org/officeDocument/2006/relationships/customXml" Target="../ink/ink1431.xml"/><Relationship Id="rId127" Type="http://schemas.openxmlformats.org/officeDocument/2006/relationships/image" Target="../media/image1477.png"/><Relationship Id="rId262" Type="http://schemas.openxmlformats.org/officeDocument/2006/relationships/customXml" Target="../ink/ink1509.xml"/><Relationship Id="rId283" Type="http://schemas.openxmlformats.org/officeDocument/2006/relationships/image" Target="../media/image1555.png"/><Relationship Id="rId313" Type="http://schemas.openxmlformats.org/officeDocument/2006/relationships/image" Target="../media/image1569.png"/><Relationship Id="rId318" Type="http://schemas.openxmlformats.org/officeDocument/2006/relationships/customXml" Target="../ink/ink1537.xml"/><Relationship Id="rId10" Type="http://schemas.openxmlformats.org/officeDocument/2006/relationships/customXml" Target="../ink/ink1383.xml"/><Relationship Id="rId31" Type="http://schemas.openxmlformats.org/officeDocument/2006/relationships/image" Target="../media/image1429.png"/><Relationship Id="rId52" Type="http://schemas.openxmlformats.org/officeDocument/2006/relationships/customXml" Target="../ink/ink1404.xml"/><Relationship Id="rId73" Type="http://schemas.openxmlformats.org/officeDocument/2006/relationships/image" Target="../media/image1450.png"/><Relationship Id="rId78" Type="http://schemas.openxmlformats.org/officeDocument/2006/relationships/customXml" Target="../ink/ink1417.xml"/><Relationship Id="rId94" Type="http://schemas.openxmlformats.org/officeDocument/2006/relationships/customXml" Target="../ink/ink1425.xml"/><Relationship Id="rId99" Type="http://schemas.openxmlformats.org/officeDocument/2006/relationships/image" Target="../media/image1463.png"/><Relationship Id="rId101" Type="http://schemas.openxmlformats.org/officeDocument/2006/relationships/image" Target="../media/image1464.png"/><Relationship Id="rId122" Type="http://schemas.openxmlformats.org/officeDocument/2006/relationships/customXml" Target="../ink/ink1439.xml"/><Relationship Id="rId143" Type="http://schemas.openxmlformats.org/officeDocument/2006/relationships/image" Target="../media/image1485.png"/><Relationship Id="rId148" Type="http://schemas.openxmlformats.org/officeDocument/2006/relationships/customXml" Target="../ink/ink1452.xml"/><Relationship Id="rId164" Type="http://schemas.openxmlformats.org/officeDocument/2006/relationships/customXml" Target="../ink/ink1460.xml"/><Relationship Id="rId169" Type="http://schemas.openxmlformats.org/officeDocument/2006/relationships/image" Target="../media/image1498.png"/><Relationship Id="rId185" Type="http://schemas.openxmlformats.org/officeDocument/2006/relationships/image" Target="../media/image1506.png"/><Relationship Id="rId4" Type="http://schemas.openxmlformats.org/officeDocument/2006/relationships/customXml" Target="../ink/ink1380.xml"/><Relationship Id="rId9" Type="http://schemas.openxmlformats.org/officeDocument/2006/relationships/image" Target="../media/image1418.png"/><Relationship Id="rId180" Type="http://schemas.openxmlformats.org/officeDocument/2006/relationships/customXml" Target="../ink/ink1468.xml"/><Relationship Id="rId210" Type="http://schemas.openxmlformats.org/officeDocument/2006/relationships/customXml" Target="../ink/ink1483.xml"/><Relationship Id="rId215" Type="http://schemas.openxmlformats.org/officeDocument/2006/relationships/image" Target="../media/image1521.png"/><Relationship Id="rId236" Type="http://schemas.openxmlformats.org/officeDocument/2006/relationships/customXml" Target="../ink/ink1496.xml"/><Relationship Id="rId257" Type="http://schemas.openxmlformats.org/officeDocument/2006/relationships/image" Target="../media/image1542.png"/><Relationship Id="rId278" Type="http://schemas.openxmlformats.org/officeDocument/2006/relationships/customXml" Target="../ink/ink1517.xml"/><Relationship Id="rId26" Type="http://schemas.openxmlformats.org/officeDocument/2006/relationships/customXml" Target="../ink/ink1391.xml"/><Relationship Id="rId231" Type="http://schemas.openxmlformats.org/officeDocument/2006/relationships/image" Target="../media/image1529.png"/><Relationship Id="rId252" Type="http://schemas.openxmlformats.org/officeDocument/2006/relationships/customXml" Target="../ink/ink1504.xml"/><Relationship Id="rId273" Type="http://schemas.openxmlformats.org/officeDocument/2006/relationships/image" Target="../media/image1550.png"/><Relationship Id="rId294" Type="http://schemas.openxmlformats.org/officeDocument/2006/relationships/customXml" Target="../ink/ink1525.xml"/><Relationship Id="rId308" Type="http://schemas.openxmlformats.org/officeDocument/2006/relationships/customXml" Target="../ink/ink1532.xml"/><Relationship Id="rId47" Type="http://schemas.openxmlformats.org/officeDocument/2006/relationships/image" Target="../media/image1437.png"/><Relationship Id="rId68" Type="http://schemas.openxmlformats.org/officeDocument/2006/relationships/customXml" Target="../ink/ink1412.xml"/><Relationship Id="rId89" Type="http://schemas.openxmlformats.org/officeDocument/2006/relationships/image" Target="../media/image1458.png"/><Relationship Id="rId112" Type="http://schemas.openxmlformats.org/officeDocument/2006/relationships/customXml" Target="../ink/ink1434.xml"/><Relationship Id="rId133" Type="http://schemas.openxmlformats.org/officeDocument/2006/relationships/image" Target="../media/image1480.png"/><Relationship Id="rId154" Type="http://schemas.openxmlformats.org/officeDocument/2006/relationships/customXml" Target="../ink/ink1455.xml"/><Relationship Id="rId175" Type="http://schemas.openxmlformats.org/officeDocument/2006/relationships/image" Target="../media/image1501.png"/><Relationship Id="rId196" Type="http://schemas.openxmlformats.org/officeDocument/2006/relationships/customXml" Target="../ink/ink1476.xml"/><Relationship Id="rId200" Type="http://schemas.openxmlformats.org/officeDocument/2006/relationships/customXml" Target="../ink/ink1478.xml"/><Relationship Id="rId16" Type="http://schemas.openxmlformats.org/officeDocument/2006/relationships/customXml" Target="../ink/ink1386.xml"/><Relationship Id="rId221" Type="http://schemas.openxmlformats.org/officeDocument/2006/relationships/image" Target="../media/image1524.png"/><Relationship Id="rId242" Type="http://schemas.openxmlformats.org/officeDocument/2006/relationships/customXml" Target="../ink/ink1499.xml"/><Relationship Id="rId263" Type="http://schemas.openxmlformats.org/officeDocument/2006/relationships/image" Target="../media/image1545.png"/><Relationship Id="rId284" Type="http://schemas.openxmlformats.org/officeDocument/2006/relationships/customXml" Target="../ink/ink1520.xml"/><Relationship Id="rId319" Type="http://schemas.openxmlformats.org/officeDocument/2006/relationships/image" Target="../media/image1572.png"/><Relationship Id="rId37" Type="http://schemas.openxmlformats.org/officeDocument/2006/relationships/image" Target="../media/image1432.png"/><Relationship Id="rId58" Type="http://schemas.openxmlformats.org/officeDocument/2006/relationships/customXml" Target="../ink/ink1407.xml"/><Relationship Id="rId79" Type="http://schemas.openxmlformats.org/officeDocument/2006/relationships/image" Target="../media/image1453.png"/><Relationship Id="rId102" Type="http://schemas.openxmlformats.org/officeDocument/2006/relationships/customXml" Target="../ink/ink1429.xml"/><Relationship Id="rId123" Type="http://schemas.openxmlformats.org/officeDocument/2006/relationships/image" Target="../media/image1475.png"/><Relationship Id="rId144" Type="http://schemas.openxmlformats.org/officeDocument/2006/relationships/customXml" Target="../ink/ink1450.xml"/><Relationship Id="rId90" Type="http://schemas.openxmlformats.org/officeDocument/2006/relationships/customXml" Target="../ink/ink1423.xml"/><Relationship Id="rId165" Type="http://schemas.openxmlformats.org/officeDocument/2006/relationships/image" Target="../media/image1496.png"/><Relationship Id="rId186" Type="http://schemas.openxmlformats.org/officeDocument/2006/relationships/customXml" Target="../ink/ink1471.xml"/><Relationship Id="rId211" Type="http://schemas.openxmlformats.org/officeDocument/2006/relationships/image" Target="../media/image1519.png"/><Relationship Id="rId232" Type="http://schemas.openxmlformats.org/officeDocument/2006/relationships/customXml" Target="../ink/ink1494.xml"/><Relationship Id="rId253" Type="http://schemas.openxmlformats.org/officeDocument/2006/relationships/image" Target="../media/image1540.png"/><Relationship Id="rId274" Type="http://schemas.openxmlformats.org/officeDocument/2006/relationships/customXml" Target="../ink/ink1515.xml"/><Relationship Id="rId295" Type="http://schemas.openxmlformats.org/officeDocument/2006/relationships/image" Target="../media/image1560.png"/><Relationship Id="rId309" Type="http://schemas.openxmlformats.org/officeDocument/2006/relationships/image" Target="../media/image1567.png"/><Relationship Id="rId27" Type="http://schemas.openxmlformats.org/officeDocument/2006/relationships/image" Target="../media/image1427.png"/><Relationship Id="rId48" Type="http://schemas.openxmlformats.org/officeDocument/2006/relationships/customXml" Target="../ink/ink1402.xml"/><Relationship Id="rId69" Type="http://schemas.openxmlformats.org/officeDocument/2006/relationships/image" Target="../media/image1448.png"/><Relationship Id="rId113" Type="http://schemas.openxmlformats.org/officeDocument/2006/relationships/image" Target="../media/image1470.png"/><Relationship Id="rId134" Type="http://schemas.openxmlformats.org/officeDocument/2006/relationships/customXml" Target="../ink/ink1445.xml"/><Relationship Id="rId320" Type="http://schemas.openxmlformats.org/officeDocument/2006/relationships/customXml" Target="../ink/ink1538.xml"/><Relationship Id="rId80" Type="http://schemas.openxmlformats.org/officeDocument/2006/relationships/customXml" Target="../ink/ink1418.xml"/><Relationship Id="rId155" Type="http://schemas.openxmlformats.org/officeDocument/2006/relationships/image" Target="../media/image1491.png"/><Relationship Id="rId176" Type="http://schemas.openxmlformats.org/officeDocument/2006/relationships/customXml" Target="../ink/ink1466.xml"/><Relationship Id="rId197" Type="http://schemas.openxmlformats.org/officeDocument/2006/relationships/image" Target="../media/image1512.png"/><Relationship Id="rId201" Type="http://schemas.openxmlformats.org/officeDocument/2006/relationships/image" Target="../media/image1514.png"/><Relationship Id="rId222" Type="http://schemas.openxmlformats.org/officeDocument/2006/relationships/customXml" Target="../ink/ink1489.xml"/><Relationship Id="rId243" Type="http://schemas.openxmlformats.org/officeDocument/2006/relationships/image" Target="../media/image1535.png"/><Relationship Id="rId264" Type="http://schemas.openxmlformats.org/officeDocument/2006/relationships/customXml" Target="../ink/ink1510.xml"/><Relationship Id="rId285" Type="http://schemas.openxmlformats.org/officeDocument/2006/relationships/image" Target="../media/image1556.png"/><Relationship Id="rId17" Type="http://schemas.openxmlformats.org/officeDocument/2006/relationships/image" Target="../media/image1422.png"/><Relationship Id="rId38" Type="http://schemas.openxmlformats.org/officeDocument/2006/relationships/customXml" Target="../ink/ink1397.xml"/><Relationship Id="rId59" Type="http://schemas.openxmlformats.org/officeDocument/2006/relationships/image" Target="../media/image1443.png"/><Relationship Id="rId103" Type="http://schemas.openxmlformats.org/officeDocument/2006/relationships/image" Target="../media/image1465.png"/><Relationship Id="rId124" Type="http://schemas.openxmlformats.org/officeDocument/2006/relationships/customXml" Target="../ink/ink1440.xml"/><Relationship Id="rId310" Type="http://schemas.openxmlformats.org/officeDocument/2006/relationships/customXml" Target="../ink/ink1533.xml"/><Relationship Id="rId70" Type="http://schemas.openxmlformats.org/officeDocument/2006/relationships/customXml" Target="../ink/ink1413.xml"/><Relationship Id="rId91" Type="http://schemas.openxmlformats.org/officeDocument/2006/relationships/image" Target="../media/image1459.png"/><Relationship Id="rId145" Type="http://schemas.openxmlformats.org/officeDocument/2006/relationships/image" Target="../media/image1486.png"/><Relationship Id="rId166" Type="http://schemas.openxmlformats.org/officeDocument/2006/relationships/customXml" Target="../ink/ink1461.xml"/><Relationship Id="rId187" Type="http://schemas.openxmlformats.org/officeDocument/2006/relationships/image" Target="../media/image150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84.xml"/><Relationship Id="rId233" Type="http://schemas.openxmlformats.org/officeDocument/2006/relationships/image" Target="../media/image1530.png"/><Relationship Id="rId254" Type="http://schemas.openxmlformats.org/officeDocument/2006/relationships/customXml" Target="../ink/ink1505.xml"/><Relationship Id="rId28" Type="http://schemas.openxmlformats.org/officeDocument/2006/relationships/customXml" Target="../ink/ink1392.xml"/><Relationship Id="rId49" Type="http://schemas.openxmlformats.org/officeDocument/2006/relationships/image" Target="../media/image1438.png"/><Relationship Id="rId114" Type="http://schemas.openxmlformats.org/officeDocument/2006/relationships/customXml" Target="../ink/ink1435.xml"/><Relationship Id="rId275" Type="http://schemas.openxmlformats.org/officeDocument/2006/relationships/image" Target="../media/image1551.png"/><Relationship Id="rId296" Type="http://schemas.openxmlformats.org/officeDocument/2006/relationships/customXml" Target="../ink/ink1526.xml"/><Relationship Id="rId300" Type="http://schemas.openxmlformats.org/officeDocument/2006/relationships/customXml" Target="../ink/ink1528.xml"/><Relationship Id="rId60" Type="http://schemas.openxmlformats.org/officeDocument/2006/relationships/customXml" Target="../ink/ink1408.xml"/><Relationship Id="rId81" Type="http://schemas.openxmlformats.org/officeDocument/2006/relationships/image" Target="../media/image1454.png"/><Relationship Id="rId135" Type="http://schemas.openxmlformats.org/officeDocument/2006/relationships/image" Target="../media/image1481.png"/><Relationship Id="rId156" Type="http://schemas.openxmlformats.org/officeDocument/2006/relationships/customXml" Target="../ink/ink1456.xml"/><Relationship Id="rId177" Type="http://schemas.openxmlformats.org/officeDocument/2006/relationships/image" Target="../media/image1502.png"/><Relationship Id="rId198" Type="http://schemas.openxmlformats.org/officeDocument/2006/relationships/customXml" Target="../ink/ink1477.xml"/><Relationship Id="rId321" Type="http://schemas.openxmlformats.org/officeDocument/2006/relationships/image" Target="../media/image1573.png"/><Relationship Id="rId202" Type="http://schemas.openxmlformats.org/officeDocument/2006/relationships/customXml" Target="../ink/ink1479.xml"/><Relationship Id="rId223" Type="http://schemas.openxmlformats.org/officeDocument/2006/relationships/image" Target="../media/image1525.png"/><Relationship Id="rId244" Type="http://schemas.openxmlformats.org/officeDocument/2006/relationships/customXml" Target="../ink/ink1500.xml"/><Relationship Id="rId18" Type="http://schemas.openxmlformats.org/officeDocument/2006/relationships/customXml" Target="../ink/ink1387.xml"/><Relationship Id="rId39" Type="http://schemas.openxmlformats.org/officeDocument/2006/relationships/image" Target="../media/image1433.png"/><Relationship Id="rId265" Type="http://schemas.openxmlformats.org/officeDocument/2006/relationships/image" Target="../media/image1546.png"/><Relationship Id="rId286" Type="http://schemas.openxmlformats.org/officeDocument/2006/relationships/customXml" Target="../ink/ink1521.xml"/><Relationship Id="rId50" Type="http://schemas.openxmlformats.org/officeDocument/2006/relationships/customXml" Target="../ink/ink1403.xml"/><Relationship Id="rId104" Type="http://schemas.openxmlformats.org/officeDocument/2006/relationships/customXml" Target="../ink/ink1430.xml"/><Relationship Id="rId125" Type="http://schemas.openxmlformats.org/officeDocument/2006/relationships/image" Target="../media/image1476.png"/><Relationship Id="rId146" Type="http://schemas.openxmlformats.org/officeDocument/2006/relationships/customXml" Target="../ink/ink1451.xml"/><Relationship Id="rId167" Type="http://schemas.openxmlformats.org/officeDocument/2006/relationships/image" Target="../media/image1497.png"/><Relationship Id="rId188" Type="http://schemas.openxmlformats.org/officeDocument/2006/relationships/customXml" Target="../ink/ink1472.xml"/><Relationship Id="rId311" Type="http://schemas.openxmlformats.org/officeDocument/2006/relationships/image" Target="../media/image1568.png"/><Relationship Id="rId71" Type="http://schemas.openxmlformats.org/officeDocument/2006/relationships/image" Target="../media/image1449.png"/><Relationship Id="rId92" Type="http://schemas.openxmlformats.org/officeDocument/2006/relationships/customXml" Target="../ink/ink1424.xml"/><Relationship Id="rId213" Type="http://schemas.openxmlformats.org/officeDocument/2006/relationships/image" Target="../media/image1520.png"/><Relationship Id="rId234" Type="http://schemas.openxmlformats.org/officeDocument/2006/relationships/customXml" Target="../ink/ink1495.xml"/><Relationship Id="rId2" Type="http://schemas.openxmlformats.org/officeDocument/2006/relationships/customXml" Target="../ink/ink1379.xml"/><Relationship Id="rId29" Type="http://schemas.openxmlformats.org/officeDocument/2006/relationships/image" Target="../media/image1428.png"/><Relationship Id="rId255" Type="http://schemas.openxmlformats.org/officeDocument/2006/relationships/image" Target="../media/image1541.png"/><Relationship Id="rId276" Type="http://schemas.openxmlformats.org/officeDocument/2006/relationships/customXml" Target="../ink/ink1516.xml"/><Relationship Id="rId297" Type="http://schemas.openxmlformats.org/officeDocument/2006/relationships/image" Target="../media/image1561.png"/><Relationship Id="rId40" Type="http://schemas.openxmlformats.org/officeDocument/2006/relationships/customXml" Target="../ink/ink1398.xml"/><Relationship Id="rId115" Type="http://schemas.openxmlformats.org/officeDocument/2006/relationships/image" Target="../media/image1471.png"/><Relationship Id="rId136" Type="http://schemas.openxmlformats.org/officeDocument/2006/relationships/customXml" Target="../ink/ink1446.xml"/><Relationship Id="rId157" Type="http://schemas.openxmlformats.org/officeDocument/2006/relationships/image" Target="../media/image1492.png"/><Relationship Id="rId178" Type="http://schemas.openxmlformats.org/officeDocument/2006/relationships/customXml" Target="../ink/ink1467.xml"/><Relationship Id="rId301" Type="http://schemas.openxmlformats.org/officeDocument/2006/relationships/image" Target="../media/image1563.png"/><Relationship Id="rId322" Type="http://schemas.openxmlformats.org/officeDocument/2006/relationships/customXml" Target="../ink/ink1539.xml"/><Relationship Id="rId61" Type="http://schemas.openxmlformats.org/officeDocument/2006/relationships/image" Target="../media/image1444.png"/><Relationship Id="rId82" Type="http://schemas.openxmlformats.org/officeDocument/2006/relationships/customXml" Target="../ink/ink1419.xml"/><Relationship Id="rId199" Type="http://schemas.openxmlformats.org/officeDocument/2006/relationships/image" Target="../media/image1513.png"/><Relationship Id="rId203" Type="http://schemas.openxmlformats.org/officeDocument/2006/relationships/image" Target="../media/image1515.png"/><Relationship Id="rId19" Type="http://schemas.openxmlformats.org/officeDocument/2006/relationships/image" Target="../media/image1423.png"/><Relationship Id="rId224" Type="http://schemas.openxmlformats.org/officeDocument/2006/relationships/customXml" Target="../ink/ink1490.xml"/><Relationship Id="rId245" Type="http://schemas.openxmlformats.org/officeDocument/2006/relationships/image" Target="../media/image1536.png"/><Relationship Id="rId266" Type="http://schemas.openxmlformats.org/officeDocument/2006/relationships/customXml" Target="../ink/ink1511.xml"/><Relationship Id="rId287" Type="http://schemas.openxmlformats.org/officeDocument/2006/relationships/image" Target="../media/image155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6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87" Type="http://schemas.openxmlformats.org/officeDocument/2006/relationships/image" Target="../media/image45.png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93" Type="http://schemas.openxmlformats.org/officeDocument/2006/relationships/image" Target="../media/image48.png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9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.png"/><Relationship Id="rId299" Type="http://schemas.openxmlformats.org/officeDocument/2006/relationships/image" Target="../media/image197.png"/><Relationship Id="rId21" Type="http://schemas.openxmlformats.org/officeDocument/2006/relationships/image" Target="../media/image58.png"/><Relationship Id="rId63" Type="http://schemas.openxmlformats.org/officeDocument/2006/relationships/image" Target="../media/image79.png"/><Relationship Id="rId159" Type="http://schemas.openxmlformats.org/officeDocument/2006/relationships/image" Target="../media/image127.png"/><Relationship Id="rId324" Type="http://schemas.openxmlformats.org/officeDocument/2006/relationships/customXml" Target="../ink/ink208.xml"/><Relationship Id="rId366" Type="http://schemas.openxmlformats.org/officeDocument/2006/relationships/customXml" Target="../ink/ink229.xml"/><Relationship Id="rId531" Type="http://schemas.openxmlformats.org/officeDocument/2006/relationships/image" Target="../media/image312.png"/><Relationship Id="rId170" Type="http://schemas.openxmlformats.org/officeDocument/2006/relationships/customXml" Target="../ink/ink131.xml"/><Relationship Id="rId226" Type="http://schemas.openxmlformats.org/officeDocument/2006/relationships/customXml" Target="../ink/ink159.xml"/><Relationship Id="rId433" Type="http://schemas.openxmlformats.org/officeDocument/2006/relationships/image" Target="../media/image263.png"/><Relationship Id="rId268" Type="http://schemas.openxmlformats.org/officeDocument/2006/relationships/customXml" Target="../ink/ink180.xml"/><Relationship Id="rId475" Type="http://schemas.openxmlformats.org/officeDocument/2006/relationships/image" Target="../media/image284.png"/><Relationship Id="rId32" Type="http://schemas.openxmlformats.org/officeDocument/2006/relationships/customXml" Target="../ink/ink62.xml"/><Relationship Id="rId74" Type="http://schemas.openxmlformats.org/officeDocument/2006/relationships/customXml" Target="../ink/ink83.xml"/><Relationship Id="rId128" Type="http://schemas.openxmlformats.org/officeDocument/2006/relationships/customXml" Target="../ink/ink110.xml"/><Relationship Id="rId335" Type="http://schemas.openxmlformats.org/officeDocument/2006/relationships/image" Target="../media/image215.png"/><Relationship Id="rId377" Type="http://schemas.openxmlformats.org/officeDocument/2006/relationships/image" Target="../media/image236.png"/><Relationship Id="rId500" Type="http://schemas.openxmlformats.org/officeDocument/2006/relationships/customXml" Target="../ink/ink297.xml"/><Relationship Id="rId542" Type="http://schemas.openxmlformats.org/officeDocument/2006/relationships/customXml" Target="../ink/ink318.xml"/><Relationship Id="rId5" Type="http://schemas.openxmlformats.org/officeDocument/2006/relationships/image" Target="../media/image50.png"/><Relationship Id="rId181" Type="http://schemas.openxmlformats.org/officeDocument/2006/relationships/image" Target="../media/image138.png"/><Relationship Id="rId237" Type="http://schemas.openxmlformats.org/officeDocument/2006/relationships/image" Target="../media/image166.png"/><Relationship Id="rId402" Type="http://schemas.openxmlformats.org/officeDocument/2006/relationships/image" Target="../media/image248.png"/><Relationship Id="rId279" Type="http://schemas.openxmlformats.org/officeDocument/2006/relationships/image" Target="../media/image187.png"/><Relationship Id="rId444" Type="http://schemas.openxmlformats.org/officeDocument/2006/relationships/customXml" Target="../ink/ink269.xml"/><Relationship Id="rId486" Type="http://schemas.openxmlformats.org/officeDocument/2006/relationships/customXml" Target="../ink/ink290.xml"/><Relationship Id="rId43" Type="http://schemas.openxmlformats.org/officeDocument/2006/relationships/image" Target="../media/image69.png"/><Relationship Id="rId139" Type="http://schemas.openxmlformats.org/officeDocument/2006/relationships/image" Target="../media/image117.png"/><Relationship Id="rId290" Type="http://schemas.openxmlformats.org/officeDocument/2006/relationships/customXml" Target="../ink/ink191.xml"/><Relationship Id="rId304" Type="http://schemas.openxmlformats.org/officeDocument/2006/relationships/customXml" Target="../ink/ink198.xml"/><Relationship Id="rId346" Type="http://schemas.openxmlformats.org/officeDocument/2006/relationships/customXml" Target="../ink/ink219.xml"/><Relationship Id="rId388" Type="http://schemas.openxmlformats.org/officeDocument/2006/relationships/image" Target="../media/image241.png"/><Relationship Id="rId511" Type="http://schemas.openxmlformats.org/officeDocument/2006/relationships/image" Target="../media/image302.png"/><Relationship Id="rId553" Type="http://schemas.openxmlformats.org/officeDocument/2006/relationships/image" Target="../media/image323.png"/><Relationship Id="rId85" Type="http://schemas.openxmlformats.org/officeDocument/2006/relationships/image" Target="../media/image90.png"/><Relationship Id="rId150" Type="http://schemas.openxmlformats.org/officeDocument/2006/relationships/customXml" Target="../ink/ink121.xml"/><Relationship Id="rId192" Type="http://schemas.openxmlformats.org/officeDocument/2006/relationships/customXml" Target="../ink/ink142.xml"/><Relationship Id="rId206" Type="http://schemas.openxmlformats.org/officeDocument/2006/relationships/customXml" Target="../ink/ink149.xml"/><Relationship Id="rId413" Type="http://schemas.openxmlformats.org/officeDocument/2006/relationships/customXml" Target="../ink/ink253.xml"/><Relationship Id="rId248" Type="http://schemas.openxmlformats.org/officeDocument/2006/relationships/customXml" Target="../ink/ink170.xml"/><Relationship Id="rId455" Type="http://schemas.openxmlformats.org/officeDocument/2006/relationships/image" Target="../media/image274.png"/><Relationship Id="rId497" Type="http://schemas.openxmlformats.org/officeDocument/2006/relationships/image" Target="../media/image295.png"/><Relationship Id="rId12" Type="http://schemas.openxmlformats.org/officeDocument/2006/relationships/customXml" Target="../ink/ink52.xml"/><Relationship Id="rId108" Type="http://schemas.openxmlformats.org/officeDocument/2006/relationships/customXml" Target="../ink/ink100.xml"/><Relationship Id="rId315" Type="http://schemas.openxmlformats.org/officeDocument/2006/relationships/image" Target="../media/image205.png"/><Relationship Id="rId357" Type="http://schemas.openxmlformats.org/officeDocument/2006/relationships/image" Target="../media/image226.png"/><Relationship Id="rId522" Type="http://schemas.openxmlformats.org/officeDocument/2006/relationships/customXml" Target="../ink/ink308.xml"/><Relationship Id="rId54" Type="http://schemas.openxmlformats.org/officeDocument/2006/relationships/customXml" Target="../ink/ink73.xml"/><Relationship Id="rId96" Type="http://schemas.openxmlformats.org/officeDocument/2006/relationships/customXml" Target="../ink/ink94.xml"/><Relationship Id="rId161" Type="http://schemas.openxmlformats.org/officeDocument/2006/relationships/image" Target="../media/image128.png"/><Relationship Id="rId217" Type="http://schemas.openxmlformats.org/officeDocument/2006/relationships/image" Target="../media/image156.png"/><Relationship Id="rId399" Type="http://schemas.openxmlformats.org/officeDocument/2006/relationships/customXml" Target="../ink/ink246.xml"/><Relationship Id="rId564" Type="http://schemas.openxmlformats.org/officeDocument/2006/relationships/customXml" Target="../ink/ink329.xml"/><Relationship Id="rId259" Type="http://schemas.openxmlformats.org/officeDocument/2006/relationships/image" Target="../media/image177.png"/><Relationship Id="rId424" Type="http://schemas.openxmlformats.org/officeDocument/2006/relationships/customXml" Target="../ink/ink259.xml"/><Relationship Id="rId466" Type="http://schemas.openxmlformats.org/officeDocument/2006/relationships/customXml" Target="../ink/ink280.xml"/><Relationship Id="rId23" Type="http://schemas.openxmlformats.org/officeDocument/2006/relationships/image" Target="../media/image59.png"/><Relationship Id="rId119" Type="http://schemas.openxmlformats.org/officeDocument/2006/relationships/image" Target="../media/image107.png"/><Relationship Id="rId270" Type="http://schemas.openxmlformats.org/officeDocument/2006/relationships/customXml" Target="../ink/ink181.xml"/><Relationship Id="rId326" Type="http://schemas.openxmlformats.org/officeDocument/2006/relationships/customXml" Target="../ink/ink209.xml"/><Relationship Id="rId533" Type="http://schemas.openxmlformats.org/officeDocument/2006/relationships/image" Target="../media/image313.png"/><Relationship Id="rId65" Type="http://schemas.openxmlformats.org/officeDocument/2006/relationships/image" Target="../media/image80.png"/><Relationship Id="rId130" Type="http://schemas.openxmlformats.org/officeDocument/2006/relationships/customXml" Target="../ink/ink111.xml"/><Relationship Id="rId368" Type="http://schemas.openxmlformats.org/officeDocument/2006/relationships/customXml" Target="../ink/ink230.xml"/><Relationship Id="rId172" Type="http://schemas.openxmlformats.org/officeDocument/2006/relationships/customXml" Target="../ink/ink132.xml"/><Relationship Id="rId228" Type="http://schemas.openxmlformats.org/officeDocument/2006/relationships/customXml" Target="../ink/ink160.xml"/><Relationship Id="rId435" Type="http://schemas.openxmlformats.org/officeDocument/2006/relationships/image" Target="../media/image264.png"/><Relationship Id="rId477" Type="http://schemas.openxmlformats.org/officeDocument/2006/relationships/image" Target="../media/image285.png"/><Relationship Id="rId281" Type="http://schemas.openxmlformats.org/officeDocument/2006/relationships/image" Target="../media/image188.png"/><Relationship Id="rId337" Type="http://schemas.openxmlformats.org/officeDocument/2006/relationships/image" Target="../media/image216.png"/><Relationship Id="rId502" Type="http://schemas.openxmlformats.org/officeDocument/2006/relationships/customXml" Target="../ink/ink298.xml"/><Relationship Id="rId34" Type="http://schemas.openxmlformats.org/officeDocument/2006/relationships/customXml" Target="../ink/ink63.xml"/><Relationship Id="rId76" Type="http://schemas.openxmlformats.org/officeDocument/2006/relationships/customXml" Target="../ink/ink84.xml"/><Relationship Id="rId141" Type="http://schemas.openxmlformats.org/officeDocument/2006/relationships/image" Target="../media/image118.png"/><Relationship Id="rId379" Type="http://schemas.openxmlformats.org/officeDocument/2006/relationships/image" Target="../media/image237.png"/><Relationship Id="rId544" Type="http://schemas.openxmlformats.org/officeDocument/2006/relationships/customXml" Target="../ink/ink319.xml"/><Relationship Id="rId7" Type="http://schemas.openxmlformats.org/officeDocument/2006/relationships/image" Target="../media/image51.png"/><Relationship Id="rId183" Type="http://schemas.openxmlformats.org/officeDocument/2006/relationships/image" Target="../media/image139.png"/><Relationship Id="rId239" Type="http://schemas.openxmlformats.org/officeDocument/2006/relationships/image" Target="../media/image167.png"/><Relationship Id="rId390" Type="http://schemas.openxmlformats.org/officeDocument/2006/relationships/image" Target="../media/image242.png"/><Relationship Id="rId404" Type="http://schemas.openxmlformats.org/officeDocument/2006/relationships/image" Target="../media/image249.png"/><Relationship Id="rId446" Type="http://schemas.openxmlformats.org/officeDocument/2006/relationships/customXml" Target="../ink/ink270.xml"/><Relationship Id="rId250" Type="http://schemas.openxmlformats.org/officeDocument/2006/relationships/customXml" Target="../ink/ink171.xml"/><Relationship Id="rId292" Type="http://schemas.openxmlformats.org/officeDocument/2006/relationships/customXml" Target="../ink/ink192.xml"/><Relationship Id="rId306" Type="http://schemas.openxmlformats.org/officeDocument/2006/relationships/customXml" Target="../ink/ink199.xml"/><Relationship Id="rId488" Type="http://schemas.openxmlformats.org/officeDocument/2006/relationships/customXml" Target="../ink/ink291.xml"/><Relationship Id="rId45" Type="http://schemas.openxmlformats.org/officeDocument/2006/relationships/image" Target="../media/image70.png"/><Relationship Id="rId87" Type="http://schemas.openxmlformats.org/officeDocument/2006/relationships/image" Target="../media/image91.png"/><Relationship Id="rId110" Type="http://schemas.openxmlformats.org/officeDocument/2006/relationships/customXml" Target="../ink/ink101.xml"/><Relationship Id="rId348" Type="http://schemas.openxmlformats.org/officeDocument/2006/relationships/customXml" Target="../ink/ink220.xml"/><Relationship Id="rId513" Type="http://schemas.openxmlformats.org/officeDocument/2006/relationships/image" Target="../media/image303.png"/><Relationship Id="rId555" Type="http://schemas.openxmlformats.org/officeDocument/2006/relationships/image" Target="../media/image324.png"/><Relationship Id="rId152" Type="http://schemas.openxmlformats.org/officeDocument/2006/relationships/customXml" Target="../ink/ink122.xml"/><Relationship Id="rId194" Type="http://schemas.openxmlformats.org/officeDocument/2006/relationships/customXml" Target="../ink/ink143.xml"/><Relationship Id="rId208" Type="http://schemas.openxmlformats.org/officeDocument/2006/relationships/customXml" Target="../ink/ink150.xml"/><Relationship Id="rId415" Type="http://schemas.openxmlformats.org/officeDocument/2006/relationships/customXml" Target="../ink/ink254.xml"/><Relationship Id="rId457" Type="http://schemas.openxmlformats.org/officeDocument/2006/relationships/image" Target="../media/image275.png"/><Relationship Id="rId261" Type="http://schemas.openxmlformats.org/officeDocument/2006/relationships/image" Target="../media/image178.png"/><Relationship Id="rId499" Type="http://schemas.openxmlformats.org/officeDocument/2006/relationships/image" Target="../media/image296.png"/><Relationship Id="rId14" Type="http://schemas.openxmlformats.org/officeDocument/2006/relationships/customXml" Target="../ink/ink53.xml"/><Relationship Id="rId56" Type="http://schemas.openxmlformats.org/officeDocument/2006/relationships/customXml" Target="../ink/ink74.xml"/><Relationship Id="rId317" Type="http://schemas.openxmlformats.org/officeDocument/2006/relationships/image" Target="../media/image206.png"/><Relationship Id="rId359" Type="http://schemas.openxmlformats.org/officeDocument/2006/relationships/image" Target="../media/image227.png"/><Relationship Id="rId524" Type="http://schemas.openxmlformats.org/officeDocument/2006/relationships/customXml" Target="../ink/ink309.xml"/><Relationship Id="rId566" Type="http://schemas.openxmlformats.org/officeDocument/2006/relationships/customXml" Target="../ink/ink330.xml"/><Relationship Id="rId98" Type="http://schemas.openxmlformats.org/officeDocument/2006/relationships/customXml" Target="../ink/ink95.xml"/><Relationship Id="rId121" Type="http://schemas.openxmlformats.org/officeDocument/2006/relationships/image" Target="../media/image108.png"/><Relationship Id="rId163" Type="http://schemas.openxmlformats.org/officeDocument/2006/relationships/image" Target="../media/image129.png"/><Relationship Id="rId219" Type="http://schemas.openxmlformats.org/officeDocument/2006/relationships/image" Target="../media/image157.png"/><Relationship Id="rId370" Type="http://schemas.openxmlformats.org/officeDocument/2006/relationships/customXml" Target="../ink/ink231.xml"/><Relationship Id="rId426" Type="http://schemas.openxmlformats.org/officeDocument/2006/relationships/customXml" Target="../ink/ink260.xml"/><Relationship Id="rId230" Type="http://schemas.openxmlformats.org/officeDocument/2006/relationships/customXml" Target="../ink/ink161.xml"/><Relationship Id="rId468" Type="http://schemas.openxmlformats.org/officeDocument/2006/relationships/customXml" Target="../ink/ink281.xml"/><Relationship Id="rId25" Type="http://schemas.openxmlformats.org/officeDocument/2006/relationships/image" Target="../media/image60.png"/><Relationship Id="rId67" Type="http://schemas.openxmlformats.org/officeDocument/2006/relationships/image" Target="../media/image81.png"/><Relationship Id="rId272" Type="http://schemas.openxmlformats.org/officeDocument/2006/relationships/customXml" Target="../ink/ink182.xml"/><Relationship Id="rId328" Type="http://schemas.openxmlformats.org/officeDocument/2006/relationships/customXml" Target="../ink/ink210.xml"/><Relationship Id="rId535" Type="http://schemas.openxmlformats.org/officeDocument/2006/relationships/image" Target="../media/image314.png"/><Relationship Id="rId132" Type="http://schemas.openxmlformats.org/officeDocument/2006/relationships/customXml" Target="../ink/ink112.xml"/><Relationship Id="rId174" Type="http://schemas.openxmlformats.org/officeDocument/2006/relationships/customXml" Target="../ink/ink133.xml"/><Relationship Id="rId381" Type="http://schemas.openxmlformats.org/officeDocument/2006/relationships/image" Target="../media/image238.png"/><Relationship Id="rId241" Type="http://schemas.openxmlformats.org/officeDocument/2006/relationships/image" Target="../media/image168.png"/><Relationship Id="rId437" Type="http://schemas.openxmlformats.org/officeDocument/2006/relationships/image" Target="../media/image265.png"/><Relationship Id="rId479" Type="http://schemas.openxmlformats.org/officeDocument/2006/relationships/image" Target="../media/image286.png"/><Relationship Id="rId36" Type="http://schemas.openxmlformats.org/officeDocument/2006/relationships/customXml" Target="../ink/ink64.xml"/><Relationship Id="rId283" Type="http://schemas.openxmlformats.org/officeDocument/2006/relationships/image" Target="../media/image189.png"/><Relationship Id="rId339" Type="http://schemas.openxmlformats.org/officeDocument/2006/relationships/image" Target="../media/image217.png"/><Relationship Id="rId490" Type="http://schemas.openxmlformats.org/officeDocument/2006/relationships/customXml" Target="../ink/ink292.xml"/><Relationship Id="rId504" Type="http://schemas.openxmlformats.org/officeDocument/2006/relationships/customXml" Target="../ink/ink299.xml"/><Relationship Id="rId546" Type="http://schemas.openxmlformats.org/officeDocument/2006/relationships/customXml" Target="../ink/ink320.xml"/><Relationship Id="rId78" Type="http://schemas.openxmlformats.org/officeDocument/2006/relationships/customXml" Target="../ink/ink85.xml"/><Relationship Id="rId101" Type="http://schemas.openxmlformats.org/officeDocument/2006/relationships/image" Target="../media/image98.png"/><Relationship Id="rId143" Type="http://schemas.openxmlformats.org/officeDocument/2006/relationships/image" Target="../media/image119.png"/><Relationship Id="rId185" Type="http://schemas.openxmlformats.org/officeDocument/2006/relationships/image" Target="../media/image140.png"/><Relationship Id="rId350" Type="http://schemas.openxmlformats.org/officeDocument/2006/relationships/customXml" Target="../ink/ink221.xml"/><Relationship Id="rId406" Type="http://schemas.openxmlformats.org/officeDocument/2006/relationships/image" Target="../media/image250.png"/><Relationship Id="rId9" Type="http://schemas.openxmlformats.org/officeDocument/2006/relationships/image" Target="../media/image52.png"/><Relationship Id="rId210" Type="http://schemas.openxmlformats.org/officeDocument/2006/relationships/customXml" Target="../ink/ink151.xml"/><Relationship Id="rId392" Type="http://schemas.openxmlformats.org/officeDocument/2006/relationships/image" Target="../media/image243.png"/><Relationship Id="rId427" Type="http://schemas.openxmlformats.org/officeDocument/2006/relationships/image" Target="../media/image260.png"/><Relationship Id="rId448" Type="http://schemas.openxmlformats.org/officeDocument/2006/relationships/customXml" Target="../ink/ink271.xml"/><Relationship Id="rId469" Type="http://schemas.openxmlformats.org/officeDocument/2006/relationships/image" Target="../media/image281.png"/><Relationship Id="rId26" Type="http://schemas.openxmlformats.org/officeDocument/2006/relationships/customXml" Target="../ink/ink59.xml"/><Relationship Id="rId231" Type="http://schemas.openxmlformats.org/officeDocument/2006/relationships/image" Target="../media/image163.png"/><Relationship Id="rId252" Type="http://schemas.openxmlformats.org/officeDocument/2006/relationships/customXml" Target="../ink/ink172.xml"/><Relationship Id="rId273" Type="http://schemas.openxmlformats.org/officeDocument/2006/relationships/image" Target="../media/image184.png"/><Relationship Id="rId294" Type="http://schemas.openxmlformats.org/officeDocument/2006/relationships/customXml" Target="../ink/ink193.xml"/><Relationship Id="rId308" Type="http://schemas.openxmlformats.org/officeDocument/2006/relationships/customXml" Target="../ink/ink200.xml"/><Relationship Id="rId329" Type="http://schemas.openxmlformats.org/officeDocument/2006/relationships/image" Target="../media/image212.png"/><Relationship Id="rId480" Type="http://schemas.openxmlformats.org/officeDocument/2006/relationships/customXml" Target="../ink/ink287.xml"/><Relationship Id="rId515" Type="http://schemas.openxmlformats.org/officeDocument/2006/relationships/image" Target="../media/image304.png"/><Relationship Id="rId536" Type="http://schemas.openxmlformats.org/officeDocument/2006/relationships/customXml" Target="../ink/ink315.xml"/><Relationship Id="rId47" Type="http://schemas.openxmlformats.org/officeDocument/2006/relationships/image" Target="../media/image71.png"/><Relationship Id="rId68" Type="http://schemas.openxmlformats.org/officeDocument/2006/relationships/customXml" Target="../ink/ink80.xml"/><Relationship Id="rId89" Type="http://schemas.openxmlformats.org/officeDocument/2006/relationships/image" Target="../media/image92.png"/><Relationship Id="rId112" Type="http://schemas.openxmlformats.org/officeDocument/2006/relationships/customXml" Target="../ink/ink102.xml"/><Relationship Id="rId133" Type="http://schemas.openxmlformats.org/officeDocument/2006/relationships/image" Target="../media/image114.png"/><Relationship Id="rId154" Type="http://schemas.openxmlformats.org/officeDocument/2006/relationships/customXml" Target="../ink/ink123.xml"/><Relationship Id="rId175" Type="http://schemas.openxmlformats.org/officeDocument/2006/relationships/image" Target="../media/image135.png"/><Relationship Id="rId340" Type="http://schemas.openxmlformats.org/officeDocument/2006/relationships/customXml" Target="../ink/ink216.xml"/><Relationship Id="rId361" Type="http://schemas.openxmlformats.org/officeDocument/2006/relationships/image" Target="../media/image228.png"/><Relationship Id="rId557" Type="http://schemas.openxmlformats.org/officeDocument/2006/relationships/image" Target="../media/image325.png"/><Relationship Id="rId196" Type="http://schemas.openxmlformats.org/officeDocument/2006/relationships/customXml" Target="../ink/ink144.xml"/><Relationship Id="rId200" Type="http://schemas.openxmlformats.org/officeDocument/2006/relationships/customXml" Target="../ink/ink146.xml"/><Relationship Id="rId382" Type="http://schemas.openxmlformats.org/officeDocument/2006/relationships/customXml" Target="../ink/ink237.xml"/><Relationship Id="rId417" Type="http://schemas.openxmlformats.org/officeDocument/2006/relationships/customXml" Target="../ink/ink255.xml"/><Relationship Id="rId438" Type="http://schemas.openxmlformats.org/officeDocument/2006/relationships/customXml" Target="../ink/ink266.xml"/><Relationship Id="rId459" Type="http://schemas.openxmlformats.org/officeDocument/2006/relationships/image" Target="../media/image276.png"/><Relationship Id="rId16" Type="http://schemas.openxmlformats.org/officeDocument/2006/relationships/customXml" Target="../ink/ink54.xml"/><Relationship Id="rId221" Type="http://schemas.openxmlformats.org/officeDocument/2006/relationships/image" Target="../media/image158.png"/><Relationship Id="rId242" Type="http://schemas.openxmlformats.org/officeDocument/2006/relationships/customXml" Target="../ink/ink167.xml"/><Relationship Id="rId263" Type="http://schemas.openxmlformats.org/officeDocument/2006/relationships/image" Target="../media/image179.png"/><Relationship Id="rId284" Type="http://schemas.openxmlformats.org/officeDocument/2006/relationships/customXml" Target="../ink/ink188.xml"/><Relationship Id="rId319" Type="http://schemas.openxmlformats.org/officeDocument/2006/relationships/image" Target="../media/image207.png"/><Relationship Id="rId470" Type="http://schemas.openxmlformats.org/officeDocument/2006/relationships/customXml" Target="../ink/ink282.xml"/><Relationship Id="rId491" Type="http://schemas.openxmlformats.org/officeDocument/2006/relationships/image" Target="../media/image292.png"/><Relationship Id="rId505" Type="http://schemas.openxmlformats.org/officeDocument/2006/relationships/image" Target="../media/image299.png"/><Relationship Id="rId526" Type="http://schemas.openxmlformats.org/officeDocument/2006/relationships/customXml" Target="../ink/ink310.xml"/><Relationship Id="rId37" Type="http://schemas.openxmlformats.org/officeDocument/2006/relationships/image" Target="../media/image66.png"/><Relationship Id="rId58" Type="http://schemas.openxmlformats.org/officeDocument/2006/relationships/customXml" Target="../ink/ink75.xml"/><Relationship Id="rId79" Type="http://schemas.openxmlformats.org/officeDocument/2006/relationships/image" Target="../media/image87.png"/><Relationship Id="rId102" Type="http://schemas.openxmlformats.org/officeDocument/2006/relationships/customXml" Target="../ink/ink97.xml"/><Relationship Id="rId123" Type="http://schemas.openxmlformats.org/officeDocument/2006/relationships/image" Target="../media/image109.png"/><Relationship Id="rId144" Type="http://schemas.openxmlformats.org/officeDocument/2006/relationships/customXml" Target="../ink/ink118.xml"/><Relationship Id="rId330" Type="http://schemas.openxmlformats.org/officeDocument/2006/relationships/customXml" Target="../ink/ink211.xml"/><Relationship Id="rId547" Type="http://schemas.openxmlformats.org/officeDocument/2006/relationships/image" Target="../media/image320.png"/><Relationship Id="rId90" Type="http://schemas.openxmlformats.org/officeDocument/2006/relationships/customXml" Target="../ink/ink91.xml"/><Relationship Id="rId165" Type="http://schemas.openxmlformats.org/officeDocument/2006/relationships/image" Target="../media/image130.png"/><Relationship Id="rId186" Type="http://schemas.openxmlformats.org/officeDocument/2006/relationships/customXml" Target="../ink/ink139.xml"/><Relationship Id="rId351" Type="http://schemas.openxmlformats.org/officeDocument/2006/relationships/image" Target="../media/image223.png"/><Relationship Id="rId372" Type="http://schemas.openxmlformats.org/officeDocument/2006/relationships/customXml" Target="../ink/ink232.xml"/><Relationship Id="rId393" Type="http://schemas.openxmlformats.org/officeDocument/2006/relationships/customXml" Target="../ink/ink243.xml"/><Relationship Id="rId407" Type="http://schemas.openxmlformats.org/officeDocument/2006/relationships/customXml" Target="../ink/ink250.xml"/><Relationship Id="rId428" Type="http://schemas.openxmlformats.org/officeDocument/2006/relationships/customXml" Target="../ink/ink261.xml"/><Relationship Id="rId449" Type="http://schemas.openxmlformats.org/officeDocument/2006/relationships/image" Target="../media/image271.png"/><Relationship Id="rId211" Type="http://schemas.openxmlformats.org/officeDocument/2006/relationships/image" Target="../media/image153.png"/><Relationship Id="rId232" Type="http://schemas.openxmlformats.org/officeDocument/2006/relationships/customXml" Target="../ink/ink162.xml"/><Relationship Id="rId253" Type="http://schemas.openxmlformats.org/officeDocument/2006/relationships/image" Target="../media/image174.png"/><Relationship Id="rId274" Type="http://schemas.openxmlformats.org/officeDocument/2006/relationships/customXml" Target="../ink/ink183.xml"/><Relationship Id="rId295" Type="http://schemas.openxmlformats.org/officeDocument/2006/relationships/image" Target="../media/image195.png"/><Relationship Id="rId309" Type="http://schemas.openxmlformats.org/officeDocument/2006/relationships/image" Target="../media/image202.png"/><Relationship Id="rId460" Type="http://schemas.openxmlformats.org/officeDocument/2006/relationships/customXml" Target="../ink/ink277.xml"/><Relationship Id="rId481" Type="http://schemas.openxmlformats.org/officeDocument/2006/relationships/image" Target="../media/image287.png"/><Relationship Id="rId516" Type="http://schemas.openxmlformats.org/officeDocument/2006/relationships/customXml" Target="../ink/ink305.xml"/><Relationship Id="rId27" Type="http://schemas.openxmlformats.org/officeDocument/2006/relationships/image" Target="../media/image61.png"/><Relationship Id="rId48" Type="http://schemas.openxmlformats.org/officeDocument/2006/relationships/customXml" Target="../ink/ink70.xml"/><Relationship Id="rId69" Type="http://schemas.openxmlformats.org/officeDocument/2006/relationships/image" Target="../media/image82.png"/><Relationship Id="rId113" Type="http://schemas.openxmlformats.org/officeDocument/2006/relationships/image" Target="../media/image104.png"/><Relationship Id="rId134" Type="http://schemas.openxmlformats.org/officeDocument/2006/relationships/customXml" Target="../ink/ink113.xml"/><Relationship Id="rId320" Type="http://schemas.openxmlformats.org/officeDocument/2006/relationships/customXml" Target="../ink/ink206.xml"/><Relationship Id="rId537" Type="http://schemas.openxmlformats.org/officeDocument/2006/relationships/image" Target="../media/image315.png"/><Relationship Id="rId558" Type="http://schemas.openxmlformats.org/officeDocument/2006/relationships/customXml" Target="../ink/ink326.xml"/><Relationship Id="rId80" Type="http://schemas.openxmlformats.org/officeDocument/2006/relationships/customXml" Target="../ink/ink86.xml"/><Relationship Id="rId155" Type="http://schemas.openxmlformats.org/officeDocument/2006/relationships/image" Target="../media/image125.png"/><Relationship Id="rId176" Type="http://schemas.openxmlformats.org/officeDocument/2006/relationships/customXml" Target="../ink/ink134.xml"/><Relationship Id="rId197" Type="http://schemas.openxmlformats.org/officeDocument/2006/relationships/image" Target="../media/image146.png"/><Relationship Id="rId341" Type="http://schemas.openxmlformats.org/officeDocument/2006/relationships/image" Target="../media/image218.png"/><Relationship Id="rId362" Type="http://schemas.openxmlformats.org/officeDocument/2006/relationships/customXml" Target="../ink/ink227.xml"/><Relationship Id="rId383" Type="http://schemas.openxmlformats.org/officeDocument/2006/relationships/image" Target="../media/image239.png"/><Relationship Id="rId418" Type="http://schemas.openxmlformats.org/officeDocument/2006/relationships/image" Target="../media/image256.png"/><Relationship Id="rId439" Type="http://schemas.openxmlformats.org/officeDocument/2006/relationships/image" Target="../media/image266.png"/><Relationship Id="rId201" Type="http://schemas.openxmlformats.org/officeDocument/2006/relationships/image" Target="../media/image148.png"/><Relationship Id="rId222" Type="http://schemas.openxmlformats.org/officeDocument/2006/relationships/customXml" Target="../ink/ink157.xml"/><Relationship Id="rId243" Type="http://schemas.openxmlformats.org/officeDocument/2006/relationships/image" Target="../media/image169.png"/><Relationship Id="rId264" Type="http://schemas.openxmlformats.org/officeDocument/2006/relationships/customXml" Target="../ink/ink178.xml"/><Relationship Id="rId285" Type="http://schemas.openxmlformats.org/officeDocument/2006/relationships/image" Target="../media/image190.png"/><Relationship Id="rId450" Type="http://schemas.openxmlformats.org/officeDocument/2006/relationships/customXml" Target="../ink/ink272.xml"/><Relationship Id="rId471" Type="http://schemas.openxmlformats.org/officeDocument/2006/relationships/image" Target="../media/image282.png"/><Relationship Id="rId506" Type="http://schemas.openxmlformats.org/officeDocument/2006/relationships/customXml" Target="../ink/ink300.xml"/><Relationship Id="rId17" Type="http://schemas.openxmlformats.org/officeDocument/2006/relationships/image" Target="../media/image56.png"/><Relationship Id="rId38" Type="http://schemas.openxmlformats.org/officeDocument/2006/relationships/customXml" Target="../ink/ink65.xml"/><Relationship Id="rId59" Type="http://schemas.openxmlformats.org/officeDocument/2006/relationships/image" Target="../media/image77.png"/><Relationship Id="rId103" Type="http://schemas.openxmlformats.org/officeDocument/2006/relationships/image" Target="../media/image99.png"/><Relationship Id="rId124" Type="http://schemas.openxmlformats.org/officeDocument/2006/relationships/customXml" Target="../ink/ink108.xml"/><Relationship Id="rId310" Type="http://schemas.openxmlformats.org/officeDocument/2006/relationships/customXml" Target="../ink/ink201.xml"/><Relationship Id="rId492" Type="http://schemas.openxmlformats.org/officeDocument/2006/relationships/customXml" Target="../ink/ink293.xml"/><Relationship Id="rId527" Type="http://schemas.openxmlformats.org/officeDocument/2006/relationships/image" Target="../media/image310.png"/><Relationship Id="rId548" Type="http://schemas.openxmlformats.org/officeDocument/2006/relationships/customXml" Target="../ink/ink321.xml"/><Relationship Id="rId70" Type="http://schemas.openxmlformats.org/officeDocument/2006/relationships/customXml" Target="../ink/ink81.xml"/><Relationship Id="rId91" Type="http://schemas.openxmlformats.org/officeDocument/2006/relationships/image" Target="../media/image93.png"/><Relationship Id="rId145" Type="http://schemas.openxmlformats.org/officeDocument/2006/relationships/image" Target="../media/image120.png"/><Relationship Id="rId166" Type="http://schemas.openxmlformats.org/officeDocument/2006/relationships/customXml" Target="../ink/ink129.xml"/><Relationship Id="rId187" Type="http://schemas.openxmlformats.org/officeDocument/2006/relationships/image" Target="../media/image141.png"/><Relationship Id="rId331" Type="http://schemas.openxmlformats.org/officeDocument/2006/relationships/image" Target="../media/image213.png"/><Relationship Id="rId352" Type="http://schemas.openxmlformats.org/officeDocument/2006/relationships/customXml" Target="../ink/ink222.xml"/><Relationship Id="rId373" Type="http://schemas.openxmlformats.org/officeDocument/2006/relationships/image" Target="../media/image234.png"/><Relationship Id="rId394" Type="http://schemas.openxmlformats.org/officeDocument/2006/relationships/image" Target="../media/image244.png"/><Relationship Id="rId408" Type="http://schemas.openxmlformats.org/officeDocument/2006/relationships/image" Target="../media/image251.png"/><Relationship Id="rId429" Type="http://schemas.openxmlformats.org/officeDocument/2006/relationships/image" Target="../media/image26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2.xml"/><Relationship Id="rId233" Type="http://schemas.openxmlformats.org/officeDocument/2006/relationships/image" Target="../media/image164.png"/><Relationship Id="rId254" Type="http://schemas.openxmlformats.org/officeDocument/2006/relationships/customXml" Target="../ink/ink173.xml"/><Relationship Id="rId440" Type="http://schemas.openxmlformats.org/officeDocument/2006/relationships/customXml" Target="../ink/ink267.xml"/><Relationship Id="rId28" Type="http://schemas.openxmlformats.org/officeDocument/2006/relationships/customXml" Target="../ink/ink60.xml"/><Relationship Id="rId49" Type="http://schemas.openxmlformats.org/officeDocument/2006/relationships/image" Target="../media/image72.png"/><Relationship Id="rId114" Type="http://schemas.openxmlformats.org/officeDocument/2006/relationships/customXml" Target="../ink/ink103.xml"/><Relationship Id="rId275" Type="http://schemas.openxmlformats.org/officeDocument/2006/relationships/image" Target="../media/image185.png"/><Relationship Id="rId296" Type="http://schemas.openxmlformats.org/officeDocument/2006/relationships/customXml" Target="../ink/ink194.xml"/><Relationship Id="rId300" Type="http://schemas.openxmlformats.org/officeDocument/2006/relationships/customXml" Target="../ink/ink196.xml"/><Relationship Id="rId461" Type="http://schemas.openxmlformats.org/officeDocument/2006/relationships/image" Target="../media/image277.png"/><Relationship Id="rId482" Type="http://schemas.openxmlformats.org/officeDocument/2006/relationships/customXml" Target="../ink/ink288.xml"/><Relationship Id="rId517" Type="http://schemas.openxmlformats.org/officeDocument/2006/relationships/image" Target="../media/image305.png"/><Relationship Id="rId538" Type="http://schemas.openxmlformats.org/officeDocument/2006/relationships/customXml" Target="../ink/ink316.xml"/><Relationship Id="rId559" Type="http://schemas.openxmlformats.org/officeDocument/2006/relationships/image" Target="../media/image326.png"/><Relationship Id="rId60" Type="http://schemas.openxmlformats.org/officeDocument/2006/relationships/customXml" Target="../ink/ink76.xml"/><Relationship Id="rId81" Type="http://schemas.openxmlformats.org/officeDocument/2006/relationships/image" Target="../media/image88.png"/><Relationship Id="rId135" Type="http://schemas.openxmlformats.org/officeDocument/2006/relationships/image" Target="../media/image115.png"/><Relationship Id="rId156" Type="http://schemas.openxmlformats.org/officeDocument/2006/relationships/customXml" Target="../ink/ink124.xml"/><Relationship Id="rId177" Type="http://schemas.openxmlformats.org/officeDocument/2006/relationships/image" Target="../media/image136.png"/><Relationship Id="rId198" Type="http://schemas.openxmlformats.org/officeDocument/2006/relationships/customXml" Target="../ink/ink145.xml"/><Relationship Id="rId321" Type="http://schemas.openxmlformats.org/officeDocument/2006/relationships/image" Target="../media/image208.png"/><Relationship Id="rId342" Type="http://schemas.openxmlformats.org/officeDocument/2006/relationships/customXml" Target="../ink/ink217.xml"/><Relationship Id="rId363" Type="http://schemas.openxmlformats.org/officeDocument/2006/relationships/image" Target="../media/image229.png"/><Relationship Id="rId384" Type="http://schemas.openxmlformats.org/officeDocument/2006/relationships/customXml" Target="../ink/ink238.xml"/><Relationship Id="rId419" Type="http://schemas.openxmlformats.org/officeDocument/2006/relationships/customXml" Target="../ink/ink256.xml"/><Relationship Id="rId202" Type="http://schemas.openxmlformats.org/officeDocument/2006/relationships/customXml" Target="../ink/ink147.xml"/><Relationship Id="rId223" Type="http://schemas.openxmlformats.org/officeDocument/2006/relationships/image" Target="../media/image159.png"/><Relationship Id="rId244" Type="http://schemas.openxmlformats.org/officeDocument/2006/relationships/customXml" Target="../ink/ink168.xml"/><Relationship Id="rId430" Type="http://schemas.openxmlformats.org/officeDocument/2006/relationships/customXml" Target="../ink/ink262.xml"/><Relationship Id="rId18" Type="http://schemas.openxmlformats.org/officeDocument/2006/relationships/customXml" Target="../ink/ink55.xml"/><Relationship Id="rId39" Type="http://schemas.openxmlformats.org/officeDocument/2006/relationships/image" Target="../media/image67.png"/><Relationship Id="rId265" Type="http://schemas.openxmlformats.org/officeDocument/2006/relationships/image" Target="../media/image180.png"/><Relationship Id="rId286" Type="http://schemas.openxmlformats.org/officeDocument/2006/relationships/customXml" Target="../ink/ink189.xml"/><Relationship Id="rId451" Type="http://schemas.openxmlformats.org/officeDocument/2006/relationships/image" Target="../media/image272.png"/><Relationship Id="rId472" Type="http://schemas.openxmlformats.org/officeDocument/2006/relationships/customXml" Target="../ink/ink283.xml"/><Relationship Id="rId493" Type="http://schemas.openxmlformats.org/officeDocument/2006/relationships/image" Target="../media/image293.png"/><Relationship Id="rId507" Type="http://schemas.openxmlformats.org/officeDocument/2006/relationships/image" Target="../media/image300.png"/><Relationship Id="rId528" Type="http://schemas.openxmlformats.org/officeDocument/2006/relationships/customXml" Target="../ink/ink311.xml"/><Relationship Id="rId549" Type="http://schemas.openxmlformats.org/officeDocument/2006/relationships/image" Target="../media/image321.png"/><Relationship Id="rId50" Type="http://schemas.openxmlformats.org/officeDocument/2006/relationships/customXml" Target="../ink/ink71.xml"/><Relationship Id="rId104" Type="http://schemas.openxmlformats.org/officeDocument/2006/relationships/customXml" Target="../ink/ink98.xml"/><Relationship Id="rId125" Type="http://schemas.openxmlformats.org/officeDocument/2006/relationships/image" Target="../media/image110.png"/><Relationship Id="rId146" Type="http://schemas.openxmlformats.org/officeDocument/2006/relationships/customXml" Target="../ink/ink119.xml"/><Relationship Id="rId167" Type="http://schemas.openxmlformats.org/officeDocument/2006/relationships/image" Target="../media/image131.png"/><Relationship Id="rId188" Type="http://schemas.openxmlformats.org/officeDocument/2006/relationships/customXml" Target="../ink/ink140.xml"/><Relationship Id="rId311" Type="http://schemas.openxmlformats.org/officeDocument/2006/relationships/image" Target="../media/image203.png"/><Relationship Id="rId332" Type="http://schemas.openxmlformats.org/officeDocument/2006/relationships/customXml" Target="../ink/ink212.xml"/><Relationship Id="rId353" Type="http://schemas.openxmlformats.org/officeDocument/2006/relationships/image" Target="../media/image224.png"/><Relationship Id="rId374" Type="http://schemas.openxmlformats.org/officeDocument/2006/relationships/customXml" Target="../ink/ink233.xml"/><Relationship Id="rId395" Type="http://schemas.openxmlformats.org/officeDocument/2006/relationships/customXml" Target="../ink/ink244.xml"/><Relationship Id="rId409" Type="http://schemas.openxmlformats.org/officeDocument/2006/relationships/customXml" Target="../ink/ink251.xml"/><Relationship Id="rId560" Type="http://schemas.openxmlformats.org/officeDocument/2006/relationships/customXml" Target="../ink/ink327.xml"/><Relationship Id="rId71" Type="http://schemas.openxmlformats.org/officeDocument/2006/relationships/image" Target="../media/image83.png"/><Relationship Id="rId92" Type="http://schemas.openxmlformats.org/officeDocument/2006/relationships/customXml" Target="../ink/ink92.xml"/><Relationship Id="rId213" Type="http://schemas.openxmlformats.org/officeDocument/2006/relationships/image" Target="../media/image154.png"/><Relationship Id="rId234" Type="http://schemas.openxmlformats.org/officeDocument/2006/relationships/customXml" Target="../ink/ink163.xml"/><Relationship Id="rId420" Type="http://schemas.openxmlformats.org/officeDocument/2006/relationships/image" Target="../media/image257.png"/><Relationship Id="rId2" Type="http://schemas.openxmlformats.org/officeDocument/2006/relationships/customXml" Target="../ink/ink47.xml"/><Relationship Id="rId29" Type="http://schemas.openxmlformats.org/officeDocument/2006/relationships/image" Target="../media/image62.png"/><Relationship Id="rId255" Type="http://schemas.openxmlformats.org/officeDocument/2006/relationships/image" Target="../media/image175.png"/><Relationship Id="rId276" Type="http://schemas.openxmlformats.org/officeDocument/2006/relationships/customXml" Target="../ink/ink184.xml"/><Relationship Id="rId297" Type="http://schemas.openxmlformats.org/officeDocument/2006/relationships/image" Target="../media/image196.png"/><Relationship Id="rId441" Type="http://schemas.openxmlformats.org/officeDocument/2006/relationships/image" Target="../media/image267.png"/><Relationship Id="rId462" Type="http://schemas.openxmlformats.org/officeDocument/2006/relationships/customXml" Target="../ink/ink278.xml"/><Relationship Id="rId483" Type="http://schemas.openxmlformats.org/officeDocument/2006/relationships/image" Target="../media/image288.png"/><Relationship Id="rId518" Type="http://schemas.openxmlformats.org/officeDocument/2006/relationships/customXml" Target="../ink/ink306.xml"/><Relationship Id="rId539" Type="http://schemas.openxmlformats.org/officeDocument/2006/relationships/image" Target="../media/image316.png"/><Relationship Id="rId40" Type="http://schemas.openxmlformats.org/officeDocument/2006/relationships/customXml" Target="../ink/ink66.xml"/><Relationship Id="rId115" Type="http://schemas.openxmlformats.org/officeDocument/2006/relationships/image" Target="../media/image105.png"/><Relationship Id="rId136" Type="http://schemas.openxmlformats.org/officeDocument/2006/relationships/customXml" Target="../ink/ink114.xml"/><Relationship Id="rId157" Type="http://schemas.openxmlformats.org/officeDocument/2006/relationships/image" Target="../media/image126.png"/><Relationship Id="rId178" Type="http://schemas.openxmlformats.org/officeDocument/2006/relationships/customXml" Target="../ink/ink135.xml"/><Relationship Id="rId301" Type="http://schemas.openxmlformats.org/officeDocument/2006/relationships/image" Target="../media/image198.png"/><Relationship Id="rId322" Type="http://schemas.openxmlformats.org/officeDocument/2006/relationships/customXml" Target="../ink/ink207.xml"/><Relationship Id="rId343" Type="http://schemas.openxmlformats.org/officeDocument/2006/relationships/image" Target="../media/image219.png"/><Relationship Id="rId364" Type="http://schemas.openxmlformats.org/officeDocument/2006/relationships/customXml" Target="../ink/ink228.xml"/><Relationship Id="rId550" Type="http://schemas.openxmlformats.org/officeDocument/2006/relationships/customXml" Target="../ink/ink322.xml"/><Relationship Id="rId61" Type="http://schemas.openxmlformats.org/officeDocument/2006/relationships/image" Target="../media/image78.png"/><Relationship Id="rId82" Type="http://schemas.openxmlformats.org/officeDocument/2006/relationships/customXml" Target="../ink/ink87.xml"/><Relationship Id="rId199" Type="http://schemas.openxmlformats.org/officeDocument/2006/relationships/image" Target="../media/image147.png"/><Relationship Id="rId203" Type="http://schemas.openxmlformats.org/officeDocument/2006/relationships/image" Target="../media/image149.png"/><Relationship Id="rId385" Type="http://schemas.openxmlformats.org/officeDocument/2006/relationships/customXml" Target="../ink/ink239.xml"/><Relationship Id="rId19" Type="http://schemas.openxmlformats.org/officeDocument/2006/relationships/image" Target="../media/image57.png"/><Relationship Id="rId224" Type="http://schemas.openxmlformats.org/officeDocument/2006/relationships/customXml" Target="../ink/ink158.xml"/><Relationship Id="rId245" Type="http://schemas.openxmlformats.org/officeDocument/2006/relationships/image" Target="../media/image170.png"/><Relationship Id="rId266" Type="http://schemas.openxmlformats.org/officeDocument/2006/relationships/customXml" Target="../ink/ink179.xml"/><Relationship Id="rId287" Type="http://schemas.openxmlformats.org/officeDocument/2006/relationships/image" Target="../media/image191.png"/><Relationship Id="rId410" Type="http://schemas.openxmlformats.org/officeDocument/2006/relationships/image" Target="../media/image252.png"/><Relationship Id="rId431" Type="http://schemas.openxmlformats.org/officeDocument/2006/relationships/image" Target="../media/image262.png"/><Relationship Id="rId452" Type="http://schemas.openxmlformats.org/officeDocument/2006/relationships/customXml" Target="../ink/ink273.xml"/><Relationship Id="rId473" Type="http://schemas.openxmlformats.org/officeDocument/2006/relationships/image" Target="../media/image283.png"/><Relationship Id="rId494" Type="http://schemas.openxmlformats.org/officeDocument/2006/relationships/customXml" Target="../ink/ink294.xml"/><Relationship Id="rId508" Type="http://schemas.openxmlformats.org/officeDocument/2006/relationships/customXml" Target="../ink/ink301.xml"/><Relationship Id="rId529" Type="http://schemas.openxmlformats.org/officeDocument/2006/relationships/image" Target="../media/image311.png"/><Relationship Id="rId30" Type="http://schemas.openxmlformats.org/officeDocument/2006/relationships/customXml" Target="../ink/ink61.xml"/><Relationship Id="rId105" Type="http://schemas.openxmlformats.org/officeDocument/2006/relationships/image" Target="../media/image100.png"/><Relationship Id="rId126" Type="http://schemas.openxmlformats.org/officeDocument/2006/relationships/customXml" Target="../ink/ink109.xml"/><Relationship Id="rId147" Type="http://schemas.openxmlformats.org/officeDocument/2006/relationships/image" Target="../media/image121.png"/><Relationship Id="rId168" Type="http://schemas.openxmlformats.org/officeDocument/2006/relationships/customXml" Target="../ink/ink130.xml"/><Relationship Id="rId312" Type="http://schemas.openxmlformats.org/officeDocument/2006/relationships/customXml" Target="../ink/ink202.xml"/><Relationship Id="rId333" Type="http://schemas.openxmlformats.org/officeDocument/2006/relationships/image" Target="../media/image214.png"/><Relationship Id="rId354" Type="http://schemas.openxmlformats.org/officeDocument/2006/relationships/customXml" Target="../ink/ink223.xml"/><Relationship Id="rId540" Type="http://schemas.openxmlformats.org/officeDocument/2006/relationships/customXml" Target="../ink/ink317.xml"/><Relationship Id="rId51" Type="http://schemas.openxmlformats.org/officeDocument/2006/relationships/image" Target="../media/image73.png"/><Relationship Id="rId72" Type="http://schemas.openxmlformats.org/officeDocument/2006/relationships/customXml" Target="../ink/ink82.xml"/><Relationship Id="rId93" Type="http://schemas.openxmlformats.org/officeDocument/2006/relationships/image" Target="../media/image94.png"/><Relationship Id="rId189" Type="http://schemas.openxmlformats.org/officeDocument/2006/relationships/image" Target="../media/image142.png"/><Relationship Id="rId375" Type="http://schemas.openxmlformats.org/officeDocument/2006/relationships/image" Target="../media/image235.png"/><Relationship Id="rId396" Type="http://schemas.openxmlformats.org/officeDocument/2006/relationships/image" Target="../media/image245.png"/><Relationship Id="rId561" Type="http://schemas.openxmlformats.org/officeDocument/2006/relationships/image" Target="../media/image327.png"/><Relationship Id="rId3" Type="http://schemas.openxmlformats.org/officeDocument/2006/relationships/image" Target="../media/image49.png"/><Relationship Id="rId214" Type="http://schemas.openxmlformats.org/officeDocument/2006/relationships/customXml" Target="../ink/ink153.xml"/><Relationship Id="rId235" Type="http://schemas.openxmlformats.org/officeDocument/2006/relationships/image" Target="../media/image165.png"/><Relationship Id="rId256" Type="http://schemas.openxmlformats.org/officeDocument/2006/relationships/customXml" Target="../ink/ink174.xml"/><Relationship Id="rId277" Type="http://schemas.openxmlformats.org/officeDocument/2006/relationships/image" Target="../media/image186.png"/><Relationship Id="rId298" Type="http://schemas.openxmlformats.org/officeDocument/2006/relationships/customXml" Target="../ink/ink195.xml"/><Relationship Id="rId400" Type="http://schemas.openxmlformats.org/officeDocument/2006/relationships/image" Target="../media/image247.png"/><Relationship Id="rId421" Type="http://schemas.openxmlformats.org/officeDocument/2006/relationships/customXml" Target="../ink/ink257.xml"/><Relationship Id="rId442" Type="http://schemas.openxmlformats.org/officeDocument/2006/relationships/customXml" Target="../ink/ink268.xml"/><Relationship Id="rId463" Type="http://schemas.openxmlformats.org/officeDocument/2006/relationships/image" Target="../media/image278.png"/><Relationship Id="rId484" Type="http://schemas.openxmlformats.org/officeDocument/2006/relationships/customXml" Target="../ink/ink289.xml"/><Relationship Id="rId519" Type="http://schemas.openxmlformats.org/officeDocument/2006/relationships/image" Target="../media/image306.png"/><Relationship Id="rId116" Type="http://schemas.openxmlformats.org/officeDocument/2006/relationships/customXml" Target="../ink/ink104.xml"/><Relationship Id="rId137" Type="http://schemas.openxmlformats.org/officeDocument/2006/relationships/image" Target="../media/image116.png"/><Relationship Id="rId158" Type="http://schemas.openxmlformats.org/officeDocument/2006/relationships/customXml" Target="../ink/ink125.xml"/><Relationship Id="rId302" Type="http://schemas.openxmlformats.org/officeDocument/2006/relationships/customXml" Target="../ink/ink197.xml"/><Relationship Id="rId323" Type="http://schemas.openxmlformats.org/officeDocument/2006/relationships/image" Target="../media/image209.png"/><Relationship Id="rId344" Type="http://schemas.openxmlformats.org/officeDocument/2006/relationships/customXml" Target="../ink/ink218.xml"/><Relationship Id="rId530" Type="http://schemas.openxmlformats.org/officeDocument/2006/relationships/customXml" Target="../ink/ink312.xml"/><Relationship Id="rId20" Type="http://schemas.openxmlformats.org/officeDocument/2006/relationships/customXml" Target="../ink/ink56.xml"/><Relationship Id="rId41" Type="http://schemas.openxmlformats.org/officeDocument/2006/relationships/image" Target="../media/image68.png"/><Relationship Id="rId62" Type="http://schemas.openxmlformats.org/officeDocument/2006/relationships/customXml" Target="../ink/ink77.xml"/><Relationship Id="rId83" Type="http://schemas.openxmlformats.org/officeDocument/2006/relationships/image" Target="../media/image89.png"/><Relationship Id="rId179" Type="http://schemas.openxmlformats.org/officeDocument/2006/relationships/image" Target="../media/image137.png"/><Relationship Id="rId365" Type="http://schemas.openxmlformats.org/officeDocument/2006/relationships/image" Target="../media/image230.png"/><Relationship Id="rId386" Type="http://schemas.openxmlformats.org/officeDocument/2006/relationships/image" Target="../media/image240.png"/><Relationship Id="rId551" Type="http://schemas.openxmlformats.org/officeDocument/2006/relationships/image" Target="../media/image322.png"/><Relationship Id="rId190" Type="http://schemas.openxmlformats.org/officeDocument/2006/relationships/customXml" Target="../ink/ink141.xml"/><Relationship Id="rId204" Type="http://schemas.openxmlformats.org/officeDocument/2006/relationships/customXml" Target="../ink/ink148.xml"/><Relationship Id="rId225" Type="http://schemas.openxmlformats.org/officeDocument/2006/relationships/image" Target="../media/image160.png"/><Relationship Id="rId246" Type="http://schemas.openxmlformats.org/officeDocument/2006/relationships/customXml" Target="../ink/ink169.xml"/><Relationship Id="rId267" Type="http://schemas.openxmlformats.org/officeDocument/2006/relationships/image" Target="../media/image181.png"/><Relationship Id="rId288" Type="http://schemas.openxmlformats.org/officeDocument/2006/relationships/customXml" Target="../ink/ink190.xml"/><Relationship Id="rId411" Type="http://schemas.openxmlformats.org/officeDocument/2006/relationships/customXml" Target="../ink/ink252.xml"/><Relationship Id="rId432" Type="http://schemas.openxmlformats.org/officeDocument/2006/relationships/customXml" Target="../ink/ink263.xml"/><Relationship Id="rId453" Type="http://schemas.openxmlformats.org/officeDocument/2006/relationships/image" Target="../media/image273.png"/><Relationship Id="rId474" Type="http://schemas.openxmlformats.org/officeDocument/2006/relationships/customXml" Target="../ink/ink284.xml"/><Relationship Id="rId509" Type="http://schemas.openxmlformats.org/officeDocument/2006/relationships/image" Target="../media/image301.png"/><Relationship Id="rId106" Type="http://schemas.openxmlformats.org/officeDocument/2006/relationships/customXml" Target="../ink/ink99.xml"/><Relationship Id="rId127" Type="http://schemas.openxmlformats.org/officeDocument/2006/relationships/image" Target="../media/image111.png"/><Relationship Id="rId313" Type="http://schemas.openxmlformats.org/officeDocument/2006/relationships/image" Target="../media/image204.png"/><Relationship Id="rId495" Type="http://schemas.openxmlformats.org/officeDocument/2006/relationships/image" Target="../media/image294.png"/><Relationship Id="rId10" Type="http://schemas.openxmlformats.org/officeDocument/2006/relationships/customXml" Target="../ink/ink51.xml"/><Relationship Id="rId31" Type="http://schemas.openxmlformats.org/officeDocument/2006/relationships/image" Target="../media/image63.png"/><Relationship Id="rId52" Type="http://schemas.openxmlformats.org/officeDocument/2006/relationships/customXml" Target="../ink/ink72.xml"/><Relationship Id="rId73" Type="http://schemas.openxmlformats.org/officeDocument/2006/relationships/image" Target="../media/image84.png"/><Relationship Id="rId94" Type="http://schemas.openxmlformats.org/officeDocument/2006/relationships/customXml" Target="../ink/ink93.xml"/><Relationship Id="rId148" Type="http://schemas.openxmlformats.org/officeDocument/2006/relationships/customXml" Target="../ink/ink120.xml"/><Relationship Id="rId169" Type="http://schemas.openxmlformats.org/officeDocument/2006/relationships/image" Target="../media/image132.png"/><Relationship Id="rId334" Type="http://schemas.openxmlformats.org/officeDocument/2006/relationships/customXml" Target="../ink/ink213.xml"/><Relationship Id="rId355" Type="http://schemas.openxmlformats.org/officeDocument/2006/relationships/image" Target="../media/image225.png"/><Relationship Id="rId376" Type="http://schemas.openxmlformats.org/officeDocument/2006/relationships/customXml" Target="../ink/ink234.xml"/><Relationship Id="rId397" Type="http://schemas.openxmlformats.org/officeDocument/2006/relationships/customXml" Target="../ink/ink245.xml"/><Relationship Id="rId520" Type="http://schemas.openxmlformats.org/officeDocument/2006/relationships/customXml" Target="../ink/ink307.xml"/><Relationship Id="rId541" Type="http://schemas.openxmlformats.org/officeDocument/2006/relationships/image" Target="../media/image317.png"/><Relationship Id="rId562" Type="http://schemas.openxmlformats.org/officeDocument/2006/relationships/customXml" Target="../ink/ink328.xml"/><Relationship Id="rId4" Type="http://schemas.openxmlformats.org/officeDocument/2006/relationships/customXml" Target="../ink/ink48.xml"/><Relationship Id="rId180" Type="http://schemas.openxmlformats.org/officeDocument/2006/relationships/customXml" Target="../ink/ink136.xml"/><Relationship Id="rId215" Type="http://schemas.openxmlformats.org/officeDocument/2006/relationships/image" Target="../media/image155.png"/><Relationship Id="rId236" Type="http://schemas.openxmlformats.org/officeDocument/2006/relationships/customXml" Target="../ink/ink164.xml"/><Relationship Id="rId257" Type="http://schemas.openxmlformats.org/officeDocument/2006/relationships/image" Target="../media/image176.png"/><Relationship Id="rId278" Type="http://schemas.openxmlformats.org/officeDocument/2006/relationships/customXml" Target="../ink/ink185.xml"/><Relationship Id="rId401" Type="http://schemas.openxmlformats.org/officeDocument/2006/relationships/customXml" Target="../ink/ink247.xml"/><Relationship Id="rId422" Type="http://schemas.openxmlformats.org/officeDocument/2006/relationships/image" Target="../media/image258.png"/><Relationship Id="rId443" Type="http://schemas.openxmlformats.org/officeDocument/2006/relationships/image" Target="../media/image268.png"/><Relationship Id="rId464" Type="http://schemas.openxmlformats.org/officeDocument/2006/relationships/customXml" Target="../ink/ink279.xml"/><Relationship Id="rId303" Type="http://schemas.openxmlformats.org/officeDocument/2006/relationships/image" Target="../media/image199.png"/><Relationship Id="rId485" Type="http://schemas.openxmlformats.org/officeDocument/2006/relationships/image" Target="../media/image289.png"/><Relationship Id="rId42" Type="http://schemas.openxmlformats.org/officeDocument/2006/relationships/customXml" Target="../ink/ink67.xml"/><Relationship Id="rId84" Type="http://schemas.openxmlformats.org/officeDocument/2006/relationships/customXml" Target="../ink/ink88.xml"/><Relationship Id="rId138" Type="http://schemas.openxmlformats.org/officeDocument/2006/relationships/customXml" Target="../ink/ink115.xml"/><Relationship Id="rId345" Type="http://schemas.openxmlformats.org/officeDocument/2006/relationships/image" Target="../media/image220.png"/><Relationship Id="rId387" Type="http://schemas.openxmlformats.org/officeDocument/2006/relationships/customXml" Target="../ink/ink240.xml"/><Relationship Id="rId510" Type="http://schemas.openxmlformats.org/officeDocument/2006/relationships/customXml" Target="../ink/ink302.xml"/><Relationship Id="rId552" Type="http://schemas.openxmlformats.org/officeDocument/2006/relationships/customXml" Target="../ink/ink323.xml"/><Relationship Id="rId191" Type="http://schemas.openxmlformats.org/officeDocument/2006/relationships/image" Target="../media/image143.png"/><Relationship Id="rId205" Type="http://schemas.openxmlformats.org/officeDocument/2006/relationships/image" Target="../media/image150.png"/><Relationship Id="rId247" Type="http://schemas.openxmlformats.org/officeDocument/2006/relationships/image" Target="../media/image171.png"/><Relationship Id="rId412" Type="http://schemas.openxmlformats.org/officeDocument/2006/relationships/image" Target="../media/image253.png"/><Relationship Id="rId107" Type="http://schemas.openxmlformats.org/officeDocument/2006/relationships/image" Target="../media/image101.png"/><Relationship Id="rId289" Type="http://schemas.openxmlformats.org/officeDocument/2006/relationships/image" Target="../media/image192.png"/><Relationship Id="rId454" Type="http://schemas.openxmlformats.org/officeDocument/2006/relationships/customXml" Target="../ink/ink274.xml"/><Relationship Id="rId496" Type="http://schemas.openxmlformats.org/officeDocument/2006/relationships/customXml" Target="../ink/ink295.xml"/><Relationship Id="rId11" Type="http://schemas.openxmlformats.org/officeDocument/2006/relationships/image" Target="../media/image53.png"/><Relationship Id="rId53" Type="http://schemas.openxmlformats.org/officeDocument/2006/relationships/image" Target="../media/image74.png"/><Relationship Id="rId149" Type="http://schemas.openxmlformats.org/officeDocument/2006/relationships/image" Target="../media/image122.png"/><Relationship Id="rId314" Type="http://schemas.openxmlformats.org/officeDocument/2006/relationships/customXml" Target="../ink/ink203.xml"/><Relationship Id="rId356" Type="http://schemas.openxmlformats.org/officeDocument/2006/relationships/customXml" Target="../ink/ink224.xml"/><Relationship Id="rId398" Type="http://schemas.openxmlformats.org/officeDocument/2006/relationships/image" Target="../media/image246.png"/><Relationship Id="rId521" Type="http://schemas.openxmlformats.org/officeDocument/2006/relationships/image" Target="../media/image307.png"/><Relationship Id="rId563" Type="http://schemas.openxmlformats.org/officeDocument/2006/relationships/image" Target="../media/image328.png"/><Relationship Id="rId95" Type="http://schemas.openxmlformats.org/officeDocument/2006/relationships/image" Target="../media/image95.png"/><Relationship Id="rId160" Type="http://schemas.openxmlformats.org/officeDocument/2006/relationships/customXml" Target="../ink/ink126.xml"/><Relationship Id="rId216" Type="http://schemas.openxmlformats.org/officeDocument/2006/relationships/customXml" Target="../ink/ink154.xml"/><Relationship Id="rId423" Type="http://schemas.openxmlformats.org/officeDocument/2006/relationships/customXml" Target="../ink/ink258.xml"/><Relationship Id="rId258" Type="http://schemas.openxmlformats.org/officeDocument/2006/relationships/customXml" Target="../ink/ink175.xml"/><Relationship Id="rId465" Type="http://schemas.openxmlformats.org/officeDocument/2006/relationships/image" Target="../media/image279.png"/><Relationship Id="rId22" Type="http://schemas.openxmlformats.org/officeDocument/2006/relationships/customXml" Target="../ink/ink57.xml"/><Relationship Id="rId64" Type="http://schemas.openxmlformats.org/officeDocument/2006/relationships/customXml" Target="../ink/ink78.xml"/><Relationship Id="rId118" Type="http://schemas.openxmlformats.org/officeDocument/2006/relationships/customXml" Target="../ink/ink105.xml"/><Relationship Id="rId325" Type="http://schemas.openxmlformats.org/officeDocument/2006/relationships/image" Target="../media/image210.png"/><Relationship Id="rId367" Type="http://schemas.openxmlformats.org/officeDocument/2006/relationships/image" Target="../media/image231.png"/><Relationship Id="rId532" Type="http://schemas.openxmlformats.org/officeDocument/2006/relationships/customXml" Target="../ink/ink313.xml"/><Relationship Id="rId171" Type="http://schemas.openxmlformats.org/officeDocument/2006/relationships/image" Target="../media/image133.png"/><Relationship Id="rId227" Type="http://schemas.openxmlformats.org/officeDocument/2006/relationships/image" Target="../media/image161.png"/><Relationship Id="rId269" Type="http://schemas.openxmlformats.org/officeDocument/2006/relationships/image" Target="../media/image182.png"/><Relationship Id="rId434" Type="http://schemas.openxmlformats.org/officeDocument/2006/relationships/customXml" Target="../ink/ink264.xml"/><Relationship Id="rId476" Type="http://schemas.openxmlformats.org/officeDocument/2006/relationships/customXml" Target="../ink/ink285.xml"/><Relationship Id="rId33" Type="http://schemas.openxmlformats.org/officeDocument/2006/relationships/image" Target="../media/image64.png"/><Relationship Id="rId129" Type="http://schemas.openxmlformats.org/officeDocument/2006/relationships/image" Target="../media/image112.png"/><Relationship Id="rId280" Type="http://schemas.openxmlformats.org/officeDocument/2006/relationships/customXml" Target="../ink/ink186.xml"/><Relationship Id="rId336" Type="http://schemas.openxmlformats.org/officeDocument/2006/relationships/customXml" Target="../ink/ink214.xml"/><Relationship Id="rId501" Type="http://schemas.openxmlformats.org/officeDocument/2006/relationships/image" Target="../media/image297.png"/><Relationship Id="rId543" Type="http://schemas.openxmlformats.org/officeDocument/2006/relationships/image" Target="../media/image318.png"/><Relationship Id="rId75" Type="http://schemas.openxmlformats.org/officeDocument/2006/relationships/image" Target="../media/image85.png"/><Relationship Id="rId140" Type="http://schemas.openxmlformats.org/officeDocument/2006/relationships/customXml" Target="../ink/ink116.xml"/><Relationship Id="rId182" Type="http://schemas.openxmlformats.org/officeDocument/2006/relationships/customXml" Target="../ink/ink137.xml"/><Relationship Id="rId378" Type="http://schemas.openxmlformats.org/officeDocument/2006/relationships/customXml" Target="../ink/ink235.xml"/><Relationship Id="rId403" Type="http://schemas.openxmlformats.org/officeDocument/2006/relationships/customXml" Target="../ink/ink248.xml"/><Relationship Id="rId6" Type="http://schemas.openxmlformats.org/officeDocument/2006/relationships/customXml" Target="../ink/ink49.xml"/><Relationship Id="rId238" Type="http://schemas.openxmlformats.org/officeDocument/2006/relationships/customXml" Target="../ink/ink165.xml"/><Relationship Id="rId445" Type="http://schemas.openxmlformats.org/officeDocument/2006/relationships/image" Target="../media/image269.png"/><Relationship Id="rId487" Type="http://schemas.openxmlformats.org/officeDocument/2006/relationships/image" Target="../media/image290.png"/><Relationship Id="rId291" Type="http://schemas.openxmlformats.org/officeDocument/2006/relationships/image" Target="../media/image193.png"/><Relationship Id="rId305" Type="http://schemas.openxmlformats.org/officeDocument/2006/relationships/image" Target="../media/image200.png"/><Relationship Id="rId347" Type="http://schemas.openxmlformats.org/officeDocument/2006/relationships/image" Target="../media/image221.png"/><Relationship Id="rId512" Type="http://schemas.openxmlformats.org/officeDocument/2006/relationships/customXml" Target="../ink/ink303.xml"/><Relationship Id="rId44" Type="http://schemas.openxmlformats.org/officeDocument/2006/relationships/customXml" Target="../ink/ink68.xml"/><Relationship Id="rId86" Type="http://schemas.openxmlformats.org/officeDocument/2006/relationships/customXml" Target="../ink/ink89.xml"/><Relationship Id="rId151" Type="http://schemas.openxmlformats.org/officeDocument/2006/relationships/image" Target="../media/image123.png"/><Relationship Id="rId389" Type="http://schemas.openxmlformats.org/officeDocument/2006/relationships/customXml" Target="../ink/ink241.xml"/><Relationship Id="rId554" Type="http://schemas.openxmlformats.org/officeDocument/2006/relationships/customXml" Target="../ink/ink324.xml"/><Relationship Id="rId193" Type="http://schemas.openxmlformats.org/officeDocument/2006/relationships/image" Target="../media/image144.png"/><Relationship Id="rId207" Type="http://schemas.openxmlformats.org/officeDocument/2006/relationships/image" Target="../media/image151.png"/><Relationship Id="rId249" Type="http://schemas.openxmlformats.org/officeDocument/2006/relationships/image" Target="../media/image172.png"/><Relationship Id="rId414" Type="http://schemas.openxmlformats.org/officeDocument/2006/relationships/image" Target="../media/image254.png"/><Relationship Id="rId456" Type="http://schemas.openxmlformats.org/officeDocument/2006/relationships/customXml" Target="../ink/ink275.xml"/><Relationship Id="rId498" Type="http://schemas.openxmlformats.org/officeDocument/2006/relationships/customXml" Target="../ink/ink296.xml"/><Relationship Id="rId13" Type="http://schemas.openxmlformats.org/officeDocument/2006/relationships/image" Target="../media/image54.png"/><Relationship Id="rId109" Type="http://schemas.openxmlformats.org/officeDocument/2006/relationships/image" Target="../media/image102.png"/><Relationship Id="rId260" Type="http://schemas.openxmlformats.org/officeDocument/2006/relationships/customXml" Target="../ink/ink176.xml"/><Relationship Id="rId316" Type="http://schemas.openxmlformats.org/officeDocument/2006/relationships/customXml" Target="../ink/ink204.xml"/><Relationship Id="rId523" Type="http://schemas.openxmlformats.org/officeDocument/2006/relationships/image" Target="../media/image308.png"/><Relationship Id="rId55" Type="http://schemas.openxmlformats.org/officeDocument/2006/relationships/image" Target="../media/image75.png"/><Relationship Id="rId97" Type="http://schemas.openxmlformats.org/officeDocument/2006/relationships/image" Target="../media/image96.png"/><Relationship Id="rId120" Type="http://schemas.openxmlformats.org/officeDocument/2006/relationships/customXml" Target="../ink/ink106.xml"/><Relationship Id="rId358" Type="http://schemas.openxmlformats.org/officeDocument/2006/relationships/customXml" Target="../ink/ink225.xml"/><Relationship Id="rId565" Type="http://schemas.openxmlformats.org/officeDocument/2006/relationships/image" Target="../media/image329.png"/><Relationship Id="rId162" Type="http://schemas.openxmlformats.org/officeDocument/2006/relationships/customXml" Target="../ink/ink127.xml"/><Relationship Id="rId218" Type="http://schemas.openxmlformats.org/officeDocument/2006/relationships/customXml" Target="../ink/ink155.xml"/><Relationship Id="rId425" Type="http://schemas.openxmlformats.org/officeDocument/2006/relationships/image" Target="../media/image259.png"/><Relationship Id="rId467" Type="http://schemas.openxmlformats.org/officeDocument/2006/relationships/image" Target="../media/image280.png"/><Relationship Id="rId271" Type="http://schemas.openxmlformats.org/officeDocument/2006/relationships/image" Target="../media/image183.png"/><Relationship Id="rId24" Type="http://schemas.openxmlformats.org/officeDocument/2006/relationships/customXml" Target="../ink/ink58.xml"/><Relationship Id="rId66" Type="http://schemas.openxmlformats.org/officeDocument/2006/relationships/customXml" Target="../ink/ink79.xml"/><Relationship Id="rId131" Type="http://schemas.openxmlformats.org/officeDocument/2006/relationships/image" Target="../media/image113.png"/><Relationship Id="rId327" Type="http://schemas.openxmlformats.org/officeDocument/2006/relationships/image" Target="../media/image211.png"/><Relationship Id="rId369" Type="http://schemas.openxmlformats.org/officeDocument/2006/relationships/image" Target="../media/image232.png"/><Relationship Id="rId534" Type="http://schemas.openxmlformats.org/officeDocument/2006/relationships/customXml" Target="../ink/ink314.xml"/><Relationship Id="rId173" Type="http://schemas.openxmlformats.org/officeDocument/2006/relationships/image" Target="../media/image134.png"/><Relationship Id="rId229" Type="http://schemas.openxmlformats.org/officeDocument/2006/relationships/image" Target="../media/image162.png"/><Relationship Id="rId380" Type="http://schemas.openxmlformats.org/officeDocument/2006/relationships/customXml" Target="../ink/ink236.xml"/><Relationship Id="rId436" Type="http://schemas.openxmlformats.org/officeDocument/2006/relationships/customXml" Target="../ink/ink265.xml"/><Relationship Id="rId240" Type="http://schemas.openxmlformats.org/officeDocument/2006/relationships/customXml" Target="../ink/ink166.xml"/><Relationship Id="rId478" Type="http://schemas.openxmlformats.org/officeDocument/2006/relationships/customXml" Target="../ink/ink286.xml"/><Relationship Id="rId35" Type="http://schemas.openxmlformats.org/officeDocument/2006/relationships/image" Target="../media/image65.png"/><Relationship Id="rId77" Type="http://schemas.openxmlformats.org/officeDocument/2006/relationships/image" Target="../media/image86.png"/><Relationship Id="rId100" Type="http://schemas.openxmlformats.org/officeDocument/2006/relationships/customXml" Target="../ink/ink96.xml"/><Relationship Id="rId282" Type="http://schemas.openxmlformats.org/officeDocument/2006/relationships/customXml" Target="../ink/ink187.xml"/><Relationship Id="rId338" Type="http://schemas.openxmlformats.org/officeDocument/2006/relationships/customXml" Target="../ink/ink215.xml"/><Relationship Id="rId503" Type="http://schemas.openxmlformats.org/officeDocument/2006/relationships/image" Target="../media/image298.png"/><Relationship Id="rId545" Type="http://schemas.openxmlformats.org/officeDocument/2006/relationships/image" Target="../media/image319.png"/><Relationship Id="rId8" Type="http://schemas.openxmlformats.org/officeDocument/2006/relationships/customXml" Target="../ink/ink50.xml"/><Relationship Id="rId142" Type="http://schemas.openxmlformats.org/officeDocument/2006/relationships/customXml" Target="../ink/ink117.xml"/><Relationship Id="rId184" Type="http://schemas.openxmlformats.org/officeDocument/2006/relationships/customXml" Target="../ink/ink138.xml"/><Relationship Id="rId391" Type="http://schemas.openxmlformats.org/officeDocument/2006/relationships/customXml" Target="../ink/ink242.xml"/><Relationship Id="rId405" Type="http://schemas.openxmlformats.org/officeDocument/2006/relationships/customXml" Target="../ink/ink249.xml"/><Relationship Id="rId447" Type="http://schemas.openxmlformats.org/officeDocument/2006/relationships/image" Target="../media/image270.png"/><Relationship Id="rId251" Type="http://schemas.openxmlformats.org/officeDocument/2006/relationships/image" Target="../media/image173.png"/><Relationship Id="rId489" Type="http://schemas.openxmlformats.org/officeDocument/2006/relationships/image" Target="../media/image291.png"/><Relationship Id="rId46" Type="http://schemas.openxmlformats.org/officeDocument/2006/relationships/customXml" Target="../ink/ink69.xml"/><Relationship Id="rId293" Type="http://schemas.openxmlformats.org/officeDocument/2006/relationships/image" Target="../media/image194.png"/><Relationship Id="rId307" Type="http://schemas.openxmlformats.org/officeDocument/2006/relationships/image" Target="../media/image201.png"/><Relationship Id="rId349" Type="http://schemas.openxmlformats.org/officeDocument/2006/relationships/image" Target="../media/image222.png"/><Relationship Id="rId514" Type="http://schemas.openxmlformats.org/officeDocument/2006/relationships/customXml" Target="../ink/ink304.xml"/><Relationship Id="rId556" Type="http://schemas.openxmlformats.org/officeDocument/2006/relationships/customXml" Target="../ink/ink325.xml"/><Relationship Id="rId88" Type="http://schemas.openxmlformats.org/officeDocument/2006/relationships/customXml" Target="../ink/ink90.xml"/><Relationship Id="rId111" Type="http://schemas.openxmlformats.org/officeDocument/2006/relationships/image" Target="../media/image103.png"/><Relationship Id="rId153" Type="http://schemas.openxmlformats.org/officeDocument/2006/relationships/image" Target="../media/image124.png"/><Relationship Id="rId195" Type="http://schemas.openxmlformats.org/officeDocument/2006/relationships/image" Target="../media/image145.png"/><Relationship Id="rId209" Type="http://schemas.openxmlformats.org/officeDocument/2006/relationships/image" Target="../media/image152.png"/><Relationship Id="rId360" Type="http://schemas.openxmlformats.org/officeDocument/2006/relationships/customXml" Target="../ink/ink226.xml"/><Relationship Id="rId416" Type="http://schemas.openxmlformats.org/officeDocument/2006/relationships/image" Target="../media/image255.png"/><Relationship Id="rId220" Type="http://schemas.openxmlformats.org/officeDocument/2006/relationships/customXml" Target="../ink/ink156.xml"/><Relationship Id="rId458" Type="http://schemas.openxmlformats.org/officeDocument/2006/relationships/customXml" Target="../ink/ink276.xml"/><Relationship Id="rId15" Type="http://schemas.openxmlformats.org/officeDocument/2006/relationships/image" Target="../media/image55.png"/><Relationship Id="rId57" Type="http://schemas.openxmlformats.org/officeDocument/2006/relationships/image" Target="../media/image76.png"/><Relationship Id="rId262" Type="http://schemas.openxmlformats.org/officeDocument/2006/relationships/customXml" Target="../ink/ink177.xml"/><Relationship Id="rId318" Type="http://schemas.openxmlformats.org/officeDocument/2006/relationships/customXml" Target="../ink/ink205.xml"/><Relationship Id="rId525" Type="http://schemas.openxmlformats.org/officeDocument/2006/relationships/image" Target="../media/image309.png"/><Relationship Id="rId567" Type="http://schemas.openxmlformats.org/officeDocument/2006/relationships/image" Target="../media/image330.png"/><Relationship Id="rId99" Type="http://schemas.openxmlformats.org/officeDocument/2006/relationships/image" Target="../media/image97.png"/><Relationship Id="rId122" Type="http://schemas.openxmlformats.org/officeDocument/2006/relationships/customXml" Target="../ink/ink107.xml"/><Relationship Id="rId164" Type="http://schemas.openxmlformats.org/officeDocument/2006/relationships/customXml" Target="../ink/ink128.xml"/><Relationship Id="rId371" Type="http://schemas.openxmlformats.org/officeDocument/2006/relationships/image" Target="../media/image23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7.png"/><Relationship Id="rId21" Type="http://schemas.openxmlformats.org/officeDocument/2006/relationships/image" Target="../media/image339.png"/><Relationship Id="rId42" Type="http://schemas.openxmlformats.org/officeDocument/2006/relationships/customXml" Target="../ink/ink351.xml"/><Relationship Id="rId63" Type="http://schemas.openxmlformats.org/officeDocument/2006/relationships/image" Target="../media/image360.png"/><Relationship Id="rId84" Type="http://schemas.openxmlformats.org/officeDocument/2006/relationships/customXml" Target="../ink/ink372.xml"/><Relationship Id="rId138" Type="http://schemas.openxmlformats.org/officeDocument/2006/relationships/image" Target="../media/image397.png"/><Relationship Id="rId159" Type="http://schemas.openxmlformats.org/officeDocument/2006/relationships/image" Target="../media/image407.png"/><Relationship Id="rId170" Type="http://schemas.openxmlformats.org/officeDocument/2006/relationships/customXml" Target="../ink/ink416.xml"/><Relationship Id="rId191" Type="http://schemas.openxmlformats.org/officeDocument/2006/relationships/image" Target="../media/image423.png"/><Relationship Id="rId205" Type="http://schemas.openxmlformats.org/officeDocument/2006/relationships/customXml" Target="../ink/ink434.xml"/><Relationship Id="rId226" Type="http://schemas.openxmlformats.org/officeDocument/2006/relationships/image" Target="../media/image440.png"/><Relationship Id="rId107" Type="http://schemas.openxmlformats.org/officeDocument/2006/relationships/image" Target="../media/image382.png"/><Relationship Id="rId11" Type="http://schemas.openxmlformats.org/officeDocument/2006/relationships/image" Target="../media/image335.png"/><Relationship Id="rId32" Type="http://schemas.openxmlformats.org/officeDocument/2006/relationships/customXml" Target="../ink/ink346.xml"/><Relationship Id="rId53" Type="http://schemas.openxmlformats.org/officeDocument/2006/relationships/image" Target="../media/image355.png"/><Relationship Id="rId74" Type="http://schemas.openxmlformats.org/officeDocument/2006/relationships/customXml" Target="../ink/ink367.xml"/><Relationship Id="rId128" Type="http://schemas.openxmlformats.org/officeDocument/2006/relationships/customXml" Target="../ink/ink394.xml"/><Relationship Id="rId149" Type="http://schemas.openxmlformats.org/officeDocument/2006/relationships/image" Target="../media/image402.png"/><Relationship Id="rId5" Type="http://schemas.openxmlformats.org/officeDocument/2006/relationships/image" Target="../media/image332.png"/><Relationship Id="rId95" Type="http://schemas.openxmlformats.org/officeDocument/2006/relationships/image" Target="../media/image376.png"/><Relationship Id="rId160" Type="http://schemas.openxmlformats.org/officeDocument/2006/relationships/customXml" Target="../ink/ink411.xml"/><Relationship Id="rId181" Type="http://schemas.openxmlformats.org/officeDocument/2006/relationships/image" Target="../media/image418.png"/><Relationship Id="rId216" Type="http://schemas.openxmlformats.org/officeDocument/2006/relationships/image" Target="../media/image435.png"/><Relationship Id="rId211" Type="http://schemas.openxmlformats.org/officeDocument/2006/relationships/customXml" Target="../ink/ink437.xml"/><Relationship Id="rId22" Type="http://schemas.openxmlformats.org/officeDocument/2006/relationships/customXml" Target="../ink/ink341.xml"/><Relationship Id="rId27" Type="http://schemas.openxmlformats.org/officeDocument/2006/relationships/image" Target="../media/image342.png"/><Relationship Id="rId43" Type="http://schemas.openxmlformats.org/officeDocument/2006/relationships/image" Target="../media/image350.png"/><Relationship Id="rId48" Type="http://schemas.openxmlformats.org/officeDocument/2006/relationships/customXml" Target="../ink/ink354.xml"/><Relationship Id="rId64" Type="http://schemas.openxmlformats.org/officeDocument/2006/relationships/customXml" Target="../ink/ink362.xml"/><Relationship Id="rId69" Type="http://schemas.openxmlformats.org/officeDocument/2006/relationships/image" Target="../media/image363.png"/><Relationship Id="rId113" Type="http://schemas.openxmlformats.org/officeDocument/2006/relationships/image" Target="../media/image385.png"/><Relationship Id="rId118" Type="http://schemas.openxmlformats.org/officeDocument/2006/relationships/customXml" Target="../ink/ink389.xml"/><Relationship Id="rId134" Type="http://schemas.openxmlformats.org/officeDocument/2006/relationships/image" Target="../media/image395.png"/><Relationship Id="rId139" Type="http://schemas.openxmlformats.org/officeDocument/2006/relationships/customXml" Target="../ink/ink400.xml"/><Relationship Id="rId80" Type="http://schemas.openxmlformats.org/officeDocument/2006/relationships/customXml" Target="../ink/ink370.xml"/><Relationship Id="rId85" Type="http://schemas.openxmlformats.org/officeDocument/2006/relationships/image" Target="../media/image371.png"/><Relationship Id="rId150" Type="http://schemas.openxmlformats.org/officeDocument/2006/relationships/customXml" Target="../ink/ink406.xml"/><Relationship Id="rId155" Type="http://schemas.openxmlformats.org/officeDocument/2006/relationships/image" Target="../media/image405.png"/><Relationship Id="rId171" Type="http://schemas.openxmlformats.org/officeDocument/2006/relationships/image" Target="../media/image413.png"/><Relationship Id="rId176" Type="http://schemas.openxmlformats.org/officeDocument/2006/relationships/customXml" Target="../ink/ink419.xml"/><Relationship Id="rId192" Type="http://schemas.openxmlformats.org/officeDocument/2006/relationships/customXml" Target="../ink/ink427.xml"/><Relationship Id="rId197" Type="http://schemas.openxmlformats.org/officeDocument/2006/relationships/image" Target="../media/image426.png"/><Relationship Id="rId206" Type="http://schemas.openxmlformats.org/officeDocument/2006/relationships/image" Target="../media/image430.png"/><Relationship Id="rId201" Type="http://schemas.openxmlformats.org/officeDocument/2006/relationships/image" Target="../media/image428.png"/><Relationship Id="rId222" Type="http://schemas.openxmlformats.org/officeDocument/2006/relationships/image" Target="../media/image438.png"/><Relationship Id="rId12" Type="http://schemas.openxmlformats.org/officeDocument/2006/relationships/customXml" Target="../ink/ink336.xml"/><Relationship Id="rId17" Type="http://schemas.openxmlformats.org/officeDocument/2006/relationships/image" Target="../media/image337.png"/><Relationship Id="rId33" Type="http://schemas.openxmlformats.org/officeDocument/2006/relationships/image" Target="../media/image345.png"/><Relationship Id="rId38" Type="http://schemas.openxmlformats.org/officeDocument/2006/relationships/customXml" Target="../ink/ink349.xml"/><Relationship Id="rId59" Type="http://schemas.openxmlformats.org/officeDocument/2006/relationships/image" Target="../media/image358.png"/><Relationship Id="rId103" Type="http://schemas.openxmlformats.org/officeDocument/2006/relationships/image" Target="../media/image380.png"/><Relationship Id="rId108" Type="http://schemas.openxmlformats.org/officeDocument/2006/relationships/customXml" Target="../ink/ink384.xml"/><Relationship Id="rId124" Type="http://schemas.openxmlformats.org/officeDocument/2006/relationships/customXml" Target="../ink/ink392.xml"/><Relationship Id="rId129" Type="http://schemas.openxmlformats.org/officeDocument/2006/relationships/customXml" Target="../ink/ink395.xml"/><Relationship Id="rId54" Type="http://schemas.openxmlformats.org/officeDocument/2006/relationships/customXml" Target="../ink/ink357.xml"/><Relationship Id="rId70" Type="http://schemas.openxmlformats.org/officeDocument/2006/relationships/customXml" Target="../ink/ink365.xml"/><Relationship Id="rId75" Type="http://schemas.openxmlformats.org/officeDocument/2006/relationships/image" Target="../media/image366.png"/><Relationship Id="rId91" Type="http://schemas.openxmlformats.org/officeDocument/2006/relationships/image" Target="../media/image374.png"/><Relationship Id="rId96" Type="http://schemas.openxmlformats.org/officeDocument/2006/relationships/customXml" Target="../ink/ink378.xml"/><Relationship Id="rId140" Type="http://schemas.openxmlformats.org/officeDocument/2006/relationships/image" Target="../media/image398.png"/><Relationship Id="rId145" Type="http://schemas.openxmlformats.org/officeDocument/2006/relationships/customXml" Target="../ink/ink403.xml"/><Relationship Id="rId161" Type="http://schemas.openxmlformats.org/officeDocument/2006/relationships/image" Target="../media/image408.png"/><Relationship Id="rId166" Type="http://schemas.openxmlformats.org/officeDocument/2006/relationships/customXml" Target="../ink/ink414.xml"/><Relationship Id="rId182" Type="http://schemas.openxmlformats.org/officeDocument/2006/relationships/customXml" Target="../ink/ink422.xml"/><Relationship Id="rId187" Type="http://schemas.openxmlformats.org/officeDocument/2006/relationships/image" Target="../media/image421.png"/><Relationship Id="rId217" Type="http://schemas.openxmlformats.org/officeDocument/2006/relationships/customXml" Target="../ink/ink4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3.xml"/><Relationship Id="rId212" Type="http://schemas.openxmlformats.org/officeDocument/2006/relationships/image" Target="../media/image433.png"/><Relationship Id="rId23" Type="http://schemas.openxmlformats.org/officeDocument/2006/relationships/image" Target="../media/image340.png"/><Relationship Id="rId28" Type="http://schemas.openxmlformats.org/officeDocument/2006/relationships/customXml" Target="../ink/ink344.xml"/><Relationship Id="rId49" Type="http://schemas.openxmlformats.org/officeDocument/2006/relationships/image" Target="../media/image353.png"/><Relationship Id="rId114" Type="http://schemas.openxmlformats.org/officeDocument/2006/relationships/customXml" Target="../ink/ink387.xml"/><Relationship Id="rId119" Type="http://schemas.openxmlformats.org/officeDocument/2006/relationships/image" Target="../media/image388.png"/><Relationship Id="rId44" Type="http://schemas.openxmlformats.org/officeDocument/2006/relationships/customXml" Target="../ink/ink352.xml"/><Relationship Id="rId60" Type="http://schemas.openxmlformats.org/officeDocument/2006/relationships/customXml" Target="../ink/ink360.xml"/><Relationship Id="rId65" Type="http://schemas.openxmlformats.org/officeDocument/2006/relationships/image" Target="../media/image361.png"/><Relationship Id="rId81" Type="http://schemas.openxmlformats.org/officeDocument/2006/relationships/image" Target="../media/image369.png"/><Relationship Id="rId86" Type="http://schemas.openxmlformats.org/officeDocument/2006/relationships/customXml" Target="../ink/ink373.xml"/><Relationship Id="rId130" Type="http://schemas.openxmlformats.org/officeDocument/2006/relationships/image" Target="../media/image393.png"/><Relationship Id="rId135" Type="http://schemas.openxmlformats.org/officeDocument/2006/relationships/customXml" Target="../ink/ink398.xml"/><Relationship Id="rId151" Type="http://schemas.openxmlformats.org/officeDocument/2006/relationships/image" Target="../media/image403.png"/><Relationship Id="rId156" Type="http://schemas.openxmlformats.org/officeDocument/2006/relationships/customXml" Target="../ink/ink409.xml"/><Relationship Id="rId177" Type="http://schemas.openxmlformats.org/officeDocument/2006/relationships/image" Target="../media/image416.png"/><Relationship Id="rId198" Type="http://schemas.openxmlformats.org/officeDocument/2006/relationships/customXml" Target="../ink/ink430.xml"/><Relationship Id="rId172" Type="http://schemas.openxmlformats.org/officeDocument/2006/relationships/customXml" Target="../ink/ink417.xml"/><Relationship Id="rId193" Type="http://schemas.openxmlformats.org/officeDocument/2006/relationships/image" Target="../media/image424.png"/><Relationship Id="rId202" Type="http://schemas.openxmlformats.org/officeDocument/2006/relationships/customXml" Target="../ink/ink432.xml"/><Relationship Id="rId207" Type="http://schemas.openxmlformats.org/officeDocument/2006/relationships/customXml" Target="../ink/ink435.xml"/><Relationship Id="rId223" Type="http://schemas.openxmlformats.org/officeDocument/2006/relationships/customXml" Target="../ink/ink443.xml"/><Relationship Id="rId13" Type="http://schemas.openxmlformats.org/officeDocument/2006/relationships/image" Target="../media/image336.png"/><Relationship Id="rId18" Type="http://schemas.openxmlformats.org/officeDocument/2006/relationships/customXml" Target="../ink/ink339.xml"/><Relationship Id="rId39" Type="http://schemas.openxmlformats.org/officeDocument/2006/relationships/image" Target="../media/image348.png"/><Relationship Id="rId109" Type="http://schemas.openxmlformats.org/officeDocument/2006/relationships/image" Target="../media/image383.png"/><Relationship Id="rId34" Type="http://schemas.openxmlformats.org/officeDocument/2006/relationships/customXml" Target="../ink/ink347.xml"/><Relationship Id="rId50" Type="http://schemas.openxmlformats.org/officeDocument/2006/relationships/customXml" Target="../ink/ink355.xml"/><Relationship Id="rId55" Type="http://schemas.openxmlformats.org/officeDocument/2006/relationships/image" Target="../media/image356.png"/><Relationship Id="rId76" Type="http://schemas.openxmlformats.org/officeDocument/2006/relationships/customXml" Target="../ink/ink368.xml"/><Relationship Id="rId97" Type="http://schemas.openxmlformats.org/officeDocument/2006/relationships/image" Target="../media/image377.png"/><Relationship Id="rId104" Type="http://schemas.openxmlformats.org/officeDocument/2006/relationships/customXml" Target="../ink/ink382.xml"/><Relationship Id="rId120" Type="http://schemas.openxmlformats.org/officeDocument/2006/relationships/customXml" Target="../ink/ink390.xml"/><Relationship Id="rId125" Type="http://schemas.openxmlformats.org/officeDocument/2006/relationships/image" Target="../media/image391.png"/><Relationship Id="rId141" Type="http://schemas.openxmlformats.org/officeDocument/2006/relationships/customXml" Target="../ink/ink401.xml"/><Relationship Id="rId146" Type="http://schemas.openxmlformats.org/officeDocument/2006/relationships/image" Target="../media/image401.png"/><Relationship Id="rId167" Type="http://schemas.openxmlformats.org/officeDocument/2006/relationships/image" Target="../media/image411.png"/><Relationship Id="rId188" Type="http://schemas.openxmlformats.org/officeDocument/2006/relationships/customXml" Target="../ink/ink425.xml"/><Relationship Id="rId7" Type="http://schemas.openxmlformats.org/officeDocument/2006/relationships/image" Target="../media/image333.png"/><Relationship Id="rId71" Type="http://schemas.openxmlformats.org/officeDocument/2006/relationships/image" Target="../media/image364.png"/><Relationship Id="rId92" Type="http://schemas.openxmlformats.org/officeDocument/2006/relationships/customXml" Target="../ink/ink376.xml"/><Relationship Id="rId162" Type="http://schemas.openxmlformats.org/officeDocument/2006/relationships/customXml" Target="../ink/ink412.xml"/><Relationship Id="rId183" Type="http://schemas.openxmlformats.org/officeDocument/2006/relationships/image" Target="../media/image419.png"/><Relationship Id="rId213" Type="http://schemas.openxmlformats.org/officeDocument/2006/relationships/customXml" Target="../ink/ink438.xml"/><Relationship Id="rId218" Type="http://schemas.openxmlformats.org/officeDocument/2006/relationships/image" Target="../media/image436.png"/><Relationship Id="rId2" Type="http://schemas.openxmlformats.org/officeDocument/2006/relationships/customXml" Target="../ink/ink331.xml"/><Relationship Id="rId29" Type="http://schemas.openxmlformats.org/officeDocument/2006/relationships/image" Target="../media/image343.png"/><Relationship Id="rId24" Type="http://schemas.openxmlformats.org/officeDocument/2006/relationships/customXml" Target="../ink/ink342.xml"/><Relationship Id="rId40" Type="http://schemas.openxmlformats.org/officeDocument/2006/relationships/customXml" Target="../ink/ink350.xml"/><Relationship Id="rId45" Type="http://schemas.openxmlformats.org/officeDocument/2006/relationships/image" Target="../media/image351.png"/><Relationship Id="rId66" Type="http://schemas.openxmlformats.org/officeDocument/2006/relationships/customXml" Target="../ink/ink363.xml"/><Relationship Id="rId87" Type="http://schemas.openxmlformats.org/officeDocument/2006/relationships/image" Target="../media/image372.png"/><Relationship Id="rId110" Type="http://schemas.openxmlformats.org/officeDocument/2006/relationships/customXml" Target="../ink/ink385.xml"/><Relationship Id="rId115" Type="http://schemas.openxmlformats.org/officeDocument/2006/relationships/image" Target="../media/image386.png"/><Relationship Id="rId131" Type="http://schemas.openxmlformats.org/officeDocument/2006/relationships/customXml" Target="../ink/ink396.xml"/><Relationship Id="rId136" Type="http://schemas.openxmlformats.org/officeDocument/2006/relationships/image" Target="../media/image396.png"/><Relationship Id="rId157" Type="http://schemas.openxmlformats.org/officeDocument/2006/relationships/image" Target="../media/image406.png"/><Relationship Id="rId178" Type="http://schemas.openxmlformats.org/officeDocument/2006/relationships/customXml" Target="../ink/ink420.xml"/><Relationship Id="rId61" Type="http://schemas.openxmlformats.org/officeDocument/2006/relationships/image" Target="../media/image359.png"/><Relationship Id="rId82" Type="http://schemas.openxmlformats.org/officeDocument/2006/relationships/customXml" Target="../ink/ink371.xml"/><Relationship Id="rId152" Type="http://schemas.openxmlformats.org/officeDocument/2006/relationships/customXml" Target="../ink/ink407.xml"/><Relationship Id="rId173" Type="http://schemas.openxmlformats.org/officeDocument/2006/relationships/image" Target="../media/image414.png"/><Relationship Id="rId194" Type="http://schemas.openxmlformats.org/officeDocument/2006/relationships/customXml" Target="../ink/ink428.xml"/><Relationship Id="rId199" Type="http://schemas.openxmlformats.org/officeDocument/2006/relationships/image" Target="../media/image427.png"/><Relationship Id="rId203" Type="http://schemas.openxmlformats.org/officeDocument/2006/relationships/image" Target="../media/image429.png"/><Relationship Id="rId208" Type="http://schemas.openxmlformats.org/officeDocument/2006/relationships/image" Target="../media/image431.png"/><Relationship Id="rId19" Type="http://schemas.openxmlformats.org/officeDocument/2006/relationships/image" Target="../media/image338.png"/><Relationship Id="rId224" Type="http://schemas.openxmlformats.org/officeDocument/2006/relationships/image" Target="../media/image439.png"/><Relationship Id="rId14" Type="http://schemas.openxmlformats.org/officeDocument/2006/relationships/customXml" Target="../ink/ink337.xml"/><Relationship Id="rId30" Type="http://schemas.openxmlformats.org/officeDocument/2006/relationships/customXml" Target="../ink/ink345.xml"/><Relationship Id="rId35" Type="http://schemas.openxmlformats.org/officeDocument/2006/relationships/image" Target="../media/image346.png"/><Relationship Id="rId56" Type="http://schemas.openxmlformats.org/officeDocument/2006/relationships/customXml" Target="../ink/ink358.xml"/><Relationship Id="rId77" Type="http://schemas.openxmlformats.org/officeDocument/2006/relationships/image" Target="../media/image367.png"/><Relationship Id="rId100" Type="http://schemas.openxmlformats.org/officeDocument/2006/relationships/customXml" Target="../ink/ink380.xml"/><Relationship Id="rId105" Type="http://schemas.openxmlformats.org/officeDocument/2006/relationships/image" Target="../media/image381.png"/><Relationship Id="rId126" Type="http://schemas.openxmlformats.org/officeDocument/2006/relationships/customXml" Target="../ink/ink393.xml"/><Relationship Id="rId147" Type="http://schemas.openxmlformats.org/officeDocument/2006/relationships/customXml" Target="../ink/ink404.xml"/><Relationship Id="rId168" Type="http://schemas.openxmlformats.org/officeDocument/2006/relationships/customXml" Target="../ink/ink415.xml"/><Relationship Id="rId8" Type="http://schemas.openxmlformats.org/officeDocument/2006/relationships/customXml" Target="../ink/ink334.xml"/><Relationship Id="rId51" Type="http://schemas.openxmlformats.org/officeDocument/2006/relationships/image" Target="../media/image354.png"/><Relationship Id="rId72" Type="http://schemas.openxmlformats.org/officeDocument/2006/relationships/customXml" Target="../ink/ink366.xml"/><Relationship Id="rId93" Type="http://schemas.openxmlformats.org/officeDocument/2006/relationships/image" Target="../media/image375.png"/><Relationship Id="rId98" Type="http://schemas.openxmlformats.org/officeDocument/2006/relationships/customXml" Target="../ink/ink379.xml"/><Relationship Id="rId121" Type="http://schemas.openxmlformats.org/officeDocument/2006/relationships/image" Target="../media/image389.png"/><Relationship Id="rId142" Type="http://schemas.openxmlformats.org/officeDocument/2006/relationships/image" Target="../media/image399.png"/><Relationship Id="rId163" Type="http://schemas.openxmlformats.org/officeDocument/2006/relationships/image" Target="../media/image409.png"/><Relationship Id="rId184" Type="http://schemas.openxmlformats.org/officeDocument/2006/relationships/customXml" Target="../ink/ink423.xml"/><Relationship Id="rId189" Type="http://schemas.openxmlformats.org/officeDocument/2006/relationships/image" Target="../media/image422.png"/><Relationship Id="rId219" Type="http://schemas.openxmlformats.org/officeDocument/2006/relationships/customXml" Target="../ink/ink441.xml"/><Relationship Id="rId3" Type="http://schemas.openxmlformats.org/officeDocument/2006/relationships/image" Target="../media/image331.png"/><Relationship Id="rId214" Type="http://schemas.openxmlformats.org/officeDocument/2006/relationships/image" Target="../media/image434.png"/><Relationship Id="rId25" Type="http://schemas.openxmlformats.org/officeDocument/2006/relationships/image" Target="../media/image341.png"/><Relationship Id="rId46" Type="http://schemas.openxmlformats.org/officeDocument/2006/relationships/customXml" Target="../ink/ink353.xml"/><Relationship Id="rId67" Type="http://schemas.openxmlformats.org/officeDocument/2006/relationships/image" Target="../media/image362.png"/><Relationship Id="rId116" Type="http://schemas.openxmlformats.org/officeDocument/2006/relationships/customXml" Target="../ink/ink388.xml"/><Relationship Id="rId137" Type="http://schemas.openxmlformats.org/officeDocument/2006/relationships/customXml" Target="../ink/ink399.xml"/><Relationship Id="rId158" Type="http://schemas.openxmlformats.org/officeDocument/2006/relationships/customXml" Target="../ink/ink410.xml"/><Relationship Id="rId20" Type="http://schemas.openxmlformats.org/officeDocument/2006/relationships/customXml" Target="../ink/ink340.xml"/><Relationship Id="rId41" Type="http://schemas.openxmlformats.org/officeDocument/2006/relationships/image" Target="../media/image349.png"/><Relationship Id="rId62" Type="http://schemas.openxmlformats.org/officeDocument/2006/relationships/customXml" Target="../ink/ink361.xml"/><Relationship Id="rId83" Type="http://schemas.openxmlformats.org/officeDocument/2006/relationships/image" Target="../media/image370.png"/><Relationship Id="rId88" Type="http://schemas.openxmlformats.org/officeDocument/2006/relationships/customXml" Target="../ink/ink374.xml"/><Relationship Id="rId111" Type="http://schemas.openxmlformats.org/officeDocument/2006/relationships/image" Target="../media/image384.png"/><Relationship Id="rId132" Type="http://schemas.openxmlformats.org/officeDocument/2006/relationships/image" Target="../media/image394.png"/><Relationship Id="rId153" Type="http://schemas.openxmlformats.org/officeDocument/2006/relationships/image" Target="../media/image404.png"/><Relationship Id="rId174" Type="http://schemas.openxmlformats.org/officeDocument/2006/relationships/customXml" Target="../ink/ink418.xml"/><Relationship Id="rId179" Type="http://schemas.openxmlformats.org/officeDocument/2006/relationships/image" Target="../media/image417.png"/><Relationship Id="rId195" Type="http://schemas.openxmlformats.org/officeDocument/2006/relationships/image" Target="../media/image425.png"/><Relationship Id="rId209" Type="http://schemas.openxmlformats.org/officeDocument/2006/relationships/customXml" Target="../ink/ink436.xml"/><Relationship Id="rId190" Type="http://schemas.openxmlformats.org/officeDocument/2006/relationships/customXml" Target="../ink/ink426.xml"/><Relationship Id="rId204" Type="http://schemas.openxmlformats.org/officeDocument/2006/relationships/customXml" Target="../ink/ink433.xml"/><Relationship Id="rId220" Type="http://schemas.openxmlformats.org/officeDocument/2006/relationships/image" Target="../media/image437.png"/><Relationship Id="rId225" Type="http://schemas.openxmlformats.org/officeDocument/2006/relationships/customXml" Target="../ink/ink444.xml"/><Relationship Id="rId15" Type="http://schemas.openxmlformats.org/officeDocument/2006/relationships/image" Target="../media/image225.png"/><Relationship Id="rId36" Type="http://schemas.openxmlformats.org/officeDocument/2006/relationships/customXml" Target="../ink/ink348.xml"/><Relationship Id="rId57" Type="http://schemas.openxmlformats.org/officeDocument/2006/relationships/image" Target="../media/image357.png"/><Relationship Id="rId106" Type="http://schemas.openxmlformats.org/officeDocument/2006/relationships/customXml" Target="../ink/ink383.xml"/><Relationship Id="rId127" Type="http://schemas.openxmlformats.org/officeDocument/2006/relationships/image" Target="../media/image392.png"/><Relationship Id="rId10" Type="http://schemas.openxmlformats.org/officeDocument/2006/relationships/customXml" Target="../ink/ink335.xml"/><Relationship Id="rId31" Type="http://schemas.openxmlformats.org/officeDocument/2006/relationships/image" Target="../media/image344.png"/><Relationship Id="rId52" Type="http://schemas.openxmlformats.org/officeDocument/2006/relationships/customXml" Target="../ink/ink356.xml"/><Relationship Id="rId73" Type="http://schemas.openxmlformats.org/officeDocument/2006/relationships/image" Target="../media/image365.png"/><Relationship Id="rId78" Type="http://schemas.openxmlformats.org/officeDocument/2006/relationships/customXml" Target="../ink/ink369.xml"/><Relationship Id="rId94" Type="http://schemas.openxmlformats.org/officeDocument/2006/relationships/customXml" Target="../ink/ink377.xml"/><Relationship Id="rId99" Type="http://schemas.openxmlformats.org/officeDocument/2006/relationships/image" Target="../media/image378.png"/><Relationship Id="rId101" Type="http://schemas.openxmlformats.org/officeDocument/2006/relationships/image" Target="../media/image379.png"/><Relationship Id="rId122" Type="http://schemas.openxmlformats.org/officeDocument/2006/relationships/customXml" Target="../ink/ink391.xml"/><Relationship Id="rId143" Type="http://schemas.openxmlformats.org/officeDocument/2006/relationships/customXml" Target="../ink/ink402.xml"/><Relationship Id="rId148" Type="http://schemas.openxmlformats.org/officeDocument/2006/relationships/customXml" Target="../ink/ink405.xml"/><Relationship Id="rId164" Type="http://schemas.openxmlformats.org/officeDocument/2006/relationships/customXml" Target="../ink/ink413.xml"/><Relationship Id="rId169" Type="http://schemas.openxmlformats.org/officeDocument/2006/relationships/image" Target="../media/image412.png"/><Relationship Id="rId185" Type="http://schemas.openxmlformats.org/officeDocument/2006/relationships/image" Target="../media/image420.png"/><Relationship Id="rId4" Type="http://schemas.openxmlformats.org/officeDocument/2006/relationships/customXml" Target="../ink/ink332.xml"/><Relationship Id="rId9" Type="http://schemas.openxmlformats.org/officeDocument/2006/relationships/image" Target="../media/image334.png"/><Relationship Id="rId180" Type="http://schemas.openxmlformats.org/officeDocument/2006/relationships/customXml" Target="../ink/ink421.xml"/><Relationship Id="rId210" Type="http://schemas.openxmlformats.org/officeDocument/2006/relationships/image" Target="../media/image432.png"/><Relationship Id="rId215" Type="http://schemas.openxmlformats.org/officeDocument/2006/relationships/customXml" Target="../ink/ink439.xml"/><Relationship Id="rId26" Type="http://schemas.openxmlformats.org/officeDocument/2006/relationships/customXml" Target="../ink/ink343.xml"/><Relationship Id="rId47" Type="http://schemas.openxmlformats.org/officeDocument/2006/relationships/image" Target="../media/image352.png"/><Relationship Id="rId68" Type="http://schemas.openxmlformats.org/officeDocument/2006/relationships/customXml" Target="../ink/ink364.xml"/><Relationship Id="rId89" Type="http://schemas.openxmlformats.org/officeDocument/2006/relationships/image" Target="../media/image373.png"/><Relationship Id="rId112" Type="http://schemas.openxmlformats.org/officeDocument/2006/relationships/customXml" Target="../ink/ink386.xml"/><Relationship Id="rId133" Type="http://schemas.openxmlformats.org/officeDocument/2006/relationships/customXml" Target="../ink/ink397.xml"/><Relationship Id="rId154" Type="http://schemas.openxmlformats.org/officeDocument/2006/relationships/customXml" Target="../ink/ink408.xml"/><Relationship Id="rId175" Type="http://schemas.openxmlformats.org/officeDocument/2006/relationships/image" Target="../media/image415.png"/><Relationship Id="rId196" Type="http://schemas.openxmlformats.org/officeDocument/2006/relationships/customXml" Target="../ink/ink429.xml"/><Relationship Id="rId200" Type="http://schemas.openxmlformats.org/officeDocument/2006/relationships/customXml" Target="../ink/ink431.xml"/><Relationship Id="rId16" Type="http://schemas.openxmlformats.org/officeDocument/2006/relationships/customXml" Target="../ink/ink338.xml"/><Relationship Id="rId221" Type="http://schemas.openxmlformats.org/officeDocument/2006/relationships/customXml" Target="../ink/ink442.xml"/><Relationship Id="rId37" Type="http://schemas.openxmlformats.org/officeDocument/2006/relationships/image" Target="../media/image347.png"/><Relationship Id="rId58" Type="http://schemas.openxmlformats.org/officeDocument/2006/relationships/customXml" Target="../ink/ink359.xml"/><Relationship Id="rId79" Type="http://schemas.openxmlformats.org/officeDocument/2006/relationships/image" Target="../media/image368.png"/><Relationship Id="rId102" Type="http://schemas.openxmlformats.org/officeDocument/2006/relationships/customXml" Target="../ink/ink381.xml"/><Relationship Id="rId123" Type="http://schemas.openxmlformats.org/officeDocument/2006/relationships/image" Target="../media/image390.png"/><Relationship Id="rId144" Type="http://schemas.openxmlformats.org/officeDocument/2006/relationships/image" Target="../media/image400.png"/><Relationship Id="rId90" Type="http://schemas.openxmlformats.org/officeDocument/2006/relationships/customXml" Target="../ink/ink375.xml"/><Relationship Id="rId165" Type="http://schemas.openxmlformats.org/officeDocument/2006/relationships/image" Target="../media/image410.png"/><Relationship Id="rId186" Type="http://schemas.openxmlformats.org/officeDocument/2006/relationships/customXml" Target="../ink/ink424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3.xml"/><Relationship Id="rId299" Type="http://schemas.openxmlformats.org/officeDocument/2006/relationships/customXml" Target="../ink/ink595.xml"/><Relationship Id="rId671" Type="http://schemas.openxmlformats.org/officeDocument/2006/relationships/customXml" Target="../ink/ink781.xml"/><Relationship Id="rId21" Type="http://schemas.openxmlformats.org/officeDocument/2006/relationships/image" Target="../media/image448.png"/><Relationship Id="rId63" Type="http://schemas.openxmlformats.org/officeDocument/2006/relationships/customXml" Target="../ink/ink476.xml"/><Relationship Id="rId159" Type="http://schemas.openxmlformats.org/officeDocument/2006/relationships/customXml" Target="../ink/ink524.xml"/><Relationship Id="rId324" Type="http://schemas.openxmlformats.org/officeDocument/2006/relationships/image" Target="../media/image597.png"/><Relationship Id="rId366" Type="http://schemas.openxmlformats.org/officeDocument/2006/relationships/image" Target="../media/image618.png"/><Relationship Id="rId531" Type="http://schemas.openxmlformats.org/officeDocument/2006/relationships/customXml" Target="../ink/ink711.xml"/><Relationship Id="rId573" Type="http://schemas.openxmlformats.org/officeDocument/2006/relationships/customXml" Target="../ink/ink732.xml"/><Relationship Id="rId629" Type="http://schemas.openxmlformats.org/officeDocument/2006/relationships/customXml" Target="../ink/ink760.xml"/><Relationship Id="rId170" Type="http://schemas.openxmlformats.org/officeDocument/2006/relationships/image" Target="../media/image521.png"/><Relationship Id="rId226" Type="http://schemas.openxmlformats.org/officeDocument/2006/relationships/image" Target="../media/image549.png"/><Relationship Id="rId433" Type="http://schemas.openxmlformats.org/officeDocument/2006/relationships/customXml" Target="../ink/ink662.xml"/><Relationship Id="rId268" Type="http://schemas.openxmlformats.org/officeDocument/2006/relationships/image" Target="../media/image569.png"/><Relationship Id="rId475" Type="http://schemas.openxmlformats.org/officeDocument/2006/relationships/customXml" Target="../ink/ink683.xml"/><Relationship Id="rId640" Type="http://schemas.openxmlformats.org/officeDocument/2006/relationships/image" Target="../media/image755.png"/><Relationship Id="rId32" Type="http://schemas.openxmlformats.org/officeDocument/2006/relationships/image" Target="../media/image453.png"/><Relationship Id="rId74" Type="http://schemas.openxmlformats.org/officeDocument/2006/relationships/image" Target="../media/image474.png"/><Relationship Id="rId128" Type="http://schemas.openxmlformats.org/officeDocument/2006/relationships/image" Target="../media/image501.png"/><Relationship Id="rId335" Type="http://schemas.openxmlformats.org/officeDocument/2006/relationships/customXml" Target="../ink/ink613.xml"/><Relationship Id="rId377" Type="http://schemas.openxmlformats.org/officeDocument/2006/relationships/customXml" Target="../ink/ink634.xml"/><Relationship Id="rId500" Type="http://schemas.openxmlformats.org/officeDocument/2006/relationships/image" Target="../media/image685.png"/><Relationship Id="rId542" Type="http://schemas.openxmlformats.org/officeDocument/2006/relationships/image" Target="../media/image706.png"/><Relationship Id="rId584" Type="http://schemas.openxmlformats.org/officeDocument/2006/relationships/image" Target="../media/image727.png"/><Relationship Id="rId5" Type="http://schemas.openxmlformats.org/officeDocument/2006/relationships/image" Target="../media/image4400.png"/><Relationship Id="rId181" Type="http://schemas.openxmlformats.org/officeDocument/2006/relationships/customXml" Target="../ink/ink535.xml"/><Relationship Id="rId237" Type="http://schemas.openxmlformats.org/officeDocument/2006/relationships/image" Target="../media/image554.png"/><Relationship Id="rId402" Type="http://schemas.openxmlformats.org/officeDocument/2006/relationships/image" Target="../media/image636.png"/><Relationship Id="rId279" Type="http://schemas.openxmlformats.org/officeDocument/2006/relationships/customXml" Target="../ink/ink585.xml"/><Relationship Id="rId444" Type="http://schemas.openxmlformats.org/officeDocument/2006/relationships/image" Target="../media/image657.png"/><Relationship Id="rId486" Type="http://schemas.openxmlformats.org/officeDocument/2006/relationships/image" Target="../media/image678.png"/><Relationship Id="rId651" Type="http://schemas.openxmlformats.org/officeDocument/2006/relationships/customXml" Target="../ink/ink771.xml"/><Relationship Id="rId43" Type="http://schemas.openxmlformats.org/officeDocument/2006/relationships/customXml" Target="../ink/ink466.xml"/><Relationship Id="rId139" Type="http://schemas.openxmlformats.org/officeDocument/2006/relationships/customXml" Target="../ink/ink514.xml"/><Relationship Id="rId290" Type="http://schemas.openxmlformats.org/officeDocument/2006/relationships/image" Target="../media/image580.png"/><Relationship Id="rId304" Type="http://schemas.openxmlformats.org/officeDocument/2006/relationships/image" Target="../media/image587.png"/><Relationship Id="rId346" Type="http://schemas.openxmlformats.org/officeDocument/2006/relationships/image" Target="../media/image608.png"/><Relationship Id="rId388" Type="http://schemas.openxmlformats.org/officeDocument/2006/relationships/image" Target="../media/image629.png"/><Relationship Id="rId511" Type="http://schemas.openxmlformats.org/officeDocument/2006/relationships/customXml" Target="../ink/ink701.xml"/><Relationship Id="rId553" Type="http://schemas.openxmlformats.org/officeDocument/2006/relationships/customXml" Target="../ink/ink722.xml"/><Relationship Id="rId609" Type="http://schemas.openxmlformats.org/officeDocument/2006/relationships/customXml" Target="../ink/ink750.xml"/><Relationship Id="rId85" Type="http://schemas.openxmlformats.org/officeDocument/2006/relationships/customXml" Target="../ink/ink487.xml"/><Relationship Id="rId150" Type="http://schemas.openxmlformats.org/officeDocument/2006/relationships/image" Target="../media/image81.png"/><Relationship Id="rId192" Type="http://schemas.openxmlformats.org/officeDocument/2006/relationships/image" Target="../media/image532.png"/><Relationship Id="rId206" Type="http://schemas.openxmlformats.org/officeDocument/2006/relationships/image" Target="../media/image539.png"/><Relationship Id="rId413" Type="http://schemas.openxmlformats.org/officeDocument/2006/relationships/customXml" Target="../ink/ink652.xml"/><Relationship Id="rId595" Type="http://schemas.openxmlformats.org/officeDocument/2006/relationships/customXml" Target="../ink/ink743.xml"/><Relationship Id="rId248" Type="http://schemas.openxmlformats.org/officeDocument/2006/relationships/image" Target="../media/image559.png"/><Relationship Id="rId455" Type="http://schemas.openxmlformats.org/officeDocument/2006/relationships/customXml" Target="../ink/ink673.xml"/><Relationship Id="rId497" Type="http://schemas.openxmlformats.org/officeDocument/2006/relationships/customXml" Target="../ink/ink694.xml"/><Relationship Id="rId620" Type="http://schemas.openxmlformats.org/officeDocument/2006/relationships/image" Target="../media/image745.png"/><Relationship Id="rId662" Type="http://schemas.openxmlformats.org/officeDocument/2006/relationships/image" Target="../media/image766.png"/><Relationship Id="rId12" Type="http://schemas.openxmlformats.org/officeDocument/2006/relationships/customXml" Target="../ink/ink450.xml"/><Relationship Id="rId108" Type="http://schemas.openxmlformats.org/officeDocument/2006/relationships/image" Target="../media/image491.png"/><Relationship Id="rId315" Type="http://schemas.openxmlformats.org/officeDocument/2006/relationships/customXml" Target="../ink/ink603.xml"/><Relationship Id="rId357" Type="http://schemas.openxmlformats.org/officeDocument/2006/relationships/customXml" Target="../ink/ink624.xml"/><Relationship Id="rId522" Type="http://schemas.openxmlformats.org/officeDocument/2006/relationships/image" Target="../media/image696.png"/><Relationship Id="rId54" Type="http://schemas.openxmlformats.org/officeDocument/2006/relationships/image" Target="../media/image464.png"/><Relationship Id="rId96" Type="http://schemas.openxmlformats.org/officeDocument/2006/relationships/image" Target="../media/image485.png"/><Relationship Id="rId161" Type="http://schemas.openxmlformats.org/officeDocument/2006/relationships/customXml" Target="../ink/ink525.xml"/><Relationship Id="rId217" Type="http://schemas.openxmlformats.org/officeDocument/2006/relationships/customXml" Target="../ink/ink553.xml"/><Relationship Id="rId399" Type="http://schemas.openxmlformats.org/officeDocument/2006/relationships/customXml" Target="../ink/ink645.xml"/><Relationship Id="rId564" Type="http://schemas.openxmlformats.org/officeDocument/2006/relationships/image" Target="../media/image717.png"/><Relationship Id="rId259" Type="http://schemas.openxmlformats.org/officeDocument/2006/relationships/customXml" Target="../ink/ink575.xml"/><Relationship Id="rId424" Type="http://schemas.openxmlformats.org/officeDocument/2006/relationships/image" Target="../media/image647.png"/><Relationship Id="rId466" Type="http://schemas.openxmlformats.org/officeDocument/2006/relationships/image" Target="../media/image668.png"/><Relationship Id="rId631" Type="http://schemas.openxmlformats.org/officeDocument/2006/relationships/customXml" Target="../ink/ink761.xml"/><Relationship Id="rId23" Type="http://schemas.openxmlformats.org/officeDocument/2006/relationships/image" Target="../media/image449.png"/><Relationship Id="rId119" Type="http://schemas.openxmlformats.org/officeDocument/2006/relationships/customXml" Target="../ink/ink504.xml"/><Relationship Id="rId270" Type="http://schemas.openxmlformats.org/officeDocument/2006/relationships/image" Target="../media/image570.png"/><Relationship Id="rId326" Type="http://schemas.openxmlformats.org/officeDocument/2006/relationships/image" Target="../media/image598.png"/><Relationship Id="rId533" Type="http://schemas.openxmlformats.org/officeDocument/2006/relationships/customXml" Target="../ink/ink712.xml"/><Relationship Id="rId65" Type="http://schemas.openxmlformats.org/officeDocument/2006/relationships/customXml" Target="../ink/ink477.xml"/><Relationship Id="rId130" Type="http://schemas.openxmlformats.org/officeDocument/2006/relationships/image" Target="../media/image502.png"/><Relationship Id="rId368" Type="http://schemas.openxmlformats.org/officeDocument/2006/relationships/image" Target="../media/image619.png"/><Relationship Id="rId575" Type="http://schemas.openxmlformats.org/officeDocument/2006/relationships/customXml" Target="../ink/ink733.xml"/><Relationship Id="rId172" Type="http://schemas.openxmlformats.org/officeDocument/2006/relationships/image" Target="../media/image522.png"/><Relationship Id="rId228" Type="http://schemas.openxmlformats.org/officeDocument/2006/relationships/image" Target="../media/image550.png"/><Relationship Id="rId435" Type="http://schemas.openxmlformats.org/officeDocument/2006/relationships/customXml" Target="../ink/ink663.xml"/><Relationship Id="rId477" Type="http://schemas.openxmlformats.org/officeDocument/2006/relationships/customXml" Target="../ink/ink684.xml"/><Relationship Id="rId600" Type="http://schemas.openxmlformats.org/officeDocument/2006/relationships/image" Target="../media/image735.png"/><Relationship Id="rId642" Type="http://schemas.openxmlformats.org/officeDocument/2006/relationships/image" Target="../media/image756.png"/><Relationship Id="rId281" Type="http://schemas.openxmlformats.org/officeDocument/2006/relationships/customXml" Target="../ink/ink586.xml"/><Relationship Id="rId337" Type="http://schemas.openxmlformats.org/officeDocument/2006/relationships/customXml" Target="../ink/ink614.xml"/><Relationship Id="rId502" Type="http://schemas.openxmlformats.org/officeDocument/2006/relationships/image" Target="../media/image686.png"/><Relationship Id="rId34" Type="http://schemas.openxmlformats.org/officeDocument/2006/relationships/image" Target="../media/image454.png"/><Relationship Id="rId76" Type="http://schemas.openxmlformats.org/officeDocument/2006/relationships/image" Target="../media/image475.png"/><Relationship Id="rId141" Type="http://schemas.openxmlformats.org/officeDocument/2006/relationships/customXml" Target="../ink/ink515.xml"/><Relationship Id="rId379" Type="http://schemas.openxmlformats.org/officeDocument/2006/relationships/customXml" Target="../ink/ink635.xml"/><Relationship Id="rId544" Type="http://schemas.openxmlformats.org/officeDocument/2006/relationships/image" Target="../media/image707.png"/><Relationship Id="rId586" Type="http://schemas.openxmlformats.org/officeDocument/2006/relationships/image" Target="../media/image728.png"/><Relationship Id="rId7" Type="http://schemas.openxmlformats.org/officeDocument/2006/relationships/image" Target="../media/image441.png"/><Relationship Id="rId183" Type="http://schemas.openxmlformats.org/officeDocument/2006/relationships/customXml" Target="../ink/ink536.xml"/><Relationship Id="rId239" Type="http://schemas.openxmlformats.org/officeDocument/2006/relationships/image" Target="../media/image555.png"/><Relationship Id="rId390" Type="http://schemas.openxmlformats.org/officeDocument/2006/relationships/image" Target="../media/image630.png"/><Relationship Id="rId404" Type="http://schemas.openxmlformats.org/officeDocument/2006/relationships/image" Target="../media/image637.png"/><Relationship Id="rId446" Type="http://schemas.openxmlformats.org/officeDocument/2006/relationships/image" Target="../media/image658.png"/><Relationship Id="rId611" Type="http://schemas.openxmlformats.org/officeDocument/2006/relationships/customXml" Target="../ink/ink751.xml"/><Relationship Id="rId653" Type="http://schemas.openxmlformats.org/officeDocument/2006/relationships/customXml" Target="../ink/ink772.xml"/><Relationship Id="rId250" Type="http://schemas.openxmlformats.org/officeDocument/2006/relationships/image" Target="../media/image560.png"/><Relationship Id="rId292" Type="http://schemas.openxmlformats.org/officeDocument/2006/relationships/image" Target="../media/image581.png"/><Relationship Id="rId306" Type="http://schemas.openxmlformats.org/officeDocument/2006/relationships/image" Target="../media/image588.png"/><Relationship Id="rId488" Type="http://schemas.openxmlformats.org/officeDocument/2006/relationships/image" Target="../media/image679.png"/><Relationship Id="rId45" Type="http://schemas.openxmlformats.org/officeDocument/2006/relationships/customXml" Target="../ink/ink467.xml"/><Relationship Id="rId87" Type="http://schemas.openxmlformats.org/officeDocument/2006/relationships/customXml" Target="../ink/ink488.xml"/><Relationship Id="rId110" Type="http://schemas.openxmlformats.org/officeDocument/2006/relationships/image" Target="../media/image492.png"/><Relationship Id="rId348" Type="http://schemas.openxmlformats.org/officeDocument/2006/relationships/image" Target="../media/image609.png"/><Relationship Id="rId513" Type="http://schemas.openxmlformats.org/officeDocument/2006/relationships/customXml" Target="../ink/ink702.xml"/><Relationship Id="rId555" Type="http://schemas.openxmlformats.org/officeDocument/2006/relationships/customXml" Target="../ink/ink723.xml"/><Relationship Id="rId597" Type="http://schemas.openxmlformats.org/officeDocument/2006/relationships/customXml" Target="../ink/ink744.xml"/><Relationship Id="rId152" Type="http://schemas.openxmlformats.org/officeDocument/2006/relationships/image" Target="../media/image512.png"/><Relationship Id="rId194" Type="http://schemas.openxmlformats.org/officeDocument/2006/relationships/image" Target="../media/image533.png"/><Relationship Id="rId208" Type="http://schemas.openxmlformats.org/officeDocument/2006/relationships/image" Target="../media/image540.png"/><Relationship Id="rId415" Type="http://schemas.openxmlformats.org/officeDocument/2006/relationships/customXml" Target="../ink/ink653.xml"/><Relationship Id="rId457" Type="http://schemas.openxmlformats.org/officeDocument/2006/relationships/customXml" Target="../ink/ink674.xml"/><Relationship Id="rId622" Type="http://schemas.openxmlformats.org/officeDocument/2006/relationships/image" Target="../media/image746.png"/><Relationship Id="rId261" Type="http://schemas.openxmlformats.org/officeDocument/2006/relationships/customXml" Target="../ink/ink576.xml"/><Relationship Id="rId499" Type="http://schemas.openxmlformats.org/officeDocument/2006/relationships/customXml" Target="../ink/ink695.xml"/><Relationship Id="rId664" Type="http://schemas.openxmlformats.org/officeDocument/2006/relationships/image" Target="../media/image767.png"/><Relationship Id="rId14" Type="http://schemas.openxmlformats.org/officeDocument/2006/relationships/customXml" Target="../ink/ink451.xml"/><Relationship Id="rId56" Type="http://schemas.openxmlformats.org/officeDocument/2006/relationships/image" Target="../media/image465.png"/><Relationship Id="rId317" Type="http://schemas.openxmlformats.org/officeDocument/2006/relationships/customXml" Target="../ink/ink604.xml"/><Relationship Id="rId359" Type="http://schemas.openxmlformats.org/officeDocument/2006/relationships/customXml" Target="../ink/ink625.xml"/><Relationship Id="rId524" Type="http://schemas.openxmlformats.org/officeDocument/2006/relationships/image" Target="../media/image697.png"/><Relationship Id="rId566" Type="http://schemas.openxmlformats.org/officeDocument/2006/relationships/image" Target="../media/image718.png"/><Relationship Id="rId98" Type="http://schemas.openxmlformats.org/officeDocument/2006/relationships/image" Target="../media/image486.png"/><Relationship Id="rId121" Type="http://schemas.openxmlformats.org/officeDocument/2006/relationships/customXml" Target="../ink/ink505.xml"/><Relationship Id="rId163" Type="http://schemas.openxmlformats.org/officeDocument/2006/relationships/customXml" Target="../ink/ink526.xml"/><Relationship Id="rId219" Type="http://schemas.openxmlformats.org/officeDocument/2006/relationships/customXml" Target="../ink/ink554.xml"/><Relationship Id="rId370" Type="http://schemas.openxmlformats.org/officeDocument/2006/relationships/image" Target="../media/image620.png"/><Relationship Id="rId426" Type="http://schemas.openxmlformats.org/officeDocument/2006/relationships/image" Target="../media/image648.png"/><Relationship Id="rId633" Type="http://schemas.openxmlformats.org/officeDocument/2006/relationships/customXml" Target="../ink/ink762.xml"/><Relationship Id="rId230" Type="http://schemas.openxmlformats.org/officeDocument/2006/relationships/image" Target="../media/image551.png"/><Relationship Id="rId468" Type="http://schemas.openxmlformats.org/officeDocument/2006/relationships/image" Target="../media/image669.png"/><Relationship Id="rId25" Type="http://schemas.openxmlformats.org/officeDocument/2006/relationships/image" Target="../media/image450.png"/><Relationship Id="rId67" Type="http://schemas.openxmlformats.org/officeDocument/2006/relationships/customXml" Target="../ink/ink478.xml"/><Relationship Id="rId272" Type="http://schemas.openxmlformats.org/officeDocument/2006/relationships/image" Target="../media/image571.png"/><Relationship Id="rId328" Type="http://schemas.openxmlformats.org/officeDocument/2006/relationships/image" Target="../media/image599.png"/><Relationship Id="rId535" Type="http://schemas.openxmlformats.org/officeDocument/2006/relationships/customXml" Target="../ink/ink713.xml"/><Relationship Id="rId577" Type="http://schemas.openxmlformats.org/officeDocument/2006/relationships/customXml" Target="../ink/ink734.xml"/><Relationship Id="rId132" Type="http://schemas.openxmlformats.org/officeDocument/2006/relationships/image" Target="../media/image503.png"/><Relationship Id="rId174" Type="http://schemas.openxmlformats.org/officeDocument/2006/relationships/image" Target="../media/image523.png"/><Relationship Id="rId381" Type="http://schemas.openxmlformats.org/officeDocument/2006/relationships/customXml" Target="../ink/ink636.xml"/><Relationship Id="rId602" Type="http://schemas.openxmlformats.org/officeDocument/2006/relationships/image" Target="../media/image736.png"/><Relationship Id="rId241" Type="http://schemas.openxmlformats.org/officeDocument/2006/relationships/image" Target="../media/image556.png"/><Relationship Id="rId437" Type="http://schemas.openxmlformats.org/officeDocument/2006/relationships/customXml" Target="../ink/ink664.xml"/><Relationship Id="rId479" Type="http://schemas.openxmlformats.org/officeDocument/2006/relationships/customXml" Target="../ink/ink685.xml"/><Relationship Id="rId644" Type="http://schemas.openxmlformats.org/officeDocument/2006/relationships/image" Target="../media/image757.png"/><Relationship Id="rId36" Type="http://schemas.openxmlformats.org/officeDocument/2006/relationships/image" Target="../media/image455.png"/><Relationship Id="rId283" Type="http://schemas.openxmlformats.org/officeDocument/2006/relationships/customXml" Target="../ink/ink587.xml"/><Relationship Id="rId339" Type="http://schemas.openxmlformats.org/officeDocument/2006/relationships/customXml" Target="../ink/ink615.xml"/><Relationship Id="rId490" Type="http://schemas.openxmlformats.org/officeDocument/2006/relationships/image" Target="../media/image680.png"/><Relationship Id="rId504" Type="http://schemas.openxmlformats.org/officeDocument/2006/relationships/image" Target="../media/image687.png"/><Relationship Id="rId546" Type="http://schemas.openxmlformats.org/officeDocument/2006/relationships/image" Target="../media/image708.png"/><Relationship Id="rId78" Type="http://schemas.openxmlformats.org/officeDocument/2006/relationships/image" Target="../media/image476.png"/><Relationship Id="rId101" Type="http://schemas.openxmlformats.org/officeDocument/2006/relationships/customXml" Target="../ink/ink495.xml"/><Relationship Id="rId143" Type="http://schemas.openxmlformats.org/officeDocument/2006/relationships/customXml" Target="../ink/ink516.xml"/><Relationship Id="rId185" Type="http://schemas.openxmlformats.org/officeDocument/2006/relationships/customXml" Target="../ink/ink537.xml"/><Relationship Id="rId350" Type="http://schemas.openxmlformats.org/officeDocument/2006/relationships/image" Target="../media/image610.png"/><Relationship Id="rId406" Type="http://schemas.openxmlformats.org/officeDocument/2006/relationships/image" Target="../media/image638.png"/><Relationship Id="rId588" Type="http://schemas.openxmlformats.org/officeDocument/2006/relationships/image" Target="../media/image729.png"/><Relationship Id="rId9" Type="http://schemas.openxmlformats.org/officeDocument/2006/relationships/image" Target="../media/image442.png"/><Relationship Id="rId210" Type="http://schemas.openxmlformats.org/officeDocument/2006/relationships/image" Target="../media/image541.png"/><Relationship Id="rId392" Type="http://schemas.openxmlformats.org/officeDocument/2006/relationships/image" Target="../media/image631.png"/><Relationship Id="rId448" Type="http://schemas.openxmlformats.org/officeDocument/2006/relationships/image" Target="../media/image659.png"/><Relationship Id="rId613" Type="http://schemas.openxmlformats.org/officeDocument/2006/relationships/customXml" Target="../ink/ink752.xml"/><Relationship Id="rId655" Type="http://schemas.openxmlformats.org/officeDocument/2006/relationships/customXml" Target="../ink/ink773.xml"/><Relationship Id="rId252" Type="http://schemas.openxmlformats.org/officeDocument/2006/relationships/image" Target="../media/image561.png"/><Relationship Id="rId294" Type="http://schemas.openxmlformats.org/officeDocument/2006/relationships/image" Target="../media/image582.png"/><Relationship Id="rId308" Type="http://schemas.openxmlformats.org/officeDocument/2006/relationships/image" Target="../media/image589.png"/><Relationship Id="rId515" Type="http://schemas.openxmlformats.org/officeDocument/2006/relationships/customXml" Target="../ink/ink703.xml"/><Relationship Id="rId47" Type="http://schemas.openxmlformats.org/officeDocument/2006/relationships/customXml" Target="../ink/ink468.xml"/><Relationship Id="rId89" Type="http://schemas.openxmlformats.org/officeDocument/2006/relationships/customXml" Target="../ink/ink489.xml"/><Relationship Id="rId112" Type="http://schemas.openxmlformats.org/officeDocument/2006/relationships/image" Target="../media/image493.png"/><Relationship Id="rId154" Type="http://schemas.openxmlformats.org/officeDocument/2006/relationships/image" Target="../media/image513.png"/><Relationship Id="rId361" Type="http://schemas.openxmlformats.org/officeDocument/2006/relationships/customXml" Target="../ink/ink626.xml"/><Relationship Id="rId557" Type="http://schemas.openxmlformats.org/officeDocument/2006/relationships/customXml" Target="../ink/ink724.xml"/><Relationship Id="rId599" Type="http://schemas.openxmlformats.org/officeDocument/2006/relationships/customXml" Target="../ink/ink745.xml"/><Relationship Id="rId196" Type="http://schemas.openxmlformats.org/officeDocument/2006/relationships/image" Target="../media/image534.png"/><Relationship Id="rId417" Type="http://schemas.openxmlformats.org/officeDocument/2006/relationships/customXml" Target="../ink/ink654.xml"/><Relationship Id="rId459" Type="http://schemas.openxmlformats.org/officeDocument/2006/relationships/customXml" Target="../ink/ink675.xml"/><Relationship Id="rId624" Type="http://schemas.openxmlformats.org/officeDocument/2006/relationships/image" Target="../media/image747.png"/><Relationship Id="rId666" Type="http://schemas.openxmlformats.org/officeDocument/2006/relationships/image" Target="../media/image768.png"/><Relationship Id="rId16" Type="http://schemas.openxmlformats.org/officeDocument/2006/relationships/customXml" Target="../ink/ink452.xml"/><Relationship Id="rId221" Type="http://schemas.openxmlformats.org/officeDocument/2006/relationships/customXml" Target="../ink/ink555.xml"/><Relationship Id="rId263" Type="http://schemas.openxmlformats.org/officeDocument/2006/relationships/customXml" Target="../ink/ink577.xml"/><Relationship Id="rId319" Type="http://schemas.openxmlformats.org/officeDocument/2006/relationships/customXml" Target="../ink/ink605.xml"/><Relationship Id="rId470" Type="http://schemas.openxmlformats.org/officeDocument/2006/relationships/image" Target="../media/image670.png"/><Relationship Id="rId526" Type="http://schemas.openxmlformats.org/officeDocument/2006/relationships/image" Target="../media/image698.png"/><Relationship Id="rId58" Type="http://schemas.openxmlformats.org/officeDocument/2006/relationships/image" Target="../media/image466.png"/><Relationship Id="rId123" Type="http://schemas.openxmlformats.org/officeDocument/2006/relationships/customXml" Target="../ink/ink506.xml"/><Relationship Id="rId330" Type="http://schemas.openxmlformats.org/officeDocument/2006/relationships/image" Target="../media/image600.png"/><Relationship Id="rId568" Type="http://schemas.openxmlformats.org/officeDocument/2006/relationships/image" Target="../media/image719.png"/><Relationship Id="rId165" Type="http://schemas.openxmlformats.org/officeDocument/2006/relationships/customXml" Target="../ink/ink527.xml"/><Relationship Id="rId372" Type="http://schemas.openxmlformats.org/officeDocument/2006/relationships/image" Target="../media/image621.png"/><Relationship Id="rId428" Type="http://schemas.openxmlformats.org/officeDocument/2006/relationships/image" Target="../media/image649.png"/><Relationship Id="rId635" Type="http://schemas.openxmlformats.org/officeDocument/2006/relationships/customXml" Target="../ink/ink763.xml"/><Relationship Id="rId232" Type="http://schemas.openxmlformats.org/officeDocument/2006/relationships/image" Target="../media/image552.png"/><Relationship Id="rId274" Type="http://schemas.openxmlformats.org/officeDocument/2006/relationships/image" Target="../media/image572.png"/><Relationship Id="rId481" Type="http://schemas.openxmlformats.org/officeDocument/2006/relationships/customXml" Target="../ink/ink686.xml"/><Relationship Id="rId27" Type="http://schemas.openxmlformats.org/officeDocument/2006/relationships/image" Target="../media/image451.png"/><Relationship Id="rId69" Type="http://schemas.openxmlformats.org/officeDocument/2006/relationships/customXml" Target="../ink/ink479.xml"/><Relationship Id="rId134" Type="http://schemas.openxmlformats.org/officeDocument/2006/relationships/image" Target="../media/image504.png"/><Relationship Id="rId537" Type="http://schemas.openxmlformats.org/officeDocument/2006/relationships/customXml" Target="../ink/ink714.xml"/><Relationship Id="rId579" Type="http://schemas.openxmlformats.org/officeDocument/2006/relationships/customXml" Target="../ink/ink735.xml"/><Relationship Id="rId80" Type="http://schemas.openxmlformats.org/officeDocument/2006/relationships/image" Target="../media/image477.png"/><Relationship Id="rId176" Type="http://schemas.openxmlformats.org/officeDocument/2006/relationships/image" Target="../media/image524.png"/><Relationship Id="rId341" Type="http://schemas.openxmlformats.org/officeDocument/2006/relationships/customXml" Target="../ink/ink616.xml"/><Relationship Id="rId383" Type="http://schemas.openxmlformats.org/officeDocument/2006/relationships/customXml" Target="../ink/ink637.xml"/><Relationship Id="rId439" Type="http://schemas.openxmlformats.org/officeDocument/2006/relationships/customXml" Target="../ink/ink665.xml"/><Relationship Id="rId590" Type="http://schemas.openxmlformats.org/officeDocument/2006/relationships/image" Target="../media/image730.png"/><Relationship Id="rId604" Type="http://schemas.openxmlformats.org/officeDocument/2006/relationships/image" Target="../media/image737.png"/><Relationship Id="rId646" Type="http://schemas.openxmlformats.org/officeDocument/2006/relationships/image" Target="../media/image758.png"/><Relationship Id="rId201" Type="http://schemas.openxmlformats.org/officeDocument/2006/relationships/customXml" Target="../ink/ink545.xml"/><Relationship Id="rId243" Type="http://schemas.openxmlformats.org/officeDocument/2006/relationships/customXml" Target="../ink/ink567.xml"/><Relationship Id="rId285" Type="http://schemas.openxmlformats.org/officeDocument/2006/relationships/customXml" Target="../ink/ink588.xml"/><Relationship Id="rId450" Type="http://schemas.openxmlformats.org/officeDocument/2006/relationships/image" Target="../media/image660.png"/><Relationship Id="rId506" Type="http://schemas.openxmlformats.org/officeDocument/2006/relationships/image" Target="../media/image688.png"/><Relationship Id="rId38" Type="http://schemas.openxmlformats.org/officeDocument/2006/relationships/image" Target="../media/image456.png"/><Relationship Id="rId103" Type="http://schemas.openxmlformats.org/officeDocument/2006/relationships/customXml" Target="../ink/ink496.xml"/><Relationship Id="rId310" Type="http://schemas.openxmlformats.org/officeDocument/2006/relationships/image" Target="../media/image590.png"/><Relationship Id="rId492" Type="http://schemas.openxmlformats.org/officeDocument/2006/relationships/image" Target="../media/image681.png"/><Relationship Id="rId548" Type="http://schemas.openxmlformats.org/officeDocument/2006/relationships/image" Target="../media/image709.png"/><Relationship Id="rId91" Type="http://schemas.openxmlformats.org/officeDocument/2006/relationships/customXml" Target="../ink/ink490.xml"/><Relationship Id="rId145" Type="http://schemas.openxmlformats.org/officeDocument/2006/relationships/customXml" Target="../ink/ink517.xml"/><Relationship Id="rId187" Type="http://schemas.openxmlformats.org/officeDocument/2006/relationships/customXml" Target="../ink/ink538.xml"/><Relationship Id="rId352" Type="http://schemas.openxmlformats.org/officeDocument/2006/relationships/image" Target="../media/image611.png"/><Relationship Id="rId394" Type="http://schemas.openxmlformats.org/officeDocument/2006/relationships/image" Target="../media/image632.png"/><Relationship Id="rId408" Type="http://schemas.openxmlformats.org/officeDocument/2006/relationships/image" Target="../media/image639.png"/><Relationship Id="rId615" Type="http://schemas.openxmlformats.org/officeDocument/2006/relationships/customXml" Target="../ink/ink753.xml"/><Relationship Id="rId212" Type="http://schemas.openxmlformats.org/officeDocument/2006/relationships/image" Target="../media/image542.png"/><Relationship Id="rId254" Type="http://schemas.openxmlformats.org/officeDocument/2006/relationships/image" Target="../media/image562.png"/><Relationship Id="rId657" Type="http://schemas.openxmlformats.org/officeDocument/2006/relationships/customXml" Target="../ink/ink774.xml"/><Relationship Id="rId49" Type="http://schemas.openxmlformats.org/officeDocument/2006/relationships/customXml" Target="../ink/ink469.xml"/><Relationship Id="rId114" Type="http://schemas.openxmlformats.org/officeDocument/2006/relationships/image" Target="../media/image494.png"/><Relationship Id="rId296" Type="http://schemas.openxmlformats.org/officeDocument/2006/relationships/image" Target="../media/image583.png"/><Relationship Id="rId461" Type="http://schemas.openxmlformats.org/officeDocument/2006/relationships/customXml" Target="../ink/ink676.xml"/><Relationship Id="rId517" Type="http://schemas.openxmlformats.org/officeDocument/2006/relationships/customXml" Target="../ink/ink704.xml"/><Relationship Id="rId559" Type="http://schemas.openxmlformats.org/officeDocument/2006/relationships/customXml" Target="../ink/ink725.xml"/><Relationship Id="rId60" Type="http://schemas.openxmlformats.org/officeDocument/2006/relationships/image" Target="../media/image467.png"/><Relationship Id="rId156" Type="http://schemas.openxmlformats.org/officeDocument/2006/relationships/image" Target="../media/image514.png"/><Relationship Id="rId198" Type="http://schemas.openxmlformats.org/officeDocument/2006/relationships/image" Target="../media/image535.png"/><Relationship Id="rId321" Type="http://schemas.openxmlformats.org/officeDocument/2006/relationships/customXml" Target="../ink/ink606.xml"/><Relationship Id="rId363" Type="http://schemas.openxmlformats.org/officeDocument/2006/relationships/customXml" Target="../ink/ink627.xml"/><Relationship Id="rId419" Type="http://schemas.openxmlformats.org/officeDocument/2006/relationships/customXml" Target="../ink/ink655.xml"/><Relationship Id="rId570" Type="http://schemas.openxmlformats.org/officeDocument/2006/relationships/image" Target="../media/image720.png"/><Relationship Id="rId626" Type="http://schemas.openxmlformats.org/officeDocument/2006/relationships/image" Target="../media/image748.png"/><Relationship Id="rId223" Type="http://schemas.openxmlformats.org/officeDocument/2006/relationships/customXml" Target="../ink/ink556.xml"/><Relationship Id="rId430" Type="http://schemas.openxmlformats.org/officeDocument/2006/relationships/image" Target="../media/image650.png"/><Relationship Id="rId668" Type="http://schemas.openxmlformats.org/officeDocument/2006/relationships/image" Target="../media/image769.png"/><Relationship Id="rId18" Type="http://schemas.openxmlformats.org/officeDocument/2006/relationships/customXml" Target="../ink/ink453.xml"/><Relationship Id="rId39" Type="http://schemas.openxmlformats.org/officeDocument/2006/relationships/customXml" Target="../ink/ink464.xml"/><Relationship Id="rId265" Type="http://schemas.openxmlformats.org/officeDocument/2006/relationships/customXml" Target="../ink/ink578.xml"/><Relationship Id="rId286" Type="http://schemas.openxmlformats.org/officeDocument/2006/relationships/image" Target="../media/image578.png"/><Relationship Id="rId451" Type="http://schemas.openxmlformats.org/officeDocument/2006/relationships/customXml" Target="../ink/ink671.xml"/><Relationship Id="rId472" Type="http://schemas.openxmlformats.org/officeDocument/2006/relationships/image" Target="../media/image671.png"/><Relationship Id="rId493" Type="http://schemas.openxmlformats.org/officeDocument/2006/relationships/customXml" Target="../ink/ink692.xml"/><Relationship Id="rId507" Type="http://schemas.openxmlformats.org/officeDocument/2006/relationships/customXml" Target="../ink/ink699.xml"/><Relationship Id="rId528" Type="http://schemas.openxmlformats.org/officeDocument/2006/relationships/image" Target="../media/image699.png"/><Relationship Id="rId549" Type="http://schemas.openxmlformats.org/officeDocument/2006/relationships/customXml" Target="../ink/ink720.xml"/><Relationship Id="rId50" Type="http://schemas.openxmlformats.org/officeDocument/2006/relationships/image" Target="../media/image462.png"/><Relationship Id="rId104" Type="http://schemas.openxmlformats.org/officeDocument/2006/relationships/image" Target="../media/image489.png"/><Relationship Id="rId125" Type="http://schemas.openxmlformats.org/officeDocument/2006/relationships/customXml" Target="../ink/ink507.xml"/><Relationship Id="rId146" Type="http://schemas.openxmlformats.org/officeDocument/2006/relationships/image" Target="../media/image510.png"/><Relationship Id="rId167" Type="http://schemas.openxmlformats.org/officeDocument/2006/relationships/customXml" Target="../ink/ink528.xml"/><Relationship Id="rId188" Type="http://schemas.openxmlformats.org/officeDocument/2006/relationships/image" Target="../media/image530.png"/><Relationship Id="rId311" Type="http://schemas.openxmlformats.org/officeDocument/2006/relationships/customXml" Target="../ink/ink601.xml"/><Relationship Id="rId332" Type="http://schemas.openxmlformats.org/officeDocument/2006/relationships/image" Target="../media/image601.png"/><Relationship Id="rId353" Type="http://schemas.openxmlformats.org/officeDocument/2006/relationships/customXml" Target="../ink/ink622.xml"/><Relationship Id="rId374" Type="http://schemas.openxmlformats.org/officeDocument/2006/relationships/image" Target="../media/image622.png"/><Relationship Id="rId395" Type="http://schemas.openxmlformats.org/officeDocument/2006/relationships/customXml" Target="../ink/ink643.xml"/><Relationship Id="rId409" Type="http://schemas.openxmlformats.org/officeDocument/2006/relationships/customXml" Target="../ink/ink650.xml"/><Relationship Id="rId560" Type="http://schemas.openxmlformats.org/officeDocument/2006/relationships/image" Target="../media/image715.png"/><Relationship Id="rId581" Type="http://schemas.openxmlformats.org/officeDocument/2006/relationships/customXml" Target="../ink/ink736.xml"/><Relationship Id="rId71" Type="http://schemas.openxmlformats.org/officeDocument/2006/relationships/customXml" Target="../ink/ink480.xml"/><Relationship Id="rId92" Type="http://schemas.openxmlformats.org/officeDocument/2006/relationships/image" Target="../media/image483.png"/><Relationship Id="rId213" Type="http://schemas.openxmlformats.org/officeDocument/2006/relationships/customXml" Target="../ink/ink551.xml"/><Relationship Id="rId234" Type="http://schemas.openxmlformats.org/officeDocument/2006/relationships/customXml" Target="../ink/ink562.xml"/><Relationship Id="rId420" Type="http://schemas.openxmlformats.org/officeDocument/2006/relationships/image" Target="../media/image645.png"/><Relationship Id="rId616" Type="http://schemas.openxmlformats.org/officeDocument/2006/relationships/image" Target="../media/image743.png"/><Relationship Id="rId637" Type="http://schemas.openxmlformats.org/officeDocument/2006/relationships/customXml" Target="../ink/ink764.xml"/><Relationship Id="rId658" Type="http://schemas.openxmlformats.org/officeDocument/2006/relationships/image" Target="../media/image764.png"/><Relationship Id="rId2" Type="http://schemas.openxmlformats.org/officeDocument/2006/relationships/customXml" Target="../ink/ink445.xml"/><Relationship Id="rId29" Type="http://schemas.openxmlformats.org/officeDocument/2006/relationships/customXml" Target="../ink/ink459.xml"/><Relationship Id="rId255" Type="http://schemas.openxmlformats.org/officeDocument/2006/relationships/customXml" Target="../ink/ink573.xml"/><Relationship Id="rId276" Type="http://schemas.openxmlformats.org/officeDocument/2006/relationships/image" Target="../media/image573.png"/><Relationship Id="rId297" Type="http://schemas.openxmlformats.org/officeDocument/2006/relationships/customXml" Target="../ink/ink594.xml"/><Relationship Id="rId441" Type="http://schemas.openxmlformats.org/officeDocument/2006/relationships/customXml" Target="../ink/ink666.xml"/><Relationship Id="rId462" Type="http://schemas.openxmlformats.org/officeDocument/2006/relationships/image" Target="../media/image666.png"/><Relationship Id="rId483" Type="http://schemas.openxmlformats.org/officeDocument/2006/relationships/customXml" Target="../ink/ink687.xml"/><Relationship Id="rId518" Type="http://schemas.openxmlformats.org/officeDocument/2006/relationships/image" Target="../media/image694.png"/><Relationship Id="rId539" Type="http://schemas.openxmlformats.org/officeDocument/2006/relationships/customXml" Target="../ink/ink715.xml"/><Relationship Id="rId40" Type="http://schemas.openxmlformats.org/officeDocument/2006/relationships/image" Target="../media/image457.png"/><Relationship Id="rId115" Type="http://schemas.openxmlformats.org/officeDocument/2006/relationships/customXml" Target="../ink/ink502.xml"/><Relationship Id="rId136" Type="http://schemas.openxmlformats.org/officeDocument/2006/relationships/image" Target="../media/image505.png"/><Relationship Id="rId157" Type="http://schemas.openxmlformats.org/officeDocument/2006/relationships/customXml" Target="../ink/ink523.xml"/><Relationship Id="rId178" Type="http://schemas.openxmlformats.org/officeDocument/2006/relationships/image" Target="../media/image525.png"/><Relationship Id="rId301" Type="http://schemas.openxmlformats.org/officeDocument/2006/relationships/customXml" Target="../ink/ink596.xml"/><Relationship Id="rId322" Type="http://schemas.openxmlformats.org/officeDocument/2006/relationships/image" Target="../media/image596.png"/><Relationship Id="rId343" Type="http://schemas.openxmlformats.org/officeDocument/2006/relationships/customXml" Target="../ink/ink617.xml"/><Relationship Id="rId364" Type="http://schemas.openxmlformats.org/officeDocument/2006/relationships/image" Target="../media/image617.png"/><Relationship Id="rId550" Type="http://schemas.openxmlformats.org/officeDocument/2006/relationships/image" Target="../media/image710.png"/><Relationship Id="rId61" Type="http://schemas.openxmlformats.org/officeDocument/2006/relationships/customXml" Target="../ink/ink475.xml"/><Relationship Id="rId82" Type="http://schemas.openxmlformats.org/officeDocument/2006/relationships/image" Target="../media/image478.png"/><Relationship Id="rId199" Type="http://schemas.openxmlformats.org/officeDocument/2006/relationships/customXml" Target="../ink/ink544.xml"/><Relationship Id="rId203" Type="http://schemas.openxmlformats.org/officeDocument/2006/relationships/customXml" Target="../ink/ink546.xml"/><Relationship Id="rId385" Type="http://schemas.openxmlformats.org/officeDocument/2006/relationships/customXml" Target="../ink/ink638.xml"/><Relationship Id="rId571" Type="http://schemas.openxmlformats.org/officeDocument/2006/relationships/customXml" Target="../ink/ink731.xml"/><Relationship Id="rId592" Type="http://schemas.openxmlformats.org/officeDocument/2006/relationships/image" Target="../media/image731.png"/><Relationship Id="rId606" Type="http://schemas.openxmlformats.org/officeDocument/2006/relationships/image" Target="../media/image738.png"/><Relationship Id="rId627" Type="http://schemas.openxmlformats.org/officeDocument/2006/relationships/customXml" Target="../ink/ink759.xml"/><Relationship Id="rId648" Type="http://schemas.openxmlformats.org/officeDocument/2006/relationships/image" Target="../media/image759.png"/><Relationship Id="rId669" Type="http://schemas.openxmlformats.org/officeDocument/2006/relationships/customXml" Target="../ink/ink780.xml"/><Relationship Id="rId19" Type="http://schemas.openxmlformats.org/officeDocument/2006/relationships/image" Target="../media/image447.png"/><Relationship Id="rId224" Type="http://schemas.openxmlformats.org/officeDocument/2006/relationships/image" Target="../media/image548.png"/><Relationship Id="rId245" Type="http://schemas.openxmlformats.org/officeDocument/2006/relationships/customXml" Target="../ink/ink568.xml"/><Relationship Id="rId266" Type="http://schemas.openxmlformats.org/officeDocument/2006/relationships/image" Target="../media/image568.png"/><Relationship Id="rId287" Type="http://schemas.openxmlformats.org/officeDocument/2006/relationships/customXml" Target="../ink/ink589.xml"/><Relationship Id="rId410" Type="http://schemas.openxmlformats.org/officeDocument/2006/relationships/image" Target="../media/image640.png"/><Relationship Id="rId431" Type="http://schemas.openxmlformats.org/officeDocument/2006/relationships/customXml" Target="../ink/ink661.xml"/><Relationship Id="rId452" Type="http://schemas.openxmlformats.org/officeDocument/2006/relationships/image" Target="../media/image661.png"/><Relationship Id="rId473" Type="http://schemas.openxmlformats.org/officeDocument/2006/relationships/customXml" Target="../ink/ink682.xml"/><Relationship Id="rId494" Type="http://schemas.openxmlformats.org/officeDocument/2006/relationships/image" Target="../media/image682.png"/><Relationship Id="rId508" Type="http://schemas.openxmlformats.org/officeDocument/2006/relationships/image" Target="../media/image689.png"/><Relationship Id="rId529" Type="http://schemas.openxmlformats.org/officeDocument/2006/relationships/customXml" Target="../ink/ink710.xml"/><Relationship Id="rId30" Type="http://schemas.openxmlformats.org/officeDocument/2006/relationships/image" Target="../media/image452.png"/><Relationship Id="rId105" Type="http://schemas.openxmlformats.org/officeDocument/2006/relationships/customXml" Target="../ink/ink497.xml"/><Relationship Id="rId126" Type="http://schemas.openxmlformats.org/officeDocument/2006/relationships/image" Target="../media/image500.png"/><Relationship Id="rId147" Type="http://schemas.openxmlformats.org/officeDocument/2006/relationships/customXml" Target="../ink/ink518.xml"/><Relationship Id="rId168" Type="http://schemas.openxmlformats.org/officeDocument/2006/relationships/image" Target="../media/image520.png"/><Relationship Id="rId312" Type="http://schemas.openxmlformats.org/officeDocument/2006/relationships/image" Target="../media/image591.png"/><Relationship Id="rId333" Type="http://schemas.openxmlformats.org/officeDocument/2006/relationships/customXml" Target="../ink/ink612.xml"/><Relationship Id="rId354" Type="http://schemas.openxmlformats.org/officeDocument/2006/relationships/image" Target="../media/image612.png"/><Relationship Id="rId540" Type="http://schemas.openxmlformats.org/officeDocument/2006/relationships/image" Target="../media/image705.png"/><Relationship Id="rId51" Type="http://schemas.openxmlformats.org/officeDocument/2006/relationships/customXml" Target="../ink/ink470.xml"/><Relationship Id="rId72" Type="http://schemas.openxmlformats.org/officeDocument/2006/relationships/image" Target="../media/image473.png"/><Relationship Id="rId93" Type="http://schemas.openxmlformats.org/officeDocument/2006/relationships/customXml" Target="../ink/ink491.xml"/><Relationship Id="rId189" Type="http://schemas.openxmlformats.org/officeDocument/2006/relationships/customXml" Target="../ink/ink539.xml"/><Relationship Id="rId375" Type="http://schemas.openxmlformats.org/officeDocument/2006/relationships/customXml" Target="../ink/ink633.xml"/><Relationship Id="rId396" Type="http://schemas.openxmlformats.org/officeDocument/2006/relationships/image" Target="../media/image633.png"/><Relationship Id="rId561" Type="http://schemas.openxmlformats.org/officeDocument/2006/relationships/customXml" Target="../ink/ink726.xml"/><Relationship Id="rId582" Type="http://schemas.openxmlformats.org/officeDocument/2006/relationships/image" Target="../media/image726.png"/><Relationship Id="rId617" Type="http://schemas.openxmlformats.org/officeDocument/2006/relationships/customXml" Target="../ink/ink754.xml"/><Relationship Id="rId638" Type="http://schemas.openxmlformats.org/officeDocument/2006/relationships/image" Target="../media/image754.png"/><Relationship Id="rId659" Type="http://schemas.openxmlformats.org/officeDocument/2006/relationships/customXml" Target="../ink/ink775.xml"/><Relationship Id="rId3" Type="http://schemas.openxmlformats.org/officeDocument/2006/relationships/image" Target="../media/image225.png"/><Relationship Id="rId214" Type="http://schemas.openxmlformats.org/officeDocument/2006/relationships/image" Target="../media/image543.png"/><Relationship Id="rId235" Type="http://schemas.openxmlformats.org/officeDocument/2006/relationships/image" Target="../media/image553.png"/><Relationship Id="rId256" Type="http://schemas.openxmlformats.org/officeDocument/2006/relationships/image" Target="../media/image563.png"/><Relationship Id="rId277" Type="http://schemas.openxmlformats.org/officeDocument/2006/relationships/customXml" Target="../ink/ink584.xml"/><Relationship Id="rId298" Type="http://schemas.openxmlformats.org/officeDocument/2006/relationships/image" Target="../media/image584.png"/><Relationship Id="rId400" Type="http://schemas.openxmlformats.org/officeDocument/2006/relationships/image" Target="../media/image635.png"/><Relationship Id="rId421" Type="http://schemas.openxmlformats.org/officeDocument/2006/relationships/customXml" Target="../ink/ink656.xml"/><Relationship Id="rId442" Type="http://schemas.openxmlformats.org/officeDocument/2006/relationships/image" Target="../media/image656.png"/><Relationship Id="rId463" Type="http://schemas.openxmlformats.org/officeDocument/2006/relationships/customXml" Target="../ink/ink677.xml"/><Relationship Id="rId484" Type="http://schemas.openxmlformats.org/officeDocument/2006/relationships/image" Target="../media/image677.png"/><Relationship Id="rId519" Type="http://schemas.openxmlformats.org/officeDocument/2006/relationships/customXml" Target="../ink/ink705.xml"/><Relationship Id="rId670" Type="http://schemas.openxmlformats.org/officeDocument/2006/relationships/image" Target="../media/image770.png"/><Relationship Id="rId116" Type="http://schemas.openxmlformats.org/officeDocument/2006/relationships/image" Target="../media/image495.png"/><Relationship Id="rId137" Type="http://schemas.openxmlformats.org/officeDocument/2006/relationships/customXml" Target="../ink/ink513.xml"/><Relationship Id="rId158" Type="http://schemas.openxmlformats.org/officeDocument/2006/relationships/image" Target="../media/image515.png"/><Relationship Id="rId302" Type="http://schemas.openxmlformats.org/officeDocument/2006/relationships/image" Target="../media/image586.png"/><Relationship Id="rId323" Type="http://schemas.openxmlformats.org/officeDocument/2006/relationships/customXml" Target="../ink/ink607.xml"/><Relationship Id="rId344" Type="http://schemas.openxmlformats.org/officeDocument/2006/relationships/image" Target="../media/image607.png"/><Relationship Id="rId530" Type="http://schemas.openxmlformats.org/officeDocument/2006/relationships/image" Target="../media/image700.png"/><Relationship Id="rId20" Type="http://schemas.openxmlformats.org/officeDocument/2006/relationships/customXml" Target="../ink/ink454.xml"/><Relationship Id="rId41" Type="http://schemas.openxmlformats.org/officeDocument/2006/relationships/customXml" Target="../ink/ink465.xml"/><Relationship Id="rId62" Type="http://schemas.openxmlformats.org/officeDocument/2006/relationships/image" Target="../media/image468.png"/><Relationship Id="rId83" Type="http://schemas.openxmlformats.org/officeDocument/2006/relationships/customXml" Target="../ink/ink486.xml"/><Relationship Id="rId179" Type="http://schemas.openxmlformats.org/officeDocument/2006/relationships/customXml" Target="../ink/ink534.xml"/><Relationship Id="rId365" Type="http://schemas.openxmlformats.org/officeDocument/2006/relationships/customXml" Target="../ink/ink628.xml"/><Relationship Id="rId386" Type="http://schemas.openxmlformats.org/officeDocument/2006/relationships/image" Target="../media/image628.png"/><Relationship Id="rId551" Type="http://schemas.openxmlformats.org/officeDocument/2006/relationships/customXml" Target="../ink/ink721.xml"/><Relationship Id="rId572" Type="http://schemas.openxmlformats.org/officeDocument/2006/relationships/image" Target="../media/image721.png"/><Relationship Id="rId593" Type="http://schemas.openxmlformats.org/officeDocument/2006/relationships/customXml" Target="../ink/ink742.xml"/><Relationship Id="rId607" Type="http://schemas.openxmlformats.org/officeDocument/2006/relationships/customXml" Target="../ink/ink749.xml"/><Relationship Id="rId628" Type="http://schemas.openxmlformats.org/officeDocument/2006/relationships/image" Target="../media/image749.png"/><Relationship Id="rId649" Type="http://schemas.openxmlformats.org/officeDocument/2006/relationships/customXml" Target="../ink/ink770.xml"/><Relationship Id="rId190" Type="http://schemas.openxmlformats.org/officeDocument/2006/relationships/image" Target="../media/image531.png"/><Relationship Id="rId204" Type="http://schemas.openxmlformats.org/officeDocument/2006/relationships/image" Target="../media/image538.png"/><Relationship Id="rId225" Type="http://schemas.openxmlformats.org/officeDocument/2006/relationships/customXml" Target="../ink/ink557.xml"/><Relationship Id="rId246" Type="http://schemas.openxmlformats.org/officeDocument/2006/relationships/image" Target="../media/image558.png"/><Relationship Id="rId267" Type="http://schemas.openxmlformats.org/officeDocument/2006/relationships/customXml" Target="../ink/ink579.xml"/><Relationship Id="rId288" Type="http://schemas.openxmlformats.org/officeDocument/2006/relationships/image" Target="../media/image579.png"/><Relationship Id="rId411" Type="http://schemas.openxmlformats.org/officeDocument/2006/relationships/customXml" Target="../ink/ink651.xml"/><Relationship Id="rId432" Type="http://schemas.openxmlformats.org/officeDocument/2006/relationships/image" Target="../media/image651.png"/><Relationship Id="rId453" Type="http://schemas.openxmlformats.org/officeDocument/2006/relationships/customXml" Target="../ink/ink672.xml"/><Relationship Id="rId474" Type="http://schemas.openxmlformats.org/officeDocument/2006/relationships/image" Target="../media/image672.png"/><Relationship Id="rId509" Type="http://schemas.openxmlformats.org/officeDocument/2006/relationships/customXml" Target="../ink/ink700.xml"/><Relationship Id="rId660" Type="http://schemas.openxmlformats.org/officeDocument/2006/relationships/image" Target="../media/image765.png"/><Relationship Id="rId106" Type="http://schemas.openxmlformats.org/officeDocument/2006/relationships/image" Target="../media/image490.png"/><Relationship Id="rId127" Type="http://schemas.openxmlformats.org/officeDocument/2006/relationships/customXml" Target="../ink/ink508.xml"/><Relationship Id="rId313" Type="http://schemas.openxmlformats.org/officeDocument/2006/relationships/customXml" Target="../ink/ink602.xml"/><Relationship Id="rId495" Type="http://schemas.openxmlformats.org/officeDocument/2006/relationships/customXml" Target="../ink/ink693.xml"/><Relationship Id="rId10" Type="http://schemas.openxmlformats.org/officeDocument/2006/relationships/customXml" Target="../ink/ink449.xml"/><Relationship Id="rId31" Type="http://schemas.openxmlformats.org/officeDocument/2006/relationships/customXml" Target="../ink/ink460.xml"/><Relationship Id="rId52" Type="http://schemas.openxmlformats.org/officeDocument/2006/relationships/image" Target="../media/image463.png"/><Relationship Id="rId73" Type="http://schemas.openxmlformats.org/officeDocument/2006/relationships/customXml" Target="../ink/ink481.xml"/><Relationship Id="rId94" Type="http://schemas.openxmlformats.org/officeDocument/2006/relationships/image" Target="../media/image484.png"/><Relationship Id="rId148" Type="http://schemas.openxmlformats.org/officeDocument/2006/relationships/image" Target="../media/image511.png"/><Relationship Id="rId169" Type="http://schemas.openxmlformats.org/officeDocument/2006/relationships/customXml" Target="../ink/ink529.xml"/><Relationship Id="rId334" Type="http://schemas.openxmlformats.org/officeDocument/2006/relationships/image" Target="../media/image602.png"/><Relationship Id="rId355" Type="http://schemas.openxmlformats.org/officeDocument/2006/relationships/customXml" Target="../ink/ink623.xml"/><Relationship Id="rId376" Type="http://schemas.openxmlformats.org/officeDocument/2006/relationships/image" Target="../media/image623.png"/><Relationship Id="rId397" Type="http://schemas.openxmlformats.org/officeDocument/2006/relationships/customXml" Target="../ink/ink644.xml"/><Relationship Id="rId520" Type="http://schemas.openxmlformats.org/officeDocument/2006/relationships/image" Target="../media/image695.png"/><Relationship Id="rId541" Type="http://schemas.openxmlformats.org/officeDocument/2006/relationships/customXml" Target="../ink/ink716.xml"/><Relationship Id="rId562" Type="http://schemas.openxmlformats.org/officeDocument/2006/relationships/image" Target="../media/image716.png"/><Relationship Id="rId583" Type="http://schemas.openxmlformats.org/officeDocument/2006/relationships/customXml" Target="../ink/ink737.xml"/><Relationship Id="rId618" Type="http://schemas.openxmlformats.org/officeDocument/2006/relationships/image" Target="../media/image744.png"/><Relationship Id="rId639" Type="http://schemas.openxmlformats.org/officeDocument/2006/relationships/customXml" Target="../ink/ink765.xml"/><Relationship Id="rId4" Type="http://schemas.openxmlformats.org/officeDocument/2006/relationships/customXml" Target="../ink/ink446.xml"/><Relationship Id="rId180" Type="http://schemas.openxmlformats.org/officeDocument/2006/relationships/image" Target="../media/image526.png"/><Relationship Id="rId215" Type="http://schemas.openxmlformats.org/officeDocument/2006/relationships/customXml" Target="../ink/ink552.xml"/><Relationship Id="rId236" Type="http://schemas.openxmlformats.org/officeDocument/2006/relationships/customXml" Target="../ink/ink563.xml"/><Relationship Id="rId257" Type="http://schemas.openxmlformats.org/officeDocument/2006/relationships/customXml" Target="../ink/ink574.xml"/><Relationship Id="rId278" Type="http://schemas.openxmlformats.org/officeDocument/2006/relationships/image" Target="../media/image574.png"/><Relationship Id="rId401" Type="http://schemas.openxmlformats.org/officeDocument/2006/relationships/customXml" Target="../ink/ink646.xml"/><Relationship Id="rId422" Type="http://schemas.openxmlformats.org/officeDocument/2006/relationships/image" Target="../media/image646.png"/><Relationship Id="rId443" Type="http://schemas.openxmlformats.org/officeDocument/2006/relationships/customXml" Target="../ink/ink667.xml"/><Relationship Id="rId464" Type="http://schemas.openxmlformats.org/officeDocument/2006/relationships/image" Target="../media/image667.png"/><Relationship Id="rId650" Type="http://schemas.openxmlformats.org/officeDocument/2006/relationships/image" Target="../media/image760.png"/><Relationship Id="rId303" Type="http://schemas.openxmlformats.org/officeDocument/2006/relationships/customXml" Target="../ink/ink597.xml"/><Relationship Id="rId485" Type="http://schemas.openxmlformats.org/officeDocument/2006/relationships/customXml" Target="../ink/ink688.xml"/><Relationship Id="rId42" Type="http://schemas.openxmlformats.org/officeDocument/2006/relationships/image" Target="../media/image458.png"/><Relationship Id="rId84" Type="http://schemas.openxmlformats.org/officeDocument/2006/relationships/image" Target="../media/image479.png"/><Relationship Id="rId138" Type="http://schemas.openxmlformats.org/officeDocument/2006/relationships/image" Target="../media/image506.png"/><Relationship Id="rId345" Type="http://schemas.openxmlformats.org/officeDocument/2006/relationships/customXml" Target="../ink/ink618.xml"/><Relationship Id="rId387" Type="http://schemas.openxmlformats.org/officeDocument/2006/relationships/customXml" Target="../ink/ink639.xml"/><Relationship Id="rId510" Type="http://schemas.openxmlformats.org/officeDocument/2006/relationships/image" Target="../media/image690.png"/><Relationship Id="rId552" Type="http://schemas.openxmlformats.org/officeDocument/2006/relationships/image" Target="../media/image711.png"/><Relationship Id="rId594" Type="http://schemas.openxmlformats.org/officeDocument/2006/relationships/image" Target="../media/image732.png"/><Relationship Id="rId608" Type="http://schemas.openxmlformats.org/officeDocument/2006/relationships/image" Target="../media/image739.png"/><Relationship Id="rId191" Type="http://schemas.openxmlformats.org/officeDocument/2006/relationships/customXml" Target="../ink/ink540.xml"/><Relationship Id="rId205" Type="http://schemas.openxmlformats.org/officeDocument/2006/relationships/customXml" Target="../ink/ink547.xml"/><Relationship Id="rId247" Type="http://schemas.openxmlformats.org/officeDocument/2006/relationships/customXml" Target="../ink/ink569.xml"/><Relationship Id="rId412" Type="http://schemas.openxmlformats.org/officeDocument/2006/relationships/image" Target="../media/image641.png"/><Relationship Id="rId107" Type="http://schemas.openxmlformats.org/officeDocument/2006/relationships/customXml" Target="../ink/ink498.xml"/><Relationship Id="rId289" Type="http://schemas.openxmlformats.org/officeDocument/2006/relationships/customXml" Target="../ink/ink590.xml"/><Relationship Id="rId454" Type="http://schemas.openxmlformats.org/officeDocument/2006/relationships/image" Target="../media/image662.png"/><Relationship Id="rId496" Type="http://schemas.openxmlformats.org/officeDocument/2006/relationships/image" Target="../media/image683.png"/><Relationship Id="rId661" Type="http://schemas.openxmlformats.org/officeDocument/2006/relationships/customXml" Target="../ink/ink776.xml"/><Relationship Id="rId11" Type="http://schemas.openxmlformats.org/officeDocument/2006/relationships/image" Target="../media/image443.png"/><Relationship Id="rId53" Type="http://schemas.openxmlformats.org/officeDocument/2006/relationships/customXml" Target="../ink/ink471.xml"/><Relationship Id="rId149" Type="http://schemas.openxmlformats.org/officeDocument/2006/relationships/customXml" Target="../ink/ink519.xml"/><Relationship Id="rId314" Type="http://schemas.openxmlformats.org/officeDocument/2006/relationships/image" Target="../media/image592.png"/><Relationship Id="rId356" Type="http://schemas.openxmlformats.org/officeDocument/2006/relationships/image" Target="../media/image613.png"/><Relationship Id="rId398" Type="http://schemas.openxmlformats.org/officeDocument/2006/relationships/image" Target="../media/image634.png"/><Relationship Id="rId521" Type="http://schemas.openxmlformats.org/officeDocument/2006/relationships/customXml" Target="../ink/ink706.xml"/><Relationship Id="rId563" Type="http://schemas.openxmlformats.org/officeDocument/2006/relationships/customXml" Target="../ink/ink727.xml"/><Relationship Id="rId619" Type="http://schemas.openxmlformats.org/officeDocument/2006/relationships/customXml" Target="../ink/ink755.xml"/><Relationship Id="rId95" Type="http://schemas.openxmlformats.org/officeDocument/2006/relationships/customXml" Target="../ink/ink492.xml"/><Relationship Id="rId160" Type="http://schemas.openxmlformats.org/officeDocument/2006/relationships/image" Target="../media/image516.png"/><Relationship Id="rId216" Type="http://schemas.openxmlformats.org/officeDocument/2006/relationships/image" Target="../media/image544.png"/><Relationship Id="rId423" Type="http://schemas.openxmlformats.org/officeDocument/2006/relationships/customXml" Target="../ink/ink657.xml"/><Relationship Id="rId258" Type="http://schemas.openxmlformats.org/officeDocument/2006/relationships/image" Target="../media/image564.png"/><Relationship Id="rId465" Type="http://schemas.openxmlformats.org/officeDocument/2006/relationships/customXml" Target="../ink/ink678.xml"/><Relationship Id="rId630" Type="http://schemas.openxmlformats.org/officeDocument/2006/relationships/image" Target="../media/image750.png"/><Relationship Id="rId672" Type="http://schemas.openxmlformats.org/officeDocument/2006/relationships/image" Target="../media/image771.png"/><Relationship Id="rId22" Type="http://schemas.openxmlformats.org/officeDocument/2006/relationships/customXml" Target="../ink/ink455.xml"/><Relationship Id="rId64" Type="http://schemas.openxmlformats.org/officeDocument/2006/relationships/image" Target="../media/image469.png"/><Relationship Id="rId118" Type="http://schemas.openxmlformats.org/officeDocument/2006/relationships/image" Target="../media/image496.png"/><Relationship Id="rId325" Type="http://schemas.openxmlformats.org/officeDocument/2006/relationships/customXml" Target="../ink/ink608.xml"/><Relationship Id="rId367" Type="http://schemas.openxmlformats.org/officeDocument/2006/relationships/customXml" Target="../ink/ink629.xml"/><Relationship Id="rId532" Type="http://schemas.openxmlformats.org/officeDocument/2006/relationships/image" Target="../media/image701.png"/><Relationship Id="rId574" Type="http://schemas.openxmlformats.org/officeDocument/2006/relationships/image" Target="../media/image722.png"/><Relationship Id="rId171" Type="http://schemas.openxmlformats.org/officeDocument/2006/relationships/customXml" Target="../ink/ink530.xml"/><Relationship Id="rId227" Type="http://schemas.openxmlformats.org/officeDocument/2006/relationships/customXml" Target="../ink/ink558.xml"/><Relationship Id="rId269" Type="http://schemas.openxmlformats.org/officeDocument/2006/relationships/customXml" Target="../ink/ink580.xml"/><Relationship Id="rId434" Type="http://schemas.openxmlformats.org/officeDocument/2006/relationships/image" Target="../media/image652.png"/><Relationship Id="rId476" Type="http://schemas.openxmlformats.org/officeDocument/2006/relationships/image" Target="../media/image673.png"/><Relationship Id="rId641" Type="http://schemas.openxmlformats.org/officeDocument/2006/relationships/customXml" Target="../ink/ink766.xml"/><Relationship Id="rId33" Type="http://schemas.openxmlformats.org/officeDocument/2006/relationships/customXml" Target="../ink/ink461.xml"/><Relationship Id="rId129" Type="http://schemas.openxmlformats.org/officeDocument/2006/relationships/customXml" Target="../ink/ink509.xml"/><Relationship Id="rId280" Type="http://schemas.openxmlformats.org/officeDocument/2006/relationships/image" Target="../media/image575.png"/><Relationship Id="rId336" Type="http://schemas.openxmlformats.org/officeDocument/2006/relationships/image" Target="../media/image603.png"/><Relationship Id="rId501" Type="http://schemas.openxmlformats.org/officeDocument/2006/relationships/customXml" Target="../ink/ink696.xml"/><Relationship Id="rId543" Type="http://schemas.openxmlformats.org/officeDocument/2006/relationships/customXml" Target="../ink/ink717.xml"/><Relationship Id="rId75" Type="http://schemas.openxmlformats.org/officeDocument/2006/relationships/customXml" Target="../ink/ink482.xml"/><Relationship Id="rId140" Type="http://schemas.openxmlformats.org/officeDocument/2006/relationships/image" Target="../media/image507.png"/><Relationship Id="rId182" Type="http://schemas.openxmlformats.org/officeDocument/2006/relationships/image" Target="../media/image527.png"/><Relationship Id="rId378" Type="http://schemas.openxmlformats.org/officeDocument/2006/relationships/image" Target="../media/image624.png"/><Relationship Id="rId403" Type="http://schemas.openxmlformats.org/officeDocument/2006/relationships/customXml" Target="../ink/ink647.xml"/><Relationship Id="rId585" Type="http://schemas.openxmlformats.org/officeDocument/2006/relationships/customXml" Target="../ink/ink738.xml"/><Relationship Id="rId6" Type="http://schemas.openxmlformats.org/officeDocument/2006/relationships/customXml" Target="../ink/ink447.xml"/><Relationship Id="rId238" Type="http://schemas.openxmlformats.org/officeDocument/2006/relationships/customXml" Target="../ink/ink564.xml"/><Relationship Id="rId445" Type="http://schemas.openxmlformats.org/officeDocument/2006/relationships/customXml" Target="../ink/ink668.xml"/><Relationship Id="rId487" Type="http://schemas.openxmlformats.org/officeDocument/2006/relationships/customXml" Target="../ink/ink689.xml"/><Relationship Id="rId610" Type="http://schemas.openxmlformats.org/officeDocument/2006/relationships/image" Target="../media/image740.png"/><Relationship Id="rId652" Type="http://schemas.openxmlformats.org/officeDocument/2006/relationships/image" Target="../media/image761.png"/><Relationship Id="rId291" Type="http://schemas.openxmlformats.org/officeDocument/2006/relationships/customXml" Target="../ink/ink591.xml"/><Relationship Id="rId305" Type="http://schemas.openxmlformats.org/officeDocument/2006/relationships/customXml" Target="../ink/ink598.xml"/><Relationship Id="rId347" Type="http://schemas.openxmlformats.org/officeDocument/2006/relationships/customXml" Target="../ink/ink619.xml"/><Relationship Id="rId512" Type="http://schemas.openxmlformats.org/officeDocument/2006/relationships/image" Target="../media/image691.png"/><Relationship Id="rId44" Type="http://schemas.openxmlformats.org/officeDocument/2006/relationships/image" Target="../media/image459.png"/><Relationship Id="rId86" Type="http://schemas.openxmlformats.org/officeDocument/2006/relationships/image" Target="../media/image480.png"/><Relationship Id="rId151" Type="http://schemas.openxmlformats.org/officeDocument/2006/relationships/customXml" Target="../ink/ink520.xml"/><Relationship Id="rId389" Type="http://schemas.openxmlformats.org/officeDocument/2006/relationships/customXml" Target="../ink/ink640.xml"/><Relationship Id="rId554" Type="http://schemas.openxmlformats.org/officeDocument/2006/relationships/image" Target="../media/image712.png"/><Relationship Id="rId596" Type="http://schemas.openxmlformats.org/officeDocument/2006/relationships/image" Target="../media/image733.png"/><Relationship Id="rId193" Type="http://schemas.openxmlformats.org/officeDocument/2006/relationships/customXml" Target="../ink/ink541.xml"/><Relationship Id="rId207" Type="http://schemas.openxmlformats.org/officeDocument/2006/relationships/customXml" Target="../ink/ink548.xml"/><Relationship Id="rId249" Type="http://schemas.openxmlformats.org/officeDocument/2006/relationships/customXml" Target="../ink/ink570.xml"/><Relationship Id="rId414" Type="http://schemas.openxmlformats.org/officeDocument/2006/relationships/image" Target="../media/image642.png"/><Relationship Id="rId456" Type="http://schemas.openxmlformats.org/officeDocument/2006/relationships/image" Target="../media/image663.png"/><Relationship Id="rId498" Type="http://schemas.openxmlformats.org/officeDocument/2006/relationships/image" Target="../media/image684.png"/><Relationship Id="rId621" Type="http://schemas.openxmlformats.org/officeDocument/2006/relationships/customXml" Target="../ink/ink756.xml"/><Relationship Id="rId663" Type="http://schemas.openxmlformats.org/officeDocument/2006/relationships/customXml" Target="../ink/ink777.xml"/><Relationship Id="rId13" Type="http://schemas.openxmlformats.org/officeDocument/2006/relationships/image" Target="../media/image444.png"/><Relationship Id="rId109" Type="http://schemas.openxmlformats.org/officeDocument/2006/relationships/customXml" Target="../ink/ink499.xml"/><Relationship Id="rId260" Type="http://schemas.openxmlformats.org/officeDocument/2006/relationships/image" Target="../media/image565.png"/><Relationship Id="rId316" Type="http://schemas.openxmlformats.org/officeDocument/2006/relationships/image" Target="../media/image593.png"/><Relationship Id="rId523" Type="http://schemas.openxmlformats.org/officeDocument/2006/relationships/customXml" Target="../ink/ink707.xml"/><Relationship Id="rId55" Type="http://schemas.openxmlformats.org/officeDocument/2006/relationships/customXml" Target="../ink/ink472.xml"/><Relationship Id="rId97" Type="http://schemas.openxmlformats.org/officeDocument/2006/relationships/customXml" Target="../ink/ink493.xml"/><Relationship Id="rId120" Type="http://schemas.openxmlformats.org/officeDocument/2006/relationships/image" Target="../media/image497.png"/><Relationship Id="rId358" Type="http://schemas.openxmlformats.org/officeDocument/2006/relationships/image" Target="../media/image614.png"/><Relationship Id="rId565" Type="http://schemas.openxmlformats.org/officeDocument/2006/relationships/customXml" Target="../ink/ink728.xml"/><Relationship Id="rId162" Type="http://schemas.openxmlformats.org/officeDocument/2006/relationships/image" Target="../media/image517.png"/><Relationship Id="rId218" Type="http://schemas.openxmlformats.org/officeDocument/2006/relationships/image" Target="../media/image545.png"/><Relationship Id="rId425" Type="http://schemas.openxmlformats.org/officeDocument/2006/relationships/customXml" Target="../ink/ink658.xml"/><Relationship Id="rId467" Type="http://schemas.openxmlformats.org/officeDocument/2006/relationships/customXml" Target="../ink/ink679.xml"/><Relationship Id="rId632" Type="http://schemas.openxmlformats.org/officeDocument/2006/relationships/image" Target="../media/image751.png"/><Relationship Id="rId271" Type="http://schemas.openxmlformats.org/officeDocument/2006/relationships/customXml" Target="../ink/ink581.xml"/><Relationship Id="rId24" Type="http://schemas.openxmlformats.org/officeDocument/2006/relationships/customXml" Target="../ink/ink456.xml"/><Relationship Id="rId66" Type="http://schemas.openxmlformats.org/officeDocument/2006/relationships/image" Target="../media/image470.png"/><Relationship Id="rId131" Type="http://schemas.openxmlformats.org/officeDocument/2006/relationships/customXml" Target="../ink/ink510.xml"/><Relationship Id="rId327" Type="http://schemas.openxmlformats.org/officeDocument/2006/relationships/customXml" Target="../ink/ink609.xml"/><Relationship Id="rId369" Type="http://schemas.openxmlformats.org/officeDocument/2006/relationships/customXml" Target="../ink/ink630.xml"/><Relationship Id="rId534" Type="http://schemas.openxmlformats.org/officeDocument/2006/relationships/image" Target="../media/image702.png"/><Relationship Id="rId576" Type="http://schemas.openxmlformats.org/officeDocument/2006/relationships/image" Target="../media/image723.png"/><Relationship Id="rId173" Type="http://schemas.openxmlformats.org/officeDocument/2006/relationships/customXml" Target="../ink/ink531.xml"/><Relationship Id="rId229" Type="http://schemas.openxmlformats.org/officeDocument/2006/relationships/customXml" Target="../ink/ink559.xml"/><Relationship Id="rId380" Type="http://schemas.openxmlformats.org/officeDocument/2006/relationships/image" Target="../media/image625.png"/><Relationship Id="rId436" Type="http://schemas.openxmlformats.org/officeDocument/2006/relationships/image" Target="../media/image653.png"/><Relationship Id="rId601" Type="http://schemas.openxmlformats.org/officeDocument/2006/relationships/customXml" Target="../ink/ink746.xml"/><Relationship Id="rId643" Type="http://schemas.openxmlformats.org/officeDocument/2006/relationships/customXml" Target="../ink/ink767.xml"/><Relationship Id="rId240" Type="http://schemas.openxmlformats.org/officeDocument/2006/relationships/customXml" Target="../ink/ink565.xml"/><Relationship Id="rId478" Type="http://schemas.openxmlformats.org/officeDocument/2006/relationships/image" Target="../media/image674.png"/><Relationship Id="rId35" Type="http://schemas.openxmlformats.org/officeDocument/2006/relationships/customXml" Target="../ink/ink462.xml"/><Relationship Id="rId77" Type="http://schemas.openxmlformats.org/officeDocument/2006/relationships/customXml" Target="../ink/ink483.xml"/><Relationship Id="rId100" Type="http://schemas.openxmlformats.org/officeDocument/2006/relationships/image" Target="../media/image487.png"/><Relationship Id="rId282" Type="http://schemas.openxmlformats.org/officeDocument/2006/relationships/image" Target="../media/image576.png"/><Relationship Id="rId338" Type="http://schemas.openxmlformats.org/officeDocument/2006/relationships/image" Target="../media/image604.png"/><Relationship Id="rId503" Type="http://schemas.openxmlformats.org/officeDocument/2006/relationships/customXml" Target="../ink/ink697.xml"/><Relationship Id="rId545" Type="http://schemas.openxmlformats.org/officeDocument/2006/relationships/customXml" Target="../ink/ink718.xml"/><Relationship Id="rId587" Type="http://schemas.openxmlformats.org/officeDocument/2006/relationships/customXml" Target="../ink/ink739.xml"/><Relationship Id="rId8" Type="http://schemas.openxmlformats.org/officeDocument/2006/relationships/customXml" Target="../ink/ink448.xml"/><Relationship Id="rId142" Type="http://schemas.openxmlformats.org/officeDocument/2006/relationships/image" Target="../media/image508.png"/><Relationship Id="rId184" Type="http://schemas.openxmlformats.org/officeDocument/2006/relationships/image" Target="../media/image528.png"/><Relationship Id="rId391" Type="http://schemas.openxmlformats.org/officeDocument/2006/relationships/customXml" Target="../ink/ink641.xml"/><Relationship Id="rId405" Type="http://schemas.openxmlformats.org/officeDocument/2006/relationships/customXml" Target="../ink/ink648.xml"/><Relationship Id="rId447" Type="http://schemas.openxmlformats.org/officeDocument/2006/relationships/customXml" Target="../ink/ink669.xml"/><Relationship Id="rId612" Type="http://schemas.openxmlformats.org/officeDocument/2006/relationships/image" Target="../media/image741.png"/><Relationship Id="rId251" Type="http://schemas.openxmlformats.org/officeDocument/2006/relationships/customXml" Target="../ink/ink571.xml"/><Relationship Id="rId489" Type="http://schemas.openxmlformats.org/officeDocument/2006/relationships/customXml" Target="../ink/ink690.xml"/><Relationship Id="rId654" Type="http://schemas.openxmlformats.org/officeDocument/2006/relationships/image" Target="../media/image762.png"/><Relationship Id="rId46" Type="http://schemas.openxmlformats.org/officeDocument/2006/relationships/image" Target="../media/image460.png"/><Relationship Id="rId293" Type="http://schemas.openxmlformats.org/officeDocument/2006/relationships/customXml" Target="../ink/ink592.xml"/><Relationship Id="rId307" Type="http://schemas.openxmlformats.org/officeDocument/2006/relationships/customXml" Target="../ink/ink599.xml"/><Relationship Id="rId349" Type="http://schemas.openxmlformats.org/officeDocument/2006/relationships/customXml" Target="../ink/ink620.xml"/><Relationship Id="rId514" Type="http://schemas.openxmlformats.org/officeDocument/2006/relationships/image" Target="../media/image692.png"/><Relationship Id="rId556" Type="http://schemas.openxmlformats.org/officeDocument/2006/relationships/image" Target="../media/image713.png"/><Relationship Id="rId88" Type="http://schemas.openxmlformats.org/officeDocument/2006/relationships/image" Target="../media/image481.png"/><Relationship Id="rId111" Type="http://schemas.openxmlformats.org/officeDocument/2006/relationships/customXml" Target="../ink/ink500.xml"/><Relationship Id="rId153" Type="http://schemas.openxmlformats.org/officeDocument/2006/relationships/customXml" Target="../ink/ink521.xml"/><Relationship Id="rId195" Type="http://schemas.openxmlformats.org/officeDocument/2006/relationships/customXml" Target="../ink/ink542.xml"/><Relationship Id="rId209" Type="http://schemas.openxmlformats.org/officeDocument/2006/relationships/customXml" Target="../ink/ink549.xml"/><Relationship Id="rId360" Type="http://schemas.openxmlformats.org/officeDocument/2006/relationships/image" Target="../media/image615.png"/><Relationship Id="rId416" Type="http://schemas.openxmlformats.org/officeDocument/2006/relationships/image" Target="../media/image643.png"/><Relationship Id="rId598" Type="http://schemas.openxmlformats.org/officeDocument/2006/relationships/image" Target="../media/image734.png"/><Relationship Id="rId220" Type="http://schemas.openxmlformats.org/officeDocument/2006/relationships/image" Target="../media/image546.png"/><Relationship Id="rId458" Type="http://schemas.openxmlformats.org/officeDocument/2006/relationships/image" Target="../media/image664.png"/><Relationship Id="rId623" Type="http://schemas.openxmlformats.org/officeDocument/2006/relationships/customXml" Target="../ink/ink757.xml"/><Relationship Id="rId665" Type="http://schemas.openxmlformats.org/officeDocument/2006/relationships/customXml" Target="../ink/ink778.xml"/><Relationship Id="rId15" Type="http://schemas.openxmlformats.org/officeDocument/2006/relationships/image" Target="../media/image445.png"/><Relationship Id="rId57" Type="http://schemas.openxmlformats.org/officeDocument/2006/relationships/customXml" Target="../ink/ink473.xml"/><Relationship Id="rId262" Type="http://schemas.openxmlformats.org/officeDocument/2006/relationships/image" Target="../media/image566.png"/><Relationship Id="rId318" Type="http://schemas.openxmlformats.org/officeDocument/2006/relationships/image" Target="../media/image594.png"/><Relationship Id="rId525" Type="http://schemas.openxmlformats.org/officeDocument/2006/relationships/customXml" Target="../ink/ink708.xml"/><Relationship Id="rId567" Type="http://schemas.openxmlformats.org/officeDocument/2006/relationships/customXml" Target="../ink/ink729.xml"/><Relationship Id="rId99" Type="http://schemas.openxmlformats.org/officeDocument/2006/relationships/customXml" Target="../ink/ink494.xml"/><Relationship Id="rId122" Type="http://schemas.openxmlformats.org/officeDocument/2006/relationships/image" Target="../media/image498.png"/><Relationship Id="rId164" Type="http://schemas.openxmlformats.org/officeDocument/2006/relationships/image" Target="../media/image518.png"/><Relationship Id="rId371" Type="http://schemas.openxmlformats.org/officeDocument/2006/relationships/customXml" Target="../ink/ink631.xml"/><Relationship Id="rId427" Type="http://schemas.openxmlformats.org/officeDocument/2006/relationships/customXml" Target="../ink/ink659.xml"/><Relationship Id="rId469" Type="http://schemas.openxmlformats.org/officeDocument/2006/relationships/customXml" Target="../ink/ink680.xml"/><Relationship Id="rId634" Type="http://schemas.openxmlformats.org/officeDocument/2006/relationships/image" Target="../media/image752.png"/><Relationship Id="rId26" Type="http://schemas.openxmlformats.org/officeDocument/2006/relationships/customXml" Target="../ink/ink457.xml"/><Relationship Id="rId231" Type="http://schemas.openxmlformats.org/officeDocument/2006/relationships/customXml" Target="../ink/ink560.xml"/><Relationship Id="rId273" Type="http://schemas.openxmlformats.org/officeDocument/2006/relationships/customXml" Target="../ink/ink582.xml"/><Relationship Id="rId329" Type="http://schemas.openxmlformats.org/officeDocument/2006/relationships/customXml" Target="../ink/ink610.xml"/><Relationship Id="rId480" Type="http://schemas.openxmlformats.org/officeDocument/2006/relationships/image" Target="../media/image675.png"/><Relationship Id="rId536" Type="http://schemas.openxmlformats.org/officeDocument/2006/relationships/image" Target="../media/image703.png"/><Relationship Id="rId68" Type="http://schemas.openxmlformats.org/officeDocument/2006/relationships/image" Target="../media/image471.png"/><Relationship Id="rId133" Type="http://schemas.openxmlformats.org/officeDocument/2006/relationships/customXml" Target="../ink/ink511.xml"/><Relationship Id="rId175" Type="http://schemas.openxmlformats.org/officeDocument/2006/relationships/customXml" Target="../ink/ink532.xml"/><Relationship Id="rId340" Type="http://schemas.openxmlformats.org/officeDocument/2006/relationships/image" Target="../media/image605.png"/><Relationship Id="rId578" Type="http://schemas.openxmlformats.org/officeDocument/2006/relationships/image" Target="../media/image724.png"/><Relationship Id="rId200" Type="http://schemas.openxmlformats.org/officeDocument/2006/relationships/image" Target="../media/image536.png"/><Relationship Id="rId382" Type="http://schemas.openxmlformats.org/officeDocument/2006/relationships/image" Target="../media/image626.png"/><Relationship Id="rId438" Type="http://schemas.openxmlformats.org/officeDocument/2006/relationships/image" Target="../media/image654.png"/><Relationship Id="rId603" Type="http://schemas.openxmlformats.org/officeDocument/2006/relationships/customXml" Target="../ink/ink747.xml"/><Relationship Id="rId645" Type="http://schemas.openxmlformats.org/officeDocument/2006/relationships/customXml" Target="../ink/ink768.xml"/><Relationship Id="rId242" Type="http://schemas.openxmlformats.org/officeDocument/2006/relationships/customXml" Target="../ink/ink566.xml"/><Relationship Id="rId284" Type="http://schemas.openxmlformats.org/officeDocument/2006/relationships/image" Target="../media/image577.png"/><Relationship Id="rId491" Type="http://schemas.openxmlformats.org/officeDocument/2006/relationships/customXml" Target="../ink/ink691.xml"/><Relationship Id="rId505" Type="http://schemas.openxmlformats.org/officeDocument/2006/relationships/customXml" Target="../ink/ink698.xml"/><Relationship Id="rId37" Type="http://schemas.openxmlformats.org/officeDocument/2006/relationships/customXml" Target="../ink/ink463.xml"/><Relationship Id="rId79" Type="http://schemas.openxmlformats.org/officeDocument/2006/relationships/customXml" Target="../ink/ink484.xml"/><Relationship Id="rId102" Type="http://schemas.openxmlformats.org/officeDocument/2006/relationships/image" Target="../media/image488.png"/><Relationship Id="rId144" Type="http://schemas.openxmlformats.org/officeDocument/2006/relationships/image" Target="../media/image509.png"/><Relationship Id="rId547" Type="http://schemas.openxmlformats.org/officeDocument/2006/relationships/customXml" Target="../ink/ink719.xml"/><Relationship Id="rId589" Type="http://schemas.openxmlformats.org/officeDocument/2006/relationships/customXml" Target="../ink/ink740.xml"/><Relationship Id="rId90" Type="http://schemas.openxmlformats.org/officeDocument/2006/relationships/image" Target="../media/image482.png"/><Relationship Id="rId186" Type="http://schemas.openxmlformats.org/officeDocument/2006/relationships/image" Target="../media/image529.png"/><Relationship Id="rId351" Type="http://schemas.openxmlformats.org/officeDocument/2006/relationships/customXml" Target="../ink/ink621.xml"/><Relationship Id="rId393" Type="http://schemas.openxmlformats.org/officeDocument/2006/relationships/customXml" Target="../ink/ink642.xml"/><Relationship Id="rId407" Type="http://schemas.openxmlformats.org/officeDocument/2006/relationships/customXml" Target="../ink/ink649.xml"/><Relationship Id="rId449" Type="http://schemas.openxmlformats.org/officeDocument/2006/relationships/customXml" Target="../ink/ink670.xml"/><Relationship Id="rId614" Type="http://schemas.openxmlformats.org/officeDocument/2006/relationships/image" Target="../media/image742.png"/><Relationship Id="rId656" Type="http://schemas.openxmlformats.org/officeDocument/2006/relationships/image" Target="../media/image763.png"/><Relationship Id="rId211" Type="http://schemas.openxmlformats.org/officeDocument/2006/relationships/customXml" Target="../ink/ink550.xml"/><Relationship Id="rId253" Type="http://schemas.openxmlformats.org/officeDocument/2006/relationships/customXml" Target="../ink/ink572.xml"/><Relationship Id="rId295" Type="http://schemas.openxmlformats.org/officeDocument/2006/relationships/customXml" Target="../ink/ink593.xml"/><Relationship Id="rId309" Type="http://schemas.openxmlformats.org/officeDocument/2006/relationships/customXml" Target="../ink/ink600.xml"/><Relationship Id="rId460" Type="http://schemas.openxmlformats.org/officeDocument/2006/relationships/image" Target="../media/image665.png"/><Relationship Id="rId516" Type="http://schemas.openxmlformats.org/officeDocument/2006/relationships/image" Target="../media/image693.png"/><Relationship Id="rId48" Type="http://schemas.openxmlformats.org/officeDocument/2006/relationships/image" Target="../media/image461.png"/><Relationship Id="rId113" Type="http://schemas.openxmlformats.org/officeDocument/2006/relationships/customXml" Target="../ink/ink501.xml"/><Relationship Id="rId320" Type="http://schemas.openxmlformats.org/officeDocument/2006/relationships/image" Target="../media/image595.png"/><Relationship Id="rId558" Type="http://schemas.openxmlformats.org/officeDocument/2006/relationships/image" Target="../media/image714.png"/><Relationship Id="rId155" Type="http://schemas.openxmlformats.org/officeDocument/2006/relationships/customXml" Target="../ink/ink522.xml"/><Relationship Id="rId197" Type="http://schemas.openxmlformats.org/officeDocument/2006/relationships/customXml" Target="../ink/ink543.xml"/><Relationship Id="rId362" Type="http://schemas.openxmlformats.org/officeDocument/2006/relationships/image" Target="../media/image616.png"/><Relationship Id="rId418" Type="http://schemas.openxmlformats.org/officeDocument/2006/relationships/image" Target="../media/image644.png"/><Relationship Id="rId625" Type="http://schemas.openxmlformats.org/officeDocument/2006/relationships/customXml" Target="../ink/ink758.xml"/><Relationship Id="rId222" Type="http://schemas.openxmlformats.org/officeDocument/2006/relationships/image" Target="../media/image547.png"/><Relationship Id="rId264" Type="http://schemas.openxmlformats.org/officeDocument/2006/relationships/image" Target="../media/image567.png"/><Relationship Id="rId471" Type="http://schemas.openxmlformats.org/officeDocument/2006/relationships/customXml" Target="../ink/ink681.xml"/><Relationship Id="rId667" Type="http://schemas.openxmlformats.org/officeDocument/2006/relationships/customXml" Target="../ink/ink779.xml"/><Relationship Id="rId17" Type="http://schemas.openxmlformats.org/officeDocument/2006/relationships/image" Target="../media/image446.png"/><Relationship Id="rId59" Type="http://schemas.openxmlformats.org/officeDocument/2006/relationships/customXml" Target="../ink/ink474.xml"/><Relationship Id="rId124" Type="http://schemas.openxmlformats.org/officeDocument/2006/relationships/image" Target="../media/image499.png"/><Relationship Id="rId527" Type="http://schemas.openxmlformats.org/officeDocument/2006/relationships/customXml" Target="../ink/ink709.xml"/><Relationship Id="rId569" Type="http://schemas.openxmlformats.org/officeDocument/2006/relationships/customXml" Target="../ink/ink730.xml"/><Relationship Id="rId70" Type="http://schemas.openxmlformats.org/officeDocument/2006/relationships/image" Target="../media/image472.png"/><Relationship Id="rId166" Type="http://schemas.openxmlformats.org/officeDocument/2006/relationships/image" Target="../media/image519.png"/><Relationship Id="rId331" Type="http://schemas.openxmlformats.org/officeDocument/2006/relationships/customXml" Target="../ink/ink611.xml"/><Relationship Id="rId373" Type="http://schemas.openxmlformats.org/officeDocument/2006/relationships/customXml" Target="../ink/ink632.xml"/><Relationship Id="rId429" Type="http://schemas.openxmlformats.org/officeDocument/2006/relationships/customXml" Target="../ink/ink660.xml"/><Relationship Id="rId580" Type="http://schemas.openxmlformats.org/officeDocument/2006/relationships/image" Target="../media/image725.png"/><Relationship Id="rId636" Type="http://schemas.openxmlformats.org/officeDocument/2006/relationships/image" Target="../media/image753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561.xml"/><Relationship Id="rId440" Type="http://schemas.openxmlformats.org/officeDocument/2006/relationships/image" Target="../media/image655.png"/><Relationship Id="rId28" Type="http://schemas.openxmlformats.org/officeDocument/2006/relationships/customXml" Target="../ink/ink458.xml"/><Relationship Id="rId275" Type="http://schemas.openxmlformats.org/officeDocument/2006/relationships/customXml" Target="../ink/ink583.xml"/><Relationship Id="rId300" Type="http://schemas.openxmlformats.org/officeDocument/2006/relationships/image" Target="../media/image585.png"/><Relationship Id="rId482" Type="http://schemas.openxmlformats.org/officeDocument/2006/relationships/image" Target="../media/image676.png"/><Relationship Id="rId538" Type="http://schemas.openxmlformats.org/officeDocument/2006/relationships/image" Target="../media/image704.png"/><Relationship Id="rId81" Type="http://schemas.openxmlformats.org/officeDocument/2006/relationships/customXml" Target="../ink/ink485.xml"/><Relationship Id="rId135" Type="http://schemas.openxmlformats.org/officeDocument/2006/relationships/customXml" Target="../ink/ink512.xml"/><Relationship Id="rId177" Type="http://schemas.openxmlformats.org/officeDocument/2006/relationships/customXml" Target="../ink/ink533.xml"/><Relationship Id="rId342" Type="http://schemas.openxmlformats.org/officeDocument/2006/relationships/image" Target="../media/image606.png"/><Relationship Id="rId384" Type="http://schemas.openxmlformats.org/officeDocument/2006/relationships/image" Target="../media/image627.png"/><Relationship Id="rId591" Type="http://schemas.openxmlformats.org/officeDocument/2006/relationships/customXml" Target="../ink/ink741.xml"/><Relationship Id="rId605" Type="http://schemas.openxmlformats.org/officeDocument/2006/relationships/customXml" Target="../ink/ink748.xml"/><Relationship Id="rId202" Type="http://schemas.openxmlformats.org/officeDocument/2006/relationships/image" Target="../media/image537.png"/><Relationship Id="rId244" Type="http://schemas.openxmlformats.org/officeDocument/2006/relationships/image" Target="../media/image557.png"/><Relationship Id="rId647" Type="http://schemas.openxmlformats.org/officeDocument/2006/relationships/customXml" Target="../ink/ink76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8.png"/><Relationship Id="rId21" Type="http://schemas.openxmlformats.org/officeDocument/2006/relationships/image" Target="../media/image781.png"/><Relationship Id="rId42" Type="http://schemas.openxmlformats.org/officeDocument/2006/relationships/customXml" Target="../ink/ink802.xml"/><Relationship Id="rId63" Type="http://schemas.openxmlformats.org/officeDocument/2006/relationships/image" Target="../media/image802.png"/><Relationship Id="rId84" Type="http://schemas.openxmlformats.org/officeDocument/2006/relationships/customXml" Target="../ink/ink823.xml"/><Relationship Id="rId138" Type="http://schemas.openxmlformats.org/officeDocument/2006/relationships/customXml" Target="../ink/ink850.xml"/><Relationship Id="rId159" Type="http://schemas.openxmlformats.org/officeDocument/2006/relationships/image" Target="../media/image849.png"/><Relationship Id="rId170" Type="http://schemas.openxmlformats.org/officeDocument/2006/relationships/customXml" Target="../ink/ink866.xml"/><Relationship Id="rId191" Type="http://schemas.openxmlformats.org/officeDocument/2006/relationships/image" Target="../media/image865.png"/><Relationship Id="rId205" Type="http://schemas.openxmlformats.org/officeDocument/2006/relationships/image" Target="../media/image872.png"/><Relationship Id="rId16" Type="http://schemas.openxmlformats.org/officeDocument/2006/relationships/customXml" Target="../ink/ink789.xml"/><Relationship Id="rId107" Type="http://schemas.openxmlformats.org/officeDocument/2006/relationships/image" Target="../media/image823.png"/><Relationship Id="rId11" Type="http://schemas.openxmlformats.org/officeDocument/2006/relationships/image" Target="../media/image776.png"/><Relationship Id="rId32" Type="http://schemas.openxmlformats.org/officeDocument/2006/relationships/customXml" Target="../ink/ink797.xml"/><Relationship Id="rId37" Type="http://schemas.openxmlformats.org/officeDocument/2006/relationships/image" Target="../media/image789.png"/><Relationship Id="rId53" Type="http://schemas.openxmlformats.org/officeDocument/2006/relationships/image" Target="../media/image797.png"/><Relationship Id="rId58" Type="http://schemas.openxmlformats.org/officeDocument/2006/relationships/customXml" Target="../ink/ink810.xml"/><Relationship Id="rId74" Type="http://schemas.openxmlformats.org/officeDocument/2006/relationships/customXml" Target="../ink/ink818.xml"/><Relationship Id="rId79" Type="http://schemas.openxmlformats.org/officeDocument/2006/relationships/image" Target="../media/image810.png"/><Relationship Id="rId102" Type="http://schemas.openxmlformats.org/officeDocument/2006/relationships/customXml" Target="../ink/ink832.xml"/><Relationship Id="rId123" Type="http://schemas.openxmlformats.org/officeDocument/2006/relationships/image" Target="../media/image831.png"/><Relationship Id="rId128" Type="http://schemas.openxmlformats.org/officeDocument/2006/relationships/customXml" Target="../ink/ink845.xml"/><Relationship Id="rId144" Type="http://schemas.openxmlformats.org/officeDocument/2006/relationships/customXml" Target="../ink/ink853.xml"/><Relationship Id="rId149" Type="http://schemas.openxmlformats.org/officeDocument/2006/relationships/image" Target="../media/image844.png"/><Relationship Id="rId5" Type="http://schemas.openxmlformats.org/officeDocument/2006/relationships/image" Target="../media/image773.png"/><Relationship Id="rId90" Type="http://schemas.openxmlformats.org/officeDocument/2006/relationships/customXml" Target="../ink/ink826.xml"/><Relationship Id="rId95" Type="http://schemas.openxmlformats.org/officeDocument/2006/relationships/image" Target="../media/image817.png"/><Relationship Id="rId160" Type="http://schemas.openxmlformats.org/officeDocument/2006/relationships/customXml" Target="../ink/ink861.xml"/><Relationship Id="rId165" Type="http://schemas.openxmlformats.org/officeDocument/2006/relationships/image" Target="../media/image852.png"/><Relationship Id="rId181" Type="http://schemas.openxmlformats.org/officeDocument/2006/relationships/image" Target="../media/image860.png"/><Relationship Id="rId186" Type="http://schemas.openxmlformats.org/officeDocument/2006/relationships/customXml" Target="../ink/ink874.xml"/><Relationship Id="rId22" Type="http://schemas.openxmlformats.org/officeDocument/2006/relationships/customXml" Target="../ink/ink792.xml"/><Relationship Id="rId27" Type="http://schemas.openxmlformats.org/officeDocument/2006/relationships/image" Target="../media/image784.png"/><Relationship Id="rId43" Type="http://schemas.openxmlformats.org/officeDocument/2006/relationships/image" Target="../media/image792.png"/><Relationship Id="rId48" Type="http://schemas.openxmlformats.org/officeDocument/2006/relationships/customXml" Target="../ink/ink805.xml"/><Relationship Id="rId64" Type="http://schemas.openxmlformats.org/officeDocument/2006/relationships/customXml" Target="../ink/ink813.xml"/><Relationship Id="rId69" Type="http://schemas.openxmlformats.org/officeDocument/2006/relationships/image" Target="../media/image805.png"/><Relationship Id="rId113" Type="http://schemas.openxmlformats.org/officeDocument/2006/relationships/image" Target="../media/image826.png"/><Relationship Id="rId118" Type="http://schemas.openxmlformats.org/officeDocument/2006/relationships/customXml" Target="../ink/ink840.xml"/><Relationship Id="rId134" Type="http://schemas.openxmlformats.org/officeDocument/2006/relationships/customXml" Target="../ink/ink848.xml"/><Relationship Id="rId139" Type="http://schemas.openxmlformats.org/officeDocument/2006/relationships/image" Target="../media/image839.png"/><Relationship Id="rId80" Type="http://schemas.openxmlformats.org/officeDocument/2006/relationships/customXml" Target="../ink/ink821.xml"/><Relationship Id="rId85" Type="http://schemas.openxmlformats.org/officeDocument/2006/relationships/image" Target="../media/image813.png"/><Relationship Id="rId150" Type="http://schemas.openxmlformats.org/officeDocument/2006/relationships/customXml" Target="../ink/ink856.xml"/><Relationship Id="rId155" Type="http://schemas.openxmlformats.org/officeDocument/2006/relationships/image" Target="../media/image847.png"/><Relationship Id="rId171" Type="http://schemas.openxmlformats.org/officeDocument/2006/relationships/image" Target="../media/image855.png"/><Relationship Id="rId176" Type="http://schemas.openxmlformats.org/officeDocument/2006/relationships/customXml" Target="../ink/ink869.xml"/><Relationship Id="rId192" Type="http://schemas.openxmlformats.org/officeDocument/2006/relationships/customXml" Target="../ink/ink877.xml"/><Relationship Id="rId197" Type="http://schemas.openxmlformats.org/officeDocument/2006/relationships/image" Target="../media/image868.png"/><Relationship Id="rId206" Type="http://schemas.openxmlformats.org/officeDocument/2006/relationships/customXml" Target="../ink/ink884.xml"/><Relationship Id="rId201" Type="http://schemas.openxmlformats.org/officeDocument/2006/relationships/image" Target="../media/image870.png"/><Relationship Id="rId12" Type="http://schemas.openxmlformats.org/officeDocument/2006/relationships/customXml" Target="../ink/ink787.xml"/><Relationship Id="rId17" Type="http://schemas.openxmlformats.org/officeDocument/2006/relationships/image" Target="../media/image779.png"/><Relationship Id="rId33" Type="http://schemas.openxmlformats.org/officeDocument/2006/relationships/image" Target="../media/image787.png"/><Relationship Id="rId38" Type="http://schemas.openxmlformats.org/officeDocument/2006/relationships/customXml" Target="../ink/ink800.xml"/><Relationship Id="rId59" Type="http://schemas.openxmlformats.org/officeDocument/2006/relationships/image" Target="../media/image800.png"/><Relationship Id="rId103" Type="http://schemas.openxmlformats.org/officeDocument/2006/relationships/image" Target="../media/image821.png"/><Relationship Id="rId108" Type="http://schemas.openxmlformats.org/officeDocument/2006/relationships/customXml" Target="../ink/ink835.xml"/><Relationship Id="rId124" Type="http://schemas.openxmlformats.org/officeDocument/2006/relationships/customXml" Target="../ink/ink843.xml"/><Relationship Id="rId129" Type="http://schemas.openxmlformats.org/officeDocument/2006/relationships/image" Target="../media/image834.png"/><Relationship Id="rId54" Type="http://schemas.openxmlformats.org/officeDocument/2006/relationships/customXml" Target="../ink/ink808.xml"/><Relationship Id="rId70" Type="http://schemas.openxmlformats.org/officeDocument/2006/relationships/customXml" Target="../ink/ink816.xml"/><Relationship Id="rId75" Type="http://schemas.openxmlformats.org/officeDocument/2006/relationships/image" Target="../media/image808.png"/><Relationship Id="rId91" Type="http://schemas.openxmlformats.org/officeDocument/2006/relationships/image" Target="../media/image815.png"/><Relationship Id="rId96" Type="http://schemas.openxmlformats.org/officeDocument/2006/relationships/customXml" Target="../ink/ink829.xml"/><Relationship Id="rId140" Type="http://schemas.openxmlformats.org/officeDocument/2006/relationships/customXml" Target="../ink/ink851.xml"/><Relationship Id="rId145" Type="http://schemas.openxmlformats.org/officeDocument/2006/relationships/image" Target="../media/image842.png"/><Relationship Id="rId161" Type="http://schemas.openxmlformats.org/officeDocument/2006/relationships/image" Target="../media/image850.png"/><Relationship Id="rId166" Type="http://schemas.openxmlformats.org/officeDocument/2006/relationships/customXml" Target="../ink/ink864.xml"/><Relationship Id="rId182" Type="http://schemas.openxmlformats.org/officeDocument/2006/relationships/customXml" Target="../ink/ink872.xml"/><Relationship Id="rId187" Type="http://schemas.openxmlformats.org/officeDocument/2006/relationships/image" Target="../media/image8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4.xml"/><Relationship Id="rId23" Type="http://schemas.openxmlformats.org/officeDocument/2006/relationships/image" Target="../media/image782.png"/><Relationship Id="rId28" Type="http://schemas.openxmlformats.org/officeDocument/2006/relationships/customXml" Target="../ink/ink795.xml"/><Relationship Id="rId49" Type="http://schemas.openxmlformats.org/officeDocument/2006/relationships/image" Target="../media/image795.png"/><Relationship Id="rId114" Type="http://schemas.openxmlformats.org/officeDocument/2006/relationships/customXml" Target="../ink/ink838.xml"/><Relationship Id="rId119" Type="http://schemas.openxmlformats.org/officeDocument/2006/relationships/image" Target="../media/image829.png"/><Relationship Id="rId44" Type="http://schemas.openxmlformats.org/officeDocument/2006/relationships/customXml" Target="../ink/ink803.xml"/><Relationship Id="rId60" Type="http://schemas.openxmlformats.org/officeDocument/2006/relationships/customXml" Target="../ink/ink811.xml"/><Relationship Id="rId65" Type="http://schemas.openxmlformats.org/officeDocument/2006/relationships/image" Target="../media/image803.png"/><Relationship Id="rId81" Type="http://schemas.openxmlformats.org/officeDocument/2006/relationships/image" Target="../media/image811.png"/><Relationship Id="rId86" Type="http://schemas.openxmlformats.org/officeDocument/2006/relationships/customXml" Target="../ink/ink824.xml"/><Relationship Id="rId130" Type="http://schemas.openxmlformats.org/officeDocument/2006/relationships/customXml" Target="../ink/ink846.xml"/><Relationship Id="rId135" Type="http://schemas.openxmlformats.org/officeDocument/2006/relationships/image" Target="../media/image837.png"/><Relationship Id="rId151" Type="http://schemas.openxmlformats.org/officeDocument/2006/relationships/image" Target="../media/image845.png"/><Relationship Id="rId156" Type="http://schemas.openxmlformats.org/officeDocument/2006/relationships/customXml" Target="../ink/ink859.xml"/><Relationship Id="rId177" Type="http://schemas.openxmlformats.org/officeDocument/2006/relationships/image" Target="../media/image858.png"/><Relationship Id="rId198" Type="http://schemas.openxmlformats.org/officeDocument/2006/relationships/customXml" Target="../ink/ink880.xml"/><Relationship Id="rId172" Type="http://schemas.openxmlformats.org/officeDocument/2006/relationships/customXml" Target="../ink/ink867.xml"/><Relationship Id="rId193" Type="http://schemas.openxmlformats.org/officeDocument/2006/relationships/image" Target="../media/image866.png"/><Relationship Id="rId202" Type="http://schemas.openxmlformats.org/officeDocument/2006/relationships/customXml" Target="../ink/ink882.xml"/><Relationship Id="rId207" Type="http://schemas.openxmlformats.org/officeDocument/2006/relationships/image" Target="../media/image873.png"/><Relationship Id="rId13" Type="http://schemas.openxmlformats.org/officeDocument/2006/relationships/image" Target="../media/image777.png"/><Relationship Id="rId18" Type="http://schemas.openxmlformats.org/officeDocument/2006/relationships/customXml" Target="../ink/ink790.xml"/><Relationship Id="rId39" Type="http://schemas.openxmlformats.org/officeDocument/2006/relationships/image" Target="../media/image790.png"/><Relationship Id="rId109" Type="http://schemas.openxmlformats.org/officeDocument/2006/relationships/image" Target="../media/image824.png"/><Relationship Id="rId34" Type="http://schemas.openxmlformats.org/officeDocument/2006/relationships/customXml" Target="../ink/ink798.xml"/><Relationship Id="rId50" Type="http://schemas.openxmlformats.org/officeDocument/2006/relationships/customXml" Target="../ink/ink806.xml"/><Relationship Id="rId55" Type="http://schemas.openxmlformats.org/officeDocument/2006/relationships/image" Target="../media/image798.png"/><Relationship Id="rId76" Type="http://schemas.openxmlformats.org/officeDocument/2006/relationships/customXml" Target="../ink/ink819.xml"/><Relationship Id="rId97" Type="http://schemas.openxmlformats.org/officeDocument/2006/relationships/image" Target="../media/image818.png"/><Relationship Id="rId104" Type="http://schemas.openxmlformats.org/officeDocument/2006/relationships/customXml" Target="../ink/ink833.xml"/><Relationship Id="rId120" Type="http://schemas.openxmlformats.org/officeDocument/2006/relationships/customXml" Target="../ink/ink841.xml"/><Relationship Id="rId125" Type="http://schemas.openxmlformats.org/officeDocument/2006/relationships/image" Target="../media/image832.png"/><Relationship Id="rId141" Type="http://schemas.openxmlformats.org/officeDocument/2006/relationships/image" Target="../media/image840.png"/><Relationship Id="rId146" Type="http://schemas.openxmlformats.org/officeDocument/2006/relationships/customXml" Target="../ink/ink854.xml"/><Relationship Id="rId167" Type="http://schemas.openxmlformats.org/officeDocument/2006/relationships/image" Target="../media/image853.png"/><Relationship Id="rId188" Type="http://schemas.openxmlformats.org/officeDocument/2006/relationships/customXml" Target="../ink/ink875.xml"/><Relationship Id="rId7" Type="http://schemas.openxmlformats.org/officeDocument/2006/relationships/image" Target="../media/image774.png"/><Relationship Id="rId71" Type="http://schemas.openxmlformats.org/officeDocument/2006/relationships/image" Target="../media/image806.png"/><Relationship Id="rId92" Type="http://schemas.openxmlformats.org/officeDocument/2006/relationships/customXml" Target="../ink/ink827.xml"/><Relationship Id="rId162" Type="http://schemas.openxmlformats.org/officeDocument/2006/relationships/customXml" Target="../ink/ink862.xml"/><Relationship Id="rId183" Type="http://schemas.openxmlformats.org/officeDocument/2006/relationships/image" Target="../media/image861.png"/><Relationship Id="rId2" Type="http://schemas.openxmlformats.org/officeDocument/2006/relationships/customXml" Target="../ink/ink782.xml"/><Relationship Id="rId29" Type="http://schemas.openxmlformats.org/officeDocument/2006/relationships/image" Target="../media/image785.png"/><Relationship Id="rId24" Type="http://schemas.openxmlformats.org/officeDocument/2006/relationships/customXml" Target="../ink/ink793.xml"/><Relationship Id="rId40" Type="http://schemas.openxmlformats.org/officeDocument/2006/relationships/customXml" Target="../ink/ink801.xml"/><Relationship Id="rId45" Type="http://schemas.openxmlformats.org/officeDocument/2006/relationships/image" Target="../media/image793.png"/><Relationship Id="rId66" Type="http://schemas.openxmlformats.org/officeDocument/2006/relationships/customXml" Target="../ink/ink814.xml"/><Relationship Id="rId87" Type="http://schemas.openxmlformats.org/officeDocument/2006/relationships/image" Target="../media/image225.png"/><Relationship Id="rId110" Type="http://schemas.openxmlformats.org/officeDocument/2006/relationships/customXml" Target="../ink/ink836.xml"/><Relationship Id="rId115" Type="http://schemas.openxmlformats.org/officeDocument/2006/relationships/image" Target="../media/image827.png"/><Relationship Id="rId131" Type="http://schemas.openxmlformats.org/officeDocument/2006/relationships/image" Target="../media/image835.png"/><Relationship Id="rId136" Type="http://schemas.openxmlformats.org/officeDocument/2006/relationships/customXml" Target="../ink/ink849.xml"/><Relationship Id="rId157" Type="http://schemas.openxmlformats.org/officeDocument/2006/relationships/image" Target="../media/image848.png"/><Relationship Id="rId178" Type="http://schemas.openxmlformats.org/officeDocument/2006/relationships/customXml" Target="../ink/ink870.xml"/><Relationship Id="rId61" Type="http://schemas.openxmlformats.org/officeDocument/2006/relationships/image" Target="../media/image801.png"/><Relationship Id="rId82" Type="http://schemas.openxmlformats.org/officeDocument/2006/relationships/customXml" Target="../ink/ink822.xml"/><Relationship Id="rId152" Type="http://schemas.openxmlformats.org/officeDocument/2006/relationships/customXml" Target="../ink/ink857.xml"/><Relationship Id="rId173" Type="http://schemas.openxmlformats.org/officeDocument/2006/relationships/image" Target="../media/image856.png"/><Relationship Id="rId194" Type="http://schemas.openxmlformats.org/officeDocument/2006/relationships/customXml" Target="../ink/ink878.xml"/><Relationship Id="rId199" Type="http://schemas.openxmlformats.org/officeDocument/2006/relationships/image" Target="../media/image869.png"/><Relationship Id="rId203" Type="http://schemas.openxmlformats.org/officeDocument/2006/relationships/image" Target="../media/image871.png"/><Relationship Id="rId208" Type="http://schemas.openxmlformats.org/officeDocument/2006/relationships/customXml" Target="../ink/ink885.xml"/><Relationship Id="rId19" Type="http://schemas.openxmlformats.org/officeDocument/2006/relationships/image" Target="../media/image780.png"/><Relationship Id="rId14" Type="http://schemas.openxmlformats.org/officeDocument/2006/relationships/customXml" Target="../ink/ink788.xml"/><Relationship Id="rId30" Type="http://schemas.openxmlformats.org/officeDocument/2006/relationships/customXml" Target="../ink/ink796.xml"/><Relationship Id="rId35" Type="http://schemas.openxmlformats.org/officeDocument/2006/relationships/image" Target="../media/image788.png"/><Relationship Id="rId56" Type="http://schemas.openxmlformats.org/officeDocument/2006/relationships/customXml" Target="../ink/ink809.xml"/><Relationship Id="rId77" Type="http://schemas.openxmlformats.org/officeDocument/2006/relationships/image" Target="../media/image809.png"/><Relationship Id="rId100" Type="http://schemas.openxmlformats.org/officeDocument/2006/relationships/customXml" Target="../ink/ink831.xml"/><Relationship Id="rId105" Type="http://schemas.openxmlformats.org/officeDocument/2006/relationships/image" Target="../media/image822.png"/><Relationship Id="rId126" Type="http://schemas.openxmlformats.org/officeDocument/2006/relationships/customXml" Target="../ink/ink844.xml"/><Relationship Id="rId147" Type="http://schemas.openxmlformats.org/officeDocument/2006/relationships/image" Target="../media/image843.png"/><Relationship Id="rId168" Type="http://schemas.openxmlformats.org/officeDocument/2006/relationships/customXml" Target="../ink/ink865.xml"/><Relationship Id="rId8" Type="http://schemas.openxmlformats.org/officeDocument/2006/relationships/customXml" Target="../ink/ink785.xml"/><Relationship Id="rId51" Type="http://schemas.openxmlformats.org/officeDocument/2006/relationships/image" Target="../media/image796.png"/><Relationship Id="rId72" Type="http://schemas.openxmlformats.org/officeDocument/2006/relationships/customXml" Target="../ink/ink817.xml"/><Relationship Id="rId93" Type="http://schemas.openxmlformats.org/officeDocument/2006/relationships/image" Target="../media/image816.png"/><Relationship Id="rId98" Type="http://schemas.openxmlformats.org/officeDocument/2006/relationships/customXml" Target="../ink/ink830.xml"/><Relationship Id="rId121" Type="http://schemas.openxmlformats.org/officeDocument/2006/relationships/image" Target="../media/image830.png"/><Relationship Id="rId142" Type="http://schemas.openxmlformats.org/officeDocument/2006/relationships/customXml" Target="../ink/ink852.xml"/><Relationship Id="rId163" Type="http://schemas.openxmlformats.org/officeDocument/2006/relationships/image" Target="../media/image851.png"/><Relationship Id="rId184" Type="http://schemas.openxmlformats.org/officeDocument/2006/relationships/customXml" Target="../ink/ink873.xml"/><Relationship Id="rId189" Type="http://schemas.openxmlformats.org/officeDocument/2006/relationships/image" Target="../media/image864.png"/><Relationship Id="rId3" Type="http://schemas.openxmlformats.org/officeDocument/2006/relationships/image" Target="../media/image772.png"/><Relationship Id="rId25" Type="http://schemas.openxmlformats.org/officeDocument/2006/relationships/image" Target="../media/image783.png"/><Relationship Id="rId46" Type="http://schemas.openxmlformats.org/officeDocument/2006/relationships/customXml" Target="../ink/ink804.xml"/><Relationship Id="rId67" Type="http://schemas.openxmlformats.org/officeDocument/2006/relationships/image" Target="../media/image804.png"/><Relationship Id="rId116" Type="http://schemas.openxmlformats.org/officeDocument/2006/relationships/customXml" Target="../ink/ink839.xml"/><Relationship Id="rId137" Type="http://schemas.openxmlformats.org/officeDocument/2006/relationships/image" Target="../media/image838.png"/><Relationship Id="rId158" Type="http://schemas.openxmlformats.org/officeDocument/2006/relationships/customXml" Target="../ink/ink860.xml"/><Relationship Id="rId20" Type="http://schemas.openxmlformats.org/officeDocument/2006/relationships/customXml" Target="../ink/ink791.xml"/><Relationship Id="rId41" Type="http://schemas.openxmlformats.org/officeDocument/2006/relationships/image" Target="../media/image791.png"/><Relationship Id="rId62" Type="http://schemas.openxmlformats.org/officeDocument/2006/relationships/customXml" Target="../ink/ink812.xml"/><Relationship Id="rId83" Type="http://schemas.openxmlformats.org/officeDocument/2006/relationships/image" Target="../media/image812.png"/><Relationship Id="rId88" Type="http://schemas.openxmlformats.org/officeDocument/2006/relationships/customXml" Target="../ink/ink825.xml"/><Relationship Id="rId111" Type="http://schemas.openxmlformats.org/officeDocument/2006/relationships/image" Target="../media/image825.png"/><Relationship Id="rId132" Type="http://schemas.openxmlformats.org/officeDocument/2006/relationships/customXml" Target="../ink/ink847.xml"/><Relationship Id="rId153" Type="http://schemas.openxmlformats.org/officeDocument/2006/relationships/image" Target="../media/image846.png"/><Relationship Id="rId174" Type="http://schemas.openxmlformats.org/officeDocument/2006/relationships/customXml" Target="../ink/ink868.xml"/><Relationship Id="rId179" Type="http://schemas.openxmlformats.org/officeDocument/2006/relationships/image" Target="../media/image859.png"/><Relationship Id="rId195" Type="http://schemas.openxmlformats.org/officeDocument/2006/relationships/image" Target="../media/image867.png"/><Relationship Id="rId209" Type="http://schemas.openxmlformats.org/officeDocument/2006/relationships/image" Target="../media/image874.png"/><Relationship Id="rId190" Type="http://schemas.openxmlformats.org/officeDocument/2006/relationships/customXml" Target="../ink/ink876.xml"/><Relationship Id="rId204" Type="http://schemas.openxmlformats.org/officeDocument/2006/relationships/customXml" Target="../ink/ink883.xml"/><Relationship Id="rId15" Type="http://schemas.openxmlformats.org/officeDocument/2006/relationships/image" Target="../media/image778.png"/><Relationship Id="rId36" Type="http://schemas.openxmlformats.org/officeDocument/2006/relationships/customXml" Target="../ink/ink799.xml"/><Relationship Id="rId57" Type="http://schemas.openxmlformats.org/officeDocument/2006/relationships/image" Target="../media/image799.png"/><Relationship Id="rId106" Type="http://schemas.openxmlformats.org/officeDocument/2006/relationships/customXml" Target="../ink/ink834.xml"/><Relationship Id="rId127" Type="http://schemas.openxmlformats.org/officeDocument/2006/relationships/image" Target="../media/image833.png"/><Relationship Id="rId10" Type="http://schemas.openxmlformats.org/officeDocument/2006/relationships/customXml" Target="../ink/ink786.xml"/><Relationship Id="rId31" Type="http://schemas.openxmlformats.org/officeDocument/2006/relationships/image" Target="../media/image786.png"/><Relationship Id="rId52" Type="http://schemas.openxmlformats.org/officeDocument/2006/relationships/customXml" Target="../ink/ink807.xml"/><Relationship Id="rId73" Type="http://schemas.openxmlformats.org/officeDocument/2006/relationships/image" Target="../media/image807.png"/><Relationship Id="rId78" Type="http://schemas.openxmlformats.org/officeDocument/2006/relationships/customXml" Target="../ink/ink820.xml"/><Relationship Id="rId94" Type="http://schemas.openxmlformats.org/officeDocument/2006/relationships/customXml" Target="../ink/ink828.xml"/><Relationship Id="rId99" Type="http://schemas.openxmlformats.org/officeDocument/2006/relationships/image" Target="../media/image819.png"/><Relationship Id="rId101" Type="http://schemas.openxmlformats.org/officeDocument/2006/relationships/image" Target="../media/image820.png"/><Relationship Id="rId122" Type="http://schemas.openxmlformats.org/officeDocument/2006/relationships/customXml" Target="../ink/ink842.xml"/><Relationship Id="rId143" Type="http://schemas.openxmlformats.org/officeDocument/2006/relationships/image" Target="../media/image841.png"/><Relationship Id="rId148" Type="http://schemas.openxmlformats.org/officeDocument/2006/relationships/customXml" Target="../ink/ink855.xml"/><Relationship Id="rId164" Type="http://schemas.openxmlformats.org/officeDocument/2006/relationships/customXml" Target="../ink/ink863.xml"/><Relationship Id="rId169" Type="http://schemas.openxmlformats.org/officeDocument/2006/relationships/image" Target="../media/image854.png"/><Relationship Id="rId185" Type="http://schemas.openxmlformats.org/officeDocument/2006/relationships/image" Target="../media/image862.png"/><Relationship Id="rId4" Type="http://schemas.openxmlformats.org/officeDocument/2006/relationships/customXml" Target="../ink/ink783.xml"/><Relationship Id="rId9" Type="http://schemas.openxmlformats.org/officeDocument/2006/relationships/image" Target="../media/image775.png"/><Relationship Id="rId180" Type="http://schemas.openxmlformats.org/officeDocument/2006/relationships/customXml" Target="../ink/ink871.xml"/><Relationship Id="rId26" Type="http://schemas.openxmlformats.org/officeDocument/2006/relationships/customXml" Target="../ink/ink794.xml"/><Relationship Id="rId47" Type="http://schemas.openxmlformats.org/officeDocument/2006/relationships/image" Target="../media/image794.png"/><Relationship Id="rId68" Type="http://schemas.openxmlformats.org/officeDocument/2006/relationships/customXml" Target="../ink/ink815.xml"/><Relationship Id="rId89" Type="http://schemas.openxmlformats.org/officeDocument/2006/relationships/image" Target="../media/image814.png"/><Relationship Id="rId112" Type="http://schemas.openxmlformats.org/officeDocument/2006/relationships/customXml" Target="../ink/ink837.xml"/><Relationship Id="rId133" Type="http://schemas.openxmlformats.org/officeDocument/2006/relationships/image" Target="../media/image836.png"/><Relationship Id="rId154" Type="http://schemas.openxmlformats.org/officeDocument/2006/relationships/customXml" Target="../ink/ink858.xml"/><Relationship Id="rId175" Type="http://schemas.openxmlformats.org/officeDocument/2006/relationships/image" Target="../media/image857.png"/><Relationship Id="rId196" Type="http://schemas.openxmlformats.org/officeDocument/2006/relationships/customXml" Target="../ink/ink879.xml"/><Relationship Id="rId200" Type="http://schemas.openxmlformats.org/officeDocument/2006/relationships/customXml" Target="../ink/ink88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32.png"/><Relationship Id="rId299" Type="http://schemas.openxmlformats.org/officeDocument/2006/relationships/image" Target="../media/image1023.png"/><Relationship Id="rId21" Type="http://schemas.openxmlformats.org/officeDocument/2006/relationships/image" Target="../media/image884.png"/><Relationship Id="rId63" Type="http://schemas.openxmlformats.org/officeDocument/2006/relationships/image" Target="../media/image905.png"/><Relationship Id="rId159" Type="http://schemas.openxmlformats.org/officeDocument/2006/relationships/image" Target="../media/image953.png"/><Relationship Id="rId324" Type="http://schemas.openxmlformats.org/officeDocument/2006/relationships/customXml" Target="../ink/ink1047.xml"/><Relationship Id="rId366" Type="http://schemas.openxmlformats.org/officeDocument/2006/relationships/customXml" Target="../ink/ink1068.xml"/><Relationship Id="rId170" Type="http://schemas.openxmlformats.org/officeDocument/2006/relationships/customXml" Target="../ink/ink970.xml"/><Relationship Id="rId226" Type="http://schemas.openxmlformats.org/officeDocument/2006/relationships/customXml" Target="../ink/ink998.xml"/><Relationship Id="rId433" Type="http://schemas.openxmlformats.org/officeDocument/2006/relationships/image" Target="../media/image1090.png"/><Relationship Id="rId268" Type="http://schemas.openxmlformats.org/officeDocument/2006/relationships/customXml" Target="../ink/ink1019.xml"/><Relationship Id="rId32" Type="http://schemas.openxmlformats.org/officeDocument/2006/relationships/customXml" Target="../ink/ink901.xml"/><Relationship Id="rId74" Type="http://schemas.openxmlformats.org/officeDocument/2006/relationships/customXml" Target="../ink/ink922.xml"/><Relationship Id="rId128" Type="http://schemas.openxmlformats.org/officeDocument/2006/relationships/customXml" Target="../ink/ink949.xml"/><Relationship Id="rId335" Type="http://schemas.openxmlformats.org/officeDocument/2006/relationships/image" Target="../media/image1041.png"/><Relationship Id="rId377" Type="http://schemas.openxmlformats.org/officeDocument/2006/relationships/image" Target="../media/image1062.png"/><Relationship Id="rId5" Type="http://schemas.openxmlformats.org/officeDocument/2006/relationships/image" Target="../media/image876.png"/><Relationship Id="rId181" Type="http://schemas.openxmlformats.org/officeDocument/2006/relationships/image" Target="../media/image964.png"/><Relationship Id="rId237" Type="http://schemas.openxmlformats.org/officeDocument/2006/relationships/image" Target="../media/image992.png"/><Relationship Id="rId402" Type="http://schemas.openxmlformats.org/officeDocument/2006/relationships/customXml" Target="../ink/ink1086.xml"/><Relationship Id="rId279" Type="http://schemas.openxmlformats.org/officeDocument/2006/relationships/image" Target="../media/image1013.png"/><Relationship Id="rId444" Type="http://schemas.openxmlformats.org/officeDocument/2006/relationships/customXml" Target="../ink/ink1107.xml"/><Relationship Id="rId43" Type="http://schemas.openxmlformats.org/officeDocument/2006/relationships/image" Target="../media/image895.png"/><Relationship Id="rId139" Type="http://schemas.openxmlformats.org/officeDocument/2006/relationships/image" Target="../media/image943.png"/><Relationship Id="rId290" Type="http://schemas.openxmlformats.org/officeDocument/2006/relationships/customXml" Target="../ink/ink1030.xml"/><Relationship Id="rId304" Type="http://schemas.openxmlformats.org/officeDocument/2006/relationships/customXml" Target="../ink/ink1037.xml"/><Relationship Id="rId346" Type="http://schemas.openxmlformats.org/officeDocument/2006/relationships/customXml" Target="../ink/ink1058.xml"/><Relationship Id="rId388" Type="http://schemas.openxmlformats.org/officeDocument/2006/relationships/customXml" Target="../ink/ink1079.xml"/><Relationship Id="rId85" Type="http://schemas.openxmlformats.org/officeDocument/2006/relationships/image" Target="../media/image916.png"/><Relationship Id="rId150" Type="http://schemas.openxmlformats.org/officeDocument/2006/relationships/customXml" Target="../ink/ink960.xml"/><Relationship Id="rId192" Type="http://schemas.openxmlformats.org/officeDocument/2006/relationships/customXml" Target="../ink/ink981.xml"/><Relationship Id="rId206" Type="http://schemas.openxmlformats.org/officeDocument/2006/relationships/customXml" Target="../ink/ink988.xml"/><Relationship Id="rId413" Type="http://schemas.openxmlformats.org/officeDocument/2006/relationships/image" Target="../media/image1080.png"/><Relationship Id="rId248" Type="http://schemas.openxmlformats.org/officeDocument/2006/relationships/customXml" Target="../ink/ink1009.xml"/><Relationship Id="rId12" Type="http://schemas.openxmlformats.org/officeDocument/2006/relationships/customXml" Target="../ink/ink891.xml"/><Relationship Id="rId108" Type="http://schemas.openxmlformats.org/officeDocument/2006/relationships/customXml" Target="../ink/ink939.xml"/><Relationship Id="rId315" Type="http://schemas.openxmlformats.org/officeDocument/2006/relationships/image" Target="../media/image1031.png"/><Relationship Id="rId357" Type="http://schemas.openxmlformats.org/officeDocument/2006/relationships/image" Target="../media/image1052.png"/><Relationship Id="rId54" Type="http://schemas.openxmlformats.org/officeDocument/2006/relationships/customXml" Target="../ink/ink912.xml"/><Relationship Id="rId75" Type="http://schemas.openxmlformats.org/officeDocument/2006/relationships/image" Target="../media/image911.png"/><Relationship Id="rId96" Type="http://schemas.openxmlformats.org/officeDocument/2006/relationships/customXml" Target="../ink/ink933.xml"/><Relationship Id="rId140" Type="http://schemas.openxmlformats.org/officeDocument/2006/relationships/customXml" Target="../ink/ink955.xml"/><Relationship Id="rId161" Type="http://schemas.openxmlformats.org/officeDocument/2006/relationships/image" Target="../media/image954.png"/><Relationship Id="rId182" Type="http://schemas.openxmlformats.org/officeDocument/2006/relationships/customXml" Target="../ink/ink976.xml"/><Relationship Id="rId217" Type="http://schemas.openxmlformats.org/officeDocument/2006/relationships/image" Target="../media/image982.png"/><Relationship Id="rId378" Type="http://schemas.openxmlformats.org/officeDocument/2006/relationships/customXml" Target="../ink/ink1074.xml"/><Relationship Id="rId399" Type="http://schemas.openxmlformats.org/officeDocument/2006/relationships/image" Target="../media/image1073.png"/><Relationship Id="rId403" Type="http://schemas.openxmlformats.org/officeDocument/2006/relationships/image" Target="../media/image1075.png"/><Relationship Id="rId6" Type="http://schemas.openxmlformats.org/officeDocument/2006/relationships/customXml" Target="../ink/ink888.xml"/><Relationship Id="rId238" Type="http://schemas.openxmlformats.org/officeDocument/2006/relationships/customXml" Target="../ink/ink1004.xml"/><Relationship Id="rId259" Type="http://schemas.openxmlformats.org/officeDocument/2006/relationships/image" Target="../media/image1003.png"/><Relationship Id="rId424" Type="http://schemas.openxmlformats.org/officeDocument/2006/relationships/customXml" Target="../ink/ink1097.xml"/><Relationship Id="rId445" Type="http://schemas.openxmlformats.org/officeDocument/2006/relationships/image" Target="../media/image1096.png"/><Relationship Id="rId23" Type="http://schemas.openxmlformats.org/officeDocument/2006/relationships/image" Target="../media/image885.png"/><Relationship Id="rId119" Type="http://schemas.openxmlformats.org/officeDocument/2006/relationships/image" Target="../media/image933.png"/><Relationship Id="rId270" Type="http://schemas.openxmlformats.org/officeDocument/2006/relationships/customXml" Target="../ink/ink1020.xml"/><Relationship Id="rId291" Type="http://schemas.openxmlformats.org/officeDocument/2006/relationships/image" Target="../media/image1019.png"/><Relationship Id="rId305" Type="http://schemas.openxmlformats.org/officeDocument/2006/relationships/image" Target="../media/image1026.png"/><Relationship Id="rId326" Type="http://schemas.openxmlformats.org/officeDocument/2006/relationships/customXml" Target="../ink/ink1048.xml"/><Relationship Id="rId347" Type="http://schemas.openxmlformats.org/officeDocument/2006/relationships/image" Target="../media/image1047.png"/><Relationship Id="rId44" Type="http://schemas.openxmlformats.org/officeDocument/2006/relationships/customXml" Target="../ink/ink907.xml"/><Relationship Id="rId65" Type="http://schemas.openxmlformats.org/officeDocument/2006/relationships/image" Target="../media/image906.png"/><Relationship Id="rId86" Type="http://schemas.openxmlformats.org/officeDocument/2006/relationships/customXml" Target="../ink/ink928.xml"/><Relationship Id="rId130" Type="http://schemas.openxmlformats.org/officeDocument/2006/relationships/customXml" Target="../ink/ink950.xml"/><Relationship Id="rId151" Type="http://schemas.openxmlformats.org/officeDocument/2006/relationships/image" Target="../media/image949.png"/><Relationship Id="rId368" Type="http://schemas.openxmlformats.org/officeDocument/2006/relationships/customXml" Target="../ink/ink1069.xml"/><Relationship Id="rId389" Type="http://schemas.openxmlformats.org/officeDocument/2006/relationships/image" Target="../media/image1068.png"/><Relationship Id="rId172" Type="http://schemas.openxmlformats.org/officeDocument/2006/relationships/customXml" Target="../ink/ink971.xml"/><Relationship Id="rId193" Type="http://schemas.openxmlformats.org/officeDocument/2006/relationships/image" Target="../media/image970.png"/><Relationship Id="rId207" Type="http://schemas.openxmlformats.org/officeDocument/2006/relationships/image" Target="../media/image977.png"/><Relationship Id="rId228" Type="http://schemas.openxmlformats.org/officeDocument/2006/relationships/customXml" Target="../ink/ink999.xml"/><Relationship Id="rId249" Type="http://schemas.openxmlformats.org/officeDocument/2006/relationships/image" Target="../media/image998.png"/><Relationship Id="rId414" Type="http://schemas.openxmlformats.org/officeDocument/2006/relationships/customXml" Target="../ink/ink1092.xml"/><Relationship Id="rId435" Type="http://schemas.openxmlformats.org/officeDocument/2006/relationships/image" Target="../media/image1091.png"/><Relationship Id="rId13" Type="http://schemas.openxmlformats.org/officeDocument/2006/relationships/image" Target="../media/image880.png"/><Relationship Id="rId109" Type="http://schemas.openxmlformats.org/officeDocument/2006/relationships/image" Target="../media/image928.png"/><Relationship Id="rId260" Type="http://schemas.openxmlformats.org/officeDocument/2006/relationships/customXml" Target="../ink/ink1015.xml"/><Relationship Id="rId281" Type="http://schemas.openxmlformats.org/officeDocument/2006/relationships/image" Target="../media/image1014.png"/><Relationship Id="rId316" Type="http://schemas.openxmlformats.org/officeDocument/2006/relationships/customXml" Target="../ink/ink1043.xml"/><Relationship Id="rId337" Type="http://schemas.openxmlformats.org/officeDocument/2006/relationships/image" Target="../media/image1042.png"/><Relationship Id="rId34" Type="http://schemas.openxmlformats.org/officeDocument/2006/relationships/customXml" Target="../ink/ink902.xml"/><Relationship Id="rId55" Type="http://schemas.openxmlformats.org/officeDocument/2006/relationships/image" Target="../media/image901.png"/><Relationship Id="rId76" Type="http://schemas.openxmlformats.org/officeDocument/2006/relationships/customXml" Target="../ink/ink923.xml"/><Relationship Id="rId97" Type="http://schemas.openxmlformats.org/officeDocument/2006/relationships/image" Target="../media/image922.png"/><Relationship Id="rId120" Type="http://schemas.openxmlformats.org/officeDocument/2006/relationships/customXml" Target="../ink/ink945.xml"/><Relationship Id="rId141" Type="http://schemas.openxmlformats.org/officeDocument/2006/relationships/image" Target="../media/image944.png"/><Relationship Id="rId358" Type="http://schemas.openxmlformats.org/officeDocument/2006/relationships/customXml" Target="../ink/ink1064.xml"/><Relationship Id="rId379" Type="http://schemas.openxmlformats.org/officeDocument/2006/relationships/image" Target="../media/image1063.png"/><Relationship Id="rId7" Type="http://schemas.openxmlformats.org/officeDocument/2006/relationships/image" Target="../media/image877.png"/><Relationship Id="rId162" Type="http://schemas.openxmlformats.org/officeDocument/2006/relationships/customXml" Target="../ink/ink966.xml"/><Relationship Id="rId183" Type="http://schemas.openxmlformats.org/officeDocument/2006/relationships/image" Target="../media/image965.png"/><Relationship Id="rId218" Type="http://schemas.openxmlformats.org/officeDocument/2006/relationships/customXml" Target="../ink/ink994.xml"/><Relationship Id="rId239" Type="http://schemas.openxmlformats.org/officeDocument/2006/relationships/image" Target="../media/image993.png"/><Relationship Id="rId390" Type="http://schemas.openxmlformats.org/officeDocument/2006/relationships/customXml" Target="../ink/ink1080.xml"/><Relationship Id="rId404" Type="http://schemas.openxmlformats.org/officeDocument/2006/relationships/customXml" Target="../ink/ink1087.xml"/><Relationship Id="rId425" Type="http://schemas.openxmlformats.org/officeDocument/2006/relationships/image" Target="../media/image1086.png"/><Relationship Id="rId250" Type="http://schemas.openxmlformats.org/officeDocument/2006/relationships/customXml" Target="../ink/ink1010.xml"/><Relationship Id="rId271" Type="http://schemas.openxmlformats.org/officeDocument/2006/relationships/image" Target="../media/image1009.png"/><Relationship Id="rId292" Type="http://schemas.openxmlformats.org/officeDocument/2006/relationships/customXml" Target="../ink/ink1031.xml"/><Relationship Id="rId306" Type="http://schemas.openxmlformats.org/officeDocument/2006/relationships/customXml" Target="../ink/ink1038.xml"/><Relationship Id="rId24" Type="http://schemas.openxmlformats.org/officeDocument/2006/relationships/customXml" Target="../ink/ink897.xml"/><Relationship Id="rId45" Type="http://schemas.openxmlformats.org/officeDocument/2006/relationships/image" Target="../media/image896.png"/><Relationship Id="rId66" Type="http://schemas.openxmlformats.org/officeDocument/2006/relationships/customXml" Target="../ink/ink918.xml"/><Relationship Id="rId87" Type="http://schemas.openxmlformats.org/officeDocument/2006/relationships/image" Target="../media/image917.png"/><Relationship Id="rId110" Type="http://schemas.openxmlformats.org/officeDocument/2006/relationships/customXml" Target="../ink/ink940.xml"/><Relationship Id="rId131" Type="http://schemas.openxmlformats.org/officeDocument/2006/relationships/image" Target="../media/image939.png"/><Relationship Id="rId327" Type="http://schemas.openxmlformats.org/officeDocument/2006/relationships/image" Target="../media/image1037.png"/><Relationship Id="rId348" Type="http://schemas.openxmlformats.org/officeDocument/2006/relationships/customXml" Target="../ink/ink1059.xml"/><Relationship Id="rId369" Type="http://schemas.openxmlformats.org/officeDocument/2006/relationships/image" Target="../media/image1058.png"/><Relationship Id="rId152" Type="http://schemas.openxmlformats.org/officeDocument/2006/relationships/customXml" Target="../ink/ink961.xml"/><Relationship Id="rId173" Type="http://schemas.openxmlformats.org/officeDocument/2006/relationships/image" Target="../media/image960.png"/><Relationship Id="rId194" Type="http://schemas.openxmlformats.org/officeDocument/2006/relationships/customXml" Target="../ink/ink982.xml"/><Relationship Id="rId208" Type="http://schemas.openxmlformats.org/officeDocument/2006/relationships/customXml" Target="../ink/ink989.xml"/><Relationship Id="rId229" Type="http://schemas.openxmlformats.org/officeDocument/2006/relationships/image" Target="../media/image988.png"/><Relationship Id="rId380" Type="http://schemas.openxmlformats.org/officeDocument/2006/relationships/customXml" Target="../ink/ink1075.xml"/><Relationship Id="rId415" Type="http://schemas.openxmlformats.org/officeDocument/2006/relationships/image" Target="../media/image1081.png"/><Relationship Id="rId436" Type="http://schemas.openxmlformats.org/officeDocument/2006/relationships/customXml" Target="../ink/ink1103.xml"/><Relationship Id="rId240" Type="http://schemas.openxmlformats.org/officeDocument/2006/relationships/customXml" Target="../ink/ink1005.xml"/><Relationship Id="rId261" Type="http://schemas.openxmlformats.org/officeDocument/2006/relationships/image" Target="../media/image1004.png"/><Relationship Id="rId14" Type="http://schemas.openxmlformats.org/officeDocument/2006/relationships/customXml" Target="../ink/ink892.xml"/><Relationship Id="rId35" Type="http://schemas.openxmlformats.org/officeDocument/2006/relationships/image" Target="../media/image891.png"/><Relationship Id="rId56" Type="http://schemas.openxmlformats.org/officeDocument/2006/relationships/customXml" Target="../ink/ink913.xml"/><Relationship Id="rId77" Type="http://schemas.openxmlformats.org/officeDocument/2006/relationships/image" Target="../media/image912.png"/><Relationship Id="rId100" Type="http://schemas.openxmlformats.org/officeDocument/2006/relationships/customXml" Target="../ink/ink935.xml"/><Relationship Id="rId282" Type="http://schemas.openxmlformats.org/officeDocument/2006/relationships/customXml" Target="../ink/ink1026.xml"/><Relationship Id="rId317" Type="http://schemas.openxmlformats.org/officeDocument/2006/relationships/image" Target="../media/image1032.png"/><Relationship Id="rId338" Type="http://schemas.openxmlformats.org/officeDocument/2006/relationships/customXml" Target="../ink/ink1054.xml"/><Relationship Id="rId359" Type="http://schemas.openxmlformats.org/officeDocument/2006/relationships/image" Target="../media/image1053.png"/><Relationship Id="rId8" Type="http://schemas.openxmlformats.org/officeDocument/2006/relationships/customXml" Target="../ink/ink889.xml"/><Relationship Id="rId98" Type="http://schemas.openxmlformats.org/officeDocument/2006/relationships/customXml" Target="../ink/ink934.xml"/><Relationship Id="rId121" Type="http://schemas.openxmlformats.org/officeDocument/2006/relationships/image" Target="../media/image934.png"/><Relationship Id="rId142" Type="http://schemas.openxmlformats.org/officeDocument/2006/relationships/customXml" Target="../ink/ink956.xml"/><Relationship Id="rId163" Type="http://schemas.openxmlformats.org/officeDocument/2006/relationships/image" Target="../media/image955.png"/><Relationship Id="rId184" Type="http://schemas.openxmlformats.org/officeDocument/2006/relationships/customXml" Target="../ink/ink977.xml"/><Relationship Id="rId219" Type="http://schemas.openxmlformats.org/officeDocument/2006/relationships/image" Target="../media/image983.png"/><Relationship Id="rId370" Type="http://schemas.openxmlformats.org/officeDocument/2006/relationships/customXml" Target="../ink/ink1070.xml"/><Relationship Id="rId391" Type="http://schemas.openxmlformats.org/officeDocument/2006/relationships/image" Target="../media/image1069.png"/><Relationship Id="rId405" Type="http://schemas.openxmlformats.org/officeDocument/2006/relationships/image" Target="../media/image1076.png"/><Relationship Id="rId426" Type="http://schemas.openxmlformats.org/officeDocument/2006/relationships/customXml" Target="../ink/ink1098.xml"/><Relationship Id="rId230" Type="http://schemas.openxmlformats.org/officeDocument/2006/relationships/customXml" Target="../ink/ink1000.xml"/><Relationship Id="rId251" Type="http://schemas.openxmlformats.org/officeDocument/2006/relationships/image" Target="../media/image999.png"/><Relationship Id="rId25" Type="http://schemas.openxmlformats.org/officeDocument/2006/relationships/image" Target="../media/image886.png"/><Relationship Id="rId46" Type="http://schemas.openxmlformats.org/officeDocument/2006/relationships/customXml" Target="../ink/ink908.xml"/><Relationship Id="rId67" Type="http://schemas.openxmlformats.org/officeDocument/2006/relationships/image" Target="../media/image907.png"/><Relationship Id="rId272" Type="http://schemas.openxmlformats.org/officeDocument/2006/relationships/customXml" Target="../ink/ink1021.xml"/><Relationship Id="rId293" Type="http://schemas.openxmlformats.org/officeDocument/2006/relationships/image" Target="../media/image1020.png"/><Relationship Id="rId307" Type="http://schemas.openxmlformats.org/officeDocument/2006/relationships/image" Target="../media/image1027.png"/><Relationship Id="rId328" Type="http://schemas.openxmlformats.org/officeDocument/2006/relationships/customXml" Target="../ink/ink1049.xml"/><Relationship Id="rId349" Type="http://schemas.openxmlformats.org/officeDocument/2006/relationships/image" Target="../media/image1048.png"/><Relationship Id="rId88" Type="http://schemas.openxmlformats.org/officeDocument/2006/relationships/customXml" Target="../ink/ink929.xml"/><Relationship Id="rId111" Type="http://schemas.openxmlformats.org/officeDocument/2006/relationships/image" Target="../media/image929.png"/><Relationship Id="rId132" Type="http://schemas.openxmlformats.org/officeDocument/2006/relationships/customXml" Target="../ink/ink951.xml"/><Relationship Id="rId153" Type="http://schemas.openxmlformats.org/officeDocument/2006/relationships/image" Target="../media/image950.png"/><Relationship Id="rId174" Type="http://schemas.openxmlformats.org/officeDocument/2006/relationships/customXml" Target="../ink/ink972.xml"/><Relationship Id="rId195" Type="http://schemas.openxmlformats.org/officeDocument/2006/relationships/image" Target="../media/image971.png"/><Relationship Id="rId209" Type="http://schemas.openxmlformats.org/officeDocument/2006/relationships/image" Target="../media/image978.png"/><Relationship Id="rId360" Type="http://schemas.openxmlformats.org/officeDocument/2006/relationships/customXml" Target="../ink/ink1065.xml"/><Relationship Id="rId381" Type="http://schemas.openxmlformats.org/officeDocument/2006/relationships/image" Target="../media/image1064.png"/><Relationship Id="rId416" Type="http://schemas.openxmlformats.org/officeDocument/2006/relationships/customXml" Target="../ink/ink1093.xml"/><Relationship Id="rId220" Type="http://schemas.openxmlformats.org/officeDocument/2006/relationships/customXml" Target="../ink/ink995.xml"/><Relationship Id="rId241" Type="http://schemas.openxmlformats.org/officeDocument/2006/relationships/image" Target="../media/image994.png"/><Relationship Id="rId437" Type="http://schemas.openxmlformats.org/officeDocument/2006/relationships/image" Target="../media/image1092.png"/><Relationship Id="rId15" Type="http://schemas.openxmlformats.org/officeDocument/2006/relationships/image" Target="../media/image881.png"/><Relationship Id="rId36" Type="http://schemas.openxmlformats.org/officeDocument/2006/relationships/customXml" Target="../ink/ink903.xml"/><Relationship Id="rId57" Type="http://schemas.openxmlformats.org/officeDocument/2006/relationships/image" Target="../media/image902.png"/><Relationship Id="rId262" Type="http://schemas.openxmlformats.org/officeDocument/2006/relationships/customXml" Target="../ink/ink1016.xml"/><Relationship Id="rId283" Type="http://schemas.openxmlformats.org/officeDocument/2006/relationships/image" Target="../media/image1015.png"/><Relationship Id="rId318" Type="http://schemas.openxmlformats.org/officeDocument/2006/relationships/customXml" Target="../ink/ink1044.xml"/><Relationship Id="rId339" Type="http://schemas.openxmlformats.org/officeDocument/2006/relationships/image" Target="../media/image1043.png"/><Relationship Id="rId78" Type="http://schemas.openxmlformats.org/officeDocument/2006/relationships/customXml" Target="../ink/ink924.xml"/><Relationship Id="rId99" Type="http://schemas.openxmlformats.org/officeDocument/2006/relationships/image" Target="../media/image923.png"/><Relationship Id="rId101" Type="http://schemas.openxmlformats.org/officeDocument/2006/relationships/image" Target="../media/image924.png"/><Relationship Id="rId122" Type="http://schemas.openxmlformats.org/officeDocument/2006/relationships/customXml" Target="../ink/ink946.xml"/><Relationship Id="rId143" Type="http://schemas.openxmlformats.org/officeDocument/2006/relationships/image" Target="../media/image945.png"/><Relationship Id="rId164" Type="http://schemas.openxmlformats.org/officeDocument/2006/relationships/customXml" Target="../ink/ink967.xml"/><Relationship Id="rId185" Type="http://schemas.openxmlformats.org/officeDocument/2006/relationships/image" Target="../media/image966.png"/><Relationship Id="rId350" Type="http://schemas.openxmlformats.org/officeDocument/2006/relationships/customXml" Target="../ink/ink1060.xml"/><Relationship Id="rId371" Type="http://schemas.openxmlformats.org/officeDocument/2006/relationships/image" Target="../media/image1059.png"/><Relationship Id="rId406" Type="http://schemas.openxmlformats.org/officeDocument/2006/relationships/customXml" Target="../ink/ink1088.xml"/><Relationship Id="rId9" Type="http://schemas.openxmlformats.org/officeDocument/2006/relationships/image" Target="../media/image878.png"/><Relationship Id="rId210" Type="http://schemas.openxmlformats.org/officeDocument/2006/relationships/customXml" Target="../ink/ink990.xml"/><Relationship Id="rId392" Type="http://schemas.openxmlformats.org/officeDocument/2006/relationships/customXml" Target="../ink/ink1081.xml"/><Relationship Id="rId427" Type="http://schemas.openxmlformats.org/officeDocument/2006/relationships/image" Target="../media/image1087.png"/><Relationship Id="rId26" Type="http://schemas.openxmlformats.org/officeDocument/2006/relationships/customXml" Target="../ink/ink898.xml"/><Relationship Id="rId231" Type="http://schemas.openxmlformats.org/officeDocument/2006/relationships/image" Target="../media/image989.png"/><Relationship Id="rId252" Type="http://schemas.openxmlformats.org/officeDocument/2006/relationships/customXml" Target="../ink/ink1011.xml"/><Relationship Id="rId273" Type="http://schemas.openxmlformats.org/officeDocument/2006/relationships/image" Target="../media/image1010.png"/><Relationship Id="rId294" Type="http://schemas.openxmlformats.org/officeDocument/2006/relationships/customXml" Target="../ink/ink1032.xml"/><Relationship Id="rId308" Type="http://schemas.openxmlformats.org/officeDocument/2006/relationships/customXml" Target="../ink/ink1039.xml"/><Relationship Id="rId329" Type="http://schemas.openxmlformats.org/officeDocument/2006/relationships/image" Target="../media/image1038.png"/><Relationship Id="rId47" Type="http://schemas.openxmlformats.org/officeDocument/2006/relationships/image" Target="../media/image897.png"/><Relationship Id="rId68" Type="http://schemas.openxmlformats.org/officeDocument/2006/relationships/customXml" Target="../ink/ink919.xml"/><Relationship Id="rId89" Type="http://schemas.openxmlformats.org/officeDocument/2006/relationships/image" Target="../media/image918.png"/><Relationship Id="rId112" Type="http://schemas.openxmlformats.org/officeDocument/2006/relationships/customXml" Target="../ink/ink941.xml"/><Relationship Id="rId133" Type="http://schemas.openxmlformats.org/officeDocument/2006/relationships/image" Target="../media/image940.png"/><Relationship Id="rId154" Type="http://schemas.openxmlformats.org/officeDocument/2006/relationships/customXml" Target="../ink/ink962.xml"/><Relationship Id="rId175" Type="http://schemas.openxmlformats.org/officeDocument/2006/relationships/image" Target="../media/image961.png"/><Relationship Id="rId340" Type="http://schemas.openxmlformats.org/officeDocument/2006/relationships/customXml" Target="../ink/ink1055.xml"/><Relationship Id="rId361" Type="http://schemas.openxmlformats.org/officeDocument/2006/relationships/image" Target="../media/image1054.png"/><Relationship Id="rId196" Type="http://schemas.openxmlformats.org/officeDocument/2006/relationships/customXml" Target="../ink/ink983.xml"/><Relationship Id="rId200" Type="http://schemas.openxmlformats.org/officeDocument/2006/relationships/customXml" Target="../ink/ink985.xml"/><Relationship Id="rId382" Type="http://schemas.openxmlformats.org/officeDocument/2006/relationships/customXml" Target="../ink/ink1076.xml"/><Relationship Id="rId417" Type="http://schemas.openxmlformats.org/officeDocument/2006/relationships/image" Target="../media/image1082.png"/><Relationship Id="rId438" Type="http://schemas.openxmlformats.org/officeDocument/2006/relationships/customXml" Target="../ink/ink1104.xml"/><Relationship Id="rId16" Type="http://schemas.openxmlformats.org/officeDocument/2006/relationships/customXml" Target="../ink/ink893.xml"/><Relationship Id="rId221" Type="http://schemas.openxmlformats.org/officeDocument/2006/relationships/image" Target="../media/image984.png"/><Relationship Id="rId242" Type="http://schemas.openxmlformats.org/officeDocument/2006/relationships/customXml" Target="../ink/ink1006.xml"/><Relationship Id="rId263" Type="http://schemas.openxmlformats.org/officeDocument/2006/relationships/image" Target="../media/image1005.png"/><Relationship Id="rId284" Type="http://schemas.openxmlformats.org/officeDocument/2006/relationships/customXml" Target="../ink/ink1027.xml"/><Relationship Id="rId319" Type="http://schemas.openxmlformats.org/officeDocument/2006/relationships/image" Target="../media/image1033.png"/><Relationship Id="rId37" Type="http://schemas.openxmlformats.org/officeDocument/2006/relationships/image" Target="../media/image892.png"/><Relationship Id="rId58" Type="http://schemas.openxmlformats.org/officeDocument/2006/relationships/customXml" Target="../ink/ink914.xml"/><Relationship Id="rId79" Type="http://schemas.openxmlformats.org/officeDocument/2006/relationships/image" Target="../media/image913.png"/><Relationship Id="rId102" Type="http://schemas.openxmlformats.org/officeDocument/2006/relationships/customXml" Target="../ink/ink936.xml"/><Relationship Id="rId123" Type="http://schemas.openxmlformats.org/officeDocument/2006/relationships/image" Target="../media/image935.png"/><Relationship Id="rId144" Type="http://schemas.openxmlformats.org/officeDocument/2006/relationships/customXml" Target="../ink/ink957.xml"/><Relationship Id="rId330" Type="http://schemas.openxmlformats.org/officeDocument/2006/relationships/customXml" Target="../ink/ink1050.xml"/><Relationship Id="rId90" Type="http://schemas.openxmlformats.org/officeDocument/2006/relationships/customXml" Target="../ink/ink930.xml"/><Relationship Id="rId165" Type="http://schemas.openxmlformats.org/officeDocument/2006/relationships/image" Target="../media/image956.png"/><Relationship Id="rId186" Type="http://schemas.openxmlformats.org/officeDocument/2006/relationships/customXml" Target="../ink/ink978.xml"/><Relationship Id="rId351" Type="http://schemas.openxmlformats.org/officeDocument/2006/relationships/image" Target="../media/image1049.png"/><Relationship Id="rId372" Type="http://schemas.openxmlformats.org/officeDocument/2006/relationships/customXml" Target="../ink/ink1071.xml"/><Relationship Id="rId393" Type="http://schemas.openxmlformats.org/officeDocument/2006/relationships/image" Target="../media/image1070.png"/><Relationship Id="rId407" Type="http://schemas.openxmlformats.org/officeDocument/2006/relationships/image" Target="../media/image1077.png"/><Relationship Id="rId428" Type="http://schemas.openxmlformats.org/officeDocument/2006/relationships/customXml" Target="../ink/ink1099.xml"/><Relationship Id="rId211" Type="http://schemas.openxmlformats.org/officeDocument/2006/relationships/image" Target="../media/image979.png"/><Relationship Id="rId232" Type="http://schemas.openxmlformats.org/officeDocument/2006/relationships/customXml" Target="../ink/ink1001.xml"/><Relationship Id="rId253" Type="http://schemas.openxmlformats.org/officeDocument/2006/relationships/image" Target="../media/image1000.png"/><Relationship Id="rId274" Type="http://schemas.openxmlformats.org/officeDocument/2006/relationships/customXml" Target="../ink/ink1022.xml"/><Relationship Id="rId295" Type="http://schemas.openxmlformats.org/officeDocument/2006/relationships/image" Target="../media/image1021.png"/><Relationship Id="rId309" Type="http://schemas.openxmlformats.org/officeDocument/2006/relationships/image" Target="../media/image1028.png"/><Relationship Id="rId27" Type="http://schemas.openxmlformats.org/officeDocument/2006/relationships/image" Target="../media/image887.png"/><Relationship Id="rId48" Type="http://schemas.openxmlformats.org/officeDocument/2006/relationships/customXml" Target="../ink/ink909.xml"/><Relationship Id="rId69" Type="http://schemas.openxmlformats.org/officeDocument/2006/relationships/image" Target="../media/image908.png"/><Relationship Id="rId113" Type="http://schemas.openxmlformats.org/officeDocument/2006/relationships/image" Target="../media/image930.png"/><Relationship Id="rId134" Type="http://schemas.openxmlformats.org/officeDocument/2006/relationships/customXml" Target="../ink/ink952.xml"/><Relationship Id="rId320" Type="http://schemas.openxmlformats.org/officeDocument/2006/relationships/customXml" Target="../ink/ink1045.xml"/><Relationship Id="rId80" Type="http://schemas.openxmlformats.org/officeDocument/2006/relationships/customXml" Target="../ink/ink925.xml"/><Relationship Id="rId155" Type="http://schemas.openxmlformats.org/officeDocument/2006/relationships/image" Target="../media/image951.png"/><Relationship Id="rId176" Type="http://schemas.openxmlformats.org/officeDocument/2006/relationships/customXml" Target="../ink/ink973.xml"/><Relationship Id="rId197" Type="http://schemas.openxmlformats.org/officeDocument/2006/relationships/image" Target="../media/image972.png"/><Relationship Id="rId341" Type="http://schemas.openxmlformats.org/officeDocument/2006/relationships/image" Target="../media/image1044.png"/><Relationship Id="rId362" Type="http://schemas.openxmlformats.org/officeDocument/2006/relationships/customXml" Target="../ink/ink1066.xml"/><Relationship Id="rId383" Type="http://schemas.openxmlformats.org/officeDocument/2006/relationships/image" Target="../media/image1065.png"/><Relationship Id="rId418" Type="http://schemas.openxmlformats.org/officeDocument/2006/relationships/customXml" Target="../ink/ink1094.xml"/><Relationship Id="rId439" Type="http://schemas.openxmlformats.org/officeDocument/2006/relationships/image" Target="../media/image1093.png"/><Relationship Id="rId201" Type="http://schemas.openxmlformats.org/officeDocument/2006/relationships/image" Target="../media/image974.png"/><Relationship Id="rId222" Type="http://schemas.openxmlformats.org/officeDocument/2006/relationships/customXml" Target="../ink/ink996.xml"/><Relationship Id="rId243" Type="http://schemas.openxmlformats.org/officeDocument/2006/relationships/image" Target="../media/image995.png"/><Relationship Id="rId264" Type="http://schemas.openxmlformats.org/officeDocument/2006/relationships/customXml" Target="../ink/ink1017.xml"/><Relationship Id="rId285" Type="http://schemas.openxmlformats.org/officeDocument/2006/relationships/image" Target="../media/image1016.png"/><Relationship Id="rId17" Type="http://schemas.openxmlformats.org/officeDocument/2006/relationships/image" Target="../media/image882.png"/><Relationship Id="rId38" Type="http://schemas.openxmlformats.org/officeDocument/2006/relationships/customXml" Target="../ink/ink904.xml"/><Relationship Id="rId59" Type="http://schemas.openxmlformats.org/officeDocument/2006/relationships/image" Target="../media/image903.png"/><Relationship Id="rId103" Type="http://schemas.openxmlformats.org/officeDocument/2006/relationships/image" Target="../media/image925.png"/><Relationship Id="rId124" Type="http://schemas.openxmlformats.org/officeDocument/2006/relationships/customXml" Target="../ink/ink947.xml"/><Relationship Id="rId310" Type="http://schemas.openxmlformats.org/officeDocument/2006/relationships/customXml" Target="../ink/ink1040.xml"/><Relationship Id="rId70" Type="http://schemas.openxmlformats.org/officeDocument/2006/relationships/customXml" Target="../ink/ink920.xml"/><Relationship Id="rId91" Type="http://schemas.openxmlformats.org/officeDocument/2006/relationships/image" Target="../media/image919.png"/><Relationship Id="rId145" Type="http://schemas.openxmlformats.org/officeDocument/2006/relationships/image" Target="../media/image946.png"/><Relationship Id="rId166" Type="http://schemas.openxmlformats.org/officeDocument/2006/relationships/customXml" Target="../ink/ink968.xml"/><Relationship Id="rId187" Type="http://schemas.openxmlformats.org/officeDocument/2006/relationships/image" Target="../media/image967.png"/><Relationship Id="rId331" Type="http://schemas.openxmlformats.org/officeDocument/2006/relationships/image" Target="../media/image1039.png"/><Relationship Id="rId352" Type="http://schemas.openxmlformats.org/officeDocument/2006/relationships/customXml" Target="../ink/ink1061.xml"/><Relationship Id="rId373" Type="http://schemas.openxmlformats.org/officeDocument/2006/relationships/image" Target="../media/image1060.png"/><Relationship Id="rId394" Type="http://schemas.openxmlformats.org/officeDocument/2006/relationships/customXml" Target="../ink/ink1082.xml"/><Relationship Id="rId408" Type="http://schemas.openxmlformats.org/officeDocument/2006/relationships/customXml" Target="../ink/ink1089.xml"/><Relationship Id="rId429" Type="http://schemas.openxmlformats.org/officeDocument/2006/relationships/image" Target="../media/image108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91.xml"/><Relationship Id="rId233" Type="http://schemas.openxmlformats.org/officeDocument/2006/relationships/image" Target="../media/image990.png"/><Relationship Id="rId254" Type="http://schemas.openxmlformats.org/officeDocument/2006/relationships/customXml" Target="../ink/ink1012.xml"/><Relationship Id="rId440" Type="http://schemas.openxmlformats.org/officeDocument/2006/relationships/customXml" Target="../ink/ink1105.xml"/><Relationship Id="rId28" Type="http://schemas.openxmlformats.org/officeDocument/2006/relationships/customXml" Target="../ink/ink899.xml"/><Relationship Id="rId49" Type="http://schemas.openxmlformats.org/officeDocument/2006/relationships/image" Target="../media/image898.png"/><Relationship Id="rId114" Type="http://schemas.openxmlformats.org/officeDocument/2006/relationships/customXml" Target="../ink/ink942.xml"/><Relationship Id="rId275" Type="http://schemas.openxmlformats.org/officeDocument/2006/relationships/image" Target="../media/image1011.png"/><Relationship Id="rId296" Type="http://schemas.openxmlformats.org/officeDocument/2006/relationships/customXml" Target="../ink/ink1033.xml"/><Relationship Id="rId300" Type="http://schemas.openxmlformats.org/officeDocument/2006/relationships/customXml" Target="../ink/ink1035.xml"/><Relationship Id="rId60" Type="http://schemas.openxmlformats.org/officeDocument/2006/relationships/customXml" Target="../ink/ink915.xml"/><Relationship Id="rId81" Type="http://schemas.openxmlformats.org/officeDocument/2006/relationships/image" Target="../media/image914.png"/><Relationship Id="rId135" Type="http://schemas.openxmlformats.org/officeDocument/2006/relationships/image" Target="../media/image941.png"/><Relationship Id="rId156" Type="http://schemas.openxmlformats.org/officeDocument/2006/relationships/customXml" Target="../ink/ink963.xml"/><Relationship Id="rId177" Type="http://schemas.openxmlformats.org/officeDocument/2006/relationships/image" Target="../media/image962.png"/><Relationship Id="rId198" Type="http://schemas.openxmlformats.org/officeDocument/2006/relationships/customXml" Target="../ink/ink984.xml"/><Relationship Id="rId321" Type="http://schemas.openxmlformats.org/officeDocument/2006/relationships/image" Target="../media/image1034.png"/><Relationship Id="rId342" Type="http://schemas.openxmlformats.org/officeDocument/2006/relationships/customXml" Target="../ink/ink1056.xml"/><Relationship Id="rId363" Type="http://schemas.openxmlformats.org/officeDocument/2006/relationships/image" Target="../media/image1055.png"/><Relationship Id="rId384" Type="http://schemas.openxmlformats.org/officeDocument/2006/relationships/customXml" Target="../ink/ink1077.xml"/><Relationship Id="rId419" Type="http://schemas.openxmlformats.org/officeDocument/2006/relationships/image" Target="../media/image1083.png"/><Relationship Id="rId202" Type="http://schemas.openxmlformats.org/officeDocument/2006/relationships/customXml" Target="../ink/ink986.xml"/><Relationship Id="rId223" Type="http://schemas.openxmlformats.org/officeDocument/2006/relationships/image" Target="../media/image985.png"/><Relationship Id="rId244" Type="http://schemas.openxmlformats.org/officeDocument/2006/relationships/customXml" Target="../ink/ink1007.xml"/><Relationship Id="rId430" Type="http://schemas.openxmlformats.org/officeDocument/2006/relationships/customXml" Target="../ink/ink1100.xml"/><Relationship Id="rId18" Type="http://schemas.openxmlformats.org/officeDocument/2006/relationships/customXml" Target="../ink/ink894.xml"/><Relationship Id="rId39" Type="http://schemas.openxmlformats.org/officeDocument/2006/relationships/image" Target="../media/image893.png"/><Relationship Id="rId265" Type="http://schemas.openxmlformats.org/officeDocument/2006/relationships/image" Target="../media/image1006.png"/><Relationship Id="rId286" Type="http://schemas.openxmlformats.org/officeDocument/2006/relationships/customXml" Target="../ink/ink1028.xml"/><Relationship Id="rId50" Type="http://schemas.openxmlformats.org/officeDocument/2006/relationships/customXml" Target="../ink/ink910.xml"/><Relationship Id="rId104" Type="http://schemas.openxmlformats.org/officeDocument/2006/relationships/customXml" Target="../ink/ink937.xml"/><Relationship Id="rId125" Type="http://schemas.openxmlformats.org/officeDocument/2006/relationships/image" Target="../media/image936.png"/><Relationship Id="rId146" Type="http://schemas.openxmlformats.org/officeDocument/2006/relationships/customXml" Target="../ink/ink958.xml"/><Relationship Id="rId167" Type="http://schemas.openxmlformats.org/officeDocument/2006/relationships/image" Target="../media/image957.png"/><Relationship Id="rId188" Type="http://schemas.openxmlformats.org/officeDocument/2006/relationships/customXml" Target="../ink/ink979.xml"/><Relationship Id="rId311" Type="http://schemas.openxmlformats.org/officeDocument/2006/relationships/image" Target="../media/image1029.png"/><Relationship Id="rId332" Type="http://schemas.openxmlformats.org/officeDocument/2006/relationships/customXml" Target="../ink/ink1051.xml"/><Relationship Id="rId353" Type="http://schemas.openxmlformats.org/officeDocument/2006/relationships/image" Target="../media/image1050.png"/><Relationship Id="rId374" Type="http://schemas.openxmlformats.org/officeDocument/2006/relationships/customXml" Target="../ink/ink1072.xml"/><Relationship Id="rId395" Type="http://schemas.openxmlformats.org/officeDocument/2006/relationships/image" Target="../media/image1071.png"/><Relationship Id="rId409" Type="http://schemas.openxmlformats.org/officeDocument/2006/relationships/image" Target="../media/image1078.png"/><Relationship Id="rId71" Type="http://schemas.openxmlformats.org/officeDocument/2006/relationships/image" Target="../media/image909.png"/><Relationship Id="rId92" Type="http://schemas.openxmlformats.org/officeDocument/2006/relationships/customXml" Target="../ink/ink931.xml"/><Relationship Id="rId213" Type="http://schemas.openxmlformats.org/officeDocument/2006/relationships/image" Target="../media/image980.png"/><Relationship Id="rId234" Type="http://schemas.openxmlformats.org/officeDocument/2006/relationships/customXml" Target="../ink/ink1002.xml"/><Relationship Id="rId420" Type="http://schemas.openxmlformats.org/officeDocument/2006/relationships/customXml" Target="../ink/ink1095.xml"/><Relationship Id="rId2" Type="http://schemas.openxmlformats.org/officeDocument/2006/relationships/customXml" Target="../ink/ink886.xml"/><Relationship Id="rId29" Type="http://schemas.openxmlformats.org/officeDocument/2006/relationships/image" Target="../media/image888.png"/><Relationship Id="rId255" Type="http://schemas.openxmlformats.org/officeDocument/2006/relationships/image" Target="../media/image1001.png"/><Relationship Id="rId276" Type="http://schemas.openxmlformats.org/officeDocument/2006/relationships/customXml" Target="../ink/ink1023.xml"/><Relationship Id="rId297" Type="http://schemas.openxmlformats.org/officeDocument/2006/relationships/image" Target="../media/image1022.png"/><Relationship Id="rId441" Type="http://schemas.openxmlformats.org/officeDocument/2006/relationships/image" Target="../media/image1094.png"/><Relationship Id="rId40" Type="http://schemas.openxmlformats.org/officeDocument/2006/relationships/customXml" Target="../ink/ink905.xml"/><Relationship Id="rId115" Type="http://schemas.openxmlformats.org/officeDocument/2006/relationships/image" Target="../media/image931.png"/><Relationship Id="rId136" Type="http://schemas.openxmlformats.org/officeDocument/2006/relationships/customXml" Target="../ink/ink953.xml"/><Relationship Id="rId157" Type="http://schemas.openxmlformats.org/officeDocument/2006/relationships/image" Target="../media/image952.png"/><Relationship Id="rId178" Type="http://schemas.openxmlformats.org/officeDocument/2006/relationships/customXml" Target="../ink/ink974.xml"/><Relationship Id="rId301" Type="http://schemas.openxmlformats.org/officeDocument/2006/relationships/image" Target="../media/image1024.png"/><Relationship Id="rId322" Type="http://schemas.openxmlformats.org/officeDocument/2006/relationships/customXml" Target="../ink/ink1046.xml"/><Relationship Id="rId343" Type="http://schemas.openxmlformats.org/officeDocument/2006/relationships/image" Target="../media/image1045.png"/><Relationship Id="rId364" Type="http://schemas.openxmlformats.org/officeDocument/2006/relationships/customXml" Target="../ink/ink1067.xml"/><Relationship Id="rId61" Type="http://schemas.openxmlformats.org/officeDocument/2006/relationships/image" Target="../media/image904.png"/><Relationship Id="rId82" Type="http://schemas.openxmlformats.org/officeDocument/2006/relationships/customXml" Target="../ink/ink926.xml"/><Relationship Id="rId199" Type="http://schemas.openxmlformats.org/officeDocument/2006/relationships/image" Target="../media/image973.png"/><Relationship Id="rId203" Type="http://schemas.openxmlformats.org/officeDocument/2006/relationships/image" Target="../media/image975.png"/><Relationship Id="rId385" Type="http://schemas.openxmlformats.org/officeDocument/2006/relationships/image" Target="../media/image1066.png"/><Relationship Id="rId19" Type="http://schemas.openxmlformats.org/officeDocument/2006/relationships/image" Target="../media/image883.png"/><Relationship Id="rId224" Type="http://schemas.openxmlformats.org/officeDocument/2006/relationships/customXml" Target="../ink/ink997.xml"/><Relationship Id="rId245" Type="http://schemas.openxmlformats.org/officeDocument/2006/relationships/image" Target="../media/image996.png"/><Relationship Id="rId266" Type="http://schemas.openxmlformats.org/officeDocument/2006/relationships/customXml" Target="../ink/ink1018.xml"/><Relationship Id="rId287" Type="http://schemas.openxmlformats.org/officeDocument/2006/relationships/image" Target="../media/image1017.png"/><Relationship Id="rId410" Type="http://schemas.openxmlformats.org/officeDocument/2006/relationships/customXml" Target="../ink/ink1090.xml"/><Relationship Id="rId431" Type="http://schemas.openxmlformats.org/officeDocument/2006/relationships/image" Target="../media/image1089.png"/><Relationship Id="rId30" Type="http://schemas.openxmlformats.org/officeDocument/2006/relationships/customXml" Target="../ink/ink900.xml"/><Relationship Id="rId105" Type="http://schemas.openxmlformats.org/officeDocument/2006/relationships/image" Target="../media/image926.png"/><Relationship Id="rId126" Type="http://schemas.openxmlformats.org/officeDocument/2006/relationships/customXml" Target="../ink/ink948.xml"/><Relationship Id="rId147" Type="http://schemas.openxmlformats.org/officeDocument/2006/relationships/image" Target="../media/image947.png"/><Relationship Id="rId168" Type="http://schemas.openxmlformats.org/officeDocument/2006/relationships/customXml" Target="../ink/ink969.xml"/><Relationship Id="rId312" Type="http://schemas.openxmlformats.org/officeDocument/2006/relationships/customXml" Target="../ink/ink1041.xml"/><Relationship Id="rId333" Type="http://schemas.openxmlformats.org/officeDocument/2006/relationships/image" Target="../media/image1040.png"/><Relationship Id="rId354" Type="http://schemas.openxmlformats.org/officeDocument/2006/relationships/customXml" Target="../ink/ink1062.xml"/><Relationship Id="rId51" Type="http://schemas.openxmlformats.org/officeDocument/2006/relationships/image" Target="../media/image899.png"/><Relationship Id="rId72" Type="http://schemas.openxmlformats.org/officeDocument/2006/relationships/customXml" Target="../ink/ink921.xml"/><Relationship Id="rId93" Type="http://schemas.openxmlformats.org/officeDocument/2006/relationships/image" Target="../media/image920.png"/><Relationship Id="rId189" Type="http://schemas.openxmlformats.org/officeDocument/2006/relationships/image" Target="../media/image968.png"/><Relationship Id="rId375" Type="http://schemas.openxmlformats.org/officeDocument/2006/relationships/image" Target="../media/image1061.png"/><Relationship Id="rId396" Type="http://schemas.openxmlformats.org/officeDocument/2006/relationships/customXml" Target="../ink/ink1083.xml"/><Relationship Id="rId3" Type="http://schemas.openxmlformats.org/officeDocument/2006/relationships/image" Target="../media/image875.png"/><Relationship Id="rId214" Type="http://schemas.openxmlformats.org/officeDocument/2006/relationships/customXml" Target="../ink/ink992.xml"/><Relationship Id="rId235" Type="http://schemas.openxmlformats.org/officeDocument/2006/relationships/image" Target="../media/image991.png"/><Relationship Id="rId256" Type="http://schemas.openxmlformats.org/officeDocument/2006/relationships/customXml" Target="../ink/ink1013.xml"/><Relationship Id="rId277" Type="http://schemas.openxmlformats.org/officeDocument/2006/relationships/image" Target="../media/image1012.png"/><Relationship Id="rId298" Type="http://schemas.openxmlformats.org/officeDocument/2006/relationships/customXml" Target="../ink/ink1034.xml"/><Relationship Id="rId400" Type="http://schemas.openxmlformats.org/officeDocument/2006/relationships/customXml" Target="../ink/ink1085.xml"/><Relationship Id="rId421" Type="http://schemas.openxmlformats.org/officeDocument/2006/relationships/image" Target="../media/image1084.png"/><Relationship Id="rId442" Type="http://schemas.openxmlformats.org/officeDocument/2006/relationships/customXml" Target="../ink/ink1106.xml"/><Relationship Id="rId116" Type="http://schemas.openxmlformats.org/officeDocument/2006/relationships/customXml" Target="../ink/ink943.xml"/><Relationship Id="rId137" Type="http://schemas.openxmlformats.org/officeDocument/2006/relationships/image" Target="../media/image942.png"/><Relationship Id="rId158" Type="http://schemas.openxmlformats.org/officeDocument/2006/relationships/customXml" Target="../ink/ink964.xml"/><Relationship Id="rId302" Type="http://schemas.openxmlformats.org/officeDocument/2006/relationships/customXml" Target="../ink/ink1036.xml"/><Relationship Id="rId323" Type="http://schemas.openxmlformats.org/officeDocument/2006/relationships/image" Target="../media/image1035.png"/><Relationship Id="rId344" Type="http://schemas.openxmlformats.org/officeDocument/2006/relationships/customXml" Target="../ink/ink1057.xml"/><Relationship Id="rId20" Type="http://schemas.openxmlformats.org/officeDocument/2006/relationships/customXml" Target="../ink/ink895.xml"/><Relationship Id="rId41" Type="http://schemas.openxmlformats.org/officeDocument/2006/relationships/image" Target="../media/image894.png"/><Relationship Id="rId62" Type="http://schemas.openxmlformats.org/officeDocument/2006/relationships/customXml" Target="../ink/ink916.xml"/><Relationship Id="rId83" Type="http://schemas.openxmlformats.org/officeDocument/2006/relationships/image" Target="../media/image915.png"/><Relationship Id="rId179" Type="http://schemas.openxmlformats.org/officeDocument/2006/relationships/image" Target="../media/image963.png"/><Relationship Id="rId365" Type="http://schemas.openxmlformats.org/officeDocument/2006/relationships/image" Target="../media/image1056.png"/><Relationship Id="rId386" Type="http://schemas.openxmlformats.org/officeDocument/2006/relationships/customXml" Target="../ink/ink1078.xml"/><Relationship Id="rId190" Type="http://schemas.openxmlformats.org/officeDocument/2006/relationships/customXml" Target="../ink/ink980.xml"/><Relationship Id="rId204" Type="http://schemas.openxmlformats.org/officeDocument/2006/relationships/customXml" Target="../ink/ink987.xml"/><Relationship Id="rId225" Type="http://schemas.openxmlformats.org/officeDocument/2006/relationships/image" Target="../media/image986.png"/><Relationship Id="rId246" Type="http://schemas.openxmlformats.org/officeDocument/2006/relationships/customXml" Target="../ink/ink1008.xml"/><Relationship Id="rId267" Type="http://schemas.openxmlformats.org/officeDocument/2006/relationships/image" Target="../media/image1007.png"/><Relationship Id="rId288" Type="http://schemas.openxmlformats.org/officeDocument/2006/relationships/customXml" Target="../ink/ink1029.xml"/><Relationship Id="rId411" Type="http://schemas.openxmlformats.org/officeDocument/2006/relationships/image" Target="../media/image1079.png"/><Relationship Id="rId432" Type="http://schemas.openxmlformats.org/officeDocument/2006/relationships/customXml" Target="../ink/ink1101.xml"/><Relationship Id="rId106" Type="http://schemas.openxmlformats.org/officeDocument/2006/relationships/customXml" Target="../ink/ink938.xml"/><Relationship Id="rId127" Type="http://schemas.openxmlformats.org/officeDocument/2006/relationships/image" Target="../media/image937.png"/><Relationship Id="rId313" Type="http://schemas.openxmlformats.org/officeDocument/2006/relationships/image" Target="../media/image1030.png"/><Relationship Id="rId10" Type="http://schemas.openxmlformats.org/officeDocument/2006/relationships/customXml" Target="../ink/ink890.xml"/><Relationship Id="rId31" Type="http://schemas.openxmlformats.org/officeDocument/2006/relationships/image" Target="../media/image889.png"/><Relationship Id="rId52" Type="http://schemas.openxmlformats.org/officeDocument/2006/relationships/customXml" Target="../ink/ink911.xml"/><Relationship Id="rId73" Type="http://schemas.openxmlformats.org/officeDocument/2006/relationships/image" Target="../media/image910.png"/><Relationship Id="rId94" Type="http://schemas.openxmlformats.org/officeDocument/2006/relationships/customXml" Target="../ink/ink932.xml"/><Relationship Id="rId148" Type="http://schemas.openxmlformats.org/officeDocument/2006/relationships/customXml" Target="../ink/ink959.xml"/><Relationship Id="rId169" Type="http://schemas.openxmlformats.org/officeDocument/2006/relationships/image" Target="../media/image958.png"/><Relationship Id="rId334" Type="http://schemas.openxmlformats.org/officeDocument/2006/relationships/customXml" Target="../ink/ink1052.xml"/><Relationship Id="rId355" Type="http://schemas.openxmlformats.org/officeDocument/2006/relationships/image" Target="../media/image1051.png"/><Relationship Id="rId376" Type="http://schemas.openxmlformats.org/officeDocument/2006/relationships/customXml" Target="../ink/ink1073.xml"/><Relationship Id="rId397" Type="http://schemas.openxmlformats.org/officeDocument/2006/relationships/image" Target="../media/image1072.png"/><Relationship Id="rId4" Type="http://schemas.openxmlformats.org/officeDocument/2006/relationships/customXml" Target="../ink/ink887.xml"/><Relationship Id="rId180" Type="http://schemas.openxmlformats.org/officeDocument/2006/relationships/customXml" Target="../ink/ink975.xml"/><Relationship Id="rId215" Type="http://schemas.openxmlformats.org/officeDocument/2006/relationships/image" Target="../media/image981.png"/><Relationship Id="rId236" Type="http://schemas.openxmlformats.org/officeDocument/2006/relationships/customXml" Target="../ink/ink1003.xml"/><Relationship Id="rId257" Type="http://schemas.openxmlformats.org/officeDocument/2006/relationships/image" Target="../media/image1002.png"/><Relationship Id="rId278" Type="http://schemas.openxmlformats.org/officeDocument/2006/relationships/customXml" Target="../ink/ink1024.xml"/><Relationship Id="rId401" Type="http://schemas.openxmlformats.org/officeDocument/2006/relationships/image" Target="../media/image1074.png"/><Relationship Id="rId422" Type="http://schemas.openxmlformats.org/officeDocument/2006/relationships/customXml" Target="../ink/ink1096.xml"/><Relationship Id="rId443" Type="http://schemas.openxmlformats.org/officeDocument/2006/relationships/image" Target="../media/image1095.png"/><Relationship Id="rId303" Type="http://schemas.openxmlformats.org/officeDocument/2006/relationships/image" Target="../media/image1025.png"/><Relationship Id="rId42" Type="http://schemas.openxmlformats.org/officeDocument/2006/relationships/customXml" Target="../ink/ink906.xml"/><Relationship Id="rId84" Type="http://schemas.openxmlformats.org/officeDocument/2006/relationships/customXml" Target="../ink/ink927.xml"/><Relationship Id="rId138" Type="http://schemas.openxmlformats.org/officeDocument/2006/relationships/customXml" Target="../ink/ink954.xml"/><Relationship Id="rId345" Type="http://schemas.openxmlformats.org/officeDocument/2006/relationships/image" Target="../media/image1046.png"/><Relationship Id="rId387" Type="http://schemas.openxmlformats.org/officeDocument/2006/relationships/image" Target="../media/image1067.png"/><Relationship Id="rId191" Type="http://schemas.openxmlformats.org/officeDocument/2006/relationships/image" Target="../media/image969.png"/><Relationship Id="rId205" Type="http://schemas.openxmlformats.org/officeDocument/2006/relationships/image" Target="../media/image976.png"/><Relationship Id="rId247" Type="http://schemas.openxmlformats.org/officeDocument/2006/relationships/image" Target="../media/image997.png"/><Relationship Id="rId412" Type="http://schemas.openxmlformats.org/officeDocument/2006/relationships/customXml" Target="../ink/ink1091.xml"/><Relationship Id="rId107" Type="http://schemas.openxmlformats.org/officeDocument/2006/relationships/image" Target="../media/image927.png"/><Relationship Id="rId289" Type="http://schemas.openxmlformats.org/officeDocument/2006/relationships/image" Target="../media/image1018.png"/><Relationship Id="rId11" Type="http://schemas.openxmlformats.org/officeDocument/2006/relationships/image" Target="../media/image879.png"/><Relationship Id="rId53" Type="http://schemas.openxmlformats.org/officeDocument/2006/relationships/image" Target="../media/image900.png"/><Relationship Id="rId149" Type="http://schemas.openxmlformats.org/officeDocument/2006/relationships/image" Target="../media/image948.png"/><Relationship Id="rId314" Type="http://schemas.openxmlformats.org/officeDocument/2006/relationships/customXml" Target="../ink/ink1042.xml"/><Relationship Id="rId356" Type="http://schemas.openxmlformats.org/officeDocument/2006/relationships/customXml" Target="../ink/ink1063.xml"/><Relationship Id="rId398" Type="http://schemas.openxmlformats.org/officeDocument/2006/relationships/customXml" Target="../ink/ink1084.xml"/><Relationship Id="rId95" Type="http://schemas.openxmlformats.org/officeDocument/2006/relationships/image" Target="../media/image921.png"/><Relationship Id="rId160" Type="http://schemas.openxmlformats.org/officeDocument/2006/relationships/customXml" Target="../ink/ink965.xml"/><Relationship Id="rId216" Type="http://schemas.openxmlformats.org/officeDocument/2006/relationships/customXml" Target="../ink/ink993.xml"/><Relationship Id="rId423" Type="http://schemas.openxmlformats.org/officeDocument/2006/relationships/image" Target="../media/image1085.png"/><Relationship Id="rId258" Type="http://schemas.openxmlformats.org/officeDocument/2006/relationships/customXml" Target="../ink/ink1014.xml"/><Relationship Id="rId22" Type="http://schemas.openxmlformats.org/officeDocument/2006/relationships/customXml" Target="../ink/ink896.xml"/><Relationship Id="rId64" Type="http://schemas.openxmlformats.org/officeDocument/2006/relationships/customXml" Target="../ink/ink917.xml"/><Relationship Id="rId118" Type="http://schemas.openxmlformats.org/officeDocument/2006/relationships/customXml" Target="../ink/ink944.xml"/><Relationship Id="rId325" Type="http://schemas.openxmlformats.org/officeDocument/2006/relationships/image" Target="../media/image1036.png"/><Relationship Id="rId367" Type="http://schemas.openxmlformats.org/officeDocument/2006/relationships/image" Target="../media/image1057.png"/><Relationship Id="rId171" Type="http://schemas.openxmlformats.org/officeDocument/2006/relationships/image" Target="../media/image959.png"/><Relationship Id="rId227" Type="http://schemas.openxmlformats.org/officeDocument/2006/relationships/image" Target="../media/image987.png"/><Relationship Id="rId269" Type="http://schemas.openxmlformats.org/officeDocument/2006/relationships/image" Target="../media/image1008.png"/><Relationship Id="rId434" Type="http://schemas.openxmlformats.org/officeDocument/2006/relationships/customXml" Target="../ink/ink1102.xml"/><Relationship Id="rId33" Type="http://schemas.openxmlformats.org/officeDocument/2006/relationships/image" Target="../media/image890.png"/><Relationship Id="rId129" Type="http://schemas.openxmlformats.org/officeDocument/2006/relationships/image" Target="../media/image938.png"/><Relationship Id="rId280" Type="http://schemas.openxmlformats.org/officeDocument/2006/relationships/customXml" Target="../ink/ink1025.xml"/><Relationship Id="rId336" Type="http://schemas.openxmlformats.org/officeDocument/2006/relationships/customXml" Target="../ink/ink1053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0.xml"/><Relationship Id="rId21" Type="http://schemas.openxmlformats.org/officeDocument/2006/relationships/image" Target="../media/image1106.png"/><Relationship Id="rId42" Type="http://schemas.openxmlformats.org/officeDocument/2006/relationships/customXml" Target="../ink/ink1128.xml"/><Relationship Id="rId47" Type="http://schemas.openxmlformats.org/officeDocument/2006/relationships/image" Target="../media/image1119.png"/><Relationship Id="rId63" Type="http://schemas.openxmlformats.org/officeDocument/2006/relationships/image" Target="../media/image1127.png"/><Relationship Id="rId68" Type="http://schemas.openxmlformats.org/officeDocument/2006/relationships/customXml" Target="../ink/ink1141.xml"/><Relationship Id="rId84" Type="http://schemas.openxmlformats.org/officeDocument/2006/relationships/customXml" Target="../ink/ink1149.xml"/><Relationship Id="rId89" Type="http://schemas.openxmlformats.org/officeDocument/2006/relationships/image" Target="../media/image1140.png"/><Relationship Id="rId112" Type="http://schemas.openxmlformats.org/officeDocument/2006/relationships/customXml" Target="../ink/ink1163.xml"/><Relationship Id="rId16" Type="http://schemas.openxmlformats.org/officeDocument/2006/relationships/customXml" Target="../ink/ink1115.xml"/><Relationship Id="rId107" Type="http://schemas.openxmlformats.org/officeDocument/2006/relationships/image" Target="../media/image1149.png"/><Relationship Id="rId11" Type="http://schemas.openxmlformats.org/officeDocument/2006/relationships/image" Target="../media/image1101.png"/><Relationship Id="rId24" Type="http://schemas.openxmlformats.org/officeDocument/2006/relationships/customXml" Target="../ink/ink1119.xml"/><Relationship Id="rId32" Type="http://schemas.openxmlformats.org/officeDocument/2006/relationships/customXml" Target="../ink/ink1123.xml"/><Relationship Id="rId37" Type="http://schemas.openxmlformats.org/officeDocument/2006/relationships/image" Target="../media/image1114.png"/><Relationship Id="rId40" Type="http://schemas.openxmlformats.org/officeDocument/2006/relationships/customXml" Target="../ink/ink1127.xml"/><Relationship Id="rId45" Type="http://schemas.openxmlformats.org/officeDocument/2006/relationships/image" Target="../media/image1118.png"/><Relationship Id="rId53" Type="http://schemas.openxmlformats.org/officeDocument/2006/relationships/image" Target="../media/image1122.png"/><Relationship Id="rId58" Type="http://schemas.openxmlformats.org/officeDocument/2006/relationships/customXml" Target="../ink/ink1136.xml"/><Relationship Id="rId66" Type="http://schemas.openxmlformats.org/officeDocument/2006/relationships/customXml" Target="../ink/ink1140.xml"/><Relationship Id="rId74" Type="http://schemas.openxmlformats.org/officeDocument/2006/relationships/customXml" Target="../ink/ink1144.xml"/><Relationship Id="rId79" Type="http://schemas.openxmlformats.org/officeDocument/2006/relationships/image" Target="../media/image1135.png"/><Relationship Id="rId87" Type="http://schemas.openxmlformats.org/officeDocument/2006/relationships/image" Target="../media/image1139.png"/><Relationship Id="rId102" Type="http://schemas.openxmlformats.org/officeDocument/2006/relationships/customXml" Target="../ink/ink1158.xml"/><Relationship Id="rId110" Type="http://schemas.openxmlformats.org/officeDocument/2006/relationships/customXml" Target="../ink/ink1162.xml"/><Relationship Id="rId115" Type="http://schemas.openxmlformats.org/officeDocument/2006/relationships/image" Target="../media/image1153.png"/><Relationship Id="rId5" Type="http://schemas.openxmlformats.org/officeDocument/2006/relationships/image" Target="../media/image1098.png"/><Relationship Id="rId61" Type="http://schemas.openxmlformats.org/officeDocument/2006/relationships/image" Target="../media/image1126.png"/><Relationship Id="rId82" Type="http://schemas.openxmlformats.org/officeDocument/2006/relationships/customXml" Target="../ink/ink1148.xml"/><Relationship Id="rId90" Type="http://schemas.openxmlformats.org/officeDocument/2006/relationships/customXml" Target="../ink/ink1152.xml"/><Relationship Id="rId95" Type="http://schemas.openxmlformats.org/officeDocument/2006/relationships/image" Target="../media/image1143.png"/><Relationship Id="rId19" Type="http://schemas.openxmlformats.org/officeDocument/2006/relationships/image" Target="../media/image1105.png"/><Relationship Id="rId14" Type="http://schemas.openxmlformats.org/officeDocument/2006/relationships/customXml" Target="../ink/ink1114.xml"/><Relationship Id="rId22" Type="http://schemas.openxmlformats.org/officeDocument/2006/relationships/customXml" Target="../ink/ink1118.xml"/><Relationship Id="rId27" Type="http://schemas.openxmlformats.org/officeDocument/2006/relationships/image" Target="../media/image1109.png"/><Relationship Id="rId30" Type="http://schemas.openxmlformats.org/officeDocument/2006/relationships/customXml" Target="../ink/ink1122.xml"/><Relationship Id="rId35" Type="http://schemas.openxmlformats.org/officeDocument/2006/relationships/image" Target="../media/image1113.png"/><Relationship Id="rId43" Type="http://schemas.openxmlformats.org/officeDocument/2006/relationships/image" Target="../media/image1117.png"/><Relationship Id="rId48" Type="http://schemas.openxmlformats.org/officeDocument/2006/relationships/customXml" Target="../ink/ink1131.xml"/><Relationship Id="rId56" Type="http://schemas.openxmlformats.org/officeDocument/2006/relationships/customXml" Target="../ink/ink1135.xml"/><Relationship Id="rId64" Type="http://schemas.openxmlformats.org/officeDocument/2006/relationships/customXml" Target="../ink/ink1139.xml"/><Relationship Id="rId69" Type="http://schemas.openxmlformats.org/officeDocument/2006/relationships/image" Target="../media/image1130.png"/><Relationship Id="rId77" Type="http://schemas.openxmlformats.org/officeDocument/2006/relationships/image" Target="../media/image1134.png"/><Relationship Id="rId100" Type="http://schemas.openxmlformats.org/officeDocument/2006/relationships/customXml" Target="../ink/ink1157.xml"/><Relationship Id="rId105" Type="http://schemas.openxmlformats.org/officeDocument/2006/relationships/image" Target="../media/image1148.png"/><Relationship Id="rId113" Type="http://schemas.openxmlformats.org/officeDocument/2006/relationships/image" Target="../media/image1152.png"/><Relationship Id="rId8" Type="http://schemas.openxmlformats.org/officeDocument/2006/relationships/customXml" Target="../ink/ink1111.xml"/><Relationship Id="rId51" Type="http://schemas.openxmlformats.org/officeDocument/2006/relationships/image" Target="../media/image1121.png"/><Relationship Id="rId72" Type="http://schemas.openxmlformats.org/officeDocument/2006/relationships/customXml" Target="../ink/ink1143.xml"/><Relationship Id="rId80" Type="http://schemas.openxmlformats.org/officeDocument/2006/relationships/customXml" Target="../ink/ink1147.xml"/><Relationship Id="rId85" Type="http://schemas.openxmlformats.org/officeDocument/2006/relationships/image" Target="../media/image1138.png"/><Relationship Id="rId93" Type="http://schemas.openxmlformats.org/officeDocument/2006/relationships/image" Target="../media/image1142.png"/><Relationship Id="rId98" Type="http://schemas.openxmlformats.org/officeDocument/2006/relationships/customXml" Target="../ink/ink1156.xml"/><Relationship Id="rId3" Type="http://schemas.openxmlformats.org/officeDocument/2006/relationships/image" Target="../media/image1097.png"/><Relationship Id="rId12" Type="http://schemas.openxmlformats.org/officeDocument/2006/relationships/customXml" Target="../ink/ink1113.xml"/><Relationship Id="rId17" Type="http://schemas.openxmlformats.org/officeDocument/2006/relationships/image" Target="../media/image1104.png"/><Relationship Id="rId25" Type="http://schemas.openxmlformats.org/officeDocument/2006/relationships/image" Target="../media/image1108.png"/><Relationship Id="rId33" Type="http://schemas.openxmlformats.org/officeDocument/2006/relationships/image" Target="../media/image1112.png"/><Relationship Id="rId38" Type="http://schemas.openxmlformats.org/officeDocument/2006/relationships/customXml" Target="../ink/ink1126.xml"/><Relationship Id="rId46" Type="http://schemas.openxmlformats.org/officeDocument/2006/relationships/customXml" Target="../ink/ink1130.xml"/><Relationship Id="rId59" Type="http://schemas.openxmlformats.org/officeDocument/2006/relationships/image" Target="../media/image1125.png"/><Relationship Id="rId67" Type="http://schemas.openxmlformats.org/officeDocument/2006/relationships/image" Target="../media/image1129.png"/><Relationship Id="rId103" Type="http://schemas.openxmlformats.org/officeDocument/2006/relationships/image" Target="../media/image1147.png"/><Relationship Id="rId108" Type="http://schemas.openxmlformats.org/officeDocument/2006/relationships/customXml" Target="../ink/ink1161.xml"/><Relationship Id="rId20" Type="http://schemas.openxmlformats.org/officeDocument/2006/relationships/customXml" Target="../ink/ink1117.xml"/><Relationship Id="rId41" Type="http://schemas.openxmlformats.org/officeDocument/2006/relationships/image" Target="../media/image1116.png"/><Relationship Id="rId54" Type="http://schemas.openxmlformats.org/officeDocument/2006/relationships/customXml" Target="../ink/ink1134.xml"/><Relationship Id="rId62" Type="http://schemas.openxmlformats.org/officeDocument/2006/relationships/customXml" Target="../ink/ink1138.xml"/><Relationship Id="rId70" Type="http://schemas.openxmlformats.org/officeDocument/2006/relationships/customXml" Target="../ink/ink1142.xml"/><Relationship Id="rId75" Type="http://schemas.openxmlformats.org/officeDocument/2006/relationships/image" Target="../media/image1133.png"/><Relationship Id="rId83" Type="http://schemas.openxmlformats.org/officeDocument/2006/relationships/image" Target="../media/image1137.png"/><Relationship Id="rId88" Type="http://schemas.openxmlformats.org/officeDocument/2006/relationships/customXml" Target="../ink/ink1151.xml"/><Relationship Id="rId91" Type="http://schemas.openxmlformats.org/officeDocument/2006/relationships/image" Target="../media/image1141.png"/><Relationship Id="rId96" Type="http://schemas.openxmlformats.org/officeDocument/2006/relationships/customXml" Target="../ink/ink1155.xml"/><Relationship Id="rId111" Type="http://schemas.openxmlformats.org/officeDocument/2006/relationships/image" Target="../media/image11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0.xml"/><Relationship Id="rId15" Type="http://schemas.openxmlformats.org/officeDocument/2006/relationships/image" Target="../media/image1103.png"/><Relationship Id="rId23" Type="http://schemas.openxmlformats.org/officeDocument/2006/relationships/image" Target="../media/image1107.png"/><Relationship Id="rId28" Type="http://schemas.openxmlformats.org/officeDocument/2006/relationships/customXml" Target="../ink/ink1121.xml"/><Relationship Id="rId36" Type="http://schemas.openxmlformats.org/officeDocument/2006/relationships/customXml" Target="../ink/ink1125.xml"/><Relationship Id="rId49" Type="http://schemas.openxmlformats.org/officeDocument/2006/relationships/image" Target="../media/image1120.png"/><Relationship Id="rId57" Type="http://schemas.openxmlformats.org/officeDocument/2006/relationships/image" Target="../media/image1124.png"/><Relationship Id="rId106" Type="http://schemas.openxmlformats.org/officeDocument/2006/relationships/customXml" Target="../ink/ink1160.xml"/><Relationship Id="rId114" Type="http://schemas.openxmlformats.org/officeDocument/2006/relationships/customXml" Target="../ink/ink1164.xml"/><Relationship Id="rId10" Type="http://schemas.openxmlformats.org/officeDocument/2006/relationships/customXml" Target="../ink/ink1112.xml"/><Relationship Id="rId31" Type="http://schemas.openxmlformats.org/officeDocument/2006/relationships/image" Target="../media/image1111.png"/><Relationship Id="rId44" Type="http://schemas.openxmlformats.org/officeDocument/2006/relationships/customXml" Target="../ink/ink1129.xml"/><Relationship Id="rId52" Type="http://schemas.openxmlformats.org/officeDocument/2006/relationships/customXml" Target="../ink/ink1133.xml"/><Relationship Id="rId60" Type="http://schemas.openxmlformats.org/officeDocument/2006/relationships/customXml" Target="../ink/ink1137.xml"/><Relationship Id="rId65" Type="http://schemas.openxmlformats.org/officeDocument/2006/relationships/image" Target="../media/image1128.png"/><Relationship Id="rId73" Type="http://schemas.openxmlformats.org/officeDocument/2006/relationships/image" Target="../media/image1132.png"/><Relationship Id="rId78" Type="http://schemas.openxmlformats.org/officeDocument/2006/relationships/customXml" Target="../ink/ink1146.xml"/><Relationship Id="rId81" Type="http://schemas.openxmlformats.org/officeDocument/2006/relationships/image" Target="../media/image1136.png"/><Relationship Id="rId86" Type="http://schemas.openxmlformats.org/officeDocument/2006/relationships/customXml" Target="../ink/ink1150.xml"/><Relationship Id="rId94" Type="http://schemas.openxmlformats.org/officeDocument/2006/relationships/customXml" Target="../ink/ink1154.xml"/><Relationship Id="rId99" Type="http://schemas.openxmlformats.org/officeDocument/2006/relationships/image" Target="../media/image1145.png"/><Relationship Id="rId101" Type="http://schemas.openxmlformats.org/officeDocument/2006/relationships/image" Target="../media/image1146.png"/><Relationship Id="rId4" Type="http://schemas.openxmlformats.org/officeDocument/2006/relationships/customXml" Target="../ink/ink1109.xml"/><Relationship Id="rId9" Type="http://schemas.openxmlformats.org/officeDocument/2006/relationships/image" Target="../media/image1100.png"/><Relationship Id="rId13" Type="http://schemas.openxmlformats.org/officeDocument/2006/relationships/image" Target="../media/image1102.png"/><Relationship Id="rId18" Type="http://schemas.openxmlformats.org/officeDocument/2006/relationships/customXml" Target="../ink/ink1116.xml"/><Relationship Id="rId39" Type="http://schemas.openxmlformats.org/officeDocument/2006/relationships/image" Target="../media/image1115.png"/><Relationship Id="rId109" Type="http://schemas.openxmlformats.org/officeDocument/2006/relationships/image" Target="../media/image1150.png"/><Relationship Id="rId34" Type="http://schemas.openxmlformats.org/officeDocument/2006/relationships/customXml" Target="../ink/ink1124.xml"/><Relationship Id="rId50" Type="http://schemas.openxmlformats.org/officeDocument/2006/relationships/customXml" Target="../ink/ink1132.xml"/><Relationship Id="rId55" Type="http://schemas.openxmlformats.org/officeDocument/2006/relationships/image" Target="../media/image1123.png"/><Relationship Id="rId76" Type="http://schemas.openxmlformats.org/officeDocument/2006/relationships/customXml" Target="../ink/ink1145.xml"/><Relationship Id="rId97" Type="http://schemas.openxmlformats.org/officeDocument/2006/relationships/image" Target="../media/image1144.png"/><Relationship Id="rId104" Type="http://schemas.openxmlformats.org/officeDocument/2006/relationships/customXml" Target="../ink/ink1159.xml"/><Relationship Id="rId7" Type="http://schemas.openxmlformats.org/officeDocument/2006/relationships/image" Target="../media/image1099.png"/><Relationship Id="rId71" Type="http://schemas.openxmlformats.org/officeDocument/2006/relationships/image" Target="../media/image1131.png"/><Relationship Id="rId92" Type="http://schemas.openxmlformats.org/officeDocument/2006/relationships/customXml" Target="../ink/ink1153.xml"/><Relationship Id="rId2" Type="http://schemas.openxmlformats.org/officeDocument/2006/relationships/customXml" Target="../ink/ink1108.xml"/><Relationship Id="rId29" Type="http://schemas.openxmlformats.org/officeDocument/2006/relationships/image" Target="../media/image111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10.png"/><Relationship Id="rId299" Type="http://schemas.openxmlformats.org/officeDocument/2006/relationships/image" Target="../media/image1301.png"/><Relationship Id="rId21" Type="http://schemas.openxmlformats.org/officeDocument/2006/relationships/image" Target="../media/image1163.png"/><Relationship Id="rId63" Type="http://schemas.openxmlformats.org/officeDocument/2006/relationships/image" Target="../media/image1183.png"/><Relationship Id="rId159" Type="http://schemas.openxmlformats.org/officeDocument/2006/relationships/image" Target="../media/image1231.png"/><Relationship Id="rId324" Type="http://schemas.openxmlformats.org/officeDocument/2006/relationships/customXml" Target="../ink/ink1326.xml"/><Relationship Id="rId366" Type="http://schemas.openxmlformats.org/officeDocument/2006/relationships/image" Target="../media/image1334.png"/><Relationship Id="rId531" Type="http://schemas.openxmlformats.org/officeDocument/2006/relationships/customXml" Target="../ink/ink1378.xml"/><Relationship Id="rId170" Type="http://schemas.openxmlformats.org/officeDocument/2006/relationships/customXml" Target="../ink/ink1249.xml"/><Relationship Id="rId226" Type="http://schemas.openxmlformats.org/officeDocument/2006/relationships/customXml" Target="../ink/ink1277.xml"/><Relationship Id="rId268" Type="http://schemas.openxmlformats.org/officeDocument/2006/relationships/customXml" Target="../ink/ink1298.xml"/><Relationship Id="rId32" Type="http://schemas.openxmlformats.org/officeDocument/2006/relationships/customXml" Target="../ink/ink1180.xml"/><Relationship Id="rId74" Type="http://schemas.openxmlformats.org/officeDocument/2006/relationships/customXml" Target="../ink/ink1201.xml"/><Relationship Id="rId128" Type="http://schemas.openxmlformats.org/officeDocument/2006/relationships/customXml" Target="../ink/ink1228.xml"/><Relationship Id="rId335" Type="http://schemas.openxmlformats.org/officeDocument/2006/relationships/image" Target="../media/image1319.png"/><Relationship Id="rId377" Type="http://schemas.openxmlformats.org/officeDocument/2006/relationships/customXml" Target="../ink/ink1353.xml"/><Relationship Id="rId5" Type="http://schemas.openxmlformats.org/officeDocument/2006/relationships/image" Target="../media/image1155.png"/><Relationship Id="rId181" Type="http://schemas.openxmlformats.org/officeDocument/2006/relationships/image" Target="../media/image1242.png"/><Relationship Id="rId237" Type="http://schemas.openxmlformats.org/officeDocument/2006/relationships/image" Target="../media/image1270.png"/><Relationship Id="rId402" Type="http://schemas.openxmlformats.org/officeDocument/2006/relationships/image" Target="../media/image1352.png"/><Relationship Id="rId279" Type="http://schemas.openxmlformats.org/officeDocument/2006/relationships/image" Target="../media/image1291.png"/><Relationship Id="rId43" Type="http://schemas.openxmlformats.org/officeDocument/2006/relationships/image" Target="../media/image1174.png"/><Relationship Id="rId139" Type="http://schemas.openxmlformats.org/officeDocument/2006/relationships/image" Target="../media/image1221.png"/><Relationship Id="rId290" Type="http://schemas.openxmlformats.org/officeDocument/2006/relationships/customXml" Target="../ink/ink1309.xml"/><Relationship Id="rId304" Type="http://schemas.openxmlformats.org/officeDocument/2006/relationships/customXml" Target="../ink/ink1316.xml"/><Relationship Id="rId346" Type="http://schemas.openxmlformats.org/officeDocument/2006/relationships/image" Target="../media/image1324.png"/><Relationship Id="rId388" Type="http://schemas.openxmlformats.org/officeDocument/2006/relationships/image" Target="../media/image1345.png"/><Relationship Id="rId85" Type="http://schemas.openxmlformats.org/officeDocument/2006/relationships/image" Target="../media/image1194.png"/><Relationship Id="rId150" Type="http://schemas.openxmlformats.org/officeDocument/2006/relationships/customXml" Target="../ink/ink1239.xml"/><Relationship Id="rId171" Type="http://schemas.openxmlformats.org/officeDocument/2006/relationships/image" Target="../media/image1237.png"/><Relationship Id="rId192" Type="http://schemas.openxmlformats.org/officeDocument/2006/relationships/customXml" Target="../ink/ink1260.xml"/><Relationship Id="rId206" Type="http://schemas.openxmlformats.org/officeDocument/2006/relationships/customXml" Target="../ink/ink1267.xml"/><Relationship Id="rId227" Type="http://schemas.openxmlformats.org/officeDocument/2006/relationships/image" Target="../media/image1265.png"/><Relationship Id="rId413" Type="http://schemas.openxmlformats.org/officeDocument/2006/relationships/customXml" Target="../ink/ink1371.xml"/><Relationship Id="rId248" Type="http://schemas.openxmlformats.org/officeDocument/2006/relationships/customXml" Target="../ink/ink1288.xml"/><Relationship Id="rId269" Type="http://schemas.openxmlformats.org/officeDocument/2006/relationships/image" Target="../media/image1286.png"/><Relationship Id="rId12" Type="http://schemas.openxmlformats.org/officeDocument/2006/relationships/customXml" Target="../ink/ink1170.xml"/><Relationship Id="rId33" Type="http://schemas.openxmlformats.org/officeDocument/2006/relationships/image" Target="../media/image1169.png"/><Relationship Id="rId108" Type="http://schemas.openxmlformats.org/officeDocument/2006/relationships/customXml" Target="../ink/ink1218.xml"/><Relationship Id="rId129" Type="http://schemas.openxmlformats.org/officeDocument/2006/relationships/image" Target="../media/image1216.png"/><Relationship Id="rId280" Type="http://schemas.openxmlformats.org/officeDocument/2006/relationships/customXml" Target="../ink/ink1304.xml"/><Relationship Id="rId315" Type="http://schemas.openxmlformats.org/officeDocument/2006/relationships/image" Target="../media/image1309.png"/><Relationship Id="rId336" Type="http://schemas.openxmlformats.org/officeDocument/2006/relationships/customXml" Target="../ink/ink1332.xml"/><Relationship Id="rId357" Type="http://schemas.openxmlformats.org/officeDocument/2006/relationships/customXml" Target="../ink/ink1343.xml"/><Relationship Id="rId54" Type="http://schemas.openxmlformats.org/officeDocument/2006/relationships/customXml" Target="../ink/ink1191.xml"/><Relationship Id="rId75" Type="http://schemas.openxmlformats.org/officeDocument/2006/relationships/image" Target="../media/image1189.png"/><Relationship Id="rId96" Type="http://schemas.openxmlformats.org/officeDocument/2006/relationships/customXml" Target="../ink/ink1212.xml"/><Relationship Id="rId140" Type="http://schemas.openxmlformats.org/officeDocument/2006/relationships/customXml" Target="../ink/ink1234.xml"/><Relationship Id="rId161" Type="http://schemas.openxmlformats.org/officeDocument/2006/relationships/image" Target="../media/image1232.png"/><Relationship Id="rId182" Type="http://schemas.openxmlformats.org/officeDocument/2006/relationships/customXml" Target="../ink/ink1255.xml"/><Relationship Id="rId217" Type="http://schemas.openxmlformats.org/officeDocument/2006/relationships/image" Target="../media/image1260.png"/><Relationship Id="rId378" Type="http://schemas.openxmlformats.org/officeDocument/2006/relationships/image" Target="../media/image1340.png"/><Relationship Id="rId399" Type="http://schemas.openxmlformats.org/officeDocument/2006/relationships/customXml" Target="../ink/ink1364.xml"/><Relationship Id="rId403" Type="http://schemas.openxmlformats.org/officeDocument/2006/relationships/customXml" Target="../ink/ink1366.xml"/><Relationship Id="rId6" Type="http://schemas.openxmlformats.org/officeDocument/2006/relationships/customXml" Target="../ink/ink1167.xml"/><Relationship Id="rId238" Type="http://schemas.openxmlformats.org/officeDocument/2006/relationships/customXml" Target="../ink/ink1283.xml"/><Relationship Id="rId259" Type="http://schemas.openxmlformats.org/officeDocument/2006/relationships/image" Target="../media/image1281.png"/><Relationship Id="rId23" Type="http://schemas.openxmlformats.org/officeDocument/2006/relationships/image" Target="../media/image1164.png"/><Relationship Id="rId119" Type="http://schemas.openxmlformats.org/officeDocument/2006/relationships/image" Target="../media/image1211.png"/><Relationship Id="rId270" Type="http://schemas.openxmlformats.org/officeDocument/2006/relationships/customXml" Target="../ink/ink1299.xml"/><Relationship Id="rId291" Type="http://schemas.openxmlformats.org/officeDocument/2006/relationships/image" Target="../media/image1297.png"/><Relationship Id="rId305" Type="http://schemas.openxmlformats.org/officeDocument/2006/relationships/image" Target="../media/image1304.png"/><Relationship Id="rId326" Type="http://schemas.openxmlformats.org/officeDocument/2006/relationships/customXml" Target="../ink/ink1327.xml"/><Relationship Id="rId347" Type="http://schemas.openxmlformats.org/officeDocument/2006/relationships/customXml" Target="../ink/ink1338.xml"/><Relationship Id="rId44" Type="http://schemas.openxmlformats.org/officeDocument/2006/relationships/customXml" Target="../ink/ink1186.xml"/><Relationship Id="rId65" Type="http://schemas.openxmlformats.org/officeDocument/2006/relationships/image" Target="../media/image1184.png"/><Relationship Id="rId86" Type="http://schemas.openxmlformats.org/officeDocument/2006/relationships/customXml" Target="../ink/ink1207.xml"/><Relationship Id="rId130" Type="http://schemas.openxmlformats.org/officeDocument/2006/relationships/customXml" Target="../ink/ink1229.xml"/><Relationship Id="rId151" Type="http://schemas.openxmlformats.org/officeDocument/2006/relationships/image" Target="../media/image1227.png"/><Relationship Id="rId368" Type="http://schemas.openxmlformats.org/officeDocument/2006/relationships/image" Target="../media/image1335.png"/><Relationship Id="rId389" Type="http://schemas.openxmlformats.org/officeDocument/2006/relationships/customXml" Target="../ink/ink1359.xml"/><Relationship Id="rId172" Type="http://schemas.openxmlformats.org/officeDocument/2006/relationships/customXml" Target="../ink/ink1250.xml"/><Relationship Id="rId193" Type="http://schemas.openxmlformats.org/officeDocument/2006/relationships/image" Target="../media/image1248.png"/><Relationship Id="rId207" Type="http://schemas.openxmlformats.org/officeDocument/2006/relationships/image" Target="../media/image1255.png"/><Relationship Id="rId228" Type="http://schemas.openxmlformats.org/officeDocument/2006/relationships/customXml" Target="../ink/ink1278.xml"/><Relationship Id="rId249" Type="http://schemas.openxmlformats.org/officeDocument/2006/relationships/image" Target="../media/image1276.png"/><Relationship Id="rId414" Type="http://schemas.openxmlformats.org/officeDocument/2006/relationships/image" Target="../media/image1358.png"/><Relationship Id="rId13" Type="http://schemas.openxmlformats.org/officeDocument/2006/relationships/image" Target="../media/image1159.png"/><Relationship Id="rId109" Type="http://schemas.openxmlformats.org/officeDocument/2006/relationships/image" Target="../media/image1206.png"/><Relationship Id="rId260" Type="http://schemas.openxmlformats.org/officeDocument/2006/relationships/customXml" Target="../ink/ink1294.xml"/><Relationship Id="rId281" Type="http://schemas.openxmlformats.org/officeDocument/2006/relationships/image" Target="../media/image1292.png"/><Relationship Id="rId316" Type="http://schemas.openxmlformats.org/officeDocument/2006/relationships/customXml" Target="../ink/ink1322.xml"/><Relationship Id="rId337" Type="http://schemas.openxmlformats.org/officeDocument/2006/relationships/image" Target="../media/image1320.png"/><Relationship Id="rId34" Type="http://schemas.openxmlformats.org/officeDocument/2006/relationships/customXml" Target="../ink/ink1181.xml"/><Relationship Id="rId55" Type="http://schemas.openxmlformats.org/officeDocument/2006/relationships/image" Target="../media/image1180.png"/><Relationship Id="rId76" Type="http://schemas.openxmlformats.org/officeDocument/2006/relationships/customXml" Target="../ink/ink1202.xml"/><Relationship Id="rId97" Type="http://schemas.openxmlformats.org/officeDocument/2006/relationships/image" Target="../media/image1200.png"/><Relationship Id="rId120" Type="http://schemas.openxmlformats.org/officeDocument/2006/relationships/customXml" Target="../ink/ink1224.xml"/><Relationship Id="rId141" Type="http://schemas.openxmlformats.org/officeDocument/2006/relationships/image" Target="../media/image1222.png"/><Relationship Id="rId358" Type="http://schemas.openxmlformats.org/officeDocument/2006/relationships/image" Target="../media/image1330.png"/><Relationship Id="rId379" Type="http://schemas.openxmlformats.org/officeDocument/2006/relationships/customXml" Target="../ink/ink1354.xml"/><Relationship Id="rId7" Type="http://schemas.openxmlformats.org/officeDocument/2006/relationships/image" Target="../media/image1156.png"/><Relationship Id="rId162" Type="http://schemas.openxmlformats.org/officeDocument/2006/relationships/customXml" Target="../ink/ink1245.xml"/><Relationship Id="rId183" Type="http://schemas.openxmlformats.org/officeDocument/2006/relationships/image" Target="../media/image1243.png"/><Relationship Id="rId218" Type="http://schemas.openxmlformats.org/officeDocument/2006/relationships/customXml" Target="../ink/ink1273.xml"/><Relationship Id="rId239" Type="http://schemas.openxmlformats.org/officeDocument/2006/relationships/image" Target="../media/image1271.png"/><Relationship Id="rId390" Type="http://schemas.openxmlformats.org/officeDocument/2006/relationships/image" Target="../media/image1346.png"/><Relationship Id="rId404" Type="http://schemas.openxmlformats.org/officeDocument/2006/relationships/image" Target="../media/image1353.png"/><Relationship Id="rId250" Type="http://schemas.openxmlformats.org/officeDocument/2006/relationships/customXml" Target="../ink/ink1289.xml"/><Relationship Id="rId271" Type="http://schemas.openxmlformats.org/officeDocument/2006/relationships/image" Target="../media/image1287.png"/><Relationship Id="rId292" Type="http://schemas.openxmlformats.org/officeDocument/2006/relationships/customXml" Target="../ink/ink1310.xml"/><Relationship Id="rId306" Type="http://schemas.openxmlformats.org/officeDocument/2006/relationships/customXml" Target="../ink/ink1317.xml"/><Relationship Id="rId24" Type="http://schemas.openxmlformats.org/officeDocument/2006/relationships/customXml" Target="../ink/ink1176.xml"/><Relationship Id="rId45" Type="http://schemas.openxmlformats.org/officeDocument/2006/relationships/image" Target="../media/image1175.png"/><Relationship Id="rId66" Type="http://schemas.openxmlformats.org/officeDocument/2006/relationships/customXml" Target="../ink/ink1197.xml"/><Relationship Id="rId87" Type="http://schemas.openxmlformats.org/officeDocument/2006/relationships/image" Target="../media/image1195.png"/><Relationship Id="rId110" Type="http://schemas.openxmlformats.org/officeDocument/2006/relationships/customXml" Target="../ink/ink1219.xml"/><Relationship Id="rId131" Type="http://schemas.openxmlformats.org/officeDocument/2006/relationships/image" Target="../media/image1217.png"/><Relationship Id="rId327" Type="http://schemas.openxmlformats.org/officeDocument/2006/relationships/image" Target="../media/image1315.png"/><Relationship Id="rId348" Type="http://schemas.openxmlformats.org/officeDocument/2006/relationships/image" Target="../media/image1325.png"/><Relationship Id="rId369" Type="http://schemas.openxmlformats.org/officeDocument/2006/relationships/customXml" Target="../ink/ink1349.xml"/><Relationship Id="rId152" Type="http://schemas.openxmlformats.org/officeDocument/2006/relationships/customXml" Target="../ink/ink1240.xml"/><Relationship Id="rId173" Type="http://schemas.openxmlformats.org/officeDocument/2006/relationships/image" Target="../media/image1238.png"/><Relationship Id="rId194" Type="http://schemas.openxmlformats.org/officeDocument/2006/relationships/customXml" Target="../ink/ink1261.xml"/><Relationship Id="rId208" Type="http://schemas.openxmlformats.org/officeDocument/2006/relationships/customXml" Target="../ink/ink1268.xml"/><Relationship Id="rId229" Type="http://schemas.openxmlformats.org/officeDocument/2006/relationships/image" Target="../media/image1266.png"/><Relationship Id="rId380" Type="http://schemas.openxmlformats.org/officeDocument/2006/relationships/image" Target="../media/image1341.png"/><Relationship Id="rId415" Type="http://schemas.openxmlformats.org/officeDocument/2006/relationships/customXml" Target="../ink/ink1372.xml"/><Relationship Id="rId240" Type="http://schemas.openxmlformats.org/officeDocument/2006/relationships/customXml" Target="../ink/ink1284.xml"/><Relationship Id="rId261" Type="http://schemas.openxmlformats.org/officeDocument/2006/relationships/image" Target="../media/image1282.png"/><Relationship Id="rId14" Type="http://schemas.openxmlformats.org/officeDocument/2006/relationships/customXml" Target="../ink/ink1171.xml"/><Relationship Id="rId35" Type="http://schemas.openxmlformats.org/officeDocument/2006/relationships/image" Target="../media/image1170.png"/><Relationship Id="rId56" Type="http://schemas.openxmlformats.org/officeDocument/2006/relationships/customXml" Target="../ink/ink1192.xml"/><Relationship Id="rId77" Type="http://schemas.openxmlformats.org/officeDocument/2006/relationships/image" Target="../media/image1190.png"/><Relationship Id="rId100" Type="http://schemas.openxmlformats.org/officeDocument/2006/relationships/customXml" Target="../ink/ink1214.xml"/><Relationship Id="rId282" Type="http://schemas.openxmlformats.org/officeDocument/2006/relationships/customXml" Target="../ink/ink1305.xml"/><Relationship Id="rId317" Type="http://schemas.openxmlformats.org/officeDocument/2006/relationships/image" Target="../media/image1310.png"/><Relationship Id="rId338" Type="http://schemas.openxmlformats.org/officeDocument/2006/relationships/customXml" Target="../ink/ink1333.xml"/><Relationship Id="rId359" Type="http://schemas.openxmlformats.org/officeDocument/2006/relationships/customXml" Target="../ink/ink1344.xml"/><Relationship Id="rId8" Type="http://schemas.openxmlformats.org/officeDocument/2006/relationships/customXml" Target="../ink/ink1168.xml"/><Relationship Id="rId98" Type="http://schemas.openxmlformats.org/officeDocument/2006/relationships/customXml" Target="../ink/ink1213.xml"/><Relationship Id="rId121" Type="http://schemas.openxmlformats.org/officeDocument/2006/relationships/image" Target="../media/image1212.png"/><Relationship Id="rId142" Type="http://schemas.openxmlformats.org/officeDocument/2006/relationships/customXml" Target="../ink/ink1235.xml"/><Relationship Id="rId163" Type="http://schemas.openxmlformats.org/officeDocument/2006/relationships/image" Target="../media/image1233.png"/><Relationship Id="rId184" Type="http://schemas.openxmlformats.org/officeDocument/2006/relationships/customXml" Target="../ink/ink1256.xml"/><Relationship Id="rId219" Type="http://schemas.openxmlformats.org/officeDocument/2006/relationships/image" Target="../media/image1261.png"/><Relationship Id="rId370" Type="http://schemas.openxmlformats.org/officeDocument/2006/relationships/image" Target="../media/image1336.png"/><Relationship Id="rId391" Type="http://schemas.openxmlformats.org/officeDocument/2006/relationships/customXml" Target="../ink/ink1360.xml"/><Relationship Id="rId405" Type="http://schemas.openxmlformats.org/officeDocument/2006/relationships/customXml" Target="../ink/ink1367.xml"/><Relationship Id="rId230" Type="http://schemas.openxmlformats.org/officeDocument/2006/relationships/customXml" Target="../ink/ink1279.xml"/><Relationship Id="rId251" Type="http://schemas.openxmlformats.org/officeDocument/2006/relationships/image" Target="../media/image1277.png"/><Relationship Id="rId25" Type="http://schemas.openxmlformats.org/officeDocument/2006/relationships/image" Target="../media/image1165.png"/><Relationship Id="rId46" Type="http://schemas.openxmlformats.org/officeDocument/2006/relationships/customXml" Target="../ink/ink1187.xml"/><Relationship Id="rId67" Type="http://schemas.openxmlformats.org/officeDocument/2006/relationships/image" Target="../media/image1185.png"/><Relationship Id="rId272" Type="http://schemas.openxmlformats.org/officeDocument/2006/relationships/customXml" Target="../ink/ink1300.xml"/><Relationship Id="rId293" Type="http://schemas.openxmlformats.org/officeDocument/2006/relationships/image" Target="../media/image1298.png"/><Relationship Id="rId307" Type="http://schemas.openxmlformats.org/officeDocument/2006/relationships/image" Target="../media/image1305.png"/><Relationship Id="rId328" Type="http://schemas.openxmlformats.org/officeDocument/2006/relationships/customXml" Target="../ink/ink1328.xml"/><Relationship Id="rId349" Type="http://schemas.openxmlformats.org/officeDocument/2006/relationships/customXml" Target="../ink/ink1339.xml"/><Relationship Id="rId88" Type="http://schemas.openxmlformats.org/officeDocument/2006/relationships/customXml" Target="../ink/ink1208.xml"/><Relationship Id="rId111" Type="http://schemas.openxmlformats.org/officeDocument/2006/relationships/image" Target="../media/image1207.png"/><Relationship Id="rId132" Type="http://schemas.openxmlformats.org/officeDocument/2006/relationships/customXml" Target="../ink/ink1230.xml"/><Relationship Id="rId153" Type="http://schemas.openxmlformats.org/officeDocument/2006/relationships/image" Target="../media/image1228.png"/><Relationship Id="rId174" Type="http://schemas.openxmlformats.org/officeDocument/2006/relationships/customXml" Target="../ink/ink1251.xml"/><Relationship Id="rId195" Type="http://schemas.openxmlformats.org/officeDocument/2006/relationships/image" Target="../media/image1249.png"/><Relationship Id="rId209" Type="http://schemas.openxmlformats.org/officeDocument/2006/relationships/image" Target="../media/image1256.png"/><Relationship Id="rId360" Type="http://schemas.openxmlformats.org/officeDocument/2006/relationships/image" Target="../media/image1331.png"/><Relationship Id="rId381" Type="http://schemas.openxmlformats.org/officeDocument/2006/relationships/customXml" Target="../ink/ink1355.xml"/><Relationship Id="rId416" Type="http://schemas.openxmlformats.org/officeDocument/2006/relationships/image" Target="../media/image1359.png"/><Relationship Id="rId220" Type="http://schemas.openxmlformats.org/officeDocument/2006/relationships/customXml" Target="../ink/ink1274.xml"/><Relationship Id="rId241" Type="http://schemas.openxmlformats.org/officeDocument/2006/relationships/image" Target="../media/image1272.png"/><Relationship Id="rId15" Type="http://schemas.openxmlformats.org/officeDocument/2006/relationships/image" Target="../media/image1160.png"/><Relationship Id="rId36" Type="http://schemas.openxmlformats.org/officeDocument/2006/relationships/customXml" Target="../ink/ink1182.xml"/><Relationship Id="rId57" Type="http://schemas.openxmlformats.org/officeDocument/2006/relationships/image" Target="../media/image1181.png"/><Relationship Id="rId262" Type="http://schemas.openxmlformats.org/officeDocument/2006/relationships/customXml" Target="../ink/ink1295.xml"/><Relationship Id="rId283" Type="http://schemas.openxmlformats.org/officeDocument/2006/relationships/image" Target="../media/image1293.png"/><Relationship Id="rId318" Type="http://schemas.openxmlformats.org/officeDocument/2006/relationships/customXml" Target="../ink/ink1323.xml"/><Relationship Id="rId339" Type="http://schemas.openxmlformats.org/officeDocument/2006/relationships/customXml" Target="../ink/ink1334.xml"/><Relationship Id="rId78" Type="http://schemas.openxmlformats.org/officeDocument/2006/relationships/customXml" Target="../ink/ink1203.xml"/><Relationship Id="rId99" Type="http://schemas.openxmlformats.org/officeDocument/2006/relationships/image" Target="../media/image1201.png"/><Relationship Id="rId101" Type="http://schemas.openxmlformats.org/officeDocument/2006/relationships/image" Target="../media/image1202.png"/><Relationship Id="rId122" Type="http://schemas.openxmlformats.org/officeDocument/2006/relationships/customXml" Target="../ink/ink1225.xml"/><Relationship Id="rId143" Type="http://schemas.openxmlformats.org/officeDocument/2006/relationships/image" Target="../media/image1223.png"/><Relationship Id="rId164" Type="http://schemas.openxmlformats.org/officeDocument/2006/relationships/customXml" Target="../ink/ink1246.xml"/><Relationship Id="rId185" Type="http://schemas.openxmlformats.org/officeDocument/2006/relationships/image" Target="../media/image1244.png"/><Relationship Id="rId350" Type="http://schemas.openxmlformats.org/officeDocument/2006/relationships/image" Target="../media/image1326.png"/><Relationship Id="rId371" Type="http://schemas.openxmlformats.org/officeDocument/2006/relationships/customXml" Target="../ink/ink1350.xml"/><Relationship Id="rId406" Type="http://schemas.openxmlformats.org/officeDocument/2006/relationships/image" Target="../media/image1354.png"/><Relationship Id="rId9" Type="http://schemas.openxmlformats.org/officeDocument/2006/relationships/image" Target="../media/image1157.png"/><Relationship Id="rId210" Type="http://schemas.openxmlformats.org/officeDocument/2006/relationships/customXml" Target="../ink/ink1269.xml"/><Relationship Id="rId392" Type="http://schemas.openxmlformats.org/officeDocument/2006/relationships/image" Target="../media/image1347.png"/><Relationship Id="rId26" Type="http://schemas.openxmlformats.org/officeDocument/2006/relationships/customXml" Target="../ink/ink1177.xml"/><Relationship Id="rId231" Type="http://schemas.openxmlformats.org/officeDocument/2006/relationships/image" Target="../media/image1267.png"/><Relationship Id="rId252" Type="http://schemas.openxmlformats.org/officeDocument/2006/relationships/customXml" Target="../ink/ink1290.xml"/><Relationship Id="rId273" Type="http://schemas.openxmlformats.org/officeDocument/2006/relationships/image" Target="../media/image1288.png"/><Relationship Id="rId294" Type="http://schemas.openxmlformats.org/officeDocument/2006/relationships/customXml" Target="../ink/ink1311.xml"/><Relationship Id="rId308" Type="http://schemas.openxmlformats.org/officeDocument/2006/relationships/customXml" Target="../ink/ink1318.xml"/><Relationship Id="rId329" Type="http://schemas.openxmlformats.org/officeDocument/2006/relationships/image" Target="../media/image1316.png"/><Relationship Id="rId47" Type="http://schemas.openxmlformats.org/officeDocument/2006/relationships/image" Target="../media/image1176.png"/><Relationship Id="rId68" Type="http://schemas.openxmlformats.org/officeDocument/2006/relationships/customXml" Target="../ink/ink1198.xml"/><Relationship Id="rId89" Type="http://schemas.openxmlformats.org/officeDocument/2006/relationships/image" Target="../media/image1196.png"/><Relationship Id="rId112" Type="http://schemas.openxmlformats.org/officeDocument/2006/relationships/customXml" Target="../ink/ink1220.xml"/><Relationship Id="rId133" Type="http://schemas.openxmlformats.org/officeDocument/2006/relationships/image" Target="../media/image1218.png"/><Relationship Id="rId154" Type="http://schemas.openxmlformats.org/officeDocument/2006/relationships/customXml" Target="../ink/ink1241.xml"/><Relationship Id="rId175" Type="http://schemas.openxmlformats.org/officeDocument/2006/relationships/image" Target="../media/image1239.png"/><Relationship Id="rId340" Type="http://schemas.openxmlformats.org/officeDocument/2006/relationships/image" Target="../media/image1321.png"/><Relationship Id="rId361" Type="http://schemas.openxmlformats.org/officeDocument/2006/relationships/customXml" Target="../ink/ink1345.xml"/><Relationship Id="rId196" Type="http://schemas.openxmlformats.org/officeDocument/2006/relationships/customXml" Target="../ink/ink1262.xml"/><Relationship Id="rId200" Type="http://schemas.openxmlformats.org/officeDocument/2006/relationships/customXml" Target="../ink/ink1264.xml"/><Relationship Id="rId382" Type="http://schemas.openxmlformats.org/officeDocument/2006/relationships/image" Target="../media/image1342.png"/><Relationship Id="rId417" Type="http://schemas.openxmlformats.org/officeDocument/2006/relationships/customXml" Target="../ink/ink1373.xml"/><Relationship Id="rId16" Type="http://schemas.openxmlformats.org/officeDocument/2006/relationships/customXml" Target="../ink/ink1172.xml"/><Relationship Id="rId221" Type="http://schemas.openxmlformats.org/officeDocument/2006/relationships/image" Target="../media/image1262.png"/><Relationship Id="rId242" Type="http://schemas.openxmlformats.org/officeDocument/2006/relationships/customXml" Target="../ink/ink1285.xml"/><Relationship Id="rId263" Type="http://schemas.openxmlformats.org/officeDocument/2006/relationships/image" Target="../media/image1283.png"/><Relationship Id="rId284" Type="http://schemas.openxmlformats.org/officeDocument/2006/relationships/customXml" Target="../ink/ink1306.xml"/><Relationship Id="rId319" Type="http://schemas.openxmlformats.org/officeDocument/2006/relationships/image" Target="../media/image1311.png"/><Relationship Id="rId526" Type="http://schemas.openxmlformats.org/officeDocument/2006/relationships/image" Target="../media/image1414.png"/><Relationship Id="rId37" Type="http://schemas.openxmlformats.org/officeDocument/2006/relationships/image" Target="../media/image1171.png"/><Relationship Id="rId58" Type="http://schemas.openxmlformats.org/officeDocument/2006/relationships/customXml" Target="../ink/ink1193.xml"/><Relationship Id="rId79" Type="http://schemas.openxmlformats.org/officeDocument/2006/relationships/image" Target="../media/image1191.png"/><Relationship Id="rId102" Type="http://schemas.openxmlformats.org/officeDocument/2006/relationships/customXml" Target="../ink/ink1215.xml"/><Relationship Id="rId123" Type="http://schemas.openxmlformats.org/officeDocument/2006/relationships/image" Target="../media/image1213.png"/><Relationship Id="rId144" Type="http://schemas.openxmlformats.org/officeDocument/2006/relationships/customXml" Target="../ink/ink1236.xml"/><Relationship Id="rId330" Type="http://schemas.openxmlformats.org/officeDocument/2006/relationships/customXml" Target="../ink/ink1329.xml"/><Relationship Id="rId90" Type="http://schemas.openxmlformats.org/officeDocument/2006/relationships/customXml" Target="../ink/ink1209.xml"/><Relationship Id="rId165" Type="http://schemas.openxmlformats.org/officeDocument/2006/relationships/image" Target="../media/image1234.png"/><Relationship Id="rId186" Type="http://schemas.openxmlformats.org/officeDocument/2006/relationships/customXml" Target="../ink/ink1257.xml"/><Relationship Id="rId351" Type="http://schemas.openxmlformats.org/officeDocument/2006/relationships/customXml" Target="../ink/ink1340.xml"/><Relationship Id="rId372" Type="http://schemas.openxmlformats.org/officeDocument/2006/relationships/image" Target="../media/image1337.png"/><Relationship Id="rId393" Type="http://schemas.openxmlformats.org/officeDocument/2006/relationships/customXml" Target="../ink/ink1361.xml"/><Relationship Id="rId407" Type="http://schemas.openxmlformats.org/officeDocument/2006/relationships/customXml" Target="../ink/ink1368.xml"/><Relationship Id="rId211" Type="http://schemas.openxmlformats.org/officeDocument/2006/relationships/image" Target="../media/image1257.png"/><Relationship Id="rId232" Type="http://schemas.openxmlformats.org/officeDocument/2006/relationships/customXml" Target="../ink/ink1280.xml"/><Relationship Id="rId253" Type="http://schemas.openxmlformats.org/officeDocument/2006/relationships/image" Target="../media/image1278.png"/><Relationship Id="rId274" Type="http://schemas.openxmlformats.org/officeDocument/2006/relationships/customXml" Target="../ink/ink1301.xml"/><Relationship Id="rId295" Type="http://schemas.openxmlformats.org/officeDocument/2006/relationships/image" Target="../media/image1299.png"/><Relationship Id="rId309" Type="http://schemas.openxmlformats.org/officeDocument/2006/relationships/image" Target="../media/image1306.png"/><Relationship Id="rId27" Type="http://schemas.openxmlformats.org/officeDocument/2006/relationships/image" Target="../media/image1166.png"/><Relationship Id="rId48" Type="http://schemas.openxmlformats.org/officeDocument/2006/relationships/customXml" Target="../ink/ink1188.xml"/><Relationship Id="rId69" Type="http://schemas.openxmlformats.org/officeDocument/2006/relationships/image" Target="../media/image1186.png"/><Relationship Id="rId113" Type="http://schemas.openxmlformats.org/officeDocument/2006/relationships/image" Target="../media/image1208.png"/><Relationship Id="rId134" Type="http://schemas.openxmlformats.org/officeDocument/2006/relationships/customXml" Target="../ink/ink1231.xml"/><Relationship Id="rId320" Type="http://schemas.openxmlformats.org/officeDocument/2006/relationships/customXml" Target="../ink/ink1324.xml"/><Relationship Id="rId80" Type="http://schemas.openxmlformats.org/officeDocument/2006/relationships/customXml" Target="../ink/ink1204.xml"/><Relationship Id="rId155" Type="http://schemas.openxmlformats.org/officeDocument/2006/relationships/image" Target="../media/image1229.png"/><Relationship Id="rId176" Type="http://schemas.openxmlformats.org/officeDocument/2006/relationships/customXml" Target="../ink/ink1252.xml"/><Relationship Id="rId197" Type="http://schemas.openxmlformats.org/officeDocument/2006/relationships/image" Target="../media/image1250.png"/><Relationship Id="rId341" Type="http://schemas.openxmlformats.org/officeDocument/2006/relationships/customXml" Target="../ink/ink1335.xml"/><Relationship Id="rId362" Type="http://schemas.openxmlformats.org/officeDocument/2006/relationships/image" Target="../media/image1332.png"/><Relationship Id="rId383" Type="http://schemas.openxmlformats.org/officeDocument/2006/relationships/customXml" Target="../ink/ink1356.xml"/><Relationship Id="rId418" Type="http://schemas.openxmlformats.org/officeDocument/2006/relationships/image" Target="../media/image1360.png"/><Relationship Id="rId201" Type="http://schemas.openxmlformats.org/officeDocument/2006/relationships/image" Target="../media/image1252.png"/><Relationship Id="rId222" Type="http://schemas.openxmlformats.org/officeDocument/2006/relationships/customXml" Target="../ink/ink1275.xml"/><Relationship Id="rId243" Type="http://schemas.openxmlformats.org/officeDocument/2006/relationships/image" Target="../media/image1273.png"/><Relationship Id="rId264" Type="http://schemas.openxmlformats.org/officeDocument/2006/relationships/customXml" Target="../ink/ink1296.xml"/><Relationship Id="rId285" Type="http://schemas.openxmlformats.org/officeDocument/2006/relationships/image" Target="../media/image1294.png"/><Relationship Id="rId17" Type="http://schemas.openxmlformats.org/officeDocument/2006/relationships/image" Target="../media/image1161.png"/><Relationship Id="rId38" Type="http://schemas.openxmlformats.org/officeDocument/2006/relationships/customXml" Target="../ink/ink1183.xml"/><Relationship Id="rId59" Type="http://schemas.openxmlformats.org/officeDocument/2006/relationships/image" Target="../media/image1182.png"/><Relationship Id="rId103" Type="http://schemas.openxmlformats.org/officeDocument/2006/relationships/image" Target="../media/image1203.png"/><Relationship Id="rId124" Type="http://schemas.openxmlformats.org/officeDocument/2006/relationships/customXml" Target="../ink/ink1226.xml"/><Relationship Id="rId310" Type="http://schemas.openxmlformats.org/officeDocument/2006/relationships/customXml" Target="../ink/ink1319.xml"/><Relationship Id="rId527" Type="http://schemas.openxmlformats.org/officeDocument/2006/relationships/customXml" Target="../ink/ink1376.xml"/><Relationship Id="rId70" Type="http://schemas.openxmlformats.org/officeDocument/2006/relationships/customXml" Target="../ink/ink1199.xml"/><Relationship Id="rId91" Type="http://schemas.openxmlformats.org/officeDocument/2006/relationships/image" Target="../media/image1197.png"/><Relationship Id="rId145" Type="http://schemas.openxmlformats.org/officeDocument/2006/relationships/image" Target="../media/image1224.png"/><Relationship Id="rId166" Type="http://schemas.openxmlformats.org/officeDocument/2006/relationships/customXml" Target="../ink/ink1247.xml"/><Relationship Id="rId187" Type="http://schemas.openxmlformats.org/officeDocument/2006/relationships/image" Target="../media/image1245.png"/><Relationship Id="rId331" Type="http://schemas.openxmlformats.org/officeDocument/2006/relationships/image" Target="../media/image1317.png"/><Relationship Id="rId352" Type="http://schemas.openxmlformats.org/officeDocument/2006/relationships/image" Target="../media/image1327.png"/><Relationship Id="rId373" Type="http://schemas.openxmlformats.org/officeDocument/2006/relationships/customXml" Target="../ink/ink1351.xml"/><Relationship Id="rId394" Type="http://schemas.openxmlformats.org/officeDocument/2006/relationships/image" Target="../media/image1348.png"/><Relationship Id="rId408" Type="http://schemas.openxmlformats.org/officeDocument/2006/relationships/image" Target="../media/image135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70.xml"/><Relationship Id="rId233" Type="http://schemas.openxmlformats.org/officeDocument/2006/relationships/image" Target="../media/image1268.png"/><Relationship Id="rId254" Type="http://schemas.openxmlformats.org/officeDocument/2006/relationships/customXml" Target="../ink/ink1291.xml"/><Relationship Id="rId28" Type="http://schemas.openxmlformats.org/officeDocument/2006/relationships/customXml" Target="../ink/ink1178.xml"/><Relationship Id="rId49" Type="http://schemas.openxmlformats.org/officeDocument/2006/relationships/image" Target="../media/image1177.png"/><Relationship Id="rId114" Type="http://schemas.openxmlformats.org/officeDocument/2006/relationships/customXml" Target="../ink/ink1221.xml"/><Relationship Id="rId275" Type="http://schemas.openxmlformats.org/officeDocument/2006/relationships/image" Target="../media/image1289.png"/><Relationship Id="rId296" Type="http://schemas.openxmlformats.org/officeDocument/2006/relationships/customXml" Target="../ink/ink1312.xml"/><Relationship Id="rId300" Type="http://schemas.openxmlformats.org/officeDocument/2006/relationships/customXml" Target="../ink/ink1314.xml"/><Relationship Id="rId60" Type="http://schemas.openxmlformats.org/officeDocument/2006/relationships/customXml" Target="../ink/ink1194.xml"/><Relationship Id="rId81" Type="http://schemas.openxmlformats.org/officeDocument/2006/relationships/image" Target="../media/image1192.png"/><Relationship Id="rId135" Type="http://schemas.openxmlformats.org/officeDocument/2006/relationships/image" Target="../media/image1219.png"/><Relationship Id="rId156" Type="http://schemas.openxmlformats.org/officeDocument/2006/relationships/customXml" Target="../ink/ink1242.xml"/><Relationship Id="rId177" Type="http://schemas.openxmlformats.org/officeDocument/2006/relationships/image" Target="../media/image1240.png"/><Relationship Id="rId198" Type="http://schemas.openxmlformats.org/officeDocument/2006/relationships/customXml" Target="../ink/ink1263.xml"/><Relationship Id="rId321" Type="http://schemas.openxmlformats.org/officeDocument/2006/relationships/image" Target="../media/image1312.png"/><Relationship Id="rId342" Type="http://schemas.openxmlformats.org/officeDocument/2006/relationships/image" Target="../media/image1322.png"/><Relationship Id="rId363" Type="http://schemas.openxmlformats.org/officeDocument/2006/relationships/customXml" Target="../ink/ink1346.xml"/><Relationship Id="rId384" Type="http://schemas.openxmlformats.org/officeDocument/2006/relationships/image" Target="../media/image1343.png"/><Relationship Id="rId419" Type="http://schemas.openxmlformats.org/officeDocument/2006/relationships/customXml" Target="../ink/ink1374.xml"/><Relationship Id="rId202" Type="http://schemas.openxmlformats.org/officeDocument/2006/relationships/customXml" Target="../ink/ink1265.xml"/><Relationship Id="rId223" Type="http://schemas.openxmlformats.org/officeDocument/2006/relationships/image" Target="../media/image1263.png"/><Relationship Id="rId244" Type="http://schemas.openxmlformats.org/officeDocument/2006/relationships/customXml" Target="../ink/ink1286.xml"/><Relationship Id="rId18" Type="http://schemas.openxmlformats.org/officeDocument/2006/relationships/customXml" Target="../ink/ink1173.xml"/><Relationship Id="rId39" Type="http://schemas.openxmlformats.org/officeDocument/2006/relationships/image" Target="../media/image1172.png"/><Relationship Id="rId265" Type="http://schemas.openxmlformats.org/officeDocument/2006/relationships/image" Target="../media/image1284.png"/><Relationship Id="rId286" Type="http://schemas.openxmlformats.org/officeDocument/2006/relationships/customXml" Target="../ink/ink1307.xml"/><Relationship Id="rId528" Type="http://schemas.openxmlformats.org/officeDocument/2006/relationships/image" Target="../media/image1362.png"/><Relationship Id="rId50" Type="http://schemas.openxmlformats.org/officeDocument/2006/relationships/customXml" Target="../ink/ink1189.xml"/><Relationship Id="rId104" Type="http://schemas.openxmlformats.org/officeDocument/2006/relationships/customXml" Target="../ink/ink1216.xml"/><Relationship Id="rId125" Type="http://schemas.openxmlformats.org/officeDocument/2006/relationships/image" Target="../media/image1214.png"/><Relationship Id="rId146" Type="http://schemas.openxmlformats.org/officeDocument/2006/relationships/customXml" Target="../ink/ink1237.xml"/><Relationship Id="rId167" Type="http://schemas.openxmlformats.org/officeDocument/2006/relationships/image" Target="../media/image1235.png"/><Relationship Id="rId188" Type="http://schemas.openxmlformats.org/officeDocument/2006/relationships/customXml" Target="../ink/ink1258.xml"/><Relationship Id="rId311" Type="http://schemas.openxmlformats.org/officeDocument/2006/relationships/image" Target="../media/image1307.png"/><Relationship Id="rId332" Type="http://schemas.openxmlformats.org/officeDocument/2006/relationships/customXml" Target="../ink/ink1330.xml"/><Relationship Id="rId353" Type="http://schemas.openxmlformats.org/officeDocument/2006/relationships/customXml" Target="../ink/ink1341.xml"/><Relationship Id="rId374" Type="http://schemas.openxmlformats.org/officeDocument/2006/relationships/image" Target="../media/image1338.png"/><Relationship Id="rId395" Type="http://schemas.openxmlformats.org/officeDocument/2006/relationships/customXml" Target="../ink/ink1362.xml"/><Relationship Id="rId409" Type="http://schemas.openxmlformats.org/officeDocument/2006/relationships/customXml" Target="../ink/ink1369.xml"/><Relationship Id="rId71" Type="http://schemas.openxmlformats.org/officeDocument/2006/relationships/image" Target="../media/image1187.png"/><Relationship Id="rId92" Type="http://schemas.openxmlformats.org/officeDocument/2006/relationships/customXml" Target="../ink/ink1210.xml"/><Relationship Id="rId213" Type="http://schemas.openxmlformats.org/officeDocument/2006/relationships/image" Target="../media/image1258.png"/><Relationship Id="rId234" Type="http://schemas.openxmlformats.org/officeDocument/2006/relationships/customXml" Target="../ink/ink1281.xml"/><Relationship Id="rId420" Type="http://schemas.openxmlformats.org/officeDocument/2006/relationships/image" Target="../media/image1361.png"/><Relationship Id="rId2" Type="http://schemas.openxmlformats.org/officeDocument/2006/relationships/customXml" Target="../ink/ink1165.xml"/><Relationship Id="rId29" Type="http://schemas.openxmlformats.org/officeDocument/2006/relationships/image" Target="../media/image1167.png"/><Relationship Id="rId255" Type="http://schemas.openxmlformats.org/officeDocument/2006/relationships/image" Target="../media/image1279.png"/><Relationship Id="rId276" Type="http://schemas.openxmlformats.org/officeDocument/2006/relationships/customXml" Target="../ink/ink1302.xml"/><Relationship Id="rId297" Type="http://schemas.openxmlformats.org/officeDocument/2006/relationships/image" Target="../media/image1300.png"/><Relationship Id="rId40" Type="http://schemas.openxmlformats.org/officeDocument/2006/relationships/customXml" Target="../ink/ink1184.xml"/><Relationship Id="rId115" Type="http://schemas.openxmlformats.org/officeDocument/2006/relationships/image" Target="../media/image1209.png"/><Relationship Id="rId136" Type="http://schemas.openxmlformats.org/officeDocument/2006/relationships/customXml" Target="../ink/ink1232.xml"/><Relationship Id="rId157" Type="http://schemas.openxmlformats.org/officeDocument/2006/relationships/image" Target="../media/image1230.png"/><Relationship Id="rId178" Type="http://schemas.openxmlformats.org/officeDocument/2006/relationships/customXml" Target="../ink/ink1253.xml"/><Relationship Id="rId301" Type="http://schemas.openxmlformats.org/officeDocument/2006/relationships/image" Target="../media/image1302.png"/><Relationship Id="rId322" Type="http://schemas.openxmlformats.org/officeDocument/2006/relationships/customXml" Target="../ink/ink1325.xml"/><Relationship Id="rId343" Type="http://schemas.openxmlformats.org/officeDocument/2006/relationships/customXml" Target="../ink/ink1336.xml"/><Relationship Id="rId364" Type="http://schemas.openxmlformats.org/officeDocument/2006/relationships/image" Target="../media/image1333.png"/><Relationship Id="rId61" Type="http://schemas.openxmlformats.org/officeDocument/2006/relationships/image" Target="../media/image225.png"/><Relationship Id="rId82" Type="http://schemas.openxmlformats.org/officeDocument/2006/relationships/customXml" Target="../ink/ink1205.xml"/><Relationship Id="rId199" Type="http://schemas.openxmlformats.org/officeDocument/2006/relationships/image" Target="../media/image1251.png"/><Relationship Id="rId203" Type="http://schemas.openxmlformats.org/officeDocument/2006/relationships/image" Target="../media/image1253.png"/><Relationship Id="rId385" Type="http://schemas.openxmlformats.org/officeDocument/2006/relationships/customXml" Target="../ink/ink1357.xml"/><Relationship Id="rId19" Type="http://schemas.openxmlformats.org/officeDocument/2006/relationships/image" Target="../media/image1162.png"/><Relationship Id="rId224" Type="http://schemas.openxmlformats.org/officeDocument/2006/relationships/customXml" Target="../ink/ink1276.xml"/><Relationship Id="rId245" Type="http://schemas.openxmlformats.org/officeDocument/2006/relationships/image" Target="../media/image1274.png"/><Relationship Id="rId266" Type="http://schemas.openxmlformats.org/officeDocument/2006/relationships/customXml" Target="../ink/ink1297.xml"/><Relationship Id="rId287" Type="http://schemas.openxmlformats.org/officeDocument/2006/relationships/image" Target="../media/image1295.png"/><Relationship Id="rId410" Type="http://schemas.openxmlformats.org/officeDocument/2006/relationships/image" Target="../media/image1356.png"/><Relationship Id="rId529" Type="http://schemas.openxmlformats.org/officeDocument/2006/relationships/customXml" Target="../ink/ink1377.xml"/><Relationship Id="rId30" Type="http://schemas.openxmlformats.org/officeDocument/2006/relationships/customXml" Target="../ink/ink1179.xml"/><Relationship Id="rId105" Type="http://schemas.openxmlformats.org/officeDocument/2006/relationships/image" Target="../media/image1204.png"/><Relationship Id="rId126" Type="http://schemas.openxmlformats.org/officeDocument/2006/relationships/customXml" Target="../ink/ink1227.xml"/><Relationship Id="rId147" Type="http://schemas.openxmlformats.org/officeDocument/2006/relationships/image" Target="../media/image1225.png"/><Relationship Id="rId168" Type="http://schemas.openxmlformats.org/officeDocument/2006/relationships/customXml" Target="../ink/ink1248.xml"/><Relationship Id="rId312" Type="http://schemas.openxmlformats.org/officeDocument/2006/relationships/customXml" Target="../ink/ink1320.xml"/><Relationship Id="rId333" Type="http://schemas.openxmlformats.org/officeDocument/2006/relationships/image" Target="../media/image1318.png"/><Relationship Id="rId354" Type="http://schemas.openxmlformats.org/officeDocument/2006/relationships/image" Target="../media/image1328.png"/><Relationship Id="rId51" Type="http://schemas.openxmlformats.org/officeDocument/2006/relationships/image" Target="../media/image1178.png"/><Relationship Id="rId72" Type="http://schemas.openxmlformats.org/officeDocument/2006/relationships/customXml" Target="../ink/ink1200.xml"/><Relationship Id="rId93" Type="http://schemas.openxmlformats.org/officeDocument/2006/relationships/image" Target="../media/image1198.png"/><Relationship Id="rId189" Type="http://schemas.openxmlformats.org/officeDocument/2006/relationships/image" Target="../media/image1246.png"/><Relationship Id="rId375" Type="http://schemas.openxmlformats.org/officeDocument/2006/relationships/customXml" Target="../ink/ink1352.xml"/><Relationship Id="rId396" Type="http://schemas.openxmlformats.org/officeDocument/2006/relationships/image" Target="../media/image1349.png"/><Relationship Id="rId3" Type="http://schemas.openxmlformats.org/officeDocument/2006/relationships/image" Target="../media/image1154.png"/><Relationship Id="rId214" Type="http://schemas.openxmlformats.org/officeDocument/2006/relationships/customXml" Target="../ink/ink1271.xml"/><Relationship Id="rId235" Type="http://schemas.openxmlformats.org/officeDocument/2006/relationships/image" Target="../media/image1269.png"/><Relationship Id="rId256" Type="http://schemas.openxmlformats.org/officeDocument/2006/relationships/customXml" Target="../ink/ink1292.xml"/><Relationship Id="rId277" Type="http://schemas.openxmlformats.org/officeDocument/2006/relationships/image" Target="../media/image1290.png"/><Relationship Id="rId298" Type="http://schemas.openxmlformats.org/officeDocument/2006/relationships/customXml" Target="../ink/ink1313.xml"/><Relationship Id="rId400" Type="http://schemas.openxmlformats.org/officeDocument/2006/relationships/image" Target="../media/image1351.png"/><Relationship Id="rId421" Type="http://schemas.openxmlformats.org/officeDocument/2006/relationships/customXml" Target="../ink/ink1375.xml"/><Relationship Id="rId116" Type="http://schemas.openxmlformats.org/officeDocument/2006/relationships/customXml" Target="../ink/ink1222.xml"/><Relationship Id="rId137" Type="http://schemas.openxmlformats.org/officeDocument/2006/relationships/image" Target="../media/image1220.png"/><Relationship Id="rId158" Type="http://schemas.openxmlformats.org/officeDocument/2006/relationships/customXml" Target="../ink/ink1243.xml"/><Relationship Id="rId302" Type="http://schemas.openxmlformats.org/officeDocument/2006/relationships/customXml" Target="../ink/ink1315.xml"/><Relationship Id="rId323" Type="http://schemas.openxmlformats.org/officeDocument/2006/relationships/image" Target="../media/image1313.png"/><Relationship Id="rId344" Type="http://schemas.openxmlformats.org/officeDocument/2006/relationships/image" Target="../media/image1323.png"/><Relationship Id="rId530" Type="http://schemas.openxmlformats.org/officeDocument/2006/relationships/image" Target="../media/image1363.png"/><Relationship Id="rId20" Type="http://schemas.openxmlformats.org/officeDocument/2006/relationships/customXml" Target="../ink/ink1174.xml"/><Relationship Id="rId41" Type="http://schemas.openxmlformats.org/officeDocument/2006/relationships/image" Target="../media/image1173.png"/><Relationship Id="rId62" Type="http://schemas.openxmlformats.org/officeDocument/2006/relationships/customXml" Target="../ink/ink1195.xml"/><Relationship Id="rId83" Type="http://schemas.openxmlformats.org/officeDocument/2006/relationships/image" Target="../media/image1193.png"/><Relationship Id="rId179" Type="http://schemas.openxmlformats.org/officeDocument/2006/relationships/image" Target="../media/image1241.png"/><Relationship Id="rId365" Type="http://schemas.openxmlformats.org/officeDocument/2006/relationships/customXml" Target="../ink/ink1347.xml"/><Relationship Id="rId386" Type="http://schemas.openxmlformats.org/officeDocument/2006/relationships/image" Target="../media/image1344.png"/><Relationship Id="rId190" Type="http://schemas.openxmlformats.org/officeDocument/2006/relationships/customXml" Target="../ink/ink1259.xml"/><Relationship Id="rId204" Type="http://schemas.openxmlformats.org/officeDocument/2006/relationships/customXml" Target="../ink/ink1266.xml"/><Relationship Id="rId225" Type="http://schemas.openxmlformats.org/officeDocument/2006/relationships/image" Target="../media/image1264.png"/><Relationship Id="rId246" Type="http://schemas.openxmlformats.org/officeDocument/2006/relationships/customXml" Target="../ink/ink1287.xml"/><Relationship Id="rId267" Type="http://schemas.openxmlformats.org/officeDocument/2006/relationships/image" Target="../media/image1285.png"/><Relationship Id="rId288" Type="http://schemas.openxmlformats.org/officeDocument/2006/relationships/customXml" Target="../ink/ink1308.xml"/><Relationship Id="rId411" Type="http://schemas.openxmlformats.org/officeDocument/2006/relationships/customXml" Target="../ink/ink1370.xml"/><Relationship Id="rId106" Type="http://schemas.openxmlformats.org/officeDocument/2006/relationships/customXml" Target="../ink/ink1217.xml"/><Relationship Id="rId127" Type="http://schemas.openxmlformats.org/officeDocument/2006/relationships/image" Target="../media/image1215.png"/><Relationship Id="rId313" Type="http://schemas.openxmlformats.org/officeDocument/2006/relationships/image" Target="../media/image1308.png"/><Relationship Id="rId10" Type="http://schemas.openxmlformats.org/officeDocument/2006/relationships/customXml" Target="../ink/ink1169.xml"/><Relationship Id="rId31" Type="http://schemas.openxmlformats.org/officeDocument/2006/relationships/image" Target="../media/image1168.png"/><Relationship Id="rId52" Type="http://schemas.openxmlformats.org/officeDocument/2006/relationships/customXml" Target="../ink/ink1190.xml"/><Relationship Id="rId73" Type="http://schemas.openxmlformats.org/officeDocument/2006/relationships/image" Target="../media/image1188.png"/><Relationship Id="rId94" Type="http://schemas.openxmlformats.org/officeDocument/2006/relationships/customXml" Target="../ink/ink1211.xml"/><Relationship Id="rId148" Type="http://schemas.openxmlformats.org/officeDocument/2006/relationships/customXml" Target="../ink/ink1238.xml"/><Relationship Id="rId169" Type="http://schemas.openxmlformats.org/officeDocument/2006/relationships/image" Target="../media/image1236.png"/><Relationship Id="rId334" Type="http://schemas.openxmlformats.org/officeDocument/2006/relationships/customXml" Target="../ink/ink1331.xml"/><Relationship Id="rId355" Type="http://schemas.openxmlformats.org/officeDocument/2006/relationships/customXml" Target="../ink/ink1342.xml"/><Relationship Id="rId376" Type="http://schemas.openxmlformats.org/officeDocument/2006/relationships/image" Target="../media/image1339.png"/><Relationship Id="rId397" Type="http://schemas.openxmlformats.org/officeDocument/2006/relationships/customXml" Target="../ink/ink1363.xml"/><Relationship Id="rId4" Type="http://schemas.openxmlformats.org/officeDocument/2006/relationships/customXml" Target="../ink/ink1166.xml"/><Relationship Id="rId180" Type="http://schemas.openxmlformats.org/officeDocument/2006/relationships/customXml" Target="../ink/ink1254.xml"/><Relationship Id="rId215" Type="http://schemas.openxmlformats.org/officeDocument/2006/relationships/image" Target="../media/image1259.png"/><Relationship Id="rId236" Type="http://schemas.openxmlformats.org/officeDocument/2006/relationships/customXml" Target="../ink/ink1282.xml"/><Relationship Id="rId257" Type="http://schemas.openxmlformats.org/officeDocument/2006/relationships/image" Target="../media/image1280.png"/><Relationship Id="rId278" Type="http://schemas.openxmlformats.org/officeDocument/2006/relationships/customXml" Target="../ink/ink1303.xml"/><Relationship Id="rId401" Type="http://schemas.openxmlformats.org/officeDocument/2006/relationships/customXml" Target="../ink/ink1365.xml"/><Relationship Id="rId303" Type="http://schemas.openxmlformats.org/officeDocument/2006/relationships/image" Target="../media/image1303.png"/><Relationship Id="rId42" Type="http://schemas.openxmlformats.org/officeDocument/2006/relationships/customXml" Target="../ink/ink1185.xml"/><Relationship Id="rId84" Type="http://schemas.openxmlformats.org/officeDocument/2006/relationships/customXml" Target="../ink/ink1206.xml"/><Relationship Id="rId138" Type="http://schemas.openxmlformats.org/officeDocument/2006/relationships/customXml" Target="../ink/ink1233.xml"/><Relationship Id="rId345" Type="http://schemas.openxmlformats.org/officeDocument/2006/relationships/customXml" Target="../ink/ink1337.xml"/><Relationship Id="rId387" Type="http://schemas.openxmlformats.org/officeDocument/2006/relationships/customXml" Target="../ink/ink1358.xml"/><Relationship Id="rId191" Type="http://schemas.openxmlformats.org/officeDocument/2006/relationships/image" Target="../media/image1247.png"/><Relationship Id="rId205" Type="http://schemas.openxmlformats.org/officeDocument/2006/relationships/image" Target="../media/image1254.png"/><Relationship Id="rId247" Type="http://schemas.openxmlformats.org/officeDocument/2006/relationships/image" Target="../media/image1275.png"/><Relationship Id="rId412" Type="http://schemas.openxmlformats.org/officeDocument/2006/relationships/image" Target="../media/image1357.png"/><Relationship Id="rId107" Type="http://schemas.openxmlformats.org/officeDocument/2006/relationships/image" Target="../media/image1205.png"/><Relationship Id="rId289" Type="http://schemas.openxmlformats.org/officeDocument/2006/relationships/image" Target="../media/image1296.png"/><Relationship Id="rId11" Type="http://schemas.openxmlformats.org/officeDocument/2006/relationships/image" Target="../media/image1158.png"/><Relationship Id="rId53" Type="http://schemas.openxmlformats.org/officeDocument/2006/relationships/image" Target="../media/image1179.png"/><Relationship Id="rId149" Type="http://schemas.openxmlformats.org/officeDocument/2006/relationships/image" Target="../media/image1226.png"/><Relationship Id="rId314" Type="http://schemas.openxmlformats.org/officeDocument/2006/relationships/customXml" Target="../ink/ink1321.xml"/><Relationship Id="rId356" Type="http://schemas.openxmlformats.org/officeDocument/2006/relationships/image" Target="../media/image1329.png"/><Relationship Id="rId398" Type="http://schemas.openxmlformats.org/officeDocument/2006/relationships/image" Target="../media/image1350.png"/><Relationship Id="rId95" Type="http://schemas.openxmlformats.org/officeDocument/2006/relationships/image" Target="../media/image1199.png"/><Relationship Id="rId160" Type="http://schemas.openxmlformats.org/officeDocument/2006/relationships/customXml" Target="../ink/ink1244.xml"/><Relationship Id="rId216" Type="http://schemas.openxmlformats.org/officeDocument/2006/relationships/customXml" Target="../ink/ink1272.xml"/><Relationship Id="rId258" Type="http://schemas.openxmlformats.org/officeDocument/2006/relationships/customXml" Target="../ink/ink1293.xml"/><Relationship Id="rId22" Type="http://schemas.openxmlformats.org/officeDocument/2006/relationships/customXml" Target="../ink/ink1175.xml"/><Relationship Id="rId64" Type="http://schemas.openxmlformats.org/officeDocument/2006/relationships/customXml" Target="../ink/ink1196.xml"/><Relationship Id="rId118" Type="http://schemas.openxmlformats.org/officeDocument/2006/relationships/customXml" Target="../ink/ink1223.xml"/><Relationship Id="rId325" Type="http://schemas.openxmlformats.org/officeDocument/2006/relationships/image" Target="../media/image1314.png"/><Relationship Id="rId367" Type="http://schemas.openxmlformats.org/officeDocument/2006/relationships/customXml" Target="../ink/ink1348.xml"/><Relationship Id="rId532" Type="http://schemas.openxmlformats.org/officeDocument/2006/relationships/image" Target="../media/image13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adrão do plano de fundo&#10;&#10;Descrição gerada automaticamente">
            <a:extLst>
              <a:ext uri="{FF2B5EF4-FFF2-40B4-BE49-F238E27FC236}">
                <a16:creationId xmlns:a16="http://schemas.microsoft.com/office/drawing/2014/main" id="{CAF2C5AC-2D29-4839-84D0-BE2012D89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2E95978-56A9-4206-B21F-0CF4A4DD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pt-BR" sz="4800" dirty="0"/>
              <a:t>Probabilidade e Estatística 2021.1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FC20329-3C34-43B3-97F1-42163C667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pt-BR" sz="2000" dirty="0"/>
              <a:t>Prof. Tiago Gomes</a:t>
            </a:r>
          </a:p>
          <a:p>
            <a:pPr algn="l"/>
            <a:r>
              <a:rPr lang="pt-BR" sz="2000" dirty="0"/>
              <a:t>UFC Campus de Crateús         Data: 31-08-2021</a:t>
            </a: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F72D119F-8562-42DA-AE9A-70D44FDCF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7F51119C-AAFE-4B0C-A129-5EFE645BB22C}"/>
              </a:ext>
            </a:extLst>
          </p:cNvPr>
          <p:cNvPicPr>
            <a:picLocks/>
          </p:cNvPicPr>
          <p:nvPr/>
        </p:nvPicPr>
        <p:blipFill rotWithShape="1">
          <a:blip r:embed="rId3" cstate="print"/>
          <a:srcRect l="224" r="77230"/>
          <a:stretch/>
        </p:blipFill>
        <p:spPr bwMode="auto">
          <a:xfrm>
            <a:off x="4" y="4"/>
            <a:ext cx="5234519" cy="621062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597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>
            <a:extLst>
              <a:ext uri="{FF2B5EF4-FFF2-40B4-BE49-F238E27FC236}">
                <a16:creationId xmlns:a16="http://schemas.microsoft.com/office/drawing/2014/main" id="{F5FE0BE3-D67B-4188-98CF-EC620A19B1A7}"/>
              </a:ext>
            </a:extLst>
          </p:cNvPr>
          <p:cNvGrpSpPr/>
          <p:nvPr/>
        </p:nvGrpSpPr>
        <p:grpSpPr>
          <a:xfrm>
            <a:off x="780977" y="388034"/>
            <a:ext cx="495000" cy="523080"/>
            <a:chOff x="780977" y="388034"/>
            <a:chExt cx="49500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C1C50290-7EB9-46F5-B1E0-F983740D0337}"/>
                    </a:ext>
                  </a:extLst>
                </p14:cNvPr>
                <p14:cNvContentPartPr/>
                <p14:nvPr/>
              </p14:nvContentPartPr>
              <p14:xfrm>
                <a:off x="780977" y="388034"/>
                <a:ext cx="268920" cy="4276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C1C50290-7EB9-46F5-B1E0-F983740D03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2337" y="379394"/>
                  <a:ext cx="2865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2288E1DB-97FA-419B-9C62-92C5741227A3}"/>
                    </a:ext>
                  </a:extLst>
                </p14:cNvPr>
                <p14:cNvContentPartPr/>
                <p14:nvPr/>
              </p14:nvContentPartPr>
              <p14:xfrm>
                <a:off x="1181657" y="458954"/>
                <a:ext cx="94320" cy="4521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2288E1DB-97FA-419B-9C62-92C5741227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2657" y="450314"/>
                  <a:ext cx="111960" cy="46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46E9FF87-176B-463A-AFFA-DB8F606A52EC}"/>
              </a:ext>
            </a:extLst>
          </p:cNvPr>
          <p:cNvGrpSpPr/>
          <p:nvPr/>
        </p:nvGrpSpPr>
        <p:grpSpPr>
          <a:xfrm>
            <a:off x="1660097" y="491714"/>
            <a:ext cx="1068120" cy="503640"/>
            <a:chOff x="1660097" y="491714"/>
            <a:chExt cx="106812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0F7507FE-275B-4544-BDA1-A71958727CB4}"/>
                    </a:ext>
                  </a:extLst>
                </p14:cNvPr>
                <p14:cNvContentPartPr/>
                <p14:nvPr/>
              </p14:nvContentPartPr>
              <p14:xfrm>
                <a:off x="1817777" y="524834"/>
                <a:ext cx="135000" cy="4705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0F7507FE-275B-4544-BDA1-A71958727C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9137" y="515834"/>
                  <a:ext cx="1526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14AD5620-392D-4A93-95DF-95A0C485F2B9}"/>
                    </a:ext>
                  </a:extLst>
                </p14:cNvPr>
                <p14:cNvContentPartPr/>
                <p14:nvPr/>
              </p14:nvContentPartPr>
              <p14:xfrm>
                <a:off x="1660097" y="491714"/>
                <a:ext cx="388080" cy="34668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14AD5620-392D-4A93-95DF-95A0C485F2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1457" y="482714"/>
                  <a:ext cx="405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527E6369-0712-4CD4-9101-EC89711832C1}"/>
                    </a:ext>
                  </a:extLst>
                </p14:cNvPr>
                <p14:cNvContentPartPr/>
                <p14:nvPr/>
              </p14:nvContentPartPr>
              <p14:xfrm>
                <a:off x="2191817" y="499994"/>
                <a:ext cx="198000" cy="4651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527E6369-0712-4CD4-9101-EC89711832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82817" y="491354"/>
                  <a:ext cx="2156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B30DFDDF-DD26-4778-A81E-5C51335329F8}"/>
                    </a:ext>
                  </a:extLst>
                </p14:cNvPr>
                <p14:cNvContentPartPr/>
                <p14:nvPr/>
              </p14:nvContentPartPr>
              <p14:xfrm>
                <a:off x="2514377" y="577394"/>
                <a:ext cx="213840" cy="33120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B30DFDDF-DD26-4778-A81E-5C51335329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05737" y="568754"/>
                  <a:ext cx="2314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9C3CFF1F-C58B-4C26-8602-4880C7B594A3}"/>
                    </a:ext>
                  </a:extLst>
                </p14:cNvPr>
                <p14:cNvContentPartPr/>
                <p14:nvPr/>
              </p14:nvContentPartPr>
              <p14:xfrm>
                <a:off x="2539217" y="607994"/>
                <a:ext cx="165960" cy="3816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9C3CFF1F-C58B-4C26-8602-4880C7B594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0577" y="599354"/>
                  <a:ext cx="18360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6312EA33-50F4-4E32-ABC8-F27A3CD79B0B}"/>
              </a:ext>
            </a:extLst>
          </p:cNvPr>
          <p:cNvGrpSpPr/>
          <p:nvPr/>
        </p:nvGrpSpPr>
        <p:grpSpPr>
          <a:xfrm>
            <a:off x="2968337" y="455714"/>
            <a:ext cx="1217160" cy="666720"/>
            <a:chOff x="2968337" y="455714"/>
            <a:chExt cx="1217160" cy="6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D0EAC397-85DF-49A3-8A04-7BD25AFC8987}"/>
                    </a:ext>
                  </a:extLst>
                </p14:cNvPr>
                <p14:cNvContentPartPr/>
                <p14:nvPr/>
              </p14:nvContentPartPr>
              <p14:xfrm>
                <a:off x="2968337" y="602234"/>
                <a:ext cx="30240" cy="284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D0EAC397-85DF-49A3-8A04-7BD25AFC89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9697" y="593234"/>
                  <a:ext cx="47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E850B1E1-6191-421B-A12B-F8543016796D}"/>
                    </a:ext>
                  </a:extLst>
                </p14:cNvPr>
                <p14:cNvContentPartPr/>
                <p14:nvPr/>
              </p14:nvContentPartPr>
              <p14:xfrm>
                <a:off x="2978057" y="619154"/>
                <a:ext cx="173160" cy="28944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E850B1E1-6191-421B-A12B-F854301679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9057" y="610154"/>
                  <a:ext cx="1908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4A186785-EF22-4E8E-AB21-0171F2BAA564}"/>
                    </a:ext>
                  </a:extLst>
                </p14:cNvPr>
                <p14:cNvContentPartPr/>
                <p14:nvPr/>
              </p14:nvContentPartPr>
              <p14:xfrm>
                <a:off x="3324737" y="629234"/>
                <a:ext cx="192960" cy="27144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4A186785-EF22-4E8E-AB21-0171F2BAA5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5737" y="620234"/>
                  <a:ext cx="2106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761C1FEB-C68F-46D4-9873-293E280BC49B}"/>
                    </a:ext>
                  </a:extLst>
                </p14:cNvPr>
                <p14:cNvContentPartPr/>
                <p14:nvPr/>
              </p14:nvContentPartPr>
              <p14:xfrm>
                <a:off x="3632177" y="761714"/>
                <a:ext cx="30240" cy="1483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761C1FEB-C68F-46D4-9873-293E280BC4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23537" y="753074"/>
                  <a:ext cx="47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07CF3EC8-7BE0-464A-86DB-072781F1F540}"/>
                    </a:ext>
                  </a:extLst>
                </p14:cNvPr>
                <p14:cNvContentPartPr/>
                <p14:nvPr/>
              </p14:nvContentPartPr>
              <p14:xfrm>
                <a:off x="3698777" y="632834"/>
                <a:ext cx="158040" cy="23508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07CF3EC8-7BE0-464A-86DB-072781F1F5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0137" y="623834"/>
                  <a:ext cx="1756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D97CCCBF-35D4-4CD2-A5A5-1BA5F9039904}"/>
                    </a:ext>
                  </a:extLst>
                </p14:cNvPr>
                <p14:cNvContentPartPr/>
                <p14:nvPr/>
              </p14:nvContentPartPr>
              <p14:xfrm>
                <a:off x="3693737" y="584594"/>
                <a:ext cx="209160" cy="2628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D97CCCBF-35D4-4CD2-A5A5-1BA5F90399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84737" y="575954"/>
                  <a:ext cx="226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B4F15517-45A2-4759-AD62-0D50D190F096}"/>
                    </a:ext>
                  </a:extLst>
                </p14:cNvPr>
                <p14:cNvContentPartPr/>
                <p14:nvPr/>
              </p14:nvContentPartPr>
              <p14:xfrm>
                <a:off x="4057337" y="455714"/>
                <a:ext cx="128160" cy="66672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B4F15517-45A2-4759-AD62-0D50D190F0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48697" y="446714"/>
                  <a:ext cx="145800" cy="68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8E960D81-8416-43D5-B9EB-CFC4453EB789}"/>
              </a:ext>
            </a:extLst>
          </p:cNvPr>
          <p:cNvGrpSpPr/>
          <p:nvPr/>
        </p:nvGrpSpPr>
        <p:grpSpPr>
          <a:xfrm>
            <a:off x="4511297" y="402794"/>
            <a:ext cx="3541680" cy="848520"/>
            <a:chOff x="4511297" y="402794"/>
            <a:chExt cx="3541680" cy="84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32D7D0CC-5671-46AB-9087-0DB8998B2692}"/>
                    </a:ext>
                  </a:extLst>
                </p14:cNvPr>
                <p14:cNvContentPartPr/>
                <p14:nvPr/>
              </p14:nvContentPartPr>
              <p14:xfrm>
                <a:off x="4511297" y="815714"/>
                <a:ext cx="217080" cy="97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32D7D0CC-5671-46AB-9087-0DB8998B26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02297" y="807074"/>
                  <a:ext cx="234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A20EA6ED-7BE0-4CCB-977F-F7DA8A82BB34}"/>
                    </a:ext>
                  </a:extLst>
                </p14:cNvPr>
                <p14:cNvContentPartPr/>
                <p14:nvPr/>
              </p14:nvContentPartPr>
              <p14:xfrm>
                <a:off x="4535777" y="708794"/>
                <a:ext cx="174960" cy="1224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A20EA6ED-7BE0-4CCB-977F-F7DA8A82BB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6777" y="700154"/>
                  <a:ext cx="192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DCD7FCA6-A68A-4E0E-A2EE-7FF30BDC1AD8}"/>
                    </a:ext>
                  </a:extLst>
                </p14:cNvPr>
                <p14:cNvContentPartPr/>
                <p14:nvPr/>
              </p14:nvContentPartPr>
              <p14:xfrm>
                <a:off x="4990457" y="556514"/>
                <a:ext cx="243720" cy="35352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DCD7FCA6-A68A-4E0E-A2EE-7FF30BDC1A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81817" y="547514"/>
                  <a:ext cx="261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CE16CA84-355B-4947-A8C2-D3B1A8CE69F1}"/>
                    </a:ext>
                  </a:extLst>
                </p14:cNvPr>
                <p14:cNvContentPartPr/>
                <p14:nvPr/>
              </p14:nvContentPartPr>
              <p14:xfrm>
                <a:off x="5411297" y="721754"/>
                <a:ext cx="153000" cy="1800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CE16CA84-355B-4947-A8C2-D3B1A8CE69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02657" y="713114"/>
                  <a:ext cx="170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A1217519-C723-4CF4-BA17-A0F3CFF87222}"/>
                    </a:ext>
                  </a:extLst>
                </p14:cNvPr>
                <p14:cNvContentPartPr/>
                <p14:nvPr/>
              </p14:nvContentPartPr>
              <p14:xfrm>
                <a:off x="5893697" y="561914"/>
                <a:ext cx="57960" cy="31248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A1217519-C723-4CF4-BA17-A0F3CFF872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5057" y="553274"/>
                  <a:ext cx="756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A27B0F06-0CD6-42B4-8FF9-38E63968B578}"/>
                    </a:ext>
                  </a:extLst>
                </p14:cNvPr>
                <p14:cNvContentPartPr/>
                <p14:nvPr/>
              </p14:nvContentPartPr>
              <p14:xfrm>
                <a:off x="5822057" y="511874"/>
                <a:ext cx="258840" cy="24084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A27B0F06-0CD6-42B4-8FF9-38E63968B5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13417" y="503234"/>
                  <a:ext cx="276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D3BEE582-BE3A-4DA0-B83E-7A9BF456D7C0}"/>
                    </a:ext>
                  </a:extLst>
                </p14:cNvPr>
                <p14:cNvContentPartPr/>
                <p14:nvPr/>
              </p14:nvContentPartPr>
              <p14:xfrm>
                <a:off x="6223817" y="511874"/>
                <a:ext cx="137520" cy="27036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D3BEE582-BE3A-4DA0-B83E-7A9BF456D7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14817" y="502874"/>
                  <a:ext cx="1551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7915A40E-3D3F-433F-8C7E-4C5B6C11913C}"/>
                    </a:ext>
                  </a:extLst>
                </p14:cNvPr>
                <p14:cNvContentPartPr/>
                <p14:nvPr/>
              </p14:nvContentPartPr>
              <p14:xfrm>
                <a:off x="6437657" y="566954"/>
                <a:ext cx="175680" cy="25308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7915A40E-3D3F-433F-8C7E-4C5B6C1191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29017" y="558314"/>
                  <a:ext cx="193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C1676646-6483-478B-AE1F-A2574A48CEFE}"/>
                    </a:ext>
                  </a:extLst>
                </p14:cNvPr>
                <p14:cNvContentPartPr/>
                <p14:nvPr/>
              </p14:nvContentPartPr>
              <p14:xfrm>
                <a:off x="6430097" y="555434"/>
                <a:ext cx="184320" cy="27252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C1676646-6483-478B-AE1F-A2574A48CE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21097" y="546434"/>
                  <a:ext cx="2019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1B2DE6E2-9F19-4125-A179-2401E60927F5}"/>
                    </a:ext>
                  </a:extLst>
                </p14:cNvPr>
                <p14:cNvContentPartPr/>
                <p14:nvPr/>
              </p14:nvContentPartPr>
              <p14:xfrm>
                <a:off x="6780737" y="553274"/>
                <a:ext cx="214560" cy="29376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1B2DE6E2-9F19-4125-A179-2401E60927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71737" y="544634"/>
                  <a:ext cx="2322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B00D3D7C-1410-428E-9FCB-52896BA41C33}"/>
                    </a:ext>
                  </a:extLst>
                </p14:cNvPr>
                <p14:cNvContentPartPr/>
                <p14:nvPr/>
              </p14:nvContentPartPr>
              <p14:xfrm>
                <a:off x="7181057" y="586754"/>
                <a:ext cx="165960" cy="2116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B00D3D7C-1410-428E-9FCB-52896BA41C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72417" y="577754"/>
                  <a:ext cx="183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DCB0245E-1818-489D-AF03-B69E7C18B753}"/>
                    </a:ext>
                  </a:extLst>
                </p14:cNvPr>
                <p14:cNvContentPartPr/>
                <p14:nvPr/>
              </p14:nvContentPartPr>
              <p14:xfrm>
                <a:off x="6753377" y="865034"/>
                <a:ext cx="169920" cy="10656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DCB0245E-1818-489D-AF03-B69E7C18B7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44737" y="856034"/>
                  <a:ext cx="187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A7DB7403-B1B7-4E39-9186-6AF8C209461A}"/>
                    </a:ext>
                  </a:extLst>
                </p14:cNvPr>
                <p14:cNvContentPartPr/>
                <p14:nvPr/>
              </p14:nvContentPartPr>
              <p14:xfrm>
                <a:off x="7489217" y="696194"/>
                <a:ext cx="13320" cy="19980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A7DB7403-B1B7-4E39-9186-6AF8C20946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80217" y="687194"/>
                  <a:ext cx="30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C3317495-DB86-48E6-8ED5-7B46A64FAF9F}"/>
                    </a:ext>
                  </a:extLst>
                </p14:cNvPr>
                <p14:cNvContentPartPr/>
                <p14:nvPr/>
              </p14:nvContentPartPr>
              <p14:xfrm>
                <a:off x="7611617" y="563354"/>
                <a:ext cx="113760" cy="28764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C3317495-DB86-48E6-8ED5-7B46A64FAF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02977" y="554714"/>
                  <a:ext cx="131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CDD343DA-EAE2-4FE1-ABA2-9FBE3D5DE1C9}"/>
                    </a:ext>
                  </a:extLst>
                </p14:cNvPr>
                <p14:cNvContentPartPr/>
                <p14:nvPr/>
              </p14:nvContentPartPr>
              <p14:xfrm>
                <a:off x="7585697" y="556514"/>
                <a:ext cx="236520" cy="6624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CDD343DA-EAE2-4FE1-ABA2-9FBE3D5DE1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6697" y="547514"/>
                  <a:ext cx="254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4EF8DCCE-7261-4B60-81A0-67DCE3B25E51}"/>
                    </a:ext>
                  </a:extLst>
                </p14:cNvPr>
                <p14:cNvContentPartPr/>
                <p14:nvPr/>
              </p14:nvContentPartPr>
              <p14:xfrm>
                <a:off x="7962617" y="402794"/>
                <a:ext cx="90360" cy="63612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4EF8DCCE-7261-4B60-81A0-67DCE3B25E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53617" y="393794"/>
                  <a:ext cx="10800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14DA18CF-0C9A-49FF-9EB1-BC24BA174F0E}"/>
                    </a:ext>
                  </a:extLst>
                </p14:cNvPr>
                <p14:cNvContentPartPr/>
                <p14:nvPr/>
              </p14:nvContentPartPr>
              <p14:xfrm>
                <a:off x="5948777" y="997514"/>
                <a:ext cx="1873800" cy="25380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14DA18CF-0C9A-49FF-9EB1-BC24BA174F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39777" y="988514"/>
                  <a:ext cx="1891440" cy="27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90837377-D681-43FD-9913-F0BB06ADCCF8}"/>
                  </a:ext>
                </a:extLst>
              </p14:cNvPr>
              <p14:cNvContentPartPr/>
              <p14:nvPr/>
            </p14:nvContentPartPr>
            <p14:xfrm>
              <a:off x="855137" y="2092274"/>
              <a:ext cx="45720" cy="110160"/>
            </p14:xfrm>
          </p:contentPart>
        </mc:Choice>
        <mc:Fallback xmlns=""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90837377-D681-43FD-9913-F0BB06ADCCF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6137" y="2083634"/>
                <a:ext cx="6336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4F75DDC7-7A2D-4458-A396-5ECB73A344BE}"/>
              </a:ext>
            </a:extLst>
          </p:cNvPr>
          <p:cNvGrpSpPr/>
          <p:nvPr/>
        </p:nvGrpSpPr>
        <p:grpSpPr>
          <a:xfrm>
            <a:off x="1106417" y="1745594"/>
            <a:ext cx="958680" cy="429120"/>
            <a:chOff x="1106417" y="1745594"/>
            <a:chExt cx="95868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81728C4C-2C65-4CF9-A48B-6BA174A1EE39}"/>
                    </a:ext>
                  </a:extLst>
                </p14:cNvPr>
                <p14:cNvContentPartPr/>
                <p14:nvPr/>
              </p14:nvContentPartPr>
              <p14:xfrm>
                <a:off x="1261217" y="1788434"/>
                <a:ext cx="47520" cy="38628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81728C4C-2C65-4CF9-A48B-6BA174A1EE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52217" y="1779434"/>
                  <a:ext cx="651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318C136B-89BB-46D8-86DD-75791BC65544}"/>
                    </a:ext>
                  </a:extLst>
                </p14:cNvPr>
                <p14:cNvContentPartPr/>
                <p14:nvPr/>
              </p14:nvContentPartPr>
              <p14:xfrm>
                <a:off x="1106417" y="1776914"/>
                <a:ext cx="343440" cy="20484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318C136B-89BB-46D8-86DD-75791BC655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7417" y="1768274"/>
                  <a:ext cx="36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E85C3274-3D56-49D3-A019-043B49A71800}"/>
                    </a:ext>
                  </a:extLst>
                </p14:cNvPr>
                <p14:cNvContentPartPr/>
                <p14:nvPr/>
              </p14:nvContentPartPr>
              <p14:xfrm>
                <a:off x="1613297" y="1745594"/>
                <a:ext cx="92880" cy="42264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E85C3274-3D56-49D3-A019-043B49A718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04297" y="1736954"/>
                  <a:ext cx="1105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10CF41D6-AAF6-4F26-958A-DA98205DDF0B}"/>
                    </a:ext>
                  </a:extLst>
                </p14:cNvPr>
                <p14:cNvContentPartPr/>
                <p14:nvPr/>
              </p14:nvContentPartPr>
              <p14:xfrm>
                <a:off x="1884377" y="1867274"/>
                <a:ext cx="155160" cy="26856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10CF41D6-AAF6-4F26-958A-DA98205DDF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75737" y="1858634"/>
                  <a:ext cx="1728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5172E6E5-C734-4FC1-9A4F-3F91A30E387A}"/>
                    </a:ext>
                  </a:extLst>
                </p14:cNvPr>
                <p14:cNvContentPartPr/>
                <p14:nvPr/>
              </p14:nvContentPartPr>
              <p14:xfrm>
                <a:off x="1859537" y="1866914"/>
                <a:ext cx="205560" cy="29808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5172E6E5-C734-4FC1-9A4F-3F91A30E38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50537" y="1858274"/>
                  <a:ext cx="22320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E4CD52C8-A15C-46CB-BC75-CC3437C16DCF}"/>
              </a:ext>
            </a:extLst>
          </p:cNvPr>
          <p:cNvGrpSpPr/>
          <p:nvPr/>
        </p:nvGrpSpPr>
        <p:grpSpPr>
          <a:xfrm>
            <a:off x="2294057" y="1871594"/>
            <a:ext cx="974520" cy="326520"/>
            <a:chOff x="2294057" y="1871594"/>
            <a:chExt cx="97452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6F7E3281-9CBD-4C49-A667-52AA79E58263}"/>
                    </a:ext>
                  </a:extLst>
                </p14:cNvPr>
                <p14:cNvContentPartPr/>
                <p14:nvPr/>
              </p14:nvContentPartPr>
              <p14:xfrm>
                <a:off x="2300897" y="1888154"/>
                <a:ext cx="168120" cy="20736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6F7E3281-9CBD-4C49-A667-52AA79E582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91897" y="1879154"/>
                  <a:ext cx="185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8477362E-4CAB-48B2-815C-E2E7E24689CD}"/>
                    </a:ext>
                  </a:extLst>
                </p14:cNvPr>
                <p14:cNvContentPartPr/>
                <p14:nvPr/>
              </p14:nvContentPartPr>
              <p14:xfrm>
                <a:off x="2294057" y="2085074"/>
                <a:ext cx="141480" cy="11304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8477362E-4CAB-48B2-815C-E2E7E24689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85417" y="2076434"/>
                  <a:ext cx="159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3E777462-8A2C-4DB3-8DD9-B281135D48F1}"/>
                    </a:ext>
                  </a:extLst>
                </p14:cNvPr>
                <p14:cNvContentPartPr/>
                <p14:nvPr/>
              </p14:nvContentPartPr>
              <p14:xfrm>
                <a:off x="2659457" y="1871594"/>
                <a:ext cx="177840" cy="24084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3E777462-8A2C-4DB3-8DD9-B281135D48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50817" y="1862594"/>
                  <a:ext cx="195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8A949FE4-11C4-412C-BF23-1BB67790F231}"/>
                    </a:ext>
                  </a:extLst>
                </p14:cNvPr>
                <p14:cNvContentPartPr/>
                <p14:nvPr/>
              </p14:nvContentPartPr>
              <p14:xfrm>
                <a:off x="2980217" y="1973834"/>
                <a:ext cx="54000" cy="15048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8A949FE4-11C4-412C-BF23-1BB67790F2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71217" y="1964834"/>
                  <a:ext cx="71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2A226388-783A-4BA1-BA92-6C5AEC68208A}"/>
                    </a:ext>
                  </a:extLst>
                </p14:cNvPr>
                <p14:cNvContentPartPr/>
                <p14:nvPr/>
              </p14:nvContentPartPr>
              <p14:xfrm>
                <a:off x="3055817" y="1901114"/>
                <a:ext cx="149760" cy="23364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2A226388-783A-4BA1-BA92-6C5AEC68208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46817" y="1892114"/>
                  <a:ext cx="167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B6664568-AF2F-431D-BD29-5B7EAD56348E}"/>
                    </a:ext>
                  </a:extLst>
                </p14:cNvPr>
                <p14:cNvContentPartPr/>
                <p14:nvPr/>
              </p14:nvContentPartPr>
              <p14:xfrm>
                <a:off x="3075257" y="1899674"/>
                <a:ext cx="193320" cy="2268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B6664568-AF2F-431D-BD29-5B7EAD5634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66617" y="1891034"/>
                  <a:ext cx="2109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4" name="Tinta 133">
                <a:extLst>
                  <a:ext uri="{FF2B5EF4-FFF2-40B4-BE49-F238E27FC236}">
                    <a16:creationId xmlns:a16="http://schemas.microsoft.com/office/drawing/2014/main" id="{3BEEA87C-7032-45F5-B200-1DDE23FE6BE1}"/>
                  </a:ext>
                </a:extLst>
              </p14:cNvPr>
              <p14:cNvContentPartPr/>
              <p14:nvPr/>
            </p14:nvContentPartPr>
            <p14:xfrm>
              <a:off x="3486377" y="1706354"/>
              <a:ext cx="75960" cy="545760"/>
            </p14:xfrm>
          </p:contentPart>
        </mc:Choice>
        <mc:Fallback xmlns="">
          <p:pic>
            <p:nvPicPr>
              <p:cNvPr id="134" name="Tinta 133">
                <a:extLst>
                  <a:ext uri="{FF2B5EF4-FFF2-40B4-BE49-F238E27FC236}">
                    <a16:creationId xmlns:a16="http://schemas.microsoft.com/office/drawing/2014/main" id="{3BEEA87C-7032-45F5-B200-1DDE23FE6BE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77377" y="1697354"/>
                <a:ext cx="93600" cy="56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813AAD82-E748-4F3D-B2A7-785AE9583AF0}"/>
              </a:ext>
            </a:extLst>
          </p:cNvPr>
          <p:cNvGrpSpPr/>
          <p:nvPr/>
        </p:nvGrpSpPr>
        <p:grpSpPr>
          <a:xfrm>
            <a:off x="9275897" y="535634"/>
            <a:ext cx="703440" cy="390600"/>
            <a:chOff x="9275897" y="535634"/>
            <a:chExt cx="70344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FCB563EE-97B4-4B58-BE8A-4E964FC21054}"/>
                    </a:ext>
                  </a:extLst>
                </p14:cNvPr>
                <p14:cNvContentPartPr/>
                <p14:nvPr/>
              </p14:nvContentPartPr>
              <p14:xfrm>
                <a:off x="9275897" y="535634"/>
                <a:ext cx="218160" cy="39060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FCB563EE-97B4-4B58-BE8A-4E964FC210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67257" y="526994"/>
                  <a:ext cx="2358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49A323EB-933A-4475-B20B-00C500C3DF13}"/>
                    </a:ext>
                  </a:extLst>
                </p14:cNvPr>
                <p14:cNvContentPartPr/>
                <p14:nvPr/>
              </p14:nvContentPartPr>
              <p14:xfrm>
                <a:off x="9615017" y="679634"/>
                <a:ext cx="108360" cy="2736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49A323EB-933A-4475-B20B-00C500C3DF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06377" y="670634"/>
                  <a:ext cx="12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3BEBA6A1-77CC-4A09-A062-546236FA6650}"/>
                    </a:ext>
                  </a:extLst>
                </p14:cNvPr>
                <p14:cNvContentPartPr/>
                <p14:nvPr/>
              </p14:nvContentPartPr>
              <p14:xfrm>
                <a:off x="9613577" y="651554"/>
                <a:ext cx="83880" cy="864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3BEBA6A1-77CC-4A09-A062-546236FA665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04937" y="642554"/>
                  <a:ext cx="101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C55914BC-EB16-4688-BDBA-D50CA1D962B7}"/>
                    </a:ext>
                  </a:extLst>
                </p14:cNvPr>
                <p14:cNvContentPartPr/>
                <p14:nvPr/>
              </p14:nvContentPartPr>
              <p14:xfrm>
                <a:off x="9854777" y="556154"/>
                <a:ext cx="124560" cy="23400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C55914BC-EB16-4688-BDBA-D50CA1D962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46137" y="547514"/>
                  <a:ext cx="14220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3D111EA8-C0C3-4784-BA4D-7596ECD2A87D}"/>
              </a:ext>
            </a:extLst>
          </p:cNvPr>
          <p:cNvGrpSpPr/>
          <p:nvPr/>
        </p:nvGrpSpPr>
        <p:grpSpPr>
          <a:xfrm>
            <a:off x="9280217" y="1045754"/>
            <a:ext cx="916920" cy="343080"/>
            <a:chOff x="9280217" y="1045754"/>
            <a:chExt cx="91692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4BBBE926-2987-47B3-8236-D39F46FA9918}"/>
                    </a:ext>
                  </a:extLst>
                </p14:cNvPr>
                <p14:cNvContentPartPr/>
                <p14:nvPr/>
              </p14:nvContentPartPr>
              <p14:xfrm>
                <a:off x="9280217" y="1045754"/>
                <a:ext cx="184320" cy="34308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4BBBE926-2987-47B3-8236-D39F46FA991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71577" y="1036754"/>
                  <a:ext cx="2019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A22C53BB-59F2-453D-872B-C44AA44B93F0}"/>
                    </a:ext>
                  </a:extLst>
                </p14:cNvPr>
                <p14:cNvContentPartPr/>
                <p14:nvPr/>
              </p14:nvContentPartPr>
              <p14:xfrm>
                <a:off x="9611057" y="1343834"/>
                <a:ext cx="141120" cy="1368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A22C53BB-59F2-453D-872B-C44AA44B93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02417" y="1334834"/>
                  <a:ext cx="158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DE76786D-7EF6-41F1-803C-8F592690D03C}"/>
                    </a:ext>
                  </a:extLst>
                </p14:cNvPr>
                <p14:cNvContentPartPr/>
                <p14:nvPr/>
              </p14:nvContentPartPr>
              <p14:xfrm>
                <a:off x="9652817" y="1255634"/>
                <a:ext cx="136080" cy="972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DE76786D-7EF6-41F1-803C-8F592690D0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44177" y="1246994"/>
                  <a:ext cx="153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C9CAA3F7-1D0B-4D32-80FC-25067FF29951}"/>
                    </a:ext>
                  </a:extLst>
                </p14:cNvPr>
                <p14:cNvContentPartPr/>
                <p14:nvPr/>
              </p14:nvContentPartPr>
              <p14:xfrm>
                <a:off x="9962057" y="1122434"/>
                <a:ext cx="235080" cy="26280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C9CAA3F7-1D0B-4D32-80FC-25067FF299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53057" y="1113434"/>
                  <a:ext cx="25272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B1F3DC9E-C6B1-4449-8F72-E3ABE9D8E1CD}"/>
              </a:ext>
            </a:extLst>
          </p:cNvPr>
          <p:cNvGrpSpPr/>
          <p:nvPr/>
        </p:nvGrpSpPr>
        <p:grpSpPr>
          <a:xfrm>
            <a:off x="3889217" y="1992554"/>
            <a:ext cx="149760" cy="91800"/>
            <a:chOff x="3889217" y="1992554"/>
            <a:chExt cx="14976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08425305-E3BD-4A55-BD14-DC8C71FCB8C2}"/>
                    </a:ext>
                  </a:extLst>
                </p14:cNvPr>
                <p14:cNvContentPartPr/>
                <p14:nvPr/>
              </p14:nvContentPartPr>
              <p14:xfrm>
                <a:off x="3889217" y="2081114"/>
                <a:ext cx="149760" cy="324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08425305-E3BD-4A55-BD14-DC8C71FCB8C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80577" y="2072114"/>
                  <a:ext cx="167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463A81A2-DCA4-490D-BD6E-24BCFC29C8BB}"/>
                    </a:ext>
                  </a:extLst>
                </p14:cNvPr>
                <p14:cNvContentPartPr/>
                <p14:nvPr/>
              </p14:nvContentPartPr>
              <p14:xfrm>
                <a:off x="3901097" y="1992554"/>
                <a:ext cx="128160" cy="288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463A81A2-DCA4-490D-BD6E-24BCFC29C8B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92097" y="1983554"/>
                  <a:ext cx="14580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3" name="Tinta 172">
                <a:extLst>
                  <a:ext uri="{FF2B5EF4-FFF2-40B4-BE49-F238E27FC236}">
                    <a16:creationId xmlns:a16="http://schemas.microsoft.com/office/drawing/2014/main" id="{6251260E-E33F-44EC-A1AA-BFC40334438B}"/>
                  </a:ext>
                </a:extLst>
              </p14:cNvPr>
              <p14:cNvContentPartPr/>
              <p14:nvPr/>
            </p14:nvContentPartPr>
            <p14:xfrm>
              <a:off x="4795337" y="1652354"/>
              <a:ext cx="225000" cy="970560"/>
            </p14:xfrm>
          </p:contentPart>
        </mc:Choice>
        <mc:Fallback xmlns="">
          <p:pic>
            <p:nvPicPr>
              <p:cNvPr id="173" name="Tinta 172">
                <a:extLst>
                  <a:ext uri="{FF2B5EF4-FFF2-40B4-BE49-F238E27FC236}">
                    <a16:creationId xmlns:a16="http://schemas.microsoft.com/office/drawing/2014/main" id="{6251260E-E33F-44EC-A1AA-BFC40334438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86337" y="1643354"/>
                <a:ext cx="242640" cy="9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CC09244E-40B7-4FFC-80C5-C26324C41830}"/>
              </a:ext>
            </a:extLst>
          </p:cNvPr>
          <p:cNvGrpSpPr/>
          <p:nvPr/>
        </p:nvGrpSpPr>
        <p:grpSpPr>
          <a:xfrm>
            <a:off x="6685697" y="1490354"/>
            <a:ext cx="1984320" cy="1221120"/>
            <a:chOff x="6685697" y="1490354"/>
            <a:chExt cx="1984320" cy="12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51F79E3D-912A-4221-BF4C-21E44A4FE9F2}"/>
                    </a:ext>
                  </a:extLst>
                </p14:cNvPr>
                <p14:cNvContentPartPr/>
                <p14:nvPr/>
              </p14:nvContentPartPr>
              <p14:xfrm>
                <a:off x="6685697" y="1887074"/>
                <a:ext cx="153000" cy="20052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51F79E3D-912A-4221-BF4C-21E44A4FE9F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77057" y="1878434"/>
                  <a:ext cx="170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2383FF52-A755-49BB-9A8B-ED8DD562ED9F}"/>
                    </a:ext>
                  </a:extLst>
                </p14:cNvPr>
                <p14:cNvContentPartPr/>
                <p14:nvPr/>
              </p14:nvContentPartPr>
              <p14:xfrm>
                <a:off x="6975137" y="1984274"/>
                <a:ext cx="31680" cy="14472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2383FF52-A755-49BB-9A8B-ED8DD562ED9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66497" y="1975634"/>
                  <a:ext cx="49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0CED7F25-C208-4CCA-9BF3-A1780D9A7B0A}"/>
                    </a:ext>
                  </a:extLst>
                </p14:cNvPr>
                <p14:cNvContentPartPr/>
                <p14:nvPr/>
              </p14:nvContentPartPr>
              <p14:xfrm>
                <a:off x="7051457" y="1882034"/>
                <a:ext cx="160920" cy="19944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0CED7F25-C208-4CCA-9BF3-A1780D9A7B0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42817" y="1873394"/>
                  <a:ext cx="178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D6016132-26B1-4641-86C1-324D0072A73A}"/>
                    </a:ext>
                  </a:extLst>
                </p14:cNvPr>
                <p14:cNvContentPartPr/>
                <p14:nvPr/>
              </p14:nvContentPartPr>
              <p14:xfrm>
                <a:off x="7036337" y="1848194"/>
                <a:ext cx="213120" cy="2016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D6016132-26B1-4641-86C1-324D0072A73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27697" y="1839194"/>
                  <a:ext cx="230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1C048A92-1700-4E9A-93B3-F8A2295F7E3D}"/>
                    </a:ext>
                  </a:extLst>
                </p14:cNvPr>
                <p14:cNvContentPartPr/>
                <p14:nvPr/>
              </p14:nvContentPartPr>
              <p14:xfrm>
                <a:off x="7393817" y="1983194"/>
                <a:ext cx="160920" cy="504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1C048A92-1700-4E9A-93B3-F8A2295F7E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85177" y="1974194"/>
                  <a:ext cx="178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986792AF-0737-4A80-875D-346E2E3472B4}"/>
                    </a:ext>
                  </a:extLst>
                </p14:cNvPr>
                <p14:cNvContentPartPr/>
                <p14:nvPr/>
              </p14:nvContentPartPr>
              <p14:xfrm>
                <a:off x="7678937" y="1817594"/>
                <a:ext cx="141480" cy="25272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986792AF-0737-4A80-875D-346E2E3472B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70297" y="1808594"/>
                  <a:ext cx="159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8ACA46D1-7F3D-4A77-8D8D-6676856D928A}"/>
                    </a:ext>
                  </a:extLst>
                </p14:cNvPr>
                <p14:cNvContentPartPr/>
                <p14:nvPr/>
              </p14:nvContentPartPr>
              <p14:xfrm>
                <a:off x="6698657" y="2188394"/>
                <a:ext cx="1269360" cy="8244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8ACA46D1-7F3D-4A77-8D8D-6676856D928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90017" y="2179754"/>
                  <a:ext cx="1287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E69EA39E-81CD-4FB5-8339-FBE06457A0AA}"/>
                    </a:ext>
                  </a:extLst>
                </p14:cNvPr>
                <p14:cNvContentPartPr/>
                <p14:nvPr/>
              </p14:nvContentPartPr>
              <p14:xfrm>
                <a:off x="7274297" y="2335634"/>
                <a:ext cx="216720" cy="27540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E69EA39E-81CD-4FB5-8339-FBE06457A0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65657" y="2326994"/>
                  <a:ext cx="234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A04D6848-18AE-4392-8998-EB9B42F13635}"/>
                    </a:ext>
                  </a:extLst>
                </p14:cNvPr>
                <p14:cNvContentPartPr/>
                <p14:nvPr/>
              </p14:nvContentPartPr>
              <p14:xfrm>
                <a:off x="8034257" y="1490354"/>
                <a:ext cx="224640" cy="122112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A04D6848-18AE-4392-8998-EB9B42F1363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25617" y="1481354"/>
                  <a:ext cx="242280" cy="12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A482BBCF-DF79-4276-BB0E-DF094C755234}"/>
                    </a:ext>
                  </a:extLst>
                </p14:cNvPr>
                <p14:cNvContentPartPr/>
                <p14:nvPr/>
              </p14:nvContentPartPr>
              <p14:xfrm>
                <a:off x="8506577" y="2044034"/>
                <a:ext cx="163440" cy="2268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A482BBCF-DF79-4276-BB0E-DF094C75523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97577" y="2035394"/>
                  <a:ext cx="181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AEF90E5E-E160-48D5-A63A-8A8450B622B9}"/>
                    </a:ext>
                  </a:extLst>
                </p14:cNvPr>
                <p14:cNvContentPartPr/>
                <p14:nvPr/>
              </p14:nvContentPartPr>
              <p14:xfrm>
                <a:off x="8502617" y="1933874"/>
                <a:ext cx="160920" cy="1800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AEF90E5E-E160-48D5-A63A-8A8450B622B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93617" y="1924874"/>
                  <a:ext cx="17856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013CBBF1-07CB-46E0-AB01-F0D21F1586D4}"/>
              </a:ext>
            </a:extLst>
          </p:cNvPr>
          <p:cNvGrpSpPr/>
          <p:nvPr/>
        </p:nvGrpSpPr>
        <p:grpSpPr>
          <a:xfrm>
            <a:off x="4036457" y="3261914"/>
            <a:ext cx="252360" cy="117720"/>
            <a:chOff x="4036457" y="3261914"/>
            <a:chExt cx="25236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A85C0236-D71A-469C-B7FA-74B0FD55A25A}"/>
                    </a:ext>
                  </a:extLst>
                </p14:cNvPr>
                <p14:cNvContentPartPr/>
                <p14:nvPr/>
              </p14:nvContentPartPr>
              <p14:xfrm>
                <a:off x="4036457" y="3368834"/>
                <a:ext cx="192240" cy="1080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A85C0236-D71A-469C-B7FA-74B0FD55A2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27817" y="3359834"/>
                  <a:ext cx="209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F2D865C2-D1F4-4DCF-9823-99E75343E351}"/>
                    </a:ext>
                  </a:extLst>
                </p14:cNvPr>
                <p14:cNvContentPartPr/>
                <p14:nvPr/>
              </p14:nvContentPartPr>
              <p14:xfrm>
                <a:off x="4091537" y="3261914"/>
                <a:ext cx="197280" cy="1224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F2D865C2-D1F4-4DCF-9823-99E75343E35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82537" y="3253274"/>
                  <a:ext cx="2149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FF97B1B0-A7D5-4012-B35D-A6B492E30D76}"/>
              </a:ext>
            </a:extLst>
          </p:cNvPr>
          <p:cNvGrpSpPr/>
          <p:nvPr/>
        </p:nvGrpSpPr>
        <p:grpSpPr>
          <a:xfrm>
            <a:off x="4324817" y="1689794"/>
            <a:ext cx="2062800" cy="1029240"/>
            <a:chOff x="4324817" y="1689794"/>
            <a:chExt cx="2062800" cy="10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06AC90AC-5DE8-4FAE-B3EB-63EBF748873E}"/>
                    </a:ext>
                  </a:extLst>
                </p14:cNvPr>
                <p14:cNvContentPartPr/>
                <p14:nvPr/>
              </p14:nvContentPartPr>
              <p14:xfrm>
                <a:off x="6240377" y="1888154"/>
                <a:ext cx="147240" cy="20088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06AC90AC-5DE8-4FAE-B3EB-63EBF748873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31737" y="1879154"/>
                  <a:ext cx="164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40CF5201-2AF7-4F94-AF5A-090A7BAB0E70}"/>
                    </a:ext>
                  </a:extLst>
                </p14:cNvPr>
                <p14:cNvContentPartPr/>
                <p14:nvPr/>
              </p14:nvContentPartPr>
              <p14:xfrm>
                <a:off x="6221297" y="2109914"/>
                <a:ext cx="132120" cy="8028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40CF5201-2AF7-4F94-AF5A-090A7BAB0E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12297" y="2100914"/>
                  <a:ext cx="149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A64DAE47-A761-4368-812F-977CA46C0D8C}"/>
                    </a:ext>
                  </a:extLst>
                </p14:cNvPr>
                <p14:cNvContentPartPr/>
                <p14:nvPr/>
              </p14:nvContentPartPr>
              <p14:xfrm>
                <a:off x="4474577" y="1883114"/>
                <a:ext cx="18360" cy="30708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A64DAE47-A761-4368-812F-977CA46C0D8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65937" y="1874474"/>
                  <a:ext cx="36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4F40F44E-2B26-4473-8B79-25C39D090D50}"/>
                    </a:ext>
                  </a:extLst>
                </p14:cNvPr>
                <p14:cNvContentPartPr/>
                <p14:nvPr/>
              </p14:nvContentPartPr>
              <p14:xfrm>
                <a:off x="4324817" y="1800674"/>
                <a:ext cx="259920" cy="22860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4F40F44E-2B26-4473-8B79-25C39D090D5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16177" y="1791674"/>
                  <a:ext cx="277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6418C3B2-D559-4CB3-AC94-287C6A5458F5}"/>
                    </a:ext>
                  </a:extLst>
                </p14:cNvPr>
                <p14:cNvContentPartPr/>
                <p14:nvPr/>
              </p14:nvContentPartPr>
              <p14:xfrm>
                <a:off x="4789217" y="1768274"/>
                <a:ext cx="136080" cy="44604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6418C3B2-D559-4CB3-AC94-287C6A5458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80217" y="1759634"/>
                  <a:ext cx="1537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10110414-8C9A-4CFA-8181-7521DF360991}"/>
                    </a:ext>
                  </a:extLst>
                </p14:cNvPr>
                <p14:cNvContentPartPr/>
                <p14:nvPr/>
              </p14:nvContentPartPr>
              <p14:xfrm>
                <a:off x="5085137" y="1874114"/>
                <a:ext cx="215640" cy="23724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10110414-8C9A-4CFA-8181-7521DF36099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76497" y="1865114"/>
                  <a:ext cx="233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194BF6AC-809F-4921-814B-C16AB4C4DD09}"/>
                    </a:ext>
                  </a:extLst>
                </p14:cNvPr>
                <p14:cNvContentPartPr/>
                <p14:nvPr/>
              </p14:nvContentPartPr>
              <p14:xfrm>
                <a:off x="5109977" y="1821194"/>
                <a:ext cx="160920" cy="31356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194BF6AC-809F-4921-814B-C16AB4C4DD0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01337" y="1812554"/>
                  <a:ext cx="178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935EF725-EF24-4BAB-8872-2F0E430E641B}"/>
                    </a:ext>
                  </a:extLst>
                </p14:cNvPr>
                <p14:cNvContentPartPr/>
                <p14:nvPr/>
              </p14:nvContentPartPr>
              <p14:xfrm>
                <a:off x="5427137" y="1986794"/>
                <a:ext cx="171720" cy="1260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935EF725-EF24-4BAB-8872-2F0E430E641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18137" y="1977794"/>
                  <a:ext cx="189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C7A7BA6C-8DDC-421A-8150-30EF9DA215D5}"/>
                    </a:ext>
                  </a:extLst>
                </p14:cNvPr>
                <p14:cNvContentPartPr/>
                <p14:nvPr/>
              </p14:nvContentPartPr>
              <p14:xfrm>
                <a:off x="5765897" y="1862954"/>
                <a:ext cx="145080" cy="24264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C7A7BA6C-8DDC-421A-8150-30EF9DA215D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57257" y="1854314"/>
                  <a:ext cx="1627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4F1660E6-09F5-4A2D-B968-BD1C58AC6A93}"/>
                    </a:ext>
                  </a:extLst>
                </p14:cNvPr>
                <p14:cNvContentPartPr/>
                <p14:nvPr/>
              </p14:nvContentPartPr>
              <p14:xfrm>
                <a:off x="5199977" y="2169674"/>
                <a:ext cx="707400" cy="3492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4F1660E6-09F5-4A2D-B968-BD1C58AC6A9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91337" y="2160674"/>
                  <a:ext cx="725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FA791F26-5671-444B-8145-605AE700F932}"/>
                    </a:ext>
                  </a:extLst>
                </p14:cNvPr>
                <p14:cNvContentPartPr/>
                <p14:nvPr/>
              </p14:nvContentPartPr>
              <p14:xfrm>
                <a:off x="5420657" y="2294234"/>
                <a:ext cx="307800" cy="27000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FA791F26-5671-444B-8145-605AE700F93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12017" y="2285594"/>
                  <a:ext cx="325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C91ED77F-9BC6-48D3-9621-FDC5D8D7B5EB}"/>
                    </a:ext>
                  </a:extLst>
                </p14:cNvPr>
                <p14:cNvContentPartPr/>
                <p14:nvPr/>
              </p14:nvContentPartPr>
              <p14:xfrm>
                <a:off x="5515697" y="2713994"/>
                <a:ext cx="39600" cy="504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C91ED77F-9BC6-48D3-9621-FDC5D8D7B5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506697" y="2705354"/>
                  <a:ext cx="57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C6F59B85-A969-4BFF-8947-B487171398FE}"/>
                    </a:ext>
                  </a:extLst>
                </p14:cNvPr>
                <p14:cNvContentPartPr/>
                <p14:nvPr/>
              </p14:nvContentPartPr>
              <p14:xfrm>
                <a:off x="5648537" y="2690594"/>
                <a:ext cx="105840" cy="2160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C6F59B85-A969-4BFF-8947-B487171398F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39897" y="2681594"/>
                  <a:ext cx="123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B736419E-095A-465E-B995-384E445C5E44}"/>
                    </a:ext>
                  </a:extLst>
                </p14:cNvPr>
                <p14:cNvContentPartPr/>
                <p14:nvPr/>
              </p14:nvContentPartPr>
              <p14:xfrm>
                <a:off x="5754377" y="2472434"/>
                <a:ext cx="180360" cy="21852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B736419E-095A-465E-B995-384E445C5E4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45377" y="2463434"/>
                  <a:ext cx="198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19D7097A-88C7-4CAF-8199-A756DEB44597}"/>
                    </a:ext>
                  </a:extLst>
                </p14:cNvPr>
                <p14:cNvContentPartPr/>
                <p14:nvPr/>
              </p14:nvContentPartPr>
              <p14:xfrm>
                <a:off x="6054257" y="2218994"/>
                <a:ext cx="44640" cy="16596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19D7097A-88C7-4CAF-8199-A756DEB4459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45617" y="2209994"/>
                  <a:ext cx="6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3F3931BA-36E6-4FCA-87B1-42C7BB458935}"/>
                    </a:ext>
                  </a:extLst>
                </p14:cNvPr>
                <p14:cNvContentPartPr/>
                <p14:nvPr/>
              </p14:nvContentPartPr>
              <p14:xfrm>
                <a:off x="6080537" y="1870514"/>
                <a:ext cx="51120" cy="33840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3F3931BA-36E6-4FCA-87B1-42C7BB45893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71537" y="1861514"/>
                  <a:ext cx="68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64B3E781-E4F7-4E53-B018-570DCAF2AF69}"/>
                    </a:ext>
                  </a:extLst>
                </p14:cNvPr>
                <p14:cNvContentPartPr/>
                <p14:nvPr/>
              </p14:nvContentPartPr>
              <p14:xfrm>
                <a:off x="5805137" y="1728674"/>
                <a:ext cx="275400" cy="108360"/>
              </p14:xfrm>
            </p:contentPart>
          </mc:Choice>
          <mc:Fallback xmlns=""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64B3E781-E4F7-4E53-B018-570DCAF2AF6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96497" y="1719674"/>
                  <a:ext cx="293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FEB5AB42-989E-4155-A82F-2B2FADBCD7D8}"/>
                    </a:ext>
                  </a:extLst>
                </p14:cNvPr>
                <p14:cNvContentPartPr/>
                <p14:nvPr/>
              </p14:nvContentPartPr>
              <p14:xfrm>
                <a:off x="5637017" y="1709594"/>
                <a:ext cx="133560" cy="20160"/>
              </p14:xfrm>
            </p:contentPart>
          </mc:Choice>
          <mc:Fallback xmlns=""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FEB5AB42-989E-4155-A82F-2B2FADBCD7D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28017" y="1700954"/>
                  <a:ext cx="151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63137F61-93FA-4C9F-9C44-CA19833B5974}"/>
                    </a:ext>
                  </a:extLst>
                </p14:cNvPr>
                <p14:cNvContentPartPr/>
                <p14:nvPr/>
              </p14:nvContentPartPr>
              <p14:xfrm>
                <a:off x="5433617" y="1689794"/>
                <a:ext cx="29160" cy="2160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63137F61-93FA-4C9F-9C44-CA19833B597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24617" y="1680794"/>
                  <a:ext cx="46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D5F56FBD-21E3-4AC6-B3B9-B8A674D8C696}"/>
                    </a:ext>
                  </a:extLst>
                </p14:cNvPr>
                <p14:cNvContentPartPr/>
                <p14:nvPr/>
              </p14:nvContentPartPr>
              <p14:xfrm>
                <a:off x="5153177" y="1698074"/>
                <a:ext cx="162000" cy="6264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D5F56FBD-21E3-4AC6-B3B9-B8A674D8C69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44177" y="1689074"/>
                  <a:ext cx="179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94CE9AA0-5824-4DC9-A162-E8D509BDB86F}"/>
                    </a:ext>
                  </a:extLst>
                </p14:cNvPr>
                <p14:cNvContentPartPr/>
                <p14:nvPr/>
              </p14:nvContentPartPr>
              <p14:xfrm>
                <a:off x="4994057" y="1816514"/>
                <a:ext cx="94320" cy="31716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94CE9AA0-5824-4DC9-A162-E8D509BDB86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85057" y="1807514"/>
                  <a:ext cx="111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AB52F7CA-A432-4DE8-AA26-ED72B673DE85}"/>
                    </a:ext>
                  </a:extLst>
                </p14:cNvPr>
                <p14:cNvContentPartPr/>
                <p14:nvPr/>
              </p14:nvContentPartPr>
              <p14:xfrm>
                <a:off x="5060297" y="2260034"/>
                <a:ext cx="165960" cy="33840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AB52F7CA-A432-4DE8-AA26-ED72B673DE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51657" y="2251034"/>
                  <a:ext cx="1836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5729F2F9-E4B3-4597-8DF7-65C6C70B830A}"/>
                    </a:ext>
                  </a:extLst>
                </p14:cNvPr>
                <p14:cNvContentPartPr/>
                <p14:nvPr/>
              </p14:nvContentPartPr>
              <p14:xfrm>
                <a:off x="5257577" y="2647034"/>
                <a:ext cx="174960" cy="37800"/>
              </p14:xfrm>
            </p:contentPart>
          </mc:Choice>
          <mc:Fallback xmlns=""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5729F2F9-E4B3-4597-8DF7-65C6C70B830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48577" y="2638394"/>
                  <a:ext cx="19260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126A6F11-B915-49D3-B993-BE05FC7442EC}"/>
              </a:ext>
            </a:extLst>
          </p:cNvPr>
          <p:cNvGrpSpPr/>
          <p:nvPr/>
        </p:nvGrpSpPr>
        <p:grpSpPr>
          <a:xfrm>
            <a:off x="4537577" y="3134114"/>
            <a:ext cx="974880" cy="437760"/>
            <a:chOff x="4537577" y="3134114"/>
            <a:chExt cx="9748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3DE92894-D3D5-4F75-AF81-6C79689B1EB1}"/>
                    </a:ext>
                  </a:extLst>
                </p14:cNvPr>
                <p14:cNvContentPartPr/>
                <p14:nvPr/>
              </p14:nvContentPartPr>
              <p14:xfrm>
                <a:off x="4626137" y="3161834"/>
                <a:ext cx="82440" cy="41004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3DE92894-D3D5-4F75-AF81-6C79689B1EB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17137" y="3153194"/>
                  <a:ext cx="1000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435461C6-CE1E-4E17-A5E1-82A9B081465D}"/>
                    </a:ext>
                  </a:extLst>
                </p14:cNvPr>
                <p14:cNvContentPartPr/>
                <p14:nvPr/>
              </p14:nvContentPartPr>
              <p14:xfrm>
                <a:off x="4537577" y="3148154"/>
                <a:ext cx="301320" cy="281520"/>
              </p14:xfrm>
            </p:contentPart>
          </mc:Choice>
          <mc:Fallback xmlns=""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435461C6-CE1E-4E17-A5E1-82A9B081465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28577" y="3139514"/>
                  <a:ext cx="3189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5BC338CF-2B71-4582-96F2-D2636094DD8D}"/>
                    </a:ext>
                  </a:extLst>
                </p14:cNvPr>
                <p14:cNvContentPartPr/>
                <p14:nvPr/>
              </p14:nvContentPartPr>
              <p14:xfrm>
                <a:off x="5000177" y="3134114"/>
                <a:ext cx="151920" cy="41688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5BC338CF-2B71-4582-96F2-D2636094DD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91177" y="3125114"/>
                  <a:ext cx="1695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FA6AF28E-4086-43D0-AFBF-940BBB293436}"/>
                    </a:ext>
                  </a:extLst>
                </p14:cNvPr>
                <p14:cNvContentPartPr/>
                <p14:nvPr/>
              </p14:nvContentPartPr>
              <p14:xfrm>
                <a:off x="5288897" y="3216194"/>
                <a:ext cx="223560" cy="307440"/>
              </p14:xfrm>
            </p:contentPart>
          </mc:Choice>
          <mc:Fallback xmlns=""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FA6AF28E-4086-43D0-AFBF-940BBB29343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79897" y="3207194"/>
                  <a:ext cx="24120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Agrupar 200">
            <a:extLst>
              <a:ext uri="{FF2B5EF4-FFF2-40B4-BE49-F238E27FC236}">
                <a16:creationId xmlns:a16="http://schemas.microsoft.com/office/drawing/2014/main" id="{7B5C17F1-38FA-47A6-BBE9-5FD539BC01EE}"/>
              </a:ext>
            </a:extLst>
          </p:cNvPr>
          <p:cNvGrpSpPr/>
          <p:nvPr/>
        </p:nvGrpSpPr>
        <p:grpSpPr>
          <a:xfrm>
            <a:off x="5788217" y="3188114"/>
            <a:ext cx="164520" cy="363960"/>
            <a:chOff x="5788217" y="3188114"/>
            <a:chExt cx="16452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0036B62A-90C5-4D1A-AF3B-D283A65B019F}"/>
                    </a:ext>
                  </a:extLst>
                </p14:cNvPr>
                <p14:cNvContentPartPr/>
                <p14:nvPr/>
              </p14:nvContentPartPr>
              <p14:xfrm>
                <a:off x="5788217" y="3188114"/>
                <a:ext cx="164520" cy="235080"/>
              </p14:xfrm>
            </p:contentPart>
          </mc:Choice>
          <mc:Fallback xmlns=""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0036B62A-90C5-4D1A-AF3B-D283A65B019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79577" y="3179114"/>
                  <a:ext cx="182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E7F39A41-D68F-460B-972F-64CD685E5D06}"/>
                    </a:ext>
                  </a:extLst>
                </p14:cNvPr>
                <p14:cNvContentPartPr/>
                <p14:nvPr/>
              </p14:nvContentPartPr>
              <p14:xfrm>
                <a:off x="5805137" y="3416714"/>
                <a:ext cx="123120" cy="135360"/>
              </p14:xfrm>
            </p:contentPart>
          </mc:Choice>
          <mc:Fallback xmlns=""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E7F39A41-D68F-460B-972F-64CD685E5D0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96497" y="3408074"/>
                  <a:ext cx="14076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Agrupar 211">
            <a:extLst>
              <a:ext uri="{FF2B5EF4-FFF2-40B4-BE49-F238E27FC236}">
                <a16:creationId xmlns:a16="http://schemas.microsoft.com/office/drawing/2014/main" id="{EA6DCF48-87EF-47E6-BE9A-193D0D1E2CAC}"/>
              </a:ext>
            </a:extLst>
          </p:cNvPr>
          <p:cNvGrpSpPr/>
          <p:nvPr/>
        </p:nvGrpSpPr>
        <p:grpSpPr>
          <a:xfrm>
            <a:off x="6224537" y="3144554"/>
            <a:ext cx="597600" cy="642600"/>
            <a:chOff x="6224537" y="3144554"/>
            <a:chExt cx="597600" cy="64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676C1DCA-AB1C-4A7D-8B2B-F9F8812AFB5A}"/>
                    </a:ext>
                  </a:extLst>
                </p14:cNvPr>
                <p14:cNvContentPartPr/>
                <p14:nvPr/>
              </p14:nvContentPartPr>
              <p14:xfrm>
                <a:off x="6224537" y="3196394"/>
                <a:ext cx="117360" cy="23508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676C1DCA-AB1C-4A7D-8B2B-F9F8812AFB5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15537" y="3187754"/>
                  <a:ext cx="135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2F5FFA94-9C0E-42E6-B57F-BD2305DD0244}"/>
                    </a:ext>
                  </a:extLst>
                </p14:cNvPr>
                <p14:cNvContentPartPr/>
                <p14:nvPr/>
              </p14:nvContentPartPr>
              <p14:xfrm>
                <a:off x="6459617" y="3239594"/>
                <a:ext cx="30960" cy="208080"/>
              </p14:xfrm>
            </p:contentPart>
          </mc:Choice>
          <mc:Fallback xmlns=""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2F5FFA94-9C0E-42E6-B57F-BD2305DD024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50617" y="3230954"/>
                  <a:ext cx="48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0875849F-B555-4A85-8FF5-9A5F13772302}"/>
                    </a:ext>
                  </a:extLst>
                </p14:cNvPr>
                <p14:cNvContentPartPr/>
                <p14:nvPr/>
              </p14:nvContentPartPr>
              <p14:xfrm>
                <a:off x="6579857" y="3191714"/>
                <a:ext cx="163440" cy="18540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0875849F-B555-4A85-8FF5-9A5F1377230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71217" y="3182714"/>
                  <a:ext cx="181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21550364-150F-46A4-B257-E4437AE6EAE6}"/>
                    </a:ext>
                  </a:extLst>
                </p14:cNvPr>
                <p14:cNvContentPartPr/>
                <p14:nvPr/>
              </p14:nvContentPartPr>
              <p14:xfrm>
                <a:off x="6558977" y="3144554"/>
                <a:ext cx="236520" cy="4716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21550364-150F-46A4-B257-E4437AE6EAE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50337" y="3135914"/>
                  <a:ext cx="254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4F0EA667-50BF-4D18-8593-2C7DCE7D30A6}"/>
                    </a:ext>
                  </a:extLst>
                </p14:cNvPr>
                <p14:cNvContentPartPr/>
                <p14:nvPr/>
              </p14:nvContentPartPr>
              <p14:xfrm>
                <a:off x="6283937" y="3475394"/>
                <a:ext cx="538200" cy="51840"/>
              </p14:xfrm>
            </p:contentPart>
          </mc:Choice>
          <mc:Fallback xmlns=""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4F0EA667-50BF-4D18-8593-2C7DCE7D30A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74937" y="3466754"/>
                  <a:ext cx="555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A754094B-90AF-4187-B295-43AD0F763F1F}"/>
                    </a:ext>
                  </a:extLst>
                </p14:cNvPr>
                <p14:cNvContentPartPr/>
                <p14:nvPr/>
              </p14:nvContentPartPr>
              <p14:xfrm>
                <a:off x="6504977" y="3534794"/>
                <a:ext cx="289440" cy="25236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A754094B-90AF-4187-B295-43AD0F763F1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95977" y="3526154"/>
                  <a:ext cx="307080" cy="27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08" name="Tinta 207">
                <a:extLst>
                  <a:ext uri="{FF2B5EF4-FFF2-40B4-BE49-F238E27FC236}">
                    <a16:creationId xmlns:a16="http://schemas.microsoft.com/office/drawing/2014/main" id="{4974AEA2-8151-43E3-AB27-F83FD54391AD}"/>
                  </a:ext>
                </a:extLst>
              </p14:cNvPr>
              <p14:cNvContentPartPr/>
              <p14:nvPr/>
            </p14:nvContentPartPr>
            <p14:xfrm>
              <a:off x="7087457" y="3057794"/>
              <a:ext cx="178920" cy="787680"/>
            </p14:xfrm>
          </p:contentPart>
        </mc:Choice>
        <mc:Fallback xmlns="">
          <p:pic>
            <p:nvPicPr>
              <p:cNvPr id="208" name="Tinta 207">
                <a:extLst>
                  <a:ext uri="{FF2B5EF4-FFF2-40B4-BE49-F238E27FC236}">
                    <a16:creationId xmlns:a16="http://schemas.microsoft.com/office/drawing/2014/main" id="{4974AEA2-8151-43E3-AB27-F83FD54391A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078457" y="3048794"/>
                <a:ext cx="196560" cy="80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Agrupar 215">
            <a:extLst>
              <a:ext uri="{FF2B5EF4-FFF2-40B4-BE49-F238E27FC236}">
                <a16:creationId xmlns:a16="http://schemas.microsoft.com/office/drawing/2014/main" id="{8EDC32B2-09F1-4804-9B17-C571F1D44447}"/>
              </a:ext>
            </a:extLst>
          </p:cNvPr>
          <p:cNvGrpSpPr/>
          <p:nvPr/>
        </p:nvGrpSpPr>
        <p:grpSpPr>
          <a:xfrm>
            <a:off x="7516577" y="3207914"/>
            <a:ext cx="591120" cy="425880"/>
            <a:chOff x="7516577" y="3207914"/>
            <a:chExt cx="59112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C7EEA7AF-EFD1-4117-931E-F4019A262D87}"/>
                    </a:ext>
                  </a:extLst>
                </p14:cNvPr>
                <p14:cNvContentPartPr/>
                <p14:nvPr/>
              </p14:nvContentPartPr>
              <p14:xfrm>
                <a:off x="7555457" y="3474314"/>
                <a:ext cx="130680" cy="2880"/>
              </p14:xfrm>
            </p:contentPart>
          </mc:Choice>
          <mc:Fallback xmlns=""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C7EEA7AF-EFD1-4117-931E-F4019A262D8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46817" y="3465314"/>
                  <a:ext cx="148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6DCDFF7C-0A1A-423C-96C6-0080ACAFAB3C}"/>
                    </a:ext>
                  </a:extLst>
                </p14:cNvPr>
                <p14:cNvContentPartPr/>
                <p14:nvPr/>
              </p14:nvContentPartPr>
              <p14:xfrm>
                <a:off x="7516577" y="3355874"/>
                <a:ext cx="169920" cy="47160"/>
              </p14:xfrm>
            </p:contentPart>
          </mc:Choice>
          <mc:Fallback xmlns=""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6DCDFF7C-0A1A-423C-96C6-0080ACAFAB3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07577" y="3346874"/>
                  <a:ext cx="187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70C851D2-0FFE-45F4-B8E3-6C7AC9EED9CB}"/>
                    </a:ext>
                  </a:extLst>
                </p14:cNvPr>
                <p14:cNvContentPartPr/>
                <p14:nvPr/>
              </p14:nvContentPartPr>
              <p14:xfrm>
                <a:off x="7966577" y="3207914"/>
                <a:ext cx="26640" cy="425880"/>
              </p14:xfrm>
            </p:contentPart>
          </mc:Choice>
          <mc:Fallback xmlns=""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70C851D2-0FFE-45F4-B8E3-6C7AC9EED9C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57577" y="3199274"/>
                  <a:ext cx="44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4" name="Tinta 213">
                  <a:extLst>
                    <a:ext uri="{FF2B5EF4-FFF2-40B4-BE49-F238E27FC236}">
                      <a16:creationId xmlns:a16="http://schemas.microsoft.com/office/drawing/2014/main" id="{4B30B47C-C766-43C1-BF57-0E74DABDB7A8}"/>
                    </a:ext>
                  </a:extLst>
                </p14:cNvPr>
                <p14:cNvContentPartPr/>
                <p14:nvPr/>
              </p14:nvContentPartPr>
              <p14:xfrm>
                <a:off x="7868657" y="3214754"/>
                <a:ext cx="239040" cy="222840"/>
              </p14:xfrm>
            </p:contentPart>
          </mc:Choice>
          <mc:Fallback xmlns="">
            <p:pic>
              <p:nvPicPr>
                <p:cNvPr id="214" name="Tinta 213">
                  <a:extLst>
                    <a:ext uri="{FF2B5EF4-FFF2-40B4-BE49-F238E27FC236}">
                      <a16:creationId xmlns:a16="http://schemas.microsoft.com/office/drawing/2014/main" id="{4B30B47C-C766-43C1-BF57-0E74DABDB7A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59657" y="3205754"/>
                  <a:ext cx="25668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Agrupar 220">
            <a:extLst>
              <a:ext uri="{FF2B5EF4-FFF2-40B4-BE49-F238E27FC236}">
                <a16:creationId xmlns:a16="http://schemas.microsoft.com/office/drawing/2014/main" id="{7F5DC6C7-A5A1-44FE-84AE-117D1DBCCF7E}"/>
              </a:ext>
            </a:extLst>
          </p:cNvPr>
          <p:cNvGrpSpPr/>
          <p:nvPr/>
        </p:nvGrpSpPr>
        <p:grpSpPr>
          <a:xfrm>
            <a:off x="8346017" y="3192794"/>
            <a:ext cx="465840" cy="395640"/>
            <a:chOff x="8346017" y="3192794"/>
            <a:chExt cx="46584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8E0F4D1A-003E-4B8C-B301-55ADDFE34255}"/>
                    </a:ext>
                  </a:extLst>
                </p14:cNvPr>
                <p14:cNvContentPartPr/>
                <p14:nvPr/>
              </p14:nvContentPartPr>
              <p14:xfrm>
                <a:off x="8346017" y="3192794"/>
                <a:ext cx="159480" cy="395640"/>
              </p14:xfrm>
            </p:contentPart>
          </mc:Choice>
          <mc:Fallback xmlns=""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8E0F4D1A-003E-4B8C-B301-55ADDFE3425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37017" y="3183794"/>
                  <a:ext cx="1771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99327753-2D28-44AC-8061-EDEDAC9A8364}"/>
                    </a:ext>
                  </a:extLst>
                </p14:cNvPr>
                <p14:cNvContentPartPr/>
                <p14:nvPr/>
              </p14:nvContentPartPr>
              <p14:xfrm>
                <a:off x="8609537" y="3248954"/>
                <a:ext cx="202320" cy="312480"/>
              </p14:xfrm>
            </p:contentPart>
          </mc:Choice>
          <mc:Fallback xmlns=""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99327753-2D28-44AC-8061-EDEDAC9A836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00537" y="3240314"/>
                  <a:ext cx="21996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Agrupar 219">
            <a:extLst>
              <a:ext uri="{FF2B5EF4-FFF2-40B4-BE49-F238E27FC236}">
                <a16:creationId xmlns:a16="http://schemas.microsoft.com/office/drawing/2014/main" id="{6173049D-74CE-40CA-8107-0E8B3C630AAB}"/>
              </a:ext>
            </a:extLst>
          </p:cNvPr>
          <p:cNvGrpSpPr/>
          <p:nvPr/>
        </p:nvGrpSpPr>
        <p:grpSpPr>
          <a:xfrm>
            <a:off x="9047657" y="3226994"/>
            <a:ext cx="187200" cy="362880"/>
            <a:chOff x="9047657" y="3226994"/>
            <a:chExt cx="187200" cy="3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21F7BECC-032B-454F-AF77-4CC9AB067FAF}"/>
                    </a:ext>
                  </a:extLst>
                </p14:cNvPr>
                <p14:cNvContentPartPr/>
                <p14:nvPr/>
              </p14:nvContentPartPr>
              <p14:xfrm>
                <a:off x="9050537" y="3226994"/>
                <a:ext cx="184320" cy="287280"/>
              </p14:xfrm>
            </p:contentPart>
          </mc:Choice>
          <mc:Fallback xmlns=""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21F7BECC-032B-454F-AF77-4CC9AB067FA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41537" y="3218354"/>
                  <a:ext cx="2019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B2F387ED-7537-4D2B-BA94-B9CE95A2B718}"/>
                    </a:ext>
                  </a:extLst>
                </p14:cNvPr>
                <p14:cNvContentPartPr/>
                <p14:nvPr/>
              </p14:nvContentPartPr>
              <p14:xfrm>
                <a:off x="9047657" y="3536594"/>
                <a:ext cx="115200" cy="53280"/>
              </p14:xfrm>
            </p:contentPart>
          </mc:Choice>
          <mc:Fallback xmlns=""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B2F387ED-7537-4D2B-BA94-B9CE95A2B71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39017" y="3527594"/>
                  <a:ext cx="13284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Agrupar 231">
            <a:extLst>
              <a:ext uri="{FF2B5EF4-FFF2-40B4-BE49-F238E27FC236}">
                <a16:creationId xmlns:a16="http://schemas.microsoft.com/office/drawing/2014/main" id="{8FC60733-E0E7-41FB-AC57-448B2C8100E7}"/>
              </a:ext>
            </a:extLst>
          </p:cNvPr>
          <p:cNvGrpSpPr/>
          <p:nvPr/>
        </p:nvGrpSpPr>
        <p:grpSpPr>
          <a:xfrm>
            <a:off x="9415577" y="3060314"/>
            <a:ext cx="1046160" cy="687600"/>
            <a:chOff x="9415577" y="3060314"/>
            <a:chExt cx="1046160" cy="6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0831072B-C228-4F8D-AF0C-91BC7BCCE771}"/>
                    </a:ext>
                  </a:extLst>
                </p14:cNvPr>
                <p14:cNvContentPartPr/>
                <p14:nvPr/>
              </p14:nvContentPartPr>
              <p14:xfrm>
                <a:off x="9415577" y="3270194"/>
                <a:ext cx="102240" cy="245880"/>
              </p14:xfrm>
            </p:contentPart>
          </mc:Choice>
          <mc:Fallback xmlns=""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0831072B-C228-4F8D-AF0C-91BC7BCCE77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06577" y="3261194"/>
                  <a:ext cx="119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E7874F25-42CE-49BA-B5E4-C2C0AE5EC135}"/>
                    </a:ext>
                  </a:extLst>
                </p14:cNvPr>
                <p14:cNvContentPartPr/>
                <p14:nvPr/>
              </p14:nvContentPartPr>
              <p14:xfrm>
                <a:off x="9665777" y="3353354"/>
                <a:ext cx="5400" cy="252720"/>
              </p14:xfrm>
            </p:contentPart>
          </mc:Choice>
          <mc:Fallback xmlns=""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E7874F25-42CE-49BA-B5E4-C2C0AE5EC13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57137" y="3344714"/>
                  <a:ext cx="23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580CB4A4-BE6C-4C31-865F-22C7C955F633}"/>
                    </a:ext>
                  </a:extLst>
                </p14:cNvPr>
                <p14:cNvContentPartPr/>
                <p14:nvPr/>
              </p14:nvContentPartPr>
              <p14:xfrm>
                <a:off x="9759737" y="3281354"/>
                <a:ext cx="198720" cy="279000"/>
              </p14:xfrm>
            </p:contentPart>
          </mc:Choice>
          <mc:Fallback xmlns=""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580CB4A4-BE6C-4C31-865F-22C7C955F63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50737" y="3272354"/>
                  <a:ext cx="216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E2D075E7-360E-4DD3-839F-48D012DDE527}"/>
                    </a:ext>
                  </a:extLst>
                </p14:cNvPr>
                <p14:cNvContentPartPr/>
                <p14:nvPr/>
              </p14:nvContentPartPr>
              <p14:xfrm>
                <a:off x="10010297" y="3311234"/>
                <a:ext cx="150480" cy="181080"/>
              </p14:xfrm>
            </p:contentPart>
          </mc:Choice>
          <mc:Fallback xmlns=""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E2D075E7-360E-4DD3-839F-48D012DDE5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01297" y="3302234"/>
                  <a:ext cx="168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6D9640E4-831B-4BB1-8350-C301F837BE4E}"/>
                    </a:ext>
                  </a:extLst>
                </p14:cNvPr>
                <p14:cNvContentPartPr/>
                <p14:nvPr/>
              </p14:nvContentPartPr>
              <p14:xfrm>
                <a:off x="10001297" y="3262994"/>
                <a:ext cx="227160" cy="30960"/>
              </p14:xfrm>
            </p:contentPart>
          </mc:Choice>
          <mc:Fallback xmlns=""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6D9640E4-831B-4BB1-8350-C301F837BE4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992297" y="3254354"/>
                  <a:ext cx="244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4E0FFFA4-3FED-4C26-AC70-5D3173E937FF}"/>
                    </a:ext>
                  </a:extLst>
                </p14:cNvPr>
                <p14:cNvContentPartPr/>
                <p14:nvPr/>
              </p14:nvContentPartPr>
              <p14:xfrm>
                <a:off x="10355897" y="3060314"/>
                <a:ext cx="105840" cy="513000"/>
              </p14:xfrm>
            </p:contentPart>
          </mc:Choice>
          <mc:Fallback xmlns=""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4E0FFFA4-3FED-4C26-AC70-5D3173E937F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46897" y="3051314"/>
                  <a:ext cx="1234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90798EDA-88A1-460D-BA3B-BFB550F0FBD9}"/>
                    </a:ext>
                  </a:extLst>
                </p14:cNvPr>
                <p14:cNvContentPartPr/>
                <p14:nvPr/>
              </p14:nvContentPartPr>
              <p14:xfrm>
                <a:off x="9422057" y="3603194"/>
                <a:ext cx="815400" cy="14472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90798EDA-88A1-460D-BA3B-BFB550F0FBD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13057" y="3594554"/>
                  <a:ext cx="83304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2938C9C0-6D10-4252-9D65-218ECA19FA55}"/>
              </a:ext>
            </a:extLst>
          </p:cNvPr>
          <p:cNvGrpSpPr/>
          <p:nvPr/>
        </p:nvGrpSpPr>
        <p:grpSpPr>
          <a:xfrm>
            <a:off x="10747217" y="3326354"/>
            <a:ext cx="176400" cy="130680"/>
            <a:chOff x="10747217" y="3326354"/>
            <a:chExt cx="176400" cy="13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ABF21A2E-E37A-4D30-891C-55EC1D750508}"/>
                    </a:ext>
                  </a:extLst>
                </p14:cNvPr>
                <p14:cNvContentPartPr/>
                <p14:nvPr/>
              </p14:nvContentPartPr>
              <p14:xfrm>
                <a:off x="10747217" y="3409874"/>
                <a:ext cx="176400" cy="47160"/>
              </p14:xfrm>
            </p:contentPart>
          </mc:Choice>
          <mc:Fallback xmlns=""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ABF21A2E-E37A-4D30-891C-55EC1D75050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738217" y="3400874"/>
                  <a:ext cx="194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3F2D3F03-3757-4712-A072-16B3D0B88360}"/>
                    </a:ext>
                  </a:extLst>
                </p14:cNvPr>
                <p14:cNvContentPartPr/>
                <p14:nvPr/>
              </p14:nvContentPartPr>
              <p14:xfrm>
                <a:off x="10747217" y="3326354"/>
                <a:ext cx="176400" cy="83520"/>
              </p14:xfrm>
            </p:contentPart>
          </mc:Choice>
          <mc:Fallback xmlns=""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3F2D3F03-3757-4712-A072-16B3D0B8836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738217" y="3317714"/>
                  <a:ext cx="19404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36" name="Tinta 235">
                <a:extLst>
                  <a:ext uri="{FF2B5EF4-FFF2-40B4-BE49-F238E27FC236}">
                    <a16:creationId xmlns:a16="http://schemas.microsoft.com/office/drawing/2014/main" id="{DE637A36-DC05-454D-B615-222C28E2E12A}"/>
                  </a:ext>
                </a:extLst>
              </p14:cNvPr>
              <p14:cNvContentPartPr/>
              <p14:nvPr/>
            </p14:nvContentPartPr>
            <p14:xfrm>
              <a:off x="7649057" y="4404554"/>
              <a:ext cx="161280" cy="30240"/>
            </p14:xfrm>
          </p:contentPart>
        </mc:Choice>
        <mc:Fallback xmlns="">
          <p:pic>
            <p:nvPicPr>
              <p:cNvPr id="236" name="Tinta 235">
                <a:extLst>
                  <a:ext uri="{FF2B5EF4-FFF2-40B4-BE49-F238E27FC236}">
                    <a16:creationId xmlns:a16="http://schemas.microsoft.com/office/drawing/2014/main" id="{DE637A36-DC05-454D-B615-222C28E2E12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640417" y="4395914"/>
                <a:ext cx="1789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37" name="Tinta 236">
                <a:extLst>
                  <a:ext uri="{FF2B5EF4-FFF2-40B4-BE49-F238E27FC236}">
                    <a16:creationId xmlns:a16="http://schemas.microsoft.com/office/drawing/2014/main" id="{BF40A55F-2B4A-4731-87F7-490C477401B7}"/>
                  </a:ext>
                </a:extLst>
              </p14:cNvPr>
              <p14:cNvContentPartPr/>
              <p14:nvPr/>
            </p14:nvContentPartPr>
            <p14:xfrm>
              <a:off x="7691177" y="4277834"/>
              <a:ext cx="108720" cy="3960"/>
            </p14:xfrm>
          </p:contentPart>
        </mc:Choice>
        <mc:Fallback xmlns="">
          <p:pic>
            <p:nvPicPr>
              <p:cNvPr id="237" name="Tinta 236">
                <a:extLst>
                  <a:ext uri="{FF2B5EF4-FFF2-40B4-BE49-F238E27FC236}">
                    <a16:creationId xmlns:a16="http://schemas.microsoft.com/office/drawing/2014/main" id="{BF40A55F-2B4A-4731-87F7-490C477401B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682537" y="4269194"/>
                <a:ext cx="12636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Agrupar 245">
            <a:extLst>
              <a:ext uri="{FF2B5EF4-FFF2-40B4-BE49-F238E27FC236}">
                <a16:creationId xmlns:a16="http://schemas.microsoft.com/office/drawing/2014/main" id="{6E1F72A8-4612-45BA-B39E-203BDB57927C}"/>
              </a:ext>
            </a:extLst>
          </p:cNvPr>
          <p:cNvGrpSpPr/>
          <p:nvPr/>
        </p:nvGrpSpPr>
        <p:grpSpPr>
          <a:xfrm>
            <a:off x="8107697" y="4165874"/>
            <a:ext cx="1416600" cy="320040"/>
            <a:chOff x="8107697" y="4165874"/>
            <a:chExt cx="141660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32143250-8010-4D9E-AC85-24D0966EEC7A}"/>
                    </a:ext>
                  </a:extLst>
                </p14:cNvPr>
                <p14:cNvContentPartPr/>
                <p14:nvPr/>
              </p14:nvContentPartPr>
              <p14:xfrm>
                <a:off x="8107697" y="4192514"/>
                <a:ext cx="164520" cy="227160"/>
              </p14:xfrm>
            </p:contentPart>
          </mc:Choice>
          <mc:Fallback xmlns=""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32143250-8010-4D9E-AC85-24D0966EEC7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098697" y="4183874"/>
                  <a:ext cx="182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F0F48D1C-65B8-4A28-BD3C-DFB3AFA6D113}"/>
                    </a:ext>
                  </a:extLst>
                </p14:cNvPr>
                <p14:cNvContentPartPr/>
                <p14:nvPr/>
              </p14:nvContentPartPr>
              <p14:xfrm>
                <a:off x="8412617" y="4290794"/>
                <a:ext cx="13320" cy="184680"/>
              </p14:xfrm>
            </p:contentPart>
          </mc:Choice>
          <mc:Fallback xmlns=""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F0F48D1C-65B8-4A28-BD3C-DFB3AFA6D11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03617" y="4282154"/>
                  <a:ext cx="30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07E58211-5138-4C5E-A117-1CA0E2820FDA}"/>
                    </a:ext>
                  </a:extLst>
                </p14:cNvPr>
                <p14:cNvContentPartPr/>
                <p14:nvPr/>
              </p14:nvContentPartPr>
              <p14:xfrm>
                <a:off x="8558777" y="4229234"/>
                <a:ext cx="134640" cy="224640"/>
              </p14:xfrm>
            </p:contentPart>
          </mc:Choice>
          <mc:Fallback xmlns=""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07E58211-5138-4C5E-A117-1CA0E2820FD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50137" y="4220594"/>
                  <a:ext cx="152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8B73FC8F-4A86-485C-BA99-FF265BEE15B9}"/>
                    </a:ext>
                  </a:extLst>
                </p14:cNvPr>
                <p14:cNvContentPartPr/>
                <p14:nvPr/>
              </p14:nvContentPartPr>
              <p14:xfrm>
                <a:off x="8571737" y="4236794"/>
                <a:ext cx="168480" cy="24840"/>
              </p14:xfrm>
            </p:contentPart>
          </mc:Choice>
          <mc:Fallback xmlns=""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8B73FC8F-4A86-485C-BA99-FF265BEE15B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62737" y="4228154"/>
                  <a:ext cx="186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221578F7-5C09-478E-A007-17184CC542B3}"/>
                    </a:ext>
                  </a:extLst>
                </p14:cNvPr>
                <p14:cNvContentPartPr/>
                <p14:nvPr/>
              </p14:nvContentPartPr>
              <p14:xfrm>
                <a:off x="8825897" y="4231034"/>
                <a:ext cx="150480" cy="251640"/>
              </p14:xfrm>
            </p:contentPart>
          </mc:Choice>
          <mc:Fallback xmlns=""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221578F7-5C09-478E-A007-17184CC542B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16897" y="4222034"/>
                  <a:ext cx="168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403BA0FC-6CD3-4C79-AC02-3368F6467BBA}"/>
                    </a:ext>
                  </a:extLst>
                </p14:cNvPr>
                <p14:cNvContentPartPr/>
                <p14:nvPr/>
              </p14:nvContentPartPr>
              <p14:xfrm>
                <a:off x="9039377" y="4215194"/>
                <a:ext cx="170640" cy="270720"/>
              </p14:xfrm>
            </p:contentPart>
          </mc:Choice>
          <mc:Fallback xmlns=""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403BA0FC-6CD3-4C79-AC02-3368F6467BB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30377" y="4206554"/>
                  <a:ext cx="188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5AA4263F-840E-44AB-AB3E-044B1EA17311}"/>
                    </a:ext>
                  </a:extLst>
                </p14:cNvPr>
                <p14:cNvContentPartPr/>
                <p14:nvPr/>
              </p14:nvContentPartPr>
              <p14:xfrm>
                <a:off x="9306857" y="4165874"/>
                <a:ext cx="181800" cy="319320"/>
              </p14:xfrm>
            </p:contentPart>
          </mc:Choice>
          <mc:Fallback xmlns=""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5AA4263F-840E-44AB-AB3E-044B1EA1731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98217" y="4157234"/>
                  <a:ext cx="1994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5" name="Tinta 244">
                  <a:extLst>
                    <a:ext uri="{FF2B5EF4-FFF2-40B4-BE49-F238E27FC236}">
                      <a16:creationId xmlns:a16="http://schemas.microsoft.com/office/drawing/2014/main" id="{83DCA2C1-A322-4DAE-874F-5FAC20443491}"/>
                    </a:ext>
                  </a:extLst>
                </p14:cNvPr>
                <p14:cNvContentPartPr/>
                <p14:nvPr/>
              </p14:nvContentPartPr>
              <p14:xfrm>
                <a:off x="9367337" y="4371794"/>
                <a:ext cx="156960" cy="19080"/>
              </p14:xfrm>
            </p:contentPart>
          </mc:Choice>
          <mc:Fallback xmlns="">
            <p:pic>
              <p:nvPicPr>
                <p:cNvPr id="245" name="Tinta 244">
                  <a:extLst>
                    <a:ext uri="{FF2B5EF4-FFF2-40B4-BE49-F238E27FC236}">
                      <a16:creationId xmlns:a16="http://schemas.microsoft.com/office/drawing/2014/main" id="{83DCA2C1-A322-4DAE-874F-5FAC2044349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358337" y="4363154"/>
                  <a:ext cx="17460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47" name="Tinta 246">
                <a:extLst>
                  <a:ext uri="{FF2B5EF4-FFF2-40B4-BE49-F238E27FC236}">
                    <a16:creationId xmlns:a16="http://schemas.microsoft.com/office/drawing/2014/main" id="{795A4730-CA14-40A5-BC5D-D1470FBBF70C}"/>
                  </a:ext>
                </a:extLst>
              </p14:cNvPr>
              <p14:cNvContentPartPr/>
              <p14:nvPr/>
            </p14:nvContentPartPr>
            <p14:xfrm>
              <a:off x="7629257" y="1095074"/>
              <a:ext cx="235800" cy="130680"/>
            </p14:xfrm>
          </p:contentPart>
        </mc:Choice>
        <mc:Fallback xmlns="">
          <p:pic>
            <p:nvPicPr>
              <p:cNvPr id="247" name="Tinta 246">
                <a:extLst>
                  <a:ext uri="{FF2B5EF4-FFF2-40B4-BE49-F238E27FC236}">
                    <a16:creationId xmlns:a16="http://schemas.microsoft.com/office/drawing/2014/main" id="{795A4730-CA14-40A5-BC5D-D1470FBBF70C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620617" y="1086074"/>
                <a:ext cx="25344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5C5FE866-D7D6-4984-B238-4EE201118B76}"/>
              </a:ext>
            </a:extLst>
          </p:cNvPr>
          <p:cNvGrpSpPr/>
          <p:nvPr/>
        </p:nvGrpSpPr>
        <p:grpSpPr>
          <a:xfrm>
            <a:off x="1324937" y="4825754"/>
            <a:ext cx="659520" cy="632520"/>
            <a:chOff x="1324937" y="4825754"/>
            <a:chExt cx="659520" cy="6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1D9367B2-5D53-41BB-AEF2-A7290B11D12E}"/>
                    </a:ext>
                  </a:extLst>
                </p14:cNvPr>
                <p14:cNvContentPartPr/>
                <p14:nvPr/>
              </p14:nvContentPartPr>
              <p14:xfrm>
                <a:off x="1324937" y="4825754"/>
                <a:ext cx="226440" cy="289800"/>
              </p14:xfrm>
            </p:contentPart>
          </mc:Choice>
          <mc:Fallback xmlns=""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1D9367B2-5D53-41BB-AEF2-A7290B11D12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316297" y="4817114"/>
                  <a:ext cx="2440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2A8DB16A-17C1-459B-A978-7AE687FE4C50}"/>
                    </a:ext>
                  </a:extLst>
                </p14:cNvPr>
                <p14:cNvContentPartPr/>
                <p14:nvPr/>
              </p14:nvContentPartPr>
              <p14:xfrm>
                <a:off x="1633817" y="4895234"/>
                <a:ext cx="217080" cy="563040"/>
              </p14:xfrm>
            </p:contentPart>
          </mc:Choice>
          <mc:Fallback xmlns=""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2A8DB16A-17C1-459B-A978-7AE687FE4C5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25177" y="4886594"/>
                  <a:ext cx="2347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CA5AC49A-0D84-48AB-A919-109478DC8A3A}"/>
                    </a:ext>
                  </a:extLst>
                </p14:cNvPr>
                <p14:cNvContentPartPr/>
                <p14:nvPr/>
              </p14:nvContentPartPr>
              <p14:xfrm>
                <a:off x="1848017" y="4928714"/>
                <a:ext cx="136440" cy="130320"/>
              </p14:xfrm>
            </p:contentPart>
          </mc:Choice>
          <mc:Fallback xmlns=""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CA5AC49A-0D84-48AB-A919-109478DC8A3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839017" y="4919714"/>
                  <a:ext cx="1540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51" name="Tinta 250">
                <a:extLst>
                  <a:ext uri="{FF2B5EF4-FFF2-40B4-BE49-F238E27FC236}">
                    <a16:creationId xmlns:a16="http://schemas.microsoft.com/office/drawing/2014/main" id="{1825A425-E2A8-4E69-8979-9C38553734BD}"/>
                  </a:ext>
                </a:extLst>
              </p14:cNvPr>
              <p14:cNvContentPartPr/>
              <p14:nvPr/>
            </p14:nvContentPartPr>
            <p14:xfrm>
              <a:off x="2167697" y="5082794"/>
              <a:ext cx="51120" cy="140040"/>
            </p14:xfrm>
          </p:contentPart>
        </mc:Choice>
        <mc:Fallback xmlns="">
          <p:pic>
            <p:nvPicPr>
              <p:cNvPr id="251" name="Tinta 250">
                <a:extLst>
                  <a:ext uri="{FF2B5EF4-FFF2-40B4-BE49-F238E27FC236}">
                    <a16:creationId xmlns:a16="http://schemas.microsoft.com/office/drawing/2014/main" id="{1825A425-E2A8-4E69-8979-9C38553734B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158697" y="5074154"/>
                <a:ext cx="6876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Agrupar 263">
            <a:extLst>
              <a:ext uri="{FF2B5EF4-FFF2-40B4-BE49-F238E27FC236}">
                <a16:creationId xmlns:a16="http://schemas.microsoft.com/office/drawing/2014/main" id="{9D91B085-A627-4C30-ACE8-0C55971887C9}"/>
              </a:ext>
            </a:extLst>
          </p:cNvPr>
          <p:cNvGrpSpPr/>
          <p:nvPr/>
        </p:nvGrpSpPr>
        <p:grpSpPr>
          <a:xfrm>
            <a:off x="2733617" y="4688594"/>
            <a:ext cx="2049120" cy="644400"/>
            <a:chOff x="2733617" y="4688594"/>
            <a:chExt cx="2049120" cy="64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FD2E60FC-CEC0-4A00-A881-A716A92D52B4}"/>
                    </a:ext>
                  </a:extLst>
                </p14:cNvPr>
                <p14:cNvContentPartPr/>
                <p14:nvPr/>
              </p14:nvContentPartPr>
              <p14:xfrm>
                <a:off x="2796257" y="4875074"/>
                <a:ext cx="77400" cy="276120"/>
              </p14:xfrm>
            </p:contentPart>
          </mc:Choice>
          <mc:Fallback xmlns=""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FD2E60FC-CEC0-4A00-A881-A716A92D52B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787257" y="4866434"/>
                  <a:ext cx="950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069DDA41-5917-477C-B927-7E92D108F9A6}"/>
                    </a:ext>
                  </a:extLst>
                </p14:cNvPr>
                <p14:cNvContentPartPr/>
                <p14:nvPr/>
              </p14:nvContentPartPr>
              <p14:xfrm>
                <a:off x="2733617" y="4756274"/>
                <a:ext cx="277920" cy="228600"/>
              </p14:xfrm>
            </p:contentPart>
          </mc:Choice>
          <mc:Fallback xmlns=""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069DDA41-5917-477C-B927-7E92D108F9A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724977" y="4747634"/>
                  <a:ext cx="295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2380F89C-E0E6-4A95-B135-80692DF303F9}"/>
                    </a:ext>
                  </a:extLst>
                </p14:cNvPr>
                <p14:cNvContentPartPr/>
                <p14:nvPr/>
              </p14:nvContentPartPr>
              <p14:xfrm>
                <a:off x="3144377" y="4796594"/>
                <a:ext cx="98280" cy="357120"/>
              </p14:xfrm>
            </p:contentPart>
          </mc:Choice>
          <mc:Fallback xmlns=""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2380F89C-E0E6-4A95-B135-80692DF303F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135737" y="4787594"/>
                  <a:ext cx="1159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1995F8DB-6273-4852-8BDA-BB61546389B5}"/>
                    </a:ext>
                  </a:extLst>
                </p14:cNvPr>
                <p14:cNvContentPartPr/>
                <p14:nvPr/>
              </p14:nvContentPartPr>
              <p14:xfrm>
                <a:off x="3385937" y="4871474"/>
                <a:ext cx="202680" cy="27612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1995F8DB-6273-4852-8BDA-BB61546389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376937" y="4862834"/>
                  <a:ext cx="220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56DA62B7-44CD-412C-B948-5DCACED3667A}"/>
                    </a:ext>
                  </a:extLst>
                </p14:cNvPr>
                <p14:cNvContentPartPr/>
                <p14:nvPr/>
              </p14:nvContentPartPr>
              <p14:xfrm>
                <a:off x="3410057" y="4877594"/>
                <a:ext cx="131400" cy="264240"/>
              </p14:xfrm>
            </p:contentPart>
          </mc:Choice>
          <mc:Fallback xmlns=""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56DA62B7-44CD-412C-B948-5DCACED3667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401417" y="4868594"/>
                  <a:ext cx="149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ABFE1B66-9F6D-48DC-97A1-6CB8948A0FC0}"/>
                    </a:ext>
                  </a:extLst>
                </p14:cNvPr>
                <p14:cNvContentPartPr/>
                <p14:nvPr/>
              </p14:nvContentPartPr>
              <p14:xfrm>
                <a:off x="3761777" y="4923314"/>
                <a:ext cx="149040" cy="277920"/>
              </p14:xfrm>
            </p:contentPart>
          </mc:Choice>
          <mc:Fallback xmlns=""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ABFE1B66-9F6D-48DC-97A1-6CB8948A0FC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52777" y="4914314"/>
                  <a:ext cx="1666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DB0659ED-4B8E-492C-B9A9-B37408F23783}"/>
                    </a:ext>
                  </a:extLst>
                </p14:cNvPr>
                <p14:cNvContentPartPr/>
                <p14:nvPr/>
              </p14:nvContentPartPr>
              <p14:xfrm>
                <a:off x="4010537" y="4891994"/>
                <a:ext cx="129240" cy="25452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DB0659ED-4B8E-492C-B9A9-B37408F2378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01537" y="4882994"/>
                  <a:ext cx="146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EB2A8B73-C775-48A6-8BE4-3B819A1A4E67}"/>
                    </a:ext>
                  </a:extLst>
                </p14:cNvPr>
                <p14:cNvContentPartPr/>
                <p14:nvPr/>
              </p14:nvContentPartPr>
              <p14:xfrm>
                <a:off x="4255697" y="5012234"/>
                <a:ext cx="34200" cy="1893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EB2A8B73-C775-48A6-8BE4-3B819A1A4E6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247057" y="5003594"/>
                  <a:ext cx="51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95843DED-F40B-4EA3-A9BB-B946AB866E94}"/>
                    </a:ext>
                  </a:extLst>
                </p14:cNvPr>
                <p14:cNvContentPartPr/>
                <p14:nvPr/>
              </p14:nvContentPartPr>
              <p14:xfrm>
                <a:off x="4339217" y="4954994"/>
                <a:ext cx="108720" cy="155160"/>
              </p14:xfrm>
            </p:contentPart>
          </mc:Choice>
          <mc:Fallback xmlns=""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95843DED-F40B-4EA3-A9BB-B946AB866E9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330217" y="4945994"/>
                  <a:ext cx="126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56808CF0-1416-421E-86BA-5D9323D5041F}"/>
                    </a:ext>
                  </a:extLst>
                </p14:cNvPr>
                <p14:cNvContentPartPr/>
                <p14:nvPr/>
              </p14:nvContentPartPr>
              <p14:xfrm>
                <a:off x="4345697" y="4954994"/>
                <a:ext cx="360" cy="360"/>
              </p14:xfrm>
            </p:contentPart>
          </mc:Choice>
          <mc:Fallback xmlns=""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56808CF0-1416-421E-86BA-5D9323D5041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337057" y="4945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72DD0B63-9EC0-4026-AFB4-A93C3E4ECDDF}"/>
                    </a:ext>
                  </a:extLst>
                </p14:cNvPr>
                <p14:cNvContentPartPr/>
                <p14:nvPr/>
              </p14:nvContentPartPr>
              <p14:xfrm>
                <a:off x="4307897" y="4864634"/>
                <a:ext cx="187200" cy="90720"/>
              </p14:xfrm>
            </p:contentPart>
          </mc:Choice>
          <mc:Fallback xmlns=""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72DD0B63-9EC0-4026-AFB4-A93C3E4ECDD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299257" y="4855634"/>
                  <a:ext cx="204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E9495386-6289-4D37-89AA-B0E500B0887F}"/>
                    </a:ext>
                  </a:extLst>
                </p14:cNvPr>
                <p14:cNvContentPartPr/>
                <p14:nvPr/>
              </p14:nvContentPartPr>
              <p14:xfrm>
                <a:off x="4672937" y="4688594"/>
                <a:ext cx="109800" cy="64440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E9495386-6289-4D37-89AA-B0E500B0887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664297" y="4679954"/>
                  <a:ext cx="127440" cy="66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Agrupar 268">
            <a:extLst>
              <a:ext uri="{FF2B5EF4-FFF2-40B4-BE49-F238E27FC236}">
                <a16:creationId xmlns:a16="http://schemas.microsoft.com/office/drawing/2014/main" id="{782CD007-0A53-4016-8344-96049FDF94D3}"/>
              </a:ext>
            </a:extLst>
          </p:cNvPr>
          <p:cNvGrpSpPr/>
          <p:nvPr/>
        </p:nvGrpSpPr>
        <p:grpSpPr>
          <a:xfrm>
            <a:off x="4999097" y="5052194"/>
            <a:ext cx="181800" cy="94320"/>
            <a:chOff x="4999097" y="5052194"/>
            <a:chExt cx="18180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3CD6C705-A59A-4F55-AAA8-24A6E9E3B0EC}"/>
                    </a:ext>
                  </a:extLst>
                </p14:cNvPr>
                <p14:cNvContentPartPr/>
                <p14:nvPr/>
              </p14:nvContentPartPr>
              <p14:xfrm>
                <a:off x="5023937" y="5142554"/>
                <a:ext cx="147600" cy="3960"/>
              </p14:xfrm>
            </p:contentPart>
          </mc:Choice>
          <mc:Fallback xmlns=""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3CD6C705-A59A-4F55-AAA8-24A6E9E3B0E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015297" y="5133914"/>
                  <a:ext cx="165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CE3BEBC6-9571-4E65-A1A7-BBFA123E225E}"/>
                    </a:ext>
                  </a:extLst>
                </p14:cNvPr>
                <p14:cNvContentPartPr/>
                <p14:nvPr/>
              </p14:nvContentPartPr>
              <p14:xfrm>
                <a:off x="4999097" y="5052194"/>
                <a:ext cx="181800" cy="8640"/>
              </p14:xfrm>
            </p:contentPart>
          </mc:Choice>
          <mc:Fallback xmlns=""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CE3BEBC6-9571-4E65-A1A7-BBFA123E225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90457" y="5043554"/>
                  <a:ext cx="19944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AEE13E64-852F-4610-9A1B-137A57B4BC5F}"/>
              </a:ext>
            </a:extLst>
          </p:cNvPr>
          <p:cNvGrpSpPr/>
          <p:nvPr/>
        </p:nvGrpSpPr>
        <p:grpSpPr>
          <a:xfrm>
            <a:off x="5410217" y="4925474"/>
            <a:ext cx="730440" cy="276120"/>
            <a:chOff x="5410217" y="4925474"/>
            <a:chExt cx="73044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89736232-816A-4F98-946C-884EB77A8B55}"/>
                    </a:ext>
                  </a:extLst>
                </p14:cNvPr>
                <p14:cNvContentPartPr/>
                <p14:nvPr/>
              </p14:nvContentPartPr>
              <p14:xfrm>
                <a:off x="5410217" y="4937714"/>
                <a:ext cx="203760" cy="263880"/>
              </p14:xfrm>
            </p:contentPart>
          </mc:Choice>
          <mc:Fallback xmlns=""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89736232-816A-4F98-946C-884EB77A8B5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401577" y="4929074"/>
                  <a:ext cx="221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B7847D19-9E3C-4BCA-ACCD-3BF207D42A4D}"/>
                    </a:ext>
                  </a:extLst>
                </p14:cNvPr>
                <p14:cNvContentPartPr/>
                <p14:nvPr/>
              </p14:nvContentPartPr>
              <p14:xfrm>
                <a:off x="5796137" y="5046434"/>
                <a:ext cx="123120" cy="15480"/>
              </p14:xfrm>
            </p:contentPart>
          </mc:Choice>
          <mc:Fallback xmlns=""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B7847D19-9E3C-4BCA-ACCD-3BF207D42A4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87137" y="5037794"/>
                  <a:ext cx="140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BAAA4A91-1BA8-4C52-ABAC-D9DA2015A005}"/>
                    </a:ext>
                  </a:extLst>
                </p14:cNvPr>
                <p14:cNvContentPartPr/>
                <p14:nvPr/>
              </p14:nvContentPartPr>
              <p14:xfrm>
                <a:off x="6015017" y="4925474"/>
                <a:ext cx="125640" cy="160200"/>
              </p14:xfrm>
            </p:contentPart>
          </mc:Choice>
          <mc:Fallback xmlns=""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BAAA4A91-1BA8-4C52-ABAC-D9DA2015A00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006017" y="4916834"/>
                  <a:ext cx="14328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Agrupar 280">
            <a:extLst>
              <a:ext uri="{FF2B5EF4-FFF2-40B4-BE49-F238E27FC236}">
                <a16:creationId xmlns:a16="http://schemas.microsoft.com/office/drawing/2014/main" id="{CE379515-B671-47D1-8AD2-674F7D615565}"/>
              </a:ext>
            </a:extLst>
          </p:cNvPr>
          <p:cNvGrpSpPr/>
          <p:nvPr/>
        </p:nvGrpSpPr>
        <p:grpSpPr>
          <a:xfrm>
            <a:off x="6352697" y="4873274"/>
            <a:ext cx="1062360" cy="393120"/>
            <a:chOff x="6352697" y="4873274"/>
            <a:chExt cx="1062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45B32F14-0B5A-4D92-B4EC-F45CE518AE19}"/>
                    </a:ext>
                  </a:extLst>
                </p14:cNvPr>
                <p14:cNvContentPartPr/>
                <p14:nvPr/>
              </p14:nvContentPartPr>
              <p14:xfrm>
                <a:off x="6352697" y="4975874"/>
                <a:ext cx="9720" cy="213840"/>
              </p14:xfrm>
            </p:contentPart>
          </mc:Choice>
          <mc:Fallback xmlns=""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45B32F14-0B5A-4D92-B4EC-F45CE518AE1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344057" y="4967234"/>
                  <a:ext cx="27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CE3E5D92-D6EA-4B6C-BD3E-A8421D27605B}"/>
                    </a:ext>
                  </a:extLst>
                </p14:cNvPr>
                <p14:cNvContentPartPr/>
                <p14:nvPr/>
              </p14:nvContentPartPr>
              <p14:xfrm>
                <a:off x="6458897" y="4907834"/>
                <a:ext cx="128880" cy="190440"/>
              </p14:xfrm>
            </p:contentPart>
          </mc:Choice>
          <mc:Fallback xmlns=""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CE3E5D92-D6EA-4B6C-BD3E-A8421D27605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449897" y="4899194"/>
                  <a:ext cx="146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23C2E1F4-5618-41BF-A736-FCE70B43680C}"/>
                    </a:ext>
                  </a:extLst>
                </p14:cNvPr>
                <p14:cNvContentPartPr/>
                <p14:nvPr/>
              </p14:nvContentPartPr>
              <p14:xfrm>
                <a:off x="6466457" y="4895234"/>
                <a:ext cx="133560" cy="10800"/>
              </p14:xfrm>
            </p:contentPart>
          </mc:Choice>
          <mc:Fallback xmlns=""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23C2E1F4-5618-41BF-A736-FCE70B43680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457817" y="4886234"/>
                  <a:ext cx="151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C972AF3A-9307-4090-A02D-462648A922B7}"/>
                    </a:ext>
                  </a:extLst>
                </p14:cNvPr>
                <p14:cNvContentPartPr/>
                <p14:nvPr/>
              </p14:nvContentPartPr>
              <p14:xfrm>
                <a:off x="6677417" y="4879754"/>
                <a:ext cx="123120" cy="250920"/>
              </p14:xfrm>
            </p:contentPart>
          </mc:Choice>
          <mc:Fallback xmlns=""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C972AF3A-9307-4090-A02D-462648A922B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668777" y="4870754"/>
                  <a:ext cx="14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11FE8D95-010B-4162-B9CA-72AE779E9FCC}"/>
                    </a:ext>
                  </a:extLst>
                </p14:cNvPr>
                <p14:cNvContentPartPr/>
                <p14:nvPr/>
              </p14:nvContentPartPr>
              <p14:xfrm>
                <a:off x="6922937" y="4873274"/>
                <a:ext cx="127080" cy="282240"/>
              </p14:xfrm>
            </p:contentPart>
          </mc:Choice>
          <mc:Fallback xmlns=""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11FE8D95-010B-4162-B9CA-72AE779E9FC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913937" y="4864634"/>
                  <a:ext cx="144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7A720F49-06A7-4270-8D60-3539EDDEB31B}"/>
                    </a:ext>
                  </a:extLst>
                </p14:cNvPr>
                <p14:cNvContentPartPr/>
                <p14:nvPr/>
              </p14:nvContentPartPr>
              <p14:xfrm>
                <a:off x="7146137" y="4886954"/>
                <a:ext cx="186840" cy="379440"/>
              </p14:xfrm>
            </p:contentPart>
          </mc:Choice>
          <mc:Fallback xmlns=""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7A720F49-06A7-4270-8D60-3539EDDEB31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137137" y="4878314"/>
                  <a:ext cx="204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CEEFC76B-5C74-490C-804D-9A81AA7DE646}"/>
                    </a:ext>
                  </a:extLst>
                </p14:cNvPr>
                <p14:cNvContentPartPr/>
                <p14:nvPr/>
              </p14:nvContentPartPr>
              <p14:xfrm>
                <a:off x="7188977" y="5099354"/>
                <a:ext cx="226080" cy="8640"/>
              </p14:xfrm>
            </p:contentPart>
          </mc:Choice>
          <mc:Fallback xmlns=""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CEEFC76B-5C74-490C-804D-9A81AA7DE64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80337" y="5090354"/>
                  <a:ext cx="24372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1A11E76-C714-42C2-B9FC-EE5B3E7CD313}"/>
                  </a:ext>
                </a:extLst>
              </p14:cNvPr>
              <p14:cNvContentPartPr/>
              <p14:nvPr/>
            </p14:nvContentPartPr>
            <p14:xfrm>
              <a:off x="7659000" y="5003280"/>
              <a:ext cx="977400" cy="3042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1A11E76-C714-42C2-B9FC-EE5B3E7CD313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649640" y="4993920"/>
                <a:ext cx="996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9D38C53-788E-4E63-A658-18706AAF381C}"/>
                  </a:ext>
                </a:extLst>
              </p14:cNvPr>
              <p14:cNvContentPartPr/>
              <p14:nvPr/>
            </p14:nvContentPartPr>
            <p14:xfrm>
              <a:off x="8742240" y="4989600"/>
              <a:ext cx="2142360" cy="5950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9D38C53-788E-4E63-A658-18706AAF381C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8732880" y="4980240"/>
                <a:ext cx="2161080" cy="6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92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512B6-583D-485D-BC9D-1B853865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de exercícios-Distribuição Binomial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B4AE0-D32C-4D9C-9D67-AC322C80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1) Sabendo que X segue Distribuição Binomial com parâmetros n= 10 e p= 0,5. Determine as seguinte Probabilidades: </a:t>
            </a:r>
          </a:p>
          <a:p>
            <a:pPr marL="0" indent="0">
              <a:buNone/>
            </a:pP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a) P</a:t>
            </a:r>
            <a:r>
              <a:rPr lang="pt-BR" sz="32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(X=3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                   c) P (2&lt;X&lt; 6) </a:t>
            </a:r>
          </a:p>
          <a:p>
            <a:pPr marL="0" indent="0">
              <a:buNone/>
            </a:pP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pl-PL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b) P(X&gt;2)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d</a:t>
            </a:r>
            <a:r>
              <a:rPr lang="pl-PL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P (X ≥ 5) </a:t>
            </a:r>
            <a:endParaRPr lang="pt-BR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A654DE6-71EE-4E2D-8B02-9D585BAECA16}"/>
                  </a:ext>
                </a:extLst>
              </p14:cNvPr>
              <p14:cNvContentPartPr/>
              <p14:nvPr/>
            </p14:nvContentPartPr>
            <p14:xfrm>
              <a:off x="1729800" y="2042280"/>
              <a:ext cx="10185840" cy="32349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A654DE6-71EE-4E2D-8B02-9D585BAECA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0440" y="2032920"/>
                <a:ext cx="10204560" cy="325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D3AB0F-FF15-4019-B736-B5BC64A63A6A}"/>
              </a:ext>
            </a:extLst>
          </p:cNvPr>
          <p:cNvGrpSpPr/>
          <p:nvPr/>
        </p:nvGrpSpPr>
        <p:grpSpPr>
          <a:xfrm>
            <a:off x="6827897" y="4702274"/>
            <a:ext cx="1299240" cy="376920"/>
            <a:chOff x="6827897" y="4702274"/>
            <a:chExt cx="129924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E63EB374-0A56-446B-A00B-BD7C34BDFE45}"/>
                    </a:ext>
                  </a:extLst>
                </p14:cNvPr>
                <p14:cNvContentPartPr/>
                <p14:nvPr/>
              </p14:nvContentPartPr>
              <p14:xfrm>
                <a:off x="6827897" y="4702274"/>
                <a:ext cx="165960" cy="2577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E63EB374-0A56-446B-A00B-BD7C34BDFE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19257" y="4693634"/>
                  <a:ext cx="183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BCE8163-56C2-4B97-9280-01C988A719ED}"/>
                    </a:ext>
                  </a:extLst>
                </p14:cNvPr>
                <p14:cNvContentPartPr/>
                <p14:nvPr/>
              </p14:nvContentPartPr>
              <p14:xfrm>
                <a:off x="7073057" y="4884794"/>
                <a:ext cx="25200" cy="19440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BCE8163-56C2-4B97-9280-01C988A719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4057" y="4876154"/>
                  <a:ext cx="42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B856194A-A655-4EFD-991C-B0EBD0F00EF6}"/>
                    </a:ext>
                  </a:extLst>
                </p14:cNvPr>
                <p14:cNvContentPartPr/>
                <p14:nvPr/>
              </p14:nvContentPartPr>
              <p14:xfrm>
                <a:off x="7234697" y="4738994"/>
                <a:ext cx="58680" cy="2890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B856194A-A655-4EFD-991C-B0EBD0F00E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26057" y="4730354"/>
                  <a:ext cx="763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2442E4E-A03B-4DBF-BD97-FF63118DB471}"/>
                    </a:ext>
                  </a:extLst>
                </p14:cNvPr>
                <p14:cNvContentPartPr/>
                <p14:nvPr/>
              </p14:nvContentPartPr>
              <p14:xfrm>
                <a:off x="7359617" y="4744034"/>
                <a:ext cx="150480" cy="2869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2442E4E-A03B-4DBF-BD97-FF63118DB4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50977" y="4735394"/>
                  <a:ext cx="1681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B0BCCE1E-7E3D-4D1E-9380-9D632E41086B}"/>
                    </a:ext>
                  </a:extLst>
                </p14:cNvPr>
                <p14:cNvContentPartPr/>
                <p14:nvPr/>
              </p14:nvContentPartPr>
              <p14:xfrm>
                <a:off x="7507937" y="4745114"/>
                <a:ext cx="179280" cy="3189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B0BCCE1E-7E3D-4D1E-9380-9D632E4108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8937" y="4736474"/>
                  <a:ext cx="1969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20A5D5E-16FE-48E6-BF43-7E5285083E89}"/>
                    </a:ext>
                  </a:extLst>
                </p14:cNvPr>
                <p14:cNvContentPartPr/>
                <p14:nvPr/>
              </p14:nvContentPartPr>
              <p14:xfrm>
                <a:off x="7575257" y="4918634"/>
                <a:ext cx="146520" cy="295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20A5D5E-16FE-48E6-BF43-7E5285083E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66257" y="4909634"/>
                  <a:ext cx="164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055DB038-38D2-44D6-AC83-E811EAFC11AE}"/>
                    </a:ext>
                  </a:extLst>
                </p14:cNvPr>
                <p14:cNvContentPartPr/>
                <p14:nvPr/>
              </p14:nvContentPartPr>
              <p14:xfrm>
                <a:off x="7806017" y="4766354"/>
                <a:ext cx="86040" cy="2631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055DB038-38D2-44D6-AC83-E811EAFC11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97017" y="4757354"/>
                  <a:ext cx="103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F7DF519B-A8DF-4F26-A781-10D3DC820EE8}"/>
                    </a:ext>
                  </a:extLst>
                </p14:cNvPr>
                <p14:cNvContentPartPr/>
                <p14:nvPr/>
              </p14:nvContentPartPr>
              <p14:xfrm>
                <a:off x="7930577" y="4717394"/>
                <a:ext cx="196560" cy="3268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F7DF519B-A8DF-4F26-A781-10D3DC820E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21577" y="4708754"/>
                  <a:ext cx="214200" cy="34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31D0C19A-53EF-43F3-B846-2695C559C4EF}"/>
                  </a:ext>
                </a:extLst>
              </p14:cNvPr>
              <p14:cNvContentPartPr/>
              <p14:nvPr/>
            </p14:nvContentPartPr>
            <p14:xfrm>
              <a:off x="8454377" y="4818914"/>
              <a:ext cx="419040" cy="2221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31D0C19A-53EF-43F3-B846-2695C559C4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45377" y="4809914"/>
                <a:ext cx="43668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27AB29B-4041-4229-91EC-A797464B6286}"/>
              </a:ext>
            </a:extLst>
          </p:cNvPr>
          <p:cNvGrpSpPr/>
          <p:nvPr/>
        </p:nvGrpSpPr>
        <p:grpSpPr>
          <a:xfrm>
            <a:off x="9175457" y="4768154"/>
            <a:ext cx="352440" cy="335160"/>
            <a:chOff x="9175457" y="4768154"/>
            <a:chExt cx="3524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34A5BA11-5AE3-4C11-9161-584094F55A41}"/>
                    </a:ext>
                  </a:extLst>
                </p14:cNvPr>
                <p14:cNvContentPartPr/>
                <p14:nvPr/>
              </p14:nvContentPartPr>
              <p14:xfrm>
                <a:off x="9175457" y="4768154"/>
                <a:ext cx="154440" cy="3013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34A5BA11-5AE3-4C11-9161-584094F55A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66817" y="4759154"/>
                  <a:ext cx="1720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C1EED20A-CFEB-496F-9ECE-B57D686F783D}"/>
                    </a:ext>
                  </a:extLst>
                </p14:cNvPr>
                <p14:cNvContentPartPr/>
                <p14:nvPr/>
              </p14:nvContentPartPr>
              <p14:xfrm>
                <a:off x="9401177" y="4795154"/>
                <a:ext cx="126720" cy="3081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C1EED20A-CFEB-496F-9ECE-B57D686F78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92177" y="4786154"/>
                  <a:ext cx="14436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E4A24C9-3C63-49A2-8449-71D9C545DCC9}"/>
              </a:ext>
            </a:extLst>
          </p:cNvPr>
          <p:cNvGrpSpPr/>
          <p:nvPr/>
        </p:nvGrpSpPr>
        <p:grpSpPr>
          <a:xfrm>
            <a:off x="9702497" y="4765994"/>
            <a:ext cx="712440" cy="432000"/>
            <a:chOff x="9702497" y="4765994"/>
            <a:chExt cx="71244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56302E62-6B6A-41FB-BE51-E28BD3DB061C}"/>
                    </a:ext>
                  </a:extLst>
                </p14:cNvPr>
                <p14:cNvContentPartPr/>
                <p14:nvPr/>
              </p14:nvContentPartPr>
              <p14:xfrm>
                <a:off x="9702497" y="4986674"/>
                <a:ext cx="36360" cy="2113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56302E62-6B6A-41FB-BE51-E28BD3DB06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93497" y="4977674"/>
                  <a:ext cx="54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7755712D-DCFB-4A92-AB58-607447160790}"/>
                    </a:ext>
                  </a:extLst>
                </p14:cNvPr>
                <p14:cNvContentPartPr/>
                <p14:nvPr/>
              </p14:nvContentPartPr>
              <p14:xfrm>
                <a:off x="9776657" y="4779314"/>
                <a:ext cx="197280" cy="3560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7755712D-DCFB-4A92-AB58-6074471607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68017" y="4770674"/>
                  <a:ext cx="2149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AF903D8D-E41E-4561-ABDA-E9C26D2E86F7}"/>
                    </a:ext>
                  </a:extLst>
                </p14:cNvPr>
                <p14:cNvContentPartPr/>
                <p14:nvPr/>
              </p14:nvContentPartPr>
              <p14:xfrm>
                <a:off x="9840737" y="4973714"/>
                <a:ext cx="169920" cy="367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AF903D8D-E41E-4561-ABDA-E9C26D2E86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31737" y="4964714"/>
                  <a:ext cx="187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BCE3EB94-3210-4934-9D14-FBBC960F436A}"/>
                    </a:ext>
                  </a:extLst>
                </p14:cNvPr>
                <p14:cNvContentPartPr/>
                <p14:nvPr/>
              </p14:nvContentPartPr>
              <p14:xfrm>
                <a:off x="10287857" y="4765994"/>
                <a:ext cx="123120" cy="2307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BCE3EB94-3210-4934-9D14-FBBC960F43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78857" y="4757354"/>
                  <a:ext cx="140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F16FC4CD-9713-4D2E-A0C0-C8C6E273C006}"/>
                    </a:ext>
                  </a:extLst>
                </p14:cNvPr>
                <p14:cNvContentPartPr/>
                <p14:nvPr/>
              </p14:nvContentPartPr>
              <p14:xfrm>
                <a:off x="10099217" y="4779674"/>
                <a:ext cx="118440" cy="1389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F16FC4CD-9713-4D2E-A0C0-C8C6E273C0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90577" y="4770674"/>
                  <a:ext cx="136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30B72291-D441-4FB4-96F5-D5A9710FB7CA}"/>
                    </a:ext>
                  </a:extLst>
                </p14:cNvPr>
                <p14:cNvContentPartPr/>
                <p14:nvPr/>
              </p14:nvContentPartPr>
              <p14:xfrm>
                <a:off x="10327457" y="4909634"/>
                <a:ext cx="87480" cy="925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30B72291-D441-4FB4-96F5-D5A9710FB7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18457" y="4900994"/>
                  <a:ext cx="10512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2FA0E93-33B7-4B9A-B0F0-480F21BDFAF8}"/>
              </a:ext>
            </a:extLst>
          </p:cNvPr>
          <p:cNvGrpSpPr/>
          <p:nvPr/>
        </p:nvGrpSpPr>
        <p:grpSpPr>
          <a:xfrm>
            <a:off x="3176417" y="3969314"/>
            <a:ext cx="1554480" cy="354600"/>
            <a:chOff x="3176417" y="3969314"/>
            <a:chExt cx="15544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E3304094-E10D-4EC4-B015-8325D6C5858E}"/>
                    </a:ext>
                  </a:extLst>
                </p14:cNvPr>
                <p14:cNvContentPartPr/>
                <p14:nvPr/>
              </p14:nvContentPartPr>
              <p14:xfrm>
                <a:off x="3176417" y="4152554"/>
                <a:ext cx="147960" cy="122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E3304094-E10D-4EC4-B015-8325D6C585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67777" y="4143554"/>
                  <a:ext cx="165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10E12CC-D3A8-4ACE-AC21-6E9B5B779484}"/>
                    </a:ext>
                  </a:extLst>
                </p14:cNvPr>
                <p14:cNvContentPartPr/>
                <p14:nvPr/>
              </p14:nvContentPartPr>
              <p14:xfrm>
                <a:off x="3185057" y="4063274"/>
                <a:ext cx="87840" cy="201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10E12CC-D3A8-4ACE-AC21-6E9B5B7794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76057" y="4054274"/>
                  <a:ext cx="105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90B31354-138D-4EA3-A2BD-CD33A2D420ED}"/>
                    </a:ext>
                  </a:extLst>
                </p14:cNvPr>
                <p14:cNvContentPartPr/>
                <p14:nvPr/>
              </p14:nvContentPartPr>
              <p14:xfrm>
                <a:off x="3435257" y="4032314"/>
                <a:ext cx="40680" cy="2221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90B31354-138D-4EA3-A2BD-CD33A2D420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26617" y="4023314"/>
                  <a:ext cx="58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673D9E8E-85AF-4D37-972D-3F92F3632D5E}"/>
                    </a:ext>
                  </a:extLst>
                </p14:cNvPr>
                <p14:cNvContentPartPr/>
                <p14:nvPr/>
              </p14:nvContentPartPr>
              <p14:xfrm>
                <a:off x="3573497" y="4120874"/>
                <a:ext cx="109800" cy="248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673D9E8E-85AF-4D37-972D-3F92F3632D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64857" y="4111874"/>
                  <a:ext cx="127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90FD6272-08E2-4738-A590-31A3D3D2257F}"/>
                    </a:ext>
                  </a:extLst>
                </p14:cNvPr>
                <p14:cNvContentPartPr/>
                <p14:nvPr/>
              </p14:nvContentPartPr>
              <p14:xfrm>
                <a:off x="3770417" y="4040954"/>
                <a:ext cx="19800" cy="2361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90FD6272-08E2-4738-A590-31A3D3D225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61777" y="4032314"/>
                  <a:ext cx="37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45CBFEAD-47C2-400B-BF04-DEA6A7F613F3}"/>
                    </a:ext>
                  </a:extLst>
                </p14:cNvPr>
                <p14:cNvContentPartPr/>
                <p14:nvPr/>
              </p14:nvContentPartPr>
              <p14:xfrm>
                <a:off x="3757457" y="4016474"/>
                <a:ext cx="115200" cy="1245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45CBFEAD-47C2-400B-BF04-DEA6A7F613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48817" y="4007474"/>
                  <a:ext cx="132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CD5B266D-3EBE-4498-ACF0-938DA5C4E80B}"/>
                    </a:ext>
                  </a:extLst>
                </p14:cNvPr>
                <p14:cNvContentPartPr/>
                <p14:nvPr/>
              </p14:nvContentPartPr>
              <p14:xfrm>
                <a:off x="3936377" y="3998834"/>
                <a:ext cx="96840" cy="2772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CD5B266D-3EBE-4498-ACF0-938DA5C4E8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7737" y="3989834"/>
                  <a:ext cx="1144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66D869D3-66DC-403B-8495-469D7C85674E}"/>
                    </a:ext>
                  </a:extLst>
                </p14:cNvPr>
                <p14:cNvContentPartPr/>
                <p14:nvPr/>
              </p14:nvContentPartPr>
              <p14:xfrm>
                <a:off x="4077137" y="4073354"/>
                <a:ext cx="147600" cy="1821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66D869D3-66DC-403B-8495-469D7C8567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8137" y="4064714"/>
                  <a:ext cx="165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D3018652-2AB6-4788-94AC-CEF82C8EF189}"/>
                    </a:ext>
                  </a:extLst>
                </p14:cNvPr>
                <p14:cNvContentPartPr/>
                <p14:nvPr/>
              </p14:nvContentPartPr>
              <p14:xfrm>
                <a:off x="4037897" y="4033754"/>
                <a:ext cx="167400" cy="2487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D3018652-2AB6-4788-94AC-CEF82C8EF1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29257" y="4025114"/>
                  <a:ext cx="1850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68C77558-C602-4F8A-81B9-97F8A24A3934}"/>
                    </a:ext>
                  </a:extLst>
                </p14:cNvPr>
                <p14:cNvContentPartPr/>
                <p14:nvPr/>
              </p14:nvContentPartPr>
              <p14:xfrm>
                <a:off x="4315817" y="4032674"/>
                <a:ext cx="116640" cy="1364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68C77558-C602-4F8A-81B9-97F8A24A39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06817" y="4024034"/>
                  <a:ext cx="134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03BFD712-7CF8-47D9-868D-2554209CBD68}"/>
                    </a:ext>
                  </a:extLst>
                </p14:cNvPr>
                <p14:cNvContentPartPr/>
                <p14:nvPr/>
              </p14:nvContentPartPr>
              <p14:xfrm>
                <a:off x="4323377" y="4174874"/>
                <a:ext cx="87840" cy="658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03BFD712-7CF8-47D9-868D-2554209CBD6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14737" y="4165874"/>
                  <a:ext cx="1054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B65B423-676F-4089-BB9C-CC0B6855AABD}"/>
                    </a:ext>
                  </a:extLst>
                </p14:cNvPr>
                <p14:cNvContentPartPr/>
                <p14:nvPr/>
              </p14:nvContentPartPr>
              <p14:xfrm>
                <a:off x="4495817" y="4038434"/>
                <a:ext cx="165960" cy="2365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B65B423-676F-4089-BB9C-CC0B6855AA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86817" y="4029794"/>
                  <a:ext cx="183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5FD77C2-A63B-4ADD-8001-EB6B13F20F74}"/>
                    </a:ext>
                  </a:extLst>
                </p14:cNvPr>
                <p14:cNvContentPartPr/>
                <p14:nvPr/>
              </p14:nvContentPartPr>
              <p14:xfrm>
                <a:off x="4688777" y="3969314"/>
                <a:ext cx="42120" cy="3546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5FD77C2-A63B-4ADD-8001-EB6B13F20F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79777" y="3960674"/>
                  <a:ext cx="59760" cy="37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93B37B54-D904-4F58-B355-AD51AE30D9F2}"/>
                  </a:ext>
                </a:extLst>
              </p14:cNvPr>
              <p14:cNvContentPartPr/>
              <p14:nvPr/>
            </p14:nvContentPartPr>
            <p14:xfrm>
              <a:off x="6981617" y="3212594"/>
              <a:ext cx="340920" cy="23364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93B37B54-D904-4F58-B355-AD51AE30D9F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72977" y="3203954"/>
                <a:ext cx="3585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29F140F9-AC79-4C24-B106-F5E91350DAA1}"/>
                  </a:ext>
                </a:extLst>
              </p14:cNvPr>
              <p14:cNvContentPartPr/>
              <p14:nvPr/>
            </p14:nvContentPartPr>
            <p14:xfrm>
              <a:off x="3209537" y="3281714"/>
              <a:ext cx="305640" cy="17964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29F140F9-AC79-4C24-B106-F5E91350DAA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00897" y="3273074"/>
                <a:ext cx="32328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84181D4-30DD-4A93-BF7C-F80C6417C922}"/>
              </a:ext>
            </a:extLst>
          </p:cNvPr>
          <p:cNvGrpSpPr/>
          <p:nvPr/>
        </p:nvGrpSpPr>
        <p:grpSpPr>
          <a:xfrm>
            <a:off x="6918977" y="4029074"/>
            <a:ext cx="151560" cy="140040"/>
            <a:chOff x="6918977" y="4029074"/>
            <a:chExt cx="15156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6F0BE7D-1932-4596-8388-CA6AECA1597D}"/>
                    </a:ext>
                  </a:extLst>
                </p14:cNvPr>
                <p14:cNvContentPartPr/>
                <p14:nvPr/>
              </p14:nvContentPartPr>
              <p14:xfrm>
                <a:off x="6918977" y="4140674"/>
                <a:ext cx="151560" cy="2844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6F0BE7D-1932-4596-8388-CA6AECA159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10337" y="4132034"/>
                  <a:ext cx="169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282EA4B-35AD-4BA8-BD6B-EBE2A6AFB054}"/>
                    </a:ext>
                  </a:extLst>
                </p14:cNvPr>
                <p14:cNvContentPartPr/>
                <p14:nvPr/>
              </p14:nvContentPartPr>
              <p14:xfrm>
                <a:off x="6925457" y="4029074"/>
                <a:ext cx="109800" cy="248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282EA4B-35AD-4BA8-BD6B-EBE2A6AFB0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16817" y="4020434"/>
                  <a:ext cx="12744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DD5856B2-1D9C-4868-9848-9423FB8EB896}"/>
                  </a:ext>
                </a:extLst>
              </p14:cNvPr>
              <p14:cNvContentPartPr/>
              <p14:nvPr/>
            </p14:nvContentPartPr>
            <p14:xfrm>
              <a:off x="7311017" y="3962834"/>
              <a:ext cx="58320" cy="20556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DD5856B2-1D9C-4868-9848-9423FB8EB8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02377" y="3954194"/>
                <a:ext cx="759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32C21D23-D98E-4630-85F8-62B2C26AA835}"/>
                  </a:ext>
                </a:extLst>
              </p14:cNvPr>
              <p14:cNvContentPartPr/>
              <p14:nvPr/>
            </p14:nvContentPartPr>
            <p14:xfrm>
              <a:off x="7465457" y="4079114"/>
              <a:ext cx="134280" cy="468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32C21D23-D98E-4630-85F8-62B2C26AA83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56817" y="4070474"/>
                <a:ext cx="15192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F246B5F-6BE2-4064-9CBA-0864FE14DCAC}"/>
              </a:ext>
            </a:extLst>
          </p:cNvPr>
          <p:cNvGrpSpPr/>
          <p:nvPr/>
        </p:nvGrpSpPr>
        <p:grpSpPr>
          <a:xfrm>
            <a:off x="7764257" y="3916754"/>
            <a:ext cx="1179720" cy="339480"/>
            <a:chOff x="7764257" y="3916754"/>
            <a:chExt cx="1179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E5DA558F-EA81-4AED-BF4A-4E25C386C05A}"/>
                    </a:ext>
                  </a:extLst>
                </p14:cNvPr>
                <p14:cNvContentPartPr/>
                <p14:nvPr/>
              </p14:nvContentPartPr>
              <p14:xfrm>
                <a:off x="7800617" y="3949514"/>
                <a:ext cx="8280" cy="24840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E5DA558F-EA81-4AED-BF4A-4E25C386C0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91977" y="3940514"/>
                  <a:ext cx="259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DD6F73CC-C54F-4DC5-BB31-098764EA9EEA}"/>
                    </a:ext>
                  </a:extLst>
                </p14:cNvPr>
                <p14:cNvContentPartPr/>
                <p14:nvPr/>
              </p14:nvContentPartPr>
              <p14:xfrm>
                <a:off x="7764257" y="3923234"/>
                <a:ext cx="149040" cy="1810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DD6F73CC-C54F-4DC5-BB31-098764EA9E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55617" y="3914234"/>
                  <a:ext cx="166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6ADA1D60-B5CF-4B1C-9D9E-4CB48E89BAE8}"/>
                    </a:ext>
                  </a:extLst>
                </p14:cNvPr>
                <p14:cNvContentPartPr/>
                <p14:nvPr/>
              </p14:nvContentPartPr>
              <p14:xfrm>
                <a:off x="8018777" y="3931874"/>
                <a:ext cx="49680" cy="2548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6ADA1D60-B5CF-4B1C-9D9E-4CB48E89BA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10137" y="3922874"/>
                  <a:ext cx="67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F0D5B091-00F9-471A-A592-E97A56E4C549}"/>
                    </a:ext>
                  </a:extLst>
                </p14:cNvPr>
                <p14:cNvContentPartPr/>
                <p14:nvPr/>
              </p14:nvContentPartPr>
              <p14:xfrm>
                <a:off x="8160617" y="3950594"/>
                <a:ext cx="92880" cy="2498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F0D5B091-00F9-471A-A592-E97A56E4C5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51977" y="3941954"/>
                  <a:ext cx="110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64833217-A3F4-4949-BE18-2061480AAAD5}"/>
                    </a:ext>
                  </a:extLst>
                </p14:cNvPr>
                <p14:cNvContentPartPr/>
                <p14:nvPr/>
              </p14:nvContentPartPr>
              <p14:xfrm>
                <a:off x="8093297" y="3949514"/>
                <a:ext cx="182520" cy="2214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64833217-A3F4-4949-BE18-2061480AAA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84657" y="3940514"/>
                  <a:ext cx="200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79297075-3DCB-4344-992C-9A7C12F3F9DE}"/>
                    </a:ext>
                  </a:extLst>
                </p14:cNvPr>
                <p14:cNvContentPartPr/>
                <p14:nvPr/>
              </p14:nvContentPartPr>
              <p14:xfrm>
                <a:off x="8374817" y="4024394"/>
                <a:ext cx="173880" cy="19152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79297075-3DCB-4344-992C-9A7C12F3F9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65817" y="4015754"/>
                  <a:ext cx="191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68C76DA1-B86F-4B12-8AD9-8458486937E7}"/>
                    </a:ext>
                  </a:extLst>
                </p14:cNvPr>
                <p14:cNvContentPartPr/>
                <p14:nvPr/>
              </p14:nvContentPartPr>
              <p14:xfrm>
                <a:off x="8673257" y="4012874"/>
                <a:ext cx="131040" cy="2224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68C76DA1-B86F-4B12-8AD9-8458486937E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64617" y="4003874"/>
                  <a:ext cx="148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2F59A8F-1FE1-4CC5-BD28-B53B0DC5C8C1}"/>
                    </a:ext>
                  </a:extLst>
                </p14:cNvPr>
                <p14:cNvContentPartPr/>
                <p14:nvPr/>
              </p14:nvContentPartPr>
              <p14:xfrm>
                <a:off x="8690177" y="4003514"/>
                <a:ext cx="114840" cy="97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2F59A8F-1FE1-4CC5-BD28-B53B0DC5C8C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81537" y="3994514"/>
                  <a:ext cx="132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61FF5A75-0A0F-4711-9502-B48AA8412736}"/>
                    </a:ext>
                  </a:extLst>
                </p14:cNvPr>
                <p14:cNvContentPartPr/>
                <p14:nvPr/>
              </p14:nvContentPartPr>
              <p14:xfrm>
                <a:off x="8863697" y="3916754"/>
                <a:ext cx="80280" cy="3394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61FF5A75-0A0F-4711-9502-B48AA84127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55057" y="3907754"/>
                  <a:ext cx="97920" cy="35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905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2D413CB5-AA1B-4762-94BF-5029CA4C7127}"/>
              </a:ext>
            </a:extLst>
          </p:cNvPr>
          <p:cNvGrpSpPr/>
          <p:nvPr/>
        </p:nvGrpSpPr>
        <p:grpSpPr>
          <a:xfrm>
            <a:off x="891857" y="320714"/>
            <a:ext cx="523800" cy="482400"/>
            <a:chOff x="891857" y="320714"/>
            <a:chExt cx="52380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2A3B40DA-F24C-4E70-8009-D06DE6C6BCC2}"/>
                    </a:ext>
                  </a:extLst>
                </p14:cNvPr>
                <p14:cNvContentPartPr/>
                <p14:nvPr/>
              </p14:nvContentPartPr>
              <p14:xfrm>
                <a:off x="891857" y="457514"/>
                <a:ext cx="222120" cy="16128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2A3B40DA-F24C-4E70-8009-D06DE6C6BC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3217" y="448514"/>
                  <a:ext cx="239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8A81C414-7BC1-44F8-B6BB-5E2816101722}"/>
                    </a:ext>
                  </a:extLst>
                </p14:cNvPr>
                <p14:cNvContentPartPr/>
                <p14:nvPr/>
              </p14:nvContentPartPr>
              <p14:xfrm>
                <a:off x="1250777" y="320714"/>
                <a:ext cx="164880" cy="48240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8A81C414-7BC1-44F8-B6BB-5E28161017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1777" y="311714"/>
                  <a:ext cx="182520" cy="50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8B2F6F8F-04B1-462A-BFEA-837E733B670F}"/>
                  </a:ext>
                </a:extLst>
              </p14:cNvPr>
              <p14:cNvContentPartPr/>
              <p14:nvPr/>
            </p14:nvContentPartPr>
            <p14:xfrm>
              <a:off x="3507257" y="425834"/>
              <a:ext cx="218880" cy="3268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8B2F6F8F-04B1-462A-BFEA-837E733B67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8617" y="416834"/>
                <a:ext cx="2365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A7024FD-5AC2-4A8E-938F-A445997E3879}"/>
                  </a:ext>
                </a:extLst>
              </p14:cNvPr>
              <p14:cNvContentPartPr/>
              <p14:nvPr/>
            </p14:nvContentPartPr>
            <p14:xfrm>
              <a:off x="3969137" y="422954"/>
              <a:ext cx="196920" cy="2912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A7024FD-5AC2-4A8E-938F-A445997E38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0137" y="413954"/>
                <a:ext cx="21456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8FA0F49-87D7-4FA3-97CC-D9B85970DD83}"/>
              </a:ext>
            </a:extLst>
          </p:cNvPr>
          <p:cNvGrpSpPr/>
          <p:nvPr/>
        </p:nvGrpSpPr>
        <p:grpSpPr>
          <a:xfrm>
            <a:off x="1734617" y="349514"/>
            <a:ext cx="1566720" cy="397080"/>
            <a:chOff x="1734617" y="349514"/>
            <a:chExt cx="156672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B68C05BA-8B53-45AD-AC1A-BEE89A7A91DA}"/>
                    </a:ext>
                  </a:extLst>
                </p14:cNvPr>
                <p14:cNvContentPartPr/>
                <p14:nvPr/>
              </p14:nvContentPartPr>
              <p14:xfrm>
                <a:off x="1781417" y="406394"/>
                <a:ext cx="100800" cy="33408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B68C05BA-8B53-45AD-AC1A-BEE89A7A91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72777" y="397394"/>
                  <a:ext cx="1184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5799F81D-9580-4977-B0CB-AC50547C9A3F}"/>
                    </a:ext>
                  </a:extLst>
                </p14:cNvPr>
                <p14:cNvContentPartPr/>
                <p14:nvPr/>
              </p14:nvContentPartPr>
              <p14:xfrm>
                <a:off x="1734617" y="349514"/>
                <a:ext cx="234360" cy="2199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5799F81D-9580-4977-B0CB-AC50547C9A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5617" y="340874"/>
                  <a:ext cx="252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F61EC570-2FBD-4793-92C1-8C7403CB7F49}"/>
                    </a:ext>
                  </a:extLst>
                </p14:cNvPr>
                <p14:cNvContentPartPr/>
                <p14:nvPr/>
              </p14:nvContentPartPr>
              <p14:xfrm>
                <a:off x="2105417" y="370034"/>
                <a:ext cx="139320" cy="32544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F61EC570-2FBD-4793-92C1-8C7403CB7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96417" y="361034"/>
                  <a:ext cx="1569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BDF56A1A-1300-49D7-8918-33ED2762B888}"/>
                    </a:ext>
                  </a:extLst>
                </p14:cNvPr>
                <p14:cNvContentPartPr/>
                <p14:nvPr/>
              </p14:nvContentPartPr>
              <p14:xfrm>
                <a:off x="3127097" y="433754"/>
                <a:ext cx="158760" cy="2746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BDF56A1A-1300-49D7-8918-33ED2762B8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18097" y="424754"/>
                  <a:ext cx="1764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D6081B1-B1BB-49EB-B54B-0D55024ED176}"/>
                    </a:ext>
                  </a:extLst>
                </p14:cNvPr>
                <p14:cNvContentPartPr/>
                <p14:nvPr/>
              </p14:nvContentPartPr>
              <p14:xfrm>
                <a:off x="3119537" y="394514"/>
                <a:ext cx="181800" cy="3124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D6081B1-B1BB-49EB-B54B-0D55024ED1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10897" y="385874"/>
                  <a:ext cx="1994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B56E436-02BB-4707-A073-1AA5C53C4906}"/>
                    </a:ext>
                  </a:extLst>
                </p14:cNvPr>
                <p14:cNvContentPartPr/>
                <p14:nvPr/>
              </p14:nvContentPartPr>
              <p14:xfrm>
                <a:off x="2769977" y="471914"/>
                <a:ext cx="213480" cy="2746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B56E436-02BB-4707-A073-1AA5C53C49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1337" y="462914"/>
                  <a:ext cx="2311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0AF5BF83-9D23-4459-B857-E26C07BB1A9E}"/>
                    </a:ext>
                  </a:extLst>
                </p14:cNvPr>
                <p14:cNvContentPartPr/>
                <p14:nvPr/>
              </p14:nvContentPartPr>
              <p14:xfrm>
                <a:off x="2419337" y="413594"/>
                <a:ext cx="209160" cy="3135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0AF5BF83-9D23-4459-B857-E26C07BB1A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0337" y="404954"/>
                  <a:ext cx="22680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E1FB53ED-45F3-4C90-B901-AF831D69602C}"/>
                  </a:ext>
                </a:extLst>
              </p14:cNvPr>
              <p14:cNvContentPartPr/>
              <p14:nvPr/>
            </p14:nvContentPartPr>
            <p14:xfrm>
              <a:off x="4337777" y="291194"/>
              <a:ext cx="142560" cy="44928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E1FB53ED-45F3-4C90-B901-AF831D6960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29137" y="282554"/>
                <a:ext cx="160200" cy="46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19ED103-C868-4372-B213-2E68801966BF}"/>
              </a:ext>
            </a:extLst>
          </p:cNvPr>
          <p:cNvGrpSpPr/>
          <p:nvPr/>
        </p:nvGrpSpPr>
        <p:grpSpPr>
          <a:xfrm>
            <a:off x="4810457" y="502514"/>
            <a:ext cx="206280" cy="137520"/>
            <a:chOff x="4810457" y="502514"/>
            <a:chExt cx="20628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CDF01EAA-AF22-4AE8-99E2-2E7DBA4BEA59}"/>
                    </a:ext>
                  </a:extLst>
                </p14:cNvPr>
                <p14:cNvContentPartPr/>
                <p14:nvPr/>
              </p14:nvContentPartPr>
              <p14:xfrm>
                <a:off x="4810457" y="561194"/>
                <a:ext cx="206280" cy="788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CDF01EAA-AF22-4AE8-99E2-2E7DBA4BEA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01817" y="552194"/>
                  <a:ext cx="223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1C43668-E6CE-4853-85C7-03C9AE2F4C88}"/>
                    </a:ext>
                  </a:extLst>
                </p14:cNvPr>
                <p14:cNvContentPartPr/>
                <p14:nvPr/>
              </p14:nvContentPartPr>
              <p14:xfrm>
                <a:off x="4838897" y="502514"/>
                <a:ext cx="167400" cy="248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1C43668-E6CE-4853-85C7-03C9AE2F4C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9897" y="493514"/>
                  <a:ext cx="1850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CCF958E-449F-490A-827B-C026ACB34810}"/>
              </a:ext>
            </a:extLst>
          </p:cNvPr>
          <p:cNvGrpSpPr/>
          <p:nvPr/>
        </p:nvGrpSpPr>
        <p:grpSpPr>
          <a:xfrm>
            <a:off x="8893577" y="319274"/>
            <a:ext cx="486000" cy="498960"/>
            <a:chOff x="8893577" y="319274"/>
            <a:chExt cx="48600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B60BBD1D-BD52-4E95-A10A-76ACF9E9CA58}"/>
                    </a:ext>
                  </a:extLst>
                </p14:cNvPr>
                <p14:cNvContentPartPr/>
                <p14:nvPr/>
              </p14:nvContentPartPr>
              <p14:xfrm>
                <a:off x="8893577" y="441314"/>
                <a:ext cx="251640" cy="3279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B60BBD1D-BD52-4E95-A10A-76ACF9E9CA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84937" y="432674"/>
                  <a:ext cx="2692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16292FD0-38A7-46F4-8CAA-DA0B6805806B}"/>
                    </a:ext>
                  </a:extLst>
                </p14:cNvPr>
                <p14:cNvContentPartPr/>
                <p14:nvPr/>
              </p14:nvContentPartPr>
              <p14:xfrm>
                <a:off x="9294257" y="319274"/>
                <a:ext cx="85320" cy="4989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16292FD0-38A7-46F4-8CAA-DA0B680580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5257" y="310634"/>
                  <a:ext cx="102960" cy="51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E8E76D2D-9BEC-4C36-A85C-1C6FA3B54F7E}"/>
              </a:ext>
            </a:extLst>
          </p:cNvPr>
          <p:cNvGrpSpPr/>
          <p:nvPr/>
        </p:nvGrpSpPr>
        <p:grpSpPr>
          <a:xfrm>
            <a:off x="5321297" y="314594"/>
            <a:ext cx="3457080" cy="537840"/>
            <a:chOff x="5321297" y="314594"/>
            <a:chExt cx="345708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6C0AAB4A-9928-42E0-A00B-BC28DD0F08B7}"/>
                    </a:ext>
                  </a:extLst>
                </p14:cNvPr>
                <p14:cNvContentPartPr/>
                <p14:nvPr/>
              </p14:nvContentPartPr>
              <p14:xfrm>
                <a:off x="5403737" y="445994"/>
                <a:ext cx="57600" cy="4064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6C0AAB4A-9928-42E0-A00B-BC28DD0F08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4737" y="437354"/>
                  <a:ext cx="752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2287976-D44B-417D-BFC7-ABD002ACA52C}"/>
                    </a:ext>
                  </a:extLst>
                </p14:cNvPr>
                <p14:cNvContentPartPr/>
                <p14:nvPr/>
              </p14:nvContentPartPr>
              <p14:xfrm>
                <a:off x="5321297" y="429434"/>
                <a:ext cx="228960" cy="2257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2287976-D44B-417D-BFC7-ABD002ACA5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12657" y="420434"/>
                  <a:ext cx="246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5BAAFE6-68F6-4BDE-9B10-ABF3B8F6CB0A}"/>
                    </a:ext>
                  </a:extLst>
                </p14:cNvPr>
                <p14:cNvContentPartPr/>
                <p14:nvPr/>
              </p14:nvContentPartPr>
              <p14:xfrm>
                <a:off x="5732777" y="379034"/>
                <a:ext cx="108360" cy="3258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5BAAFE6-68F6-4BDE-9B10-ABF3B8F6CB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23777" y="370394"/>
                  <a:ext cx="1260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7A41C47E-C10D-428C-AE45-A31A3603357E}"/>
                    </a:ext>
                  </a:extLst>
                </p14:cNvPr>
                <p14:cNvContentPartPr/>
                <p14:nvPr/>
              </p14:nvContentPartPr>
              <p14:xfrm>
                <a:off x="5997017" y="416834"/>
                <a:ext cx="171720" cy="2865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7A41C47E-C10D-428C-AE45-A31A360335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88017" y="407834"/>
                  <a:ext cx="1893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7B1183B8-4D26-406C-A3D9-897388BA8BFE}"/>
                    </a:ext>
                  </a:extLst>
                </p14:cNvPr>
                <p14:cNvContentPartPr/>
                <p14:nvPr/>
              </p14:nvContentPartPr>
              <p14:xfrm>
                <a:off x="5981177" y="379394"/>
                <a:ext cx="211680" cy="3463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7B1183B8-4D26-406C-A3D9-897388BA8B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72537" y="370394"/>
                  <a:ext cx="2293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62FDEDE8-E03D-4B34-99C5-BE25D5A18DBA}"/>
                    </a:ext>
                  </a:extLst>
                </p14:cNvPr>
                <p14:cNvContentPartPr/>
                <p14:nvPr/>
              </p14:nvContentPartPr>
              <p14:xfrm>
                <a:off x="6374657" y="439154"/>
                <a:ext cx="248400" cy="2361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62FDEDE8-E03D-4B34-99C5-BE25D5A18D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66017" y="430154"/>
                  <a:ext cx="266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F9F15D04-B247-4554-A786-8180E2BD6C04}"/>
                    </a:ext>
                  </a:extLst>
                </p14:cNvPr>
                <p14:cNvContentPartPr/>
                <p14:nvPr/>
              </p14:nvContentPartPr>
              <p14:xfrm>
                <a:off x="6798737" y="428354"/>
                <a:ext cx="163800" cy="2656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F9F15D04-B247-4554-A786-8180E2BD6C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89737" y="419354"/>
                  <a:ext cx="181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F583DF08-1340-47CB-9B49-3368CD0698D8}"/>
                    </a:ext>
                  </a:extLst>
                </p14:cNvPr>
                <p14:cNvContentPartPr/>
                <p14:nvPr/>
              </p14:nvContentPartPr>
              <p14:xfrm>
                <a:off x="7111577" y="314594"/>
                <a:ext cx="112680" cy="5083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F583DF08-1340-47CB-9B49-3368CD0698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02577" y="305954"/>
                  <a:ext cx="13032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17EFD59-2F6D-41DF-906C-B66CF00EB1B3}"/>
                    </a:ext>
                  </a:extLst>
                </p14:cNvPr>
                <p14:cNvContentPartPr/>
                <p14:nvPr/>
              </p14:nvContentPartPr>
              <p14:xfrm>
                <a:off x="7404257" y="558674"/>
                <a:ext cx="132120" cy="273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17EFD59-2F6D-41DF-906C-B66CF00EB1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95617" y="550034"/>
                  <a:ext cx="149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19600B1-EA17-4FC0-A8F6-0F2D0EFE85E2}"/>
                    </a:ext>
                  </a:extLst>
                </p14:cNvPr>
                <p14:cNvContentPartPr/>
                <p14:nvPr/>
              </p14:nvContentPartPr>
              <p14:xfrm>
                <a:off x="7759217" y="427274"/>
                <a:ext cx="45720" cy="3542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19600B1-EA17-4FC0-A8F6-0F2D0EFE85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50217" y="418634"/>
                  <a:ext cx="633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1D41A62C-C769-4F13-A238-F3047A80A6D0}"/>
                    </a:ext>
                  </a:extLst>
                </p14:cNvPr>
                <p14:cNvContentPartPr/>
                <p14:nvPr/>
              </p14:nvContentPartPr>
              <p14:xfrm>
                <a:off x="7695137" y="394514"/>
                <a:ext cx="228240" cy="2023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1D41A62C-C769-4F13-A238-F3047A80A6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86137" y="385874"/>
                  <a:ext cx="245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6DAB7E84-6BF6-4F94-AD8F-D5CCB841741C}"/>
                    </a:ext>
                  </a:extLst>
                </p14:cNvPr>
                <p14:cNvContentPartPr/>
                <p14:nvPr/>
              </p14:nvContentPartPr>
              <p14:xfrm>
                <a:off x="8074577" y="362834"/>
                <a:ext cx="138600" cy="34632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6DAB7E84-6BF6-4F94-AD8F-D5CCB84174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65937" y="354194"/>
                  <a:ext cx="156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00E132B5-2A9A-420E-AE31-55E5A5158AA8}"/>
                    </a:ext>
                  </a:extLst>
                </p14:cNvPr>
                <p14:cNvContentPartPr/>
                <p14:nvPr/>
              </p14:nvContentPartPr>
              <p14:xfrm>
                <a:off x="8306777" y="454274"/>
                <a:ext cx="151560" cy="2451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00E132B5-2A9A-420E-AE31-55E5A5158A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98137" y="445634"/>
                  <a:ext cx="1692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EED986CA-7038-44A6-B8BE-CC085D875170}"/>
                    </a:ext>
                  </a:extLst>
                </p14:cNvPr>
                <p14:cNvContentPartPr/>
                <p14:nvPr/>
              </p14:nvContentPartPr>
              <p14:xfrm>
                <a:off x="8326577" y="413234"/>
                <a:ext cx="126720" cy="29484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EED986CA-7038-44A6-B8BE-CC085D8751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17577" y="404594"/>
                  <a:ext cx="144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DF77AD7F-C826-4BE1-9976-DADDC26D4C8E}"/>
                    </a:ext>
                  </a:extLst>
                </p14:cNvPr>
                <p14:cNvContentPartPr/>
                <p14:nvPr/>
              </p14:nvContentPartPr>
              <p14:xfrm>
                <a:off x="8585777" y="450314"/>
                <a:ext cx="192600" cy="1674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DF77AD7F-C826-4BE1-9976-DADDC26D4C8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6777" y="441674"/>
                  <a:ext cx="210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9B09AE28-D16E-4C57-A20E-B799E5780CEA}"/>
                    </a:ext>
                  </a:extLst>
                </p14:cNvPr>
                <p14:cNvContentPartPr/>
                <p14:nvPr/>
              </p14:nvContentPartPr>
              <p14:xfrm>
                <a:off x="6373937" y="711314"/>
                <a:ext cx="153000" cy="907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9B09AE28-D16E-4C57-A20E-B799E5780C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64937" y="702314"/>
                  <a:ext cx="170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163E8E1-5652-4C90-B313-A4EA9B5EEBD6}"/>
                    </a:ext>
                  </a:extLst>
                </p14:cNvPr>
                <p14:cNvContentPartPr/>
                <p14:nvPr/>
              </p14:nvContentPartPr>
              <p14:xfrm>
                <a:off x="6415697" y="714914"/>
                <a:ext cx="360" cy="39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163E8E1-5652-4C90-B313-A4EA9B5EEB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06697" y="705914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5049D6D9-9D0E-448C-A56F-586A82B963C0}"/>
                    </a:ext>
                  </a:extLst>
                </p14:cNvPr>
                <p14:cNvContentPartPr/>
                <p14:nvPr/>
              </p14:nvContentPartPr>
              <p14:xfrm>
                <a:off x="6415697" y="703034"/>
                <a:ext cx="177840" cy="1202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5049D6D9-9D0E-448C-A56F-586A82B963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06697" y="694394"/>
                  <a:ext cx="195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C2B8FA8A-E025-4192-97FA-EBC9A4AF018F}"/>
                    </a:ext>
                  </a:extLst>
                </p14:cNvPr>
                <p14:cNvContentPartPr/>
                <p14:nvPr/>
              </p14:nvContentPartPr>
              <p14:xfrm>
                <a:off x="8592617" y="698354"/>
                <a:ext cx="123120" cy="871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C2B8FA8A-E025-4192-97FA-EBC9A4AF01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83617" y="689714"/>
                  <a:ext cx="14076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339D26FC-FB9D-428E-95B2-A2F30990F07B}"/>
              </a:ext>
            </a:extLst>
          </p:cNvPr>
          <p:cNvGrpSpPr/>
          <p:nvPr/>
        </p:nvGrpSpPr>
        <p:grpSpPr>
          <a:xfrm>
            <a:off x="4833497" y="1194794"/>
            <a:ext cx="7417800" cy="1625040"/>
            <a:chOff x="4833497" y="1194794"/>
            <a:chExt cx="7417800" cy="16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13DE0863-66D5-4CA8-9524-C0AA338749ED}"/>
                    </a:ext>
                  </a:extLst>
                </p14:cNvPr>
                <p14:cNvContentPartPr/>
                <p14:nvPr/>
              </p14:nvContentPartPr>
              <p14:xfrm>
                <a:off x="4833497" y="1623914"/>
                <a:ext cx="214200" cy="3672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13DE0863-66D5-4CA8-9524-C0AA338749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24857" y="1615274"/>
                  <a:ext cx="231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EA4A1888-CDE8-44BD-A401-9B6A9EA59437}"/>
                    </a:ext>
                  </a:extLst>
                </p14:cNvPr>
                <p14:cNvContentPartPr/>
                <p14:nvPr/>
              </p14:nvContentPartPr>
              <p14:xfrm>
                <a:off x="4871297" y="1529234"/>
                <a:ext cx="167400" cy="284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EA4A1888-CDE8-44BD-A401-9B6A9EA594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62657" y="1520234"/>
                  <a:ext cx="185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F5EB504A-1996-4C6F-A2F5-CB0372CEC43F}"/>
                    </a:ext>
                  </a:extLst>
                </p14:cNvPr>
                <p14:cNvContentPartPr/>
                <p14:nvPr/>
              </p14:nvContentPartPr>
              <p14:xfrm>
                <a:off x="5365577" y="1480994"/>
                <a:ext cx="39600" cy="3535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F5EB504A-1996-4C6F-A2F5-CB0372CEC4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56937" y="1471994"/>
                  <a:ext cx="572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71BCFDD5-9CBC-4FC4-94FD-DC0A763AE7FF}"/>
                    </a:ext>
                  </a:extLst>
                </p14:cNvPr>
                <p14:cNvContentPartPr/>
                <p14:nvPr/>
              </p14:nvContentPartPr>
              <p14:xfrm>
                <a:off x="5249657" y="1473794"/>
                <a:ext cx="261000" cy="2365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71BCFDD5-9CBC-4FC4-94FD-DC0A763AE7F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40657" y="1465154"/>
                  <a:ext cx="278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0C348E8-F7A2-4AB3-B542-8466224EDA2E}"/>
                    </a:ext>
                  </a:extLst>
                </p14:cNvPr>
                <p14:cNvContentPartPr/>
                <p14:nvPr/>
              </p14:nvContentPartPr>
              <p14:xfrm>
                <a:off x="5673737" y="1458674"/>
                <a:ext cx="119880" cy="3438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0C348E8-F7A2-4AB3-B542-8466224EDA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64737" y="1449674"/>
                  <a:ext cx="1375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C96FB2D2-7C51-4E7C-AADA-99343C5EF21C}"/>
                    </a:ext>
                  </a:extLst>
                </p14:cNvPr>
                <p14:cNvContentPartPr/>
                <p14:nvPr/>
              </p14:nvContentPartPr>
              <p14:xfrm>
                <a:off x="5858777" y="1512674"/>
                <a:ext cx="151560" cy="2491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C96FB2D2-7C51-4E7C-AADA-99343C5EF21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49777" y="1503674"/>
                  <a:ext cx="169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445FCB4-B14A-4B21-A038-65E61CD3B145}"/>
                    </a:ext>
                  </a:extLst>
                </p14:cNvPr>
                <p14:cNvContentPartPr/>
                <p14:nvPr/>
              </p14:nvContentPartPr>
              <p14:xfrm>
                <a:off x="5870297" y="1498634"/>
                <a:ext cx="125280" cy="31140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445FCB4-B14A-4B21-A038-65E61CD3B1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61657" y="1489634"/>
                  <a:ext cx="1429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28DC1128-E760-46A0-B7A2-CDF215FAD2AA}"/>
                    </a:ext>
                  </a:extLst>
                </p14:cNvPr>
                <p14:cNvContentPartPr/>
                <p14:nvPr/>
              </p14:nvContentPartPr>
              <p14:xfrm>
                <a:off x="6156137" y="1700234"/>
                <a:ext cx="96840" cy="169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28DC1128-E760-46A0-B7A2-CDF215FAD2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47137" y="1691594"/>
                  <a:ext cx="114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952C3E80-B28E-445A-A247-44D85AE2D3D1}"/>
                    </a:ext>
                  </a:extLst>
                </p14:cNvPr>
                <p14:cNvContentPartPr/>
                <p14:nvPr/>
              </p14:nvContentPartPr>
              <p14:xfrm>
                <a:off x="6169097" y="1601954"/>
                <a:ext cx="115200" cy="2160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952C3E80-B28E-445A-A247-44D85AE2D3D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60457" y="1592954"/>
                  <a:ext cx="132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5DEF5FA-FED2-4D64-8764-D9B78E647B3D}"/>
                    </a:ext>
                  </a:extLst>
                </p14:cNvPr>
                <p14:cNvContentPartPr/>
                <p14:nvPr/>
              </p14:nvContentPartPr>
              <p14:xfrm>
                <a:off x="6328217" y="1549034"/>
                <a:ext cx="159120" cy="1656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5DEF5FA-FED2-4D64-8764-D9B78E647B3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19577" y="1540394"/>
                  <a:ext cx="176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64B442F3-791D-4DDA-A361-6D1505882E0D}"/>
                    </a:ext>
                  </a:extLst>
                </p14:cNvPr>
                <p14:cNvContentPartPr/>
                <p14:nvPr/>
              </p14:nvContentPartPr>
              <p14:xfrm>
                <a:off x="6608657" y="1407194"/>
                <a:ext cx="91800" cy="36864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64B442F3-791D-4DDA-A361-6D1505882E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00017" y="1398194"/>
                  <a:ext cx="1094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E4ACA45-0C44-42D6-AFB7-4BA3B1E50BB2}"/>
                    </a:ext>
                  </a:extLst>
                </p14:cNvPr>
                <p14:cNvContentPartPr/>
                <p14:nvPr/>
              </p14:nvContentPartPr>
              <p14:xfrm>
                <a:off x="6830417" y="1499714"/>
                <a:ext cx="12240" cy="2350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E4ACA45-0C44-42D6-AFB7-4BA3B1E50B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21417" y="1491074"/>
                  <a:ext cx="29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0D324758-0264-405F-8230-DD4262EA8B1E}"/>
                    </a:ext>
                  </a:extLst>
                </p14:cNvPr>
                <p14:cNvContentPartPr/>
                <p14:nvPr/>
              </p14:nvContentPartPr>
              <p14:xfrm>
                <a:off x="6755897" y="1612394"/>
                <a:ext cx="147600" cy="75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0D324758-0264-405F-8230-DD4262EA8B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47257" y="1603394"/>
                  <a:ext cx="165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AD56BAE6-3A27-4F6F-B41B-D978C17B2213}"/>
                    </a:ext>
                  </a:extLst>
                </p14:cNvPr>
                <p14:cNvContentPartPr/>
                <p14:nvPr/>
              </p14:nvContentPartPr>
              <p14:xfrm>
                <a:off x="7005017" y="1532474"/>
                <a:ext cx="59040" cy="2703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AD56BAE6-3A27-4F6F-B41B-D978C17B221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96377" y="1523834"/>
                  <a:ext cx="76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6E8081E9-5879-4CF5-8275-AEA7198B811E}"/>
                    </a:ext>
                  </a:extLst>
                </p14:cNvPr>
                <p14:cNvContentPartPr/>
                <p14:nvPr/>
              </p14:nvContentPartPr>
              <p14:xfrm>
                <a:off x="6987017" y="1453994"/>
                <a:ext cx="167400" cy="28008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6E8081E9-5879-4CF5-8275-AEA7198B81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78017" y="1444994"/>
                  <a:ext cx="185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70427CDD-00F4-4EF3-9250-EA1015CA64C9}"/>
                    </a:ext>
                  </a:extLst>
                </p14:cNvPr>
                <p14:cNvContentPartPr/>
                <p14:nvPr/>
              </p14:nvContentPartPr>
              <p14:xfrm>
                <a:off x="7216337" y="1478474"/>
                <a:ext cx="82440" cy="2854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70427CDD-00F4-4EF3-9250-EA1015CA64C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07697" y="1469834"/>
                  <a:ext cx="100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82EC86D0-4C5A-4F14-B63A-9A0AA0CF971C}"/>
                    </a:ext>
                  </a:extLst>
                </p14:cNvPr>
                <p14:cNvContentPartPr/>
                <p14:nvPr/>
              </p14:nvContentPartPr>
              <p14:xfrm>
                <a:off x="7370417" y="1489274"/>
                <a:ext cx="134640" cy="2750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82EC86D0-4C5A-4F14-B63A-9A0AA0CF971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61417" y="1480274"/>
                  <a:ext cx="152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C9FDF076-7F22-4162-BD68-B2D809AA84CD}"/>
                    </a:ext>
                  </a:extLst>
                </p14:cNvPr>
                <p14:cNvContentPartPr/>
                <p14:nvPr/>
              </p14:nvContentPartPr>
              <p14:xfrm>
                <a:off x="7638977" y="1674674"/>
                <a:ext cx="98280" cy="1224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C9FDF076-7F22-4162-BD68-B2D809AA84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30337" y="1665674"/>
                  <a:ext cx="115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079EE85-F5F7-4B9A-9B7E-F9A80248C8DE}"/>
                    </a:ext>
                  </a:extLst>
                </p14:cNvPr>
                <p14:cNvContentPartPr/>
                <p14:nvPr/>
              </p14:nvContentPartPr>
              <p14:xfrm>
                <a:off x="7624577" y="1584314"/>
                <a:ext cx="96840" cy="2484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079EE85-F5F7-4B9A-9B7E-F9A80248C8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15937" y="1575314"/>
                  <a:ext cx="114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2B9FA02B-9B0D-4798-B879-549FB3F79A99}"/>
                    </a:ext>
                  </a:extLst>
                </p14:cNvPr>
                <p14:cNvContentPartPr/>
                <p14:nvPr/>
              </p14:nvContentPartPr>
              <p14:xfrm>
                <a:off x="7852457" y="1501514"/>
                <a:ext cx="219960" cy="2343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2B9FA02B-9B0D-4798-B879-549FB3F79A9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43817" y="1492874"/>
                  <a:ext cx="237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311FEE66-BE8E-4A10-BD87-4FEE907A5A13}"/>
                    </a:ext>
                  </a:extLst>
                </p14:cNvPr>
                <p14:cNvContentPartPr/>
                <p14:nvPr/>
              </p14:nvContentPartPr>
              <p14:xfrm>
                <a:off x="8083937" y="1405754"/>
                <a:ext cx="50040" cy="3780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311FEE66-BE8E-4A10-BD87-4FEE907A5A1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74937" y="1397114"/>
                  <a:ext cx="676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12D1DEA3-23C6-4F20-B79D-665FCA0FE3ED}"/>
                    </a:ext>
                  </a:extLst>
                </p14:cNvPr>
                <p14:cNvContentPartPr/>
                <p14:nvPr/>
              </p14:nvContentPartPr>
              <p14:xfrm>
                <a:off x="8308217" y="1522034"/>
                <a:ext cx="9360" cy="2631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12D1DEA3-23C6-4F20-B79D-665FCA0FE3E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99217" y="1513034"/>
                  <a:ext cx="27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8C361484-9BD9-4986-8FCE-BB926CFF1303}"/>
                    </a:ext>
                  </a:extLst>
                </p14:cNvPr>
                <p14:cNvContentPartPr/>
                <p14:nvPr/>
              </p14:nvContentPartPr>
              <p14:xfrm>
                <a:off x="8227217" y="1675754"/>
                <a:ext cx="150480" cy="108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8C361484-9BD9-4986-8FCE-BB926CFF130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18577" y="1666754"/>
                  <a:ext cx="168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3AA14EC1-6932-40B8-B858-44C5474CB310}"/>
                    </a:ext>
                  </a:extLst>
                </p14:cNvPr>
                <p14:cNvContentPartPr/>
                <p14:nvPr/>
              </p14:nvContentPartPr>
              <p14:xfrm>
                <a:off x="8467337" y="1451474"/>
                <a:ext cx="155160" cy="37152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3AA14EC1-6932-40B8-B858-44C5474CB31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58337" y="1442474"/>
                  <a:ext cx="172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1516B8B-8F63-481E-A59C-46170AA74AF7}"/>
                    </a:ext>
                  </a:extLst>
                </p14:cNvPr>
                <p14:cNvContentPartPr/>
                <p14:nvPr/>
              </p14:nvContentPartPr>
              <p14:xfrm>
                <a:off x="8703137" y="1458674"/>
                <a:ext cx="131040" cy="2894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1516B8B-8F63-481E-A59C-46170AA74A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94137" y="1449674"/>
                  <a:ext cx="148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1E922827-3759-45AD-B23B-5BFD98E6E493}"/>
                    </a:ext>
                  </a:extLst>
                </p14:cNvPr>
                <p14:cNvContentPartPr/>
                <p14:nvPr/>
              </p14:nvContentPartPr>
              <p14:xfrm>
                <a:off x="8870177" y="1564154"/>
                <a:ext cx="184320" cy="19872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1E922827-3759-45AD-B23B-5BFD98E6E4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61537" y="1555514"/>
                  <a:ext cx="201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C636CBBD-1D34-4ADA-B5CD-F2871D3CB10E}"/>
                    </a:ext>
                  </a:extLst>
                </p14:cNvPr>
                <p14:cNvContentPartPr/>
                <p14:nvPr/>
              </p14:nvContentPartPr>
              <p14:xfrm>
                <a:off x="8871617" y="1514834"/>
                <a:ext cx="133560" cy="29376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C636CBBD-1D34-4ADA-B5CD-F2871D3CB10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62617" y="1506194"/>
                  <a:ext cx="1512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99E30DB6-1921-48DD-9DD6-122045C3C759}"/>
                    </a:ext>
                  </a:extLst>
                </p14:cNvPr>
                <p14:cNvContentPartPr/>
                <p14:nvPr/>
              </p14:nvContentPartPr>
              <p14:xfrm>
                <a:off x="9111737" y="1708514"/>
                <a:ext cx="140040" cy="2628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99E30DB6-1921-48DD-9DD6-122045C3C7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02737" y="1699874"/>
                  <a:ext cx="157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6FE1AA68-04E3-4FDF-B2E8-44E8E7F6D267}"/>
                    </a:ext>
                  </a:extLst>
                </p14:cNvPr>
                <p14:cNvContentPartPr/>
                <p14:nvPr/>
              </p14:nvContentPartPr>
              <p14:xfrm>
                <a:off x="9140177" y="1631114"/>
                <a:ext cx="91800" cy="1548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6FE1AA68-04E3-4FDF-B2E8-44E8E7F6D26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31537" y="1622474"/>
                  <a:ext cx="109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AF15B304-8DE7-4BBD-9D2D-C6611EFA5090}"/>
                    </a:ext>
                  </a:extLst>
                </p14:cNvPr>
                <p14:cNvContentPartPr/>
                <p14:nvPr/>
              </p14:nvContentPartPr>
              <p14:xfrm>
                <a:off x="9325577" y="1500074"/>
                <a:ext cx="178200" cy="2732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AF15B304-8DE7-4BBD-9D2D-C6611EFA509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6577" y="1491074"/>
                  <a:ext cx="1958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E6B1EB75-9BB2-4EED-B2E1-3409097DA7C7}"/>
                    </a:ext>
                  </a:extLst>
                </p14:cNvPr>
                <p14:cNvContentPartPr/>
                <p14:nvPr/>
              </p14:nvContentPartPr>
              <p14:xfrm>
                <a:off x="9517097" y="1454714"/>
                <a:ext cx="58320" cy="3538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E6B1EB75-9BB2-4EED-B2E1-3409097DA7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8457" y="1446074"/>
                  <a:ext cx="759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477EE227-1400-4DB1-B7B2-47749EB6823A}"/>
                    </a:ext>
                  </a:extLst>
                </p14:cNvPr>
                <p14:cNvContentPartPr/>
                <p14:nvPr/>
              </p14:nvContentPartPr>
              <p14:xfrm>
                <a:off x="9753257" y="1527794"/>
                <a:ext cx="12240" cy="25740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477EE227-1400-4DB1-B7B2-47749EB6823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44617" y="1519154"/>
                  <a:ext cx="298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B23A1831-9162-4570-A040-EEE2A7F9E533}"/>
                    </a:ext>
                  </a:extLst>
                </p14:cNvPr>
                <p14:cNvContentPartPr/>
                <p14:nvPr/>
              </p14:nvContentPartPr>
              <p14:xfrm>
                <a:off x="9664697" y="1648754"/>
                <a:ext cx="158040" cy="61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B23A1831-9162-4570-A040-EEE2A7F9E53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55697" y="1639754"/>
                  <a:ext cx="175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3E7E3599-C910-4F22-9B0C-A38E93FB905F}"/>
                    </a:ext>
                  </a:extLst>
                </p14:cNvPr>
                <p14:cNvContentPartPr/>
                <p14:nvPr/>
              </p14:nvContentPartPr>
              <p14:xfrm>
                <a:off x="9855137" y="1441034"/>
                <a:ext cx="142560" cy="3409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3E7E3599-C910-4F22-9B0C-A38E93FB90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846137" y="1432034"/>
                  <a:ext cx="1602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398EE105-3401-4F59-85DC-C1C977913105}"/>
                    </a:ext>
                  </a:extLst>
                </p14:cNvPr>
                <p14:cNvContentPartPr/>
                <p14:nvPr/>
              </p14:nvContentPartPr>
              <p14:xfrm>
                <a:off x="10064657" y="1439954"/>
                <a:ext cx="89640" cy="3240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398EE105-3401-4F59-85DC-C1C97791310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55657" y="1430954"/>
                  <a:ext cx="1072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4AFA2927-EAB2-4794-A5C1-F3685CFEFBD7}"/>
                    </a:ext>
                  </a:extLst>
                </p14:cNvPr>
                <p14:cNvContentPartPr/>
                <p14:nvPr/>
              </p14:nvContentPartPr>
              <p14:xfrm>
                <a:off x="10199297" y="1520954"/>
                <a:ext cx="154440" cy="23976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4AFA2927-EAB2-4794-A5C1-F3685CFEFBD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190657" y="1511954"/>
                  <a:ext cx="172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1BA9AB9D-BBDC-45C6-9A14-D7E39586BFE3}"/>
                    </a:ext>
                  </a:extLst>
                </p14:cNvPr>
                <p14:cNvContentPartPr/>
                <p14:nvPr/>
              </p14:nvContentPartPr>
              <p14:xfrm>
                <a:off x="10194257" y="1490354"/>
                <a:ext cx="115200" cy="2937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1BA9AB9D-BBDC-45C6-9A14-D7E39586BFE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85257" y="1481354"/>
                  <a:ext cx="132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F9365E85-8221-45AD-9361-C44C1D81F673}"/>
                    </a:ext>
                  </a:extLst>
                </p14:cNvPr>
                <p14:cNvContentPartPr/>
                <p14:nvPr/>
              </p14:nvContentPartPr>
              <p14:xfrm>
                <a:off x="10392257" y="1605194"/>
                <a:ext cx="108720" cy="11772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F9365E85-8221-45AD-9361-C44C1D81F67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83617" y="1596554"/>
                  <a:ext cx="126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8C256A27-7270-4272-AF34-CE48602A5C21}"/>
                    </a:ext>
                  </a:extLst>
                </p14:cNvPr>
                <p14:cNvContentPartPr/>
                <p14:nvPr/>
              </p14:nvContentPartPr>
              <p14:xfrm>
                <a:off x="10576217" y="1503674"/>
                <a:ext cx="99720" cy="31248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8C256A27-7270-4272-AF34-CE48602A5C2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67577" y="1494674"/>
                  <a:ext cx="1173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39CD002-CEF3-4419-A1ED-FAFF779B6282}"/>
                    </a:ext>
                  </a:extLst>
                </p14:cNvPr>
                <p14:cNvContentPartPr/>
                <p14:nvPr/>
              </p14:nvContentPartPr>
              <p14:xfrm>
                <a:off x="10781057" y="1416554"/>
                <a:ext cx="102240" cy="44388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39CD002-CEF3-4419-A1ED-FAFF779B628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72417" y="1407554"/>
                  <a:ext cx="1198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7BF9B647-38A9-45D9-A2B7-B3413D4CC46D}"/>
                    </a:ext>
                  </a:extLst>
                </p14:cNvPr>
                <p14:cNvContentPartPr/>
                <p14:nvPr/>
              </p14:nvContentPartPr>
              <p14:xfrm>
                <a:off x="11040617" y="1529234"/>
                <a:ext cx="23760" cy="24084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7BF9B647-38A9-45D9-A2B7-B3413D4CC46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31977" y="1520234"/>
                  <a:ext cx="41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37BD3651-8582-4693-8688-DABA6198C8C0}"/>
                    </a:ext>
                  </a:extLst>
                </p14:cNvPr>
                <p14:cNvContentPartPr/>
                <p14:nvPr/>
              </p14:nvContentPartPr>
              <p14:xfrm>
                <a:off x="11008217" y="1523114"/>
                <a:ext cx="231120" cy="26316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37BD3651-8582-4693-8688-DABA6198C8C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99217" y="1514474"/>
                  <a:ext cx="248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BC127E67-D9A8-4A10-A7E3-5A6B5D623331}"/>
                    </a:ext>
                  </a:extLst>
                </p14:cNvPr>
                <p14:cNvContentPartPr/>
                <p14:nvPr/>
              </p14:nvContentPartPr>
              <p14:xfrm>
                <a:off x="11184257" y="1415114"/>
                <a:ext cx="174960" cy="26568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BC127E67-D9A8-4A10-A7E3-5A6B5D62333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75257" y="1406474"/>
                  <a:ext cx="192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052B74BF-9BD4-4B26-8C30-C0F122E82666}"/>
                    </a:ext>
                  </a:extLst>
                </p14:cNvPr>
                <p14:cNvContentPartPr/>
                <p14:nvPr/>
              </p14:nvContentPartPr>
              <p14:xfrm>
                <a:off x="11431937" y="1416554"/>
                <a:ext cx="90360" cy="32508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052B74BF-9BD4-4B26-8C30-C0F122E8266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422937" y="1407554"/>
                  <a:ext cx="1080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277E6C92-D06C-4F65-AD65-531D3F943DBD}"/>
                    </a:ext>
                  </a:extLst>
                </p14:cNvPr>
                <p14:cNvContentPartPr/>
                <p14:nvPr/>
              </p14:nvContentPartPr>
              <p14:xfrm>
                <a:off x="11489177" y="1496114"/>
                <a:ext cx="92880" cy="25020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277E6C92-D06C-4F65-AD65-531D3F943D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480537" y="1487474"/>
                  <a:ext cx="110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2D24B1BA-83DC-4892-B64B-CD6189C7410C}"/>
                    </a:ext>
                  </a:extLst>
                </p14:cNvPr>
                <p14:cNvContentPartPr/>
                <p14:nvPr/>
              </p14:nvContentPartPr>
              <p14:xfrm>
                <a:off x="11616977" y="1647674"/>
                <a:ext cx="104760" cy="1080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2D24B1BA-83DC-4892-B64B-CD6189C741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608337" y="1638674"/>
                  <a:ext cx="122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17C3504-52F0-44C6-9C76-B9206B6395CA}"/>
                    </a:ext>
                  </a:extLst>
                </p14:cNvPr>
                <p14:cNvContentPartPr/>
                <p14:nvPr/>
              </p14:nvContentPartPr>
              <p14:xfrm>
                <a:off x="11635337" y="1566674"/>
                <a:ext cx="102240" cy="2376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17C3504-52F0-44C6-9C76-B9206B6395C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26697" y="1557674"/>
                  <a:ext cx="119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DFD844ED-248E-4000-9D09-D8126EC5F087}"/>
                    </a:ext>
                  </a:extLst>
                </p14:cNvPr>
                <p14:cNvContentPartPr/>
                <p14:nvPr/>
              </p14:nvContentPartPr>
              <p14:xfrm>
                <a:off x="11776097" y="1405754"/>
                <a:ext cx="108360" cy="3189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DFD844ED-248E-4000-9D09-D8126EC5F0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767457" y="1397114"/>
                  <a:ext cx="126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01E8B291-6DA7-4D82-B8B2-22F67576B9CB}"/>
                    </a:ext>
                  </a:extLst>
                </p14:cNvPr>
                <p14:cNvContentPartPr/>
                <p14:nvPr/>
              </p14:nvContentPartPr>
              <p14:xfrm>
                <a:off x="11955017" y="1308554"/>
                <a:ext cx="59040" cy="46980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01E8B291-6DA7-4D82-B8B2-22F67576B9C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946017" y="1299554"/>
                  <a:ext cx="766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E954F5A0-AB5D-445B-B04D-ECE2A261CBB1}"/>
                    </a:ext>
                  </a:extLst>
                </p14:cNvPr>
                <p14:cNvContentPartPr/>
                <p14:nvPr/>
              </p14:nvContentPartPr>
              <p14:xfrm>
                <a:off x="5205377" y="2234114"/>
                <a:ext cx="17280" cy="22320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E954F5A0-AB5D-445B-B04D-ECE2A261CBB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96377" y="2225474"/>
                  <a:ext cx="34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37C148DF-9268-4FA2-BC36-192FB0E15498}"/>
                    </a:ext>
                  </a:extLst>
                </p14:cNvPr>
                <p14:cNvContentPartPr/>
                <p14:nvPr/>
              </p14:nvContentPartPr>
              <p14:xfrm>
                <a:off x="5151737" y="2316194"/>
                <a:ext cx="197280" cy="1440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37C148DF-9268-4FA2-BC36-192FB0E1549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43097" y="2307554"/>
                  <a:ext cx="214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B606E2B9-4EC2-49CA-91EF-47DE9050CE91}"/>
                    </a:ext>
                  </a:extLst>
                </p14:cNvPr>
                <p14:cNvContentPartPr/>
                <p14:nvPr/>
              </p14:nvContentPartPr>
              <p14:xfrm>
                <a:off x="5378897" y="2137994"/>
                <a:ext cx="134640" cy="36468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B606E2B9-4EC2-49CA-91EF-47DE9050CE9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69897" y="2128994"/>
                  <a:ext cx="1522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99D01D1-25DC-4660-A593-4CC0810EEAEF}"/>
                    </a:ext>
                  </a:extLst>
                </p14:cNvPr>
                <p14:cNvContentPartPr/>
                <p14:nvPr/>
              </p14:nvContentPartPr>
              <p14:xfrm>
                <a:off x="5599217" y="2144834"/>
                <a:ext cx="90360" cy="28584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99D01D1-25DC-4660-A593-4CC0810EEAE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90217" y="2136194"/>
                  <a:ext cx="108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D83C66EF-B896-4232-B0A1-60F430634741}"/>
                    </a:ext>
                  </a:extLst>
                </p14:cNvPr>
                <p14:cNvContentPartPr/>
                <p14:nvPr/>
              </p14:nvContentPartPr>
              <p14:xfrm>
                <a:off x="5754377" y="2190914"/>
                <a:ext cx="120240" cy="21960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D83C66EF-B896-4232-B0A1-60F43063474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45377" y="2181914"/>
                  <a:ext cx="137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A226A838-8F61-4D14-84DC-170FD59C523E}"/>
                    </a:ext>
                  </a:extLst>
                </p14:cNvPr>
                <p14:cNvContentPartPr/>
                <p14:nvPr/>
              </p14:nvContentPartPr>
              <p14:xfrm>
                <a:off x="5751857" y="2187314"/>
                <a:ext cx="94320" cy="25128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A226A838-8F61-4D14-84DC-170FD59C523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42857" y="2178314"/>
                  <a:ext cx="111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9B3C2E69-E96D-47F9-9736-C757C18F5B72}"/>
                    </a:ext>
                  </a:extLst>
                </p14:cNvPr>
                <p14:cNvContentPartPr/>
                <p14:nvPr/>
              </p14:nvContentPartPr>
              <p14:xfrm>
                <a:off x="5976137" y="2322314"/>
                <a:ext cx="123120" cy="7776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9B3C2E69-E96D-47F9-9736-C757C18F5B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67137" y="2313314"/>
                  <a:ext cx="140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0CBAD0CB-AE25-4286-A3CE-3A75DD924B25}"/>
                    </a:ext>
                  </a:extLst>
                </p14:cNvPr>
                <p14:cNvContentPartPr/>
                <p14:nvPr/>
              </p14:nvContentPartPr>
              <p14:xfrm>
                <a:off x="6203297" y="2239874"/>
                <a:ext cx="108000" cy="20736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0CBAD0CB-AE25-4286-A3CE-3A75DD924B2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94297" y="2231234"/>
                  <a:ext cx="125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04D04CD1-4768-46F2-A2A8-24B4FFDFAC7D}"/>
                    </a:ext>
                  </a:extLst>
                </p14:cNvPr>
                <p14:cNvContentPartPr/>
                <p14:nvPr/>
              </p14:nvContentPartPr>
              <p14:xfrm>
                <a:off x="6221297" y="2227274"/>
                <a:ext cx="133560" cy="144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04D04CD1-4768-46F2-A2A8-24B4FFDFAC7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12297" y="2218274"/>
                  <a:ext cx="151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0E1F19EA-EAC7-4903-B87F-013E242FA57D}"/>
                    </a:ext>
                  </a:extLst>
                </p14:cNvPr>
                <p14:cNvContentPartPr/>
                <p14:nvPr/>
              </p14:nvContentPartPr>
              <p14:xfrm>
                <a:off x="6513617" y="2112074"/>
                <a:ext cx="36720" cy="40392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0E1F19EA-EAC7-4903-B87F-013E242FA57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04617" y="2103434"/>
                  <a:ext cx="543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C7D827F0-243E-4F27-81DC-DACE52900F97}"/>
                    </a:ext>
                  </a:extLst>
                </p14:cNvPr>
                <p14:cNvContentPartPr/>
                <p14:nvPr/>
              </p14:nvContentPartPr>
              <p14:xfrm>
                <a:off x="6740417" y="2228354"/>
                <a:ext cx="184320" cy="23400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C7D827F0-243E-4F27-81DC-DACE52900F9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31417" y="2219354"/>
                  <a:ext cx="201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0D96EF83-D515-4E10-A490-7C11B4AE5CD6}"/>
                    </a:ext>
                  </a:extLst>
                </p14:cNvPr>
                <p14:cNvContentPartPr/>
                <p14:nvPr/>
              </p14:nvContentPartPr>
              <p14:xfrm>
                <a:off x="7115897" y="2181554"/>
                <a:ext cx="31680" cy="28080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0D96EF83-D515-4E10-A490-7C11B4AE5CD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07257" y="2172554"/>
                  <a:ext cx="493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1E08BB0E-F6F8-4810-92E4-9A4F59158FFB}"/>
                    </a:ext>
                  </a:extLst>
                </p14:cNvPr>
                <p14:cNvContentPartPr/>
                <p14:nvPr/>
              </p14:nvContentPartPr>
              <p14:xfrm>
                <a:off x="7029857" y="2164634"/>
                <a:ext cx="201240" cy="21996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1E08BB0E-F6F8-4810-92E4-9A4F59158FF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021217" y="2155994"/>
                  <a:ext cx="218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012D41F6-5987-49B1-B424-2F1886C07D03}"/>
                    </a:ext>
                  </a:extLst>
                </p14:cNvPr>
                <p14:cNvContentPartPr/>
                <p14:nvPr/>
              </p14:nvContentPartPr>
              <p14:xfrm>
                <a:off x="7349537" y="2161394"/>
                <a:ext cx="125640" cy="25452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012D41F6-5987-49B1-B424-2F1886C07D0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40537" y="2152754"/>
                  <a:ext cx="143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3474CA8A-996E-403C-8CF1-C5FA0922CB2B}"/>
                    </a:ext>
                  </a:extLst>
                </p14:cNvPr>
                <p14:cNvContentPartPr/>
                <p14:nvPr/>
              </p14:nvContentPartPr>
              <p14:xfrm>
                <a:off x="7534577" y="2175434"/>
                <a:ext cx="146520" cy="21168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3474CA8A-996E-403C-8CF1-C5FA0922CB2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25937" y="2166794"/>
                  <a:ext cx="164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116F81EF-6B09-44DC-9B64-7D6B635B1CC9}"/>
                    </a:ext>
                  </a:extLst>
                </p14:cNvPr>
                <p14:cNvContentPartPr/>
                <p14:nvPr/>
              </p14:nvContentPartPr>
              <p14:xfrm>
                <a:off x="7504697" y="2207114"/>
                <a:ext cx="108720" cy="23976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116F81EF-6B09-44DC-9B64-7D6B635B1CC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96057" y="2198474"/>
                  <a:ext cx="126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666DFDAF-2D3E-46F8-9A49-D2F17372D88B}"/>
                    </a:ext>
                  </a:extLst>
                </p14:cNvPr>
                <p14:cNvContentPartPr/>
                <p14:nvPr/>
              </p14:nvContentPartPr>
              <p14:xfrm>
                <a:off x="7768217" y="2304674"/>
                <a:ext cx="113760" cy="6120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666DFDAF-2D3E-46F8-9A49-D2F17372D88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59217" y="2295674"/>
                  <a:ext cx="131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73E868B7-B8D3-4CBB-A5C9-DDE0A8614C86}"/>
                    </a:ext>
                  </a:extLst>
                </p14:cNvPr>
                <p14:cNvContentPartPr/>
                <p14:nvPr/>
              </p14:nvContentPartPr>
              <p14:xfrm>
                <a:off x="8005457" y="2189474"/>
                <a:ext cx="174960" cy="24156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73E868B7-B8D3-4CBB-A5C9-DDE0A8614C8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96817" y="2180834"/>
                  <a:ext cx="1926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CE9F01FB-6A0B-45DD-9AD4-73FD2A6E1CF2}"/>
                    </a:ext>
                  </a:extLst>
                </p14:cNvPr>
                <p14:cNvContentPartPr/>
                <p14:nvPr/>
              </p14:nvContentPartPr>
              <p14:xfrm>
                <a:off x="8287337" y="2066354"/>
                <a:ext cx="69480" cy="49320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CE9F01FB-6A0B-45DD-9AD4-73FD2A6E1CF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78337" y="2057714"/>
                  <a:ext cx="871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7B106057-3B58-4132-A4F0-9CB759E1C194}"/>
                    </a:ext>
                  </a:extLst>
                </p14:cNvPr>
                <p14:cNvContentPartPr/>
                <p14:nvPr/>
              </p14:nvContentPartPr>
              <p14:xfrm>
                <a:off x="8503697" y="2353994"/>
                <a:ext cx="230400" cy="2736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7B106057-3B58-4132-A4F0-9CB759E1C19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95057" y="2344994"/>
                  <a:ext cx="248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EDAA566C-9EA1-41B9-A786-8BFE50FB53D5}"/>
                    </a:ext>
                  </a:extLst>
                </p14:cNvPr>
                <p14:cNvContentPartPr/>
                <p14:nvPr/>
              </p14:nvContentPartPr>
              <p14:xfrm>
                <a:off x="8881337" y="2072474"/>
                <a:ext cx="300960" cy="57852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EDAA566C-9EA1-41B9-A786-8BFE50FB53D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72337" y="2063474"/>
                  <a:ext cx="31860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9DEAB74B-1306-45F1-ADF9-3198F2A47DBD}"/>
                    </a:ext>
                  </a:extLst>
                </p14:cNvPr>
                <p14:cNvContentPartPr/>
                <p14:nvPr/>
              </p14:nvContentPartPr>
              <p14:xfrm>
                <a:off x="9069977" y="2263274"/>
                <a:ext cx="36360" cy="27324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9DEAB74B-1306-45F1-ADF9-3198F2A47DB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60977" y="2254634"/>
                  <a:ext cx="540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41639075-5570-4499-926F-7EE2D70FA4AD}"/>
                    </a:ext>
                  </a:extLst>
                </p14:cNvPr>
                <p14:cNvContentPartPr/>
                <p14:nvPr/>
              </p14:nvContentPartPr>
              <p14:xfrm>
                <a:off x="9038657" y="2192714"/>
                <a:ext cx="158760" cy="20376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41639075-5570-4499-926F-7EE2D70FA4A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29657" y="2184074"/>
                  <a:ext cx="176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9AFD561C-F449-478B-A071-BFC01ACC19AC}"/>
                    </a:ext>
                  </a:extLst>
                </p14:cNvPr>
                <p14:cNvContentPartPr/>
                <p14:nvPr/>
              </p14:nvContentPartPr>
              <p14:xfrm>
                <a:off x="9304697" y="2188394"/>
                <a:ext cx="128160" cy="28296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9AFD561C-F449-478B-A071-BFC01ACC19A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95697" y="2179754"/>
                  <a:ext cx="145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717897F6-6C5B-49E3-877B-67D33E9DB013}"/>
                    </a:ext>
                  </a:extLst>
                </p14:cNvPr>
                <p14:cNvContentPartPr/>
                <p14:nvPr/>
              </p14:nvContentPartPr>
              <p14:xfrm>
                <a:off x="9445457" y="2247074"/>
                <a:ext cx="153360" cy="17244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717897F6-6C5B-49E3-877B-67D33E9DB01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436817" y="2238074"/>
                  <a:ext cx="171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A11E3579-D317-4255-A484-0B4A4AB654FC}"/>
                    </a:ext>
                  </a:extLst>
                </p14:cNvPr>
                <p14:cNvContentPartPr/>
                <p14:nvPr/>
              </p14:nvContentPartPr>
              <p14:xfrm>
                <a:off x="9464897" y="2194154"/>
                <a:ext cx="124560" cy="28440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A11E3579-D317-4255-A484-0B4A4AB654F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456257" y="2185514"/>
                  <a:ext cx="1422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FF7F87B0-98AA-4600-A487-79BAD0077A07}"/>
                    </a:ext>
                  </a:extLst>
                </p14:cNvPr>
                <p14:cNvContentPartPr/>
                <p14:nvPr/>
              </p14:nvContentPartPr>
              <p14:xfrm>
                <a:off x="9728417" y="2315114"/>
                <a:ext cx="117720" cy="11412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FF7F87B0-98AA-4600-A487-79BAD0077A0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19777" y="2306474"/>
                  <a:ext cx="135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AC9F35F1-4DB2-4D27-BBB2-1FD76F34D1D9}"/>
                    </a:ext>
                  </a:extLst>
                </p14:cNvPr>
                <p14:cNvContentPartPr/>
                <p14:nvPr/>
              </p14:nvContentPartPr>
              <p14:xfrm>
                <a:off x="9922817" y="2285954"/>
                <a:ext cx="139680" cy="13284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AC9F35F1-4DB2-4D27-BBB2-1FD76F34D1D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914177" y="2276954"/>
                  <a:ext cx="157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ED7A9360-38C7-4FEC-8ECD-068A1838909E}"/>
                    </a:ext>
                  </a:extLst>
                </p14:cNvPr>
                <p14:cNvContentPartPr/>
                <p14:nvPr/>
              </p14:nvContentPartPr>
              <p14:xfrm>
                <a:off x="10070417" y="2150954"/>
                <a:ext cx="55080" cy="38052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ED7A9360-38C7-4FEC-8ECD-068A1838909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61417" y="2141954"/>
                  <a:ext cx="727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B3203FE2-D512-45A0-BBB0-E7A4DEE49580}"/>
                    </a:ext>
                  </a:extLst>
                </p14:cNvPr>
                <p14:cNvContentPartPr/>
                <p14:nvPr/>
              </p14:nvContentPartPr>
              <p14:xfrm>
                <a:off x="10286777" y="2190914"/>
                <a:ext cx="21240" cy="24660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B3203FE2-D512-45A0-BBB0-E7A4DEE4958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77777" y="2181914"/>
                  <a:ext cx="38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199D31D9-1F19-4A41-BF1E-0BDD8E8B50A4}"/>
                    </a:ext>
                  </a:extLst>
                </p14:cNvPr>
                <p14:cNvContentPartPr/>
                <p14:nvPr/>
              </p14:nvContentPartPr>
              <p14:xfrm>
                <a:off x="10225577" y="2298554"/>
                <a:ext cx="133560" cy="1080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199D31D9-1F19-4A41-BF1E-0BDD8E8B50A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16577" y="2289914"/>
                  <a:ext cx="151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A76DA16F-4C0E-44D3-BAF3-D3DC27E68E25}"/>
                    </a:ext>
                  </a:extLst>
                </p14:cNvPr>
                <p14:cNvContentPartPr/>
                <p14:nvPr/>
              </p14:nvContentPartPr>
              <p14:xfrm>
                <a:off x="10437977" y="2162114"/>
                <a:ext cx="113760" cy="32832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A76DA16F-4C0E-44D3-BAF3-D3DC27E68E2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29337" y="2153114"/>
                  <a:ext cx="131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D038959B-A91F-47BB-970E-3BB980107A75}"/>
                    </a:ext>
                  </a:extLst>
                </p14:cNvPr>
                <p14:cNvContentPartPr/>
                <p14:nvPr/>
              </p14:nvContentPartPr>
              <p14:xfrm>
                <a:off x="10651097" y="2171834"/>
                <a:ext cx="108360" cy="28296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D038959B-A91F-47BB-970E-3BB980107A7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642097" y="2163194"/>
                  <a:ext cx="126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48864935-B7D5-4CB4-AB7A-9F929ED28467}"/>
                    </a:ext>
                  </a:extLst>
                </p14:cNvPr>
                <p14:cNvContentPartPr/>
                <p14:nvPr/>
              </p14:nvContentPartPr>
              <p14:xfrm>
                <a:off x="10805897" y="2213234"/>
                <a:ext cx="165960" cy="21528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48864935-B7D5-4CB4-AB7A-9F929ED2846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96897" y="2204234"/>
                  <a:ext cx="183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BF2F4A10-C068-4988-9F2F-3BA6EC2777A4}"/>
                    </a:ext>
                  </a:extLst>
                </p14:cNvPr>
                <p14:cNvContentPartPr/>
                <p14:nvPr/>
              </p14:nvContentPartPr>
              <p14:xfrm>
                <a:off x="10835777" y="2190914"/>
                <a:ext cx="324000" cy="23400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BF2F4A10-C068-4988-9F2F-3BA6EC2777A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27137" y="2181914"/>
                  <a:ext cx="341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1DCB40EC-45DF-41CE-8C42-66073E37009E}"/>
                    </a:ext>
                  </a:extLst>
                </p14:cNvPr>
                <p14:cNvContentPartPr/>
                <p14:nvPr/>
              </p14:nvContentPartPr>
              <p14:xfrm>
                <a:off x="11058977" y="2312954"/>
                <a:ext cx="104760" cy="1080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1DCB40EC-45DF-41CE-8C42-66073E37009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049977" y="2303954"/>
                  <a:ext cx="122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65FAE515-7BE9-4418-94A8-3AAB7AA4F23C}"/>
                    </a:ext>
                  </a:extLst>
                </p14:cNvPr>
                <p14:cNvContentPartPr/>
                <p14:nvPr/>
              </p14:nvContentPartPr>
              <p14:xfrm>
                <a:off x="11267057" y="2211074"/>
                <a:ext cx="29520" cy="20988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65FAE515-7BE9-4418-94A8-3AAB7AA4F23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258417" y="2202434"/>
                  <a:ext cx="47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5C08FC45-1617-439B-9326-DBAAA1287AD6}"/>
                    </a:ext>
                  </a:extLst>
                </p14:cNvPr>
                <p14:cNvContentPartPr/>
                <p14:nvPr/>
              </p14:nvContentPartPr>
              <p14:xfrm>
                <a:off x="11323577" y="2100554"/>
                <a:ext cx="50040" cy="39348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5C08FC45-1617-439B-9326-DBAAA1287AD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314937" y="2091554"/>
                  <a:ext cx="67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267247D0-67D6-4232-BB37-D693F9201D35}"/>
                    </a:ext>
                  </a:extLst>
                </p14:cNvPr>
                <p14:cNvContentPartPr/>
                <p14:nvPr/>
              </p14:nvContentPartPr>
              <p14:xfrm>
                <a:off x="11489177" y="2197754"/>
                <a:ext cx="22680" cy="23508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267247D0-67D6-4232-BB37-D693F9201D3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80537" y="2189114"/>
                  <a:ext cx="403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4FC3CCAD-EAD6-43F6-8671-06A7E39B75BB}"/>
                    </a:ext>
                  </a:extLst>
                </p14:cNvPr>
                <p14:cNvContentPartPr/>
                <p14:nvPr/>
              </p14:nvContentPartPr>
              <p14:xfrm>
                <a:off x="11426537" y="2297474"/>
                <a:ext cx="119160" cy="972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4FC3CCAD-EAD6-43F6-8671-06A7E39B75B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17897" y="2288834"/>
                  <a:ext cx="136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CC554539-3910-478E-9BE9-15AE1CD099F3}"/>
                    </a:ext>
                  </a:extLst>
                </p14:cNvPr>
                <p14:cNvContentPartPr/>
                <p14:nvPr/>
              </p14:nvContentPartPr>
              <p14:xfrm>
                <a:off x="11549297" y="2122154"/>
                <a:ext cx="131040" cy="33228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CC554539-3910-478E-9BE9-15AE1CD099F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540657" y="2113514"/>
                  <a:ext cx="1486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0203897C-DF8C-4104-A393-2AA24A7BD17E}"/>
                    </a:ext>
                  </a:extLst>
                </p14:cNvPr>
                <p14:cNvContentPartPr/>
                <p14:nvPr/>
              </p14:nvContentPartPr>
              <p14:xfrm>
                <a:off x="11699777" y="2126114"/>
                <a:ext cx="80640" cy="28332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0203897C-DF8C-4104-A393-2AA24A7BD17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690777" y="2117474"/>
                  <a:ext cx="98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5095865E-6F3A-489A-9106-8B53E91C5FA4}"/>
                    </a:ext>
                  </a:extLst>
                </p14:cNvPr>
                <p14:cNvContentPartPr/>
                <p14:nvPr/>
              </p14:nvContentPartPr>
              <p14:xfrm>
                <a:off x="11769617" y="2164994"/>
                <a:ext cx="105840" cy="23040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5095865E-6F3A-489A-9106-8B53E91C5FA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760977" y="2155994"/>
                  <a:ext cx="123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22546AB2-9E95-4512-8EAA-D7ED4C95ACF1}"/>
                    </a:ext>
                  </a:extLst>
                </p14:cNvPr>
                <p14:cNvContentPartPr/>
                <p14:nvPr/>
              </p14:nvContentPartPr>
              <p14:xfrm>
                <a:off x="11900297" y="2311514"/>
                <a:ext cx="61560" cy="1692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22546AB2-9E95-4512-8EAA-D7ED4C95ACF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891297" y="2302874"/>
                  <a:ext cx="79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FB064CDF-ADA4-4CD8-A010-74002D4F63B1}"/>
                    </a:ext>
                  </a:extLst>
                </p14:cNvPr>
                <p14:cNvContentPartPr/>
                <p14:nvPr/>
              </p14:nvContentPartPr>
              <p14:xfrm>
                <a:off x="11870057" y="2269394"/>
                <a:ext cx="56520" cy="4248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FB064CDF-ADA4-4CD8-A010-74002D4F63B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861417" y="2260394"/>
                  <a:ext cx="74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BDB04DF3-DAE4-4B2A-8CCB-5755CDA9B8C1}"/>
                    </a:ext>
                  </a:extLst>
                </p14:cNvPr>
                <p14:cNvContentPartPr/>
                <p14:nvPr/>
              </p14:nvContentPartPr>
              <p14:xfrm>
                <a:off x="11949617" y="2143394"/>
                <a:ext cx="201240" cy="18072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BDB04DF3-DAE4-4B2A-8CCB-5755CDA9B8C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940977" y="2134754"/>
                  <a:ext cx="218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DA577172-F424-4E27-83CE-50A2866AC865}"/>
                    </a:ext>
                  </a:extLst>
                </p14:cNvPr>
                <p14:cNvContentPartPr/>
                <p14:nvPr/>
              </p14:nvContentPartPr>
              <p14:xfrm>
                <a:off x="12078857" y="2050154"/>
                <a:ext cx="75960" cy="42408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DA577172-F424-4E27-83CE-50A2866AC86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070217" y="2041154"/>
                  <a:ext cx="936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C1979C14-7BAE-43CF-8257-66AE140BFB3C}"/>
                    </a:ext>
                  </a:extLst>
                </p14:cNvPr>
                <p14:cNvContentPartPr/>
                <p14:nvPr/>
              </p14:nvContentPartPr>
              <p14:xfrm>
                <a:off x="11949617" y="1864754"/>
                <a:ext cx="239760" cy="854640"/>
              </p14:xfrm>
            </p:contentPart>
          </mc:Choice>
          <mc:Fallback xmlns=""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C1979C14-7BAE-43CF-8257-66AE140BFB3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940977" y="1855754"/>
                  <a:ext cx="25740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D83DFCA7-CEF3-433A-A786-62E3E811C935}"/>
                    </a:ext>
                  </a:extLst>
                </p14:cNvPr>
                <p14:cNvContentPartPr/>
                <p14:nvPr/>
              </p14:nvContentPartPr>
              <p14:xfrm>
                <a:off x="5342177" y="1353194"/>
                <a:ext cx="1438920" cy="62568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D83DFCA7-CEF3-433A-A786-62E3E811C93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333537" y="1344194"/>
                  <a:ext cx="145656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9DBDE1DA-A3B3-4465-A68C-45BEC3BE1530}"/>
                    </a:ext>
                  </a:extLst>
                </p14:cNvPr>
                <p14:cNvContentPartPr/>
                <p14:nvPr/>
              </p14:nvContentPartPr>
              <p14:xfrm>
                <a:off x="9110297" y="2045834"/>
                <a:ext cx="1029960" cy="77400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9DBDE1DA-A3B3-4465-A68C-45BEC3BE153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101657" y="2037194"/>
                  <a:ext cx="104760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961DB0F8-D846-4217-86C6-AE06654625E3}"/>
                    </a:ext>
                  </a:extLst>
                </p14:cNvPr>
                <p14:cNvContentPartPr/>
                <p14:nvPr/>
              </p14:nvContentPartPr>
              <p14:xfrm>
                <a:off x="7008617" y="1194794"/>
                <a:ext cx="1247040" cy="68796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961DB0F8-D846-4217-86C6-AE06654625E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999977" y="1185794"/>
                  <a:ext cx="126468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CFA6D3E8-A685-4896-BAAF-F8C998CF2BB9}"/>
                    </a:ext>
                  </a:extLst>
                </p14:cNvPr>
                <p14:cNvContentPartPr/>
                <p14:nvPr/>
              </p14:nvContentPartPr>
              <p14:xfrm>
                <a:off x="10553537" y="2085074"/>
                <a:ext cx="784800" cy="56340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CFA6D3E8-A685-4896-BAAF-F8C998CF2BB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544897" y="2076434"/>
                  <a:ext cx="80244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CA88A4FC-10CC-46D7-A2FB-35576D7099C1}"/>
                    </a:ext>
                  </a:extLst>
                </p14:cNvPr>
                <p14:cNvContentPartPr/>
                <p14:nvPr/>
              </p14:nvContentPartPr>
              <p14:xfrm>
                <a:off x="8744897" y="1323674"/>
                <a:ext cx="873000" cy="56592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CA88A4FC-10CC-46D7-A2FB-35576D7099C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35897" y="1315034"/>
                  <a:ext cx="89064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584B9F44-BB36-4043-A1A5-DEC22480E380}"/>
                    </a:ext>
                  </a:extLst>
                </p14:cNvPr>
                <p14:cNvContentPartPr/>
                <p14:nvPr/>
              </p14:nvContentPartPr>
              <p14:xfrm>
                <a:off x="11482697" y="2015594"/>
                <a:ext cx="768600" cy="56124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584B9F44-BB36-4043-A1A5-DEC22480E3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474057" y="2006594"/>
                  <a:ext cx="786240" cy="57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BE90D931-7F25-4A2E-8861-382570076A06}"/>
              </a:ext>
            </a:extLst>
          </p:cNvPr>
          <p:cNvGrpSpPr/>
          <p:nvPr/>
        </p:nvGrpSpPr>
        <p:grpSpPr>
          <a:xfrm>
            <a:off x="9681617" y="543554"/>
            <a:ext cx="219600" cy="143280"/>
            <a:chOff x="9681617" y="543554"/>
            <a:chExt cx="2196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2CA6EED3-72CC-4A6D-867B-C8A0B4D343CB}"/>
                    </a:ext>
                  </a:extLst>
                </p14:cNvPr>
                <p14:cNvContentPartPr/>
                <p14:nvPr/>
              </p14:nvContentPartPr>
              <p14:xfrm>
                <a:off x="9681617" y="661994"/>
                <a:ext cx="205200" cy="2484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2CA6EED3-72CC-4A6D-867B-C8A0B4D343C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672617" y="653354"/>
                  <a:ext cx="222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77DB20FB-7175-4D13-BDD7-7661309ABF64}"/>
                    </a:ext>
                  </a:extLst>
                </p14:cNvPr>
                <p14:cNvContentPartPr/>
                <p14:nvPr/>
              </p14:nvContentPartPr>
              <p14:xfrm>
                <a:off x="9719417" y="543554"/>
                <a:ext cx="181800" cy="1440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77DB20FB-7175-4D13-BDD7-7661309ABF6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10417" y="534554"/>
                  <a:ext cx="19944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B31CE1A7-EE69-4E1F-8E35-2235FF28547F}"/>
              </a:ext>
            </a:extLst>
          </p:cNvPr>
          <p:cNvGrpSpPr/>
          <p:nvPr/>
        </p:nvGrpSpPr>
        <p:grpSpPr>
          <a:xfrm>
            <a:off x="5035817" y="3625514"/>
            <a:ext cx="224640" cy="91800"/>
            <a:chOff x="5035817" y="3625514"/>
            <a:chExt cx="22464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3374FB39-DA35-4D26-B4DF-84C5045D62CA}"/>
                    </a:ext>
                  </a:extLst>
                </p14:cNvPr>
                <p14:cNvContentPartPr/>
                <p14:nvPr/>
              </p14:nvContentPartPr>
              <p14:xfrm>
                <a:off x="5035817" y="3679514"/>
                <a:ext cx="224640" cy="3780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3374FB39-DA35-4D26-B4DF-84C5045D62C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26817" y="3670874"/>
                  <a:ext cx="242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7A392F08-033A-405C-8D00-1700AADCDB91}"/>
                    </a:ext>
                  </a:extLst>
                </p14:cNvPr>
                <p14:cNvContentPartPr/>
                <p14:nvPr/>
              </p14:nvContentPartPr>
              <p14:xfrm>
                <a:off x="5073617" y="3625514"/>
                <a:ext cx="181800" cy="1800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7A392F08-033A-405C-8D00-1700AADCDB9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064617" y="3616874"/>
                  <a:ext cx="1994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Agrupar 207">
            <a:extLst>
              <a:ext uri="{FF2B5EF4-FFF2-40B4-BE49-F238E27FC236}">
                <a16:creationId xmlns:a16="http://schemas.microsoft.com/office/drawing/2014/main" id="{5AD8708C-EA81-4B2F-A052-F8D2F77D08F7}"/>
              </a:ext>
            </a:extLst>
          </p:cNvPr>
          <p:cNvGrpSpPr/>
          <p:nvPr/>
        </p:nvGrpSpPr>
        <p:grpSpPr>
          <a:xfrm>
            <a:off x="5562497" y="3353354"/>
            <a:ext cx="6263280" cy="515160"/>
            <a:chOff x="5562497" y="3353354"/>
            <a:chExt cx="6263280" cy="5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A5786FE0-8C4E-4E80-857C-40993D80DC97}"/>
                    </a:ext>
                  </a:extLst>
                </p14:cNvPr>
                <p14:cNvContentPartPr/>
                <p14:nvPr/>
              </p14:nvContentPartPr>
              <p14:xfrm>
                <a:off x="5563937" y="3440114"/>
                <a:ext cx="68040" cy="36036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A5786FE0-8C4E-4E80-857C-40993D80DC9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54937" y="3431474"/>
                  <a:ext cx="856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A78F0002-4BA2-4407-9DBE-063A1C4A0AD5}"/>
                    </a:ext>
                  </a:extLst>
                </p14:cNvPr>
                <p14:cNvContentPartPr/>
                <p14:nvPr/>
              </p14:nvContentPartPr>
              <p14:xfrm>
                <a:off x="5562497" y="3431834"/>
                <a:ext cx="182160" cy="22572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A78F0002-4BA2-4407-9DBE-063A1C4A0AD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53857" y="3423194"/>
                  <a:ext cx="199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31E5D8B1-A9F4-4979-AA56-BFEF40612BFF}"/>
                    </a:ext>
                  </a:extLst>
                </p14:cNvPr>
                <p14:cNvContentPartPr/>
                <p14:nvPr/>
              </p14:nvContentPartPr>
              <p14:xfrm>
                <a:off x="5824937" y="3443714"/>
                <a:ext cx="130680" cy="35244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31E5D8B1-A9F4-4979-AA56-BFEF40612BF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815937" y="3435074"/>
                  <a:ext cx="1483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0FEA7C0C-E0C9-42E1-A6EF-23AD50C428DD}"/>
                    </a:ext>
                  </a:extLst>
                </p14:cNvPr>
                <p14:cNvContentPartPr/>
                <p14:nvPr/>
              </p14:nvContentPartPr>
              <p14:xfrm>
                <a:off x="6030857" y="3505994"/>
                <a:ext cx="206280" cy="24084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0FEA7C0C-E0C9-42E1-A6EF-23AD50C428D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022217" y="3496994"/>
                  <a:ext cx="223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3DC16F26-F2E0-439E-98E1-1F9D2B0D6359}"/>
                    </a:ext>
                  </a:extLst>
                </p14:cNvPr>
                <p14:cNvContentPartPr/>
                <p14:nvPr/>
              </p14:nvContentPartPr>
              <p14:xfrm>
                <a:off x="6053177" y="3471794"/>
                <a:ext cx="125640" cy="336960"/>
              </p14:xfrm>
            </p:contentPart>
          </mc:Choice>
          <mc:Fallback xmlns=""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3DC16F26-F2E0-439E-98E1-1F9D2B0D635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044177" y="3463154"/>
                  <a:ext cx="1432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9CF22340-0774-4E1B-B1F6-E08A150A9727}"/>
                    </a:ext>
                  </a:extLst>
                </p14:cNvPr>
                <p14:cNvContentPartPr/>
                <p14:nvPr/>
              </p14:nvContentPartPr>
              <p14:xfrm>
                <a:off x="6298337" y="3610394"/>
                <a:ext cx="129600" cy="11304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9CF22340-0774-4E1B-B1F6-E08A150A972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89337" y="3601394"/>
                  <a:ext cx="147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535D7092-35D1-4EF3-9CE9-15844882E066}"/>
                    </a:ext>
                  </a:extLst>
                </p14:cNvPr>
                <p14:cNvContentPartPr/>
                <p14:nvPr/>
              </p14:nvContentPartPr>
              <p14:xfrm>
                <a:off x="6538097" y="3512834"/>
                <a:ext cx="141480" cy="28800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535D7092-35D1-4EF3-9CE9-15844882E06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529457" y="3504194"/>
                  <a:ext cx="1591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D754A265-07D1-4773-BB92-1F7FB7EA6FA8}"/>
                    </a:ext>
                  </a:extLst>
                </p14:cNvPr>
                <p14:cNvContentPartPr/>
                <p14:nvPr/>
              </p14:nvContentPartPr>
              <p14:xfrm>
                <a:off x="6816017" y="3394394"/>
                <a:ext cx="132120" cy="42156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D754A265-07D1-4773-BB92-1F7FB7EA6FA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07377" y="3385754"/>
                  <a:ext cx="1497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CDF519F6-EB20-4DEE-B895-84270FE9392B}"/>
                    </a:ext>
                  </a:extLst>
                </p14:cNvPr>
                <p14:cNvContentPartPr/>
                <p14:nvPr/>
              </p14:nvContentPartPr>
              <p14:xfrm>
                <a:off x="7123817" y="3539834"/>
                <a:ext cx="33120" cy="21384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CDF519F6-EB20-4DEE-B895-84270FE9392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115177" y="3531194"/>
                  <a:ext cx="50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CD1C6A14-2EE1-41DC-9DCC-1E91F9E884B1}"/>
                    </a:ext>
                  </a:extLst>
                </p14:cNvPr>
                <p14:cNvContentPartPr/>
                <p14:nvPr/>
              </p14:nvContentPartPr>
              <p14:xfrm>
                <a:off x="7063697" y="3620834"/>
                <a:ext cx="197280" cy="972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CD1C6A14-2EE1-41DC-9DCC-1E91F9E884B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055057" y="3612194"/>
                  <a:ext cx="214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7FE30929-9F96-4B03-ACB0-D30BF4B0F575}"/>
                    </a:ext>
                  </a:extLst>
                </p14:cNvPr>
                <p14:cNvContentPartPr/>
                <p14:nvPr/>
              </p14:nvContentPartPr>
              <p14:xfrm>
                <a:off x="7385897" y="3465674"/>
                <a:ext cx="147600" cy="33876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7FE30929-9F96-4B03-ACB0-D30BF4B0F57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77257" y="3456674"/>
                  <a:ext cx="165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1" name="Tinta 180">
                  <a:extLst>
                    <a:ext uri="{FF2B5EF4-FFF2-40B4-BE49-F238E27FC236}">
                      <a16:creationId xmlns:a16="http://schemas.microsoft.com/office/drawing/2014/main" id="{FFC54DAB-7637-4778-9ECA-9CD2EE02F3BD}"/>
                    </a:ext>
                  </a:extLst>
                </p14:cNvPr>
                <p14:cNvContentPartPr/>
                <p14:nvPr/>
              </p14:nvContentPartPr>
              <p14:xfrm>
                <a:off x="7642937" y="3463874"/>
                <a:ext cx="156960" cy="265680"/>
              </p14:xfrm>
            </p:contentPart>
          </mc:Choice>
          <mc:Fallback xmlns="">
            <p:pic>
              <p:nvPicPr>
                <p:cNvPr id="181" name="Tinta 180">
                  <a:extLst>
                    <a:ext uri="{FF2B5EF4-FFF2-40B4-BE49-F238E27FC236}">
                      <a16:creationId xmlns:a16="http://schemas.microsoft.com/office/drawing/2014/main" id="{FFC54DAB-7637-4778-9ECA-9CD2EE02F3B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634297" y="3454874"/>
                  <a:ext cx="174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9A74E264-9D7B-4109-8F7E-B553DB671323}"/>
                    </a:ext>
                  </a:extLst>
                </p14:cNvPr>
                <p14:cNvContentPartPr/>
                <p14:nvPr/>
              </p14:nvContentPartPr>
              <p14:xfrm>
                <a:off x="7826897" y="3515354"/>
                <a:ext cx="194760" cy="212760"/>
              </p14:xfrm>
            </p:contentPart>
          </mc:Choice>
          <mc:Fallback xmlns=""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9A74E264-9D7B-4109-8F7E-B553DB67132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817897" y="3506714"/>
                  <a:ext cx="212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4AF96884-8AC5-4A19-A70B-1EC8308F2792}"/>
                    </a:ext>
                  </a:extLst>
                </p14:cNvPr>
                <p14:cNvContentPartPr/>
                <p14:nvPr/>
              </p14:nvContentPartPr>
              <p14:xfrm>
                <a:off x="7866137" y="3496634"/>
                <a:ext cx="132120" cy="23616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4AF96884-8AC5-4A19-A70B-1EC8308F279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857137" y="3487634"/>
                  <a:ext cx="149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3359116D-ADA9-4184-936E-5B0C05D13BE7}"/>
                    </a:ext>
                  </a:extLst>
                </p14:cNvPr>
                <p14:cNvContentPartPr/>
                <p14:nvPr/>
              </p14:nvContentPartPr>
              <p14:xfrm>
                <a:off x="8134697" y="3685634"/>
                <a:ext cx="115200" cy="144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3359116D-ADA9-4184-936E-5B0C05D13BE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125697" y="3676634"/>
                  <a:ext cx="132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B0891D1B-8F14-47FD-BCA6-0F7A1FF1A52F}"/>
                    </a:ext>
                  </a:extLst>
                </p14:cNvPr>
                <p14:cNvContentPartPr/>
                <p14:nvPr/>
              </p14:nvContentPartPr>
              <p14:xfrm>
                <a:off x="8103377" y="3632714"/>
                <a:ext cx="142560" cy="144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B0891D1B-8F14-47FD-BCA6-0F7A1FF1A52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094737" y="3623714"/>
                  <a:ext cx="160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CE4A3976-3BCC-4D9E-A448-91B07B0027AB}"/>
                    </a:ext>
                  </a:extLst>
                </p14:cNvPr>
                <p14:cNvContentPartPr/>
                <p14:nvPr/>
              </p14:nvContentPartPr>
              <p14:xfrm>
                <a:off x="8352497" y="3478274"/>
                <a:ext cx="158040" cy="306000"/>
              </p14:xfrm>
            </p:contentPart>
          </mc:Choice>
          <mc:Fallback xmlns=""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CE4A3976-3BCC-4D9E-A448-91B07B0027A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343857" y="3469274"/>
                  <a:ext cx="1756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6D2805FD-CE6B-4301-AD0D-968C0588DBCB}"/>
                    </a:ext>
                  </a:extLst>
                </p14:cNvPr>
                <p14:cNvContentPartPr/>
                <p14:nvPr/>
              </p14:nvContentPartPr>
              <p14:xfrm>
                <a:off x="8618537" y="3406274"/>
                <a:ext cx="78480" cy="34992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6D2805FD-CE6B-4301-AD0D-968C0588DBC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609897" y="3397274"/>
                  <a:ext cx="96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34E94A00-F405-4DB8-A6DD-5A0A99B583A8}"/>
                    </a:ext>
                  </a:extLst>
                </p14:cNvPr>
                <p14:cNvContentPartPr/>
                <p14:nvPr/>
              </p14:nvContentPartPr>
              <p14:xfrm>
                <a:off x="8863697" y="3491954"/>
                <a:ext cx="198720" cy="26568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34E94A00-F405-4DB8-A6DD-5A0A99B583A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855057" y="3482954"/>
                  <a:ext cx="216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274DE8B2-4599-4241-B32E-B00E235DF1D1}"/>
                    </a:ext>
                  </a:extLst>
                </p14:cNvPr>
                <p14:cNvContentPartPr/>
                <p14:nvPr/>
              </p14:nvContentPartPr>
              <p14:xfrm>
                <a:off x="9185897" y="3522554"/>
                <a:ext cx="86400" cy="27252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274DE8B2-4599-4241-B32E-B00E235DF1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177257" y="3513554"/>
                  <a:ext cx="104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9713B1BA-A02D-4FC6-902B-8A7072125D2C}"/>
                    </a:ext>
                  </a:extLst>
                </p14:cNvPr>
                <p14:cNvContentPartPr/>
                <p14:nvPr/>
              </p14:nvContentPartPr>
              <p14:xfrm>
                <a:off x="9174377" y="3436874"/>
                <a:ext cx="404640" cy="29736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9713B1BA-A02D-4FC6-902B-8A7072125D2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65377" y="3427874"/>
                  <a:ext cx="4222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41972979-A06F-42B2-8BA3-8B018EB7D28F}"/>
                    </a:ext>
                  </a:extLst>
                </p14:cNvPr>
                <p14:cNvContentPartPr/>
                <p14:nvPr/>
              </p14:nvContentPartPr>
              <p14:xfrm>
                <a:off x="9594137" y="3443714"/>
                <a:ext cx="162000" cy="253800"/>
              </p14:xfrm>
            </p:contentPart>
          </mc:Choice>
          <mc:Fallback xmlns=""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41972979-A06F-42B2-8BA3-8B018EB7D28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585497" y="3435074"/>
                  <a:ext cx="179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3B8083E4-BDC3-4C80-9B5B-55A36DD6B3F8}"/>
                    </a:ext>
                  </a:extLst>
                </p14:cNvPr>
                <p14:cNvContentPartPr/>
                <p14:nvPr/>
              </p14:nvContentPartPr>
              <p14:xfrm>
                <a:off x="9618257" y="3446234"/>
                <a:ext cx="68760" cy="288720"/>
              </p14:xfrm>
            </p:contentPart>
          </mc:Choice>
          <mc:Fallback xmlns=""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3B8083E4-BDC3-4C80-9B5B-55A36DD6B3F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609617" y="3437234"/>
                  <a:ext cx="864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7CC030FB-A082-4FE1-B111-A3D8348EFBD4}"/>
                    </a:ext>
                  </a:extLst>
                </p14:cNvPr>
                <p14:cNvContentPartPr/>
                <p14:nvPr/>
              </p14:nvContentPartPr>
              <p14:xfrm>
                <a:off x="9852617" y="3552794"/>
                <a:ext cx="164880" cy="94320"/>
              </p14:xfrm>
            </p:contentPart>
          </mc:Choice>
          <mc:Fallback xmlns=""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7CC030FB-A082-4FE1-B111-A3D8348EFBD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843617" y="3544154"/>
                  <a:ext cx="182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384AEBE3-BDB0-42C6-B7A8-1E79F40E9CC9}"/>
                    </a:ext>
                  </a:extLst>
                </p14:cNvPr>
                <p14:cNvContentPartPr/>
                <p14:nvPr/>
              </p14:nvContentPartPr>
              <p14:xfrm>
                <a:off x="10145657" y="3490874"/>
                <a:ext cx="119880" cy="222120"/>
              </p14:xfrm>
            </p:contentPart>
          </mc:Choice>
          <mc:Fallback xmlns=""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384AEBE3-BDB0-42C6-B7A8-1E79F40E9CC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137017" y="3481874"/>
                  <a:ext cx="137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63F84C5B-56A7-4AB0-B2A4-04CA605EC822}"/>
                    </a:ext>
                  </a:extLst>
                </p14:cNvPr>
                <p14:cNvContentPartPr/>
                <p14:nvPr/>
              </p14:nvContentPartPr>
              <p14:xfrm>
                <a:off x="10153577" y="3477914"/>
                <a:ext cx="158040" cy="1440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63F84C5B-56A7-4AB0-B2A4-04CA605EC82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144937" y="3468914"/>
                  <a:ext cx="175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D2B44E23-6FCE-4A18-A31E-12247A1BED62}"/>
                    </a:ext>
                  </a:extLst>
                </p14:cNvPr>
                <p14:cNvContentPartPr/>
                <p14:nvPr/>
              </p14:nvContentPartPr>
              <p14:xfrm>
                <a:off x="10441937" y="3353354"/>
                <a:ext cx="64080" cy="453240"/>
              </p14:xfrm>
            </p:contentPart>
          </mc:Choice>
          <mc:Fallback xmlns=""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D2B44E23-6FCE-4A18-A31E-12247A1BED6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433297" y="3344714"/>
                  <a:ext cx="817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8" name="Tinta 197">
                  <a:extLst>
                    <a:ext uri="{FF2B5EF4-FFF2-40B4-BE49-F238E27FC236}">
                      <a16:creationId xmlns:a16="http://schemas.microsoft.com/office/drawing/2014/main" id="{604287FA-6BBE-4A50-808B-4378D726B851}"/>
                    </a:ext>
                  </a:extLst>
                </p14:cNvPr>
                <p14:cNvContentPartPr/>
                <p14:nvPr/>
              </p14:nvContentPartPr>
              <p14:xfrm>
                <a:off x="10649297" y="3529394"/>
                <a:ext cx="23760" cy="234000"/>
              </p14:xfrm>
            </p:contentPart>
          </mc:Choice>
          <mc:Fallback xmlns="">
            <p:pic>
              <p:nvPicPr>
                <p:cNvPr id="198" name="Tinta 197">
                  <a:extLst>
                    <a:ext uri="{FF2B5EF4-FFF2-40B4-BE49-F238E27FC236}">
                      <a16:creationId xmlns:a16="http://schemas.microsoft.com/office/drawing/2014/main" id="{604287FA-6BBE-4A50-808B-4378D726B85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640657" y="3520754"/>
                  <a:ext cx="41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46151EEF-07A3-4AE9-9AFC-F06A1520E8E7}"/>
                    </a:ext>
                  </a:extLst>
                </p14:cNvPr>
                <p14:cNvContentPartPr/>
                <p14:nvPr/>
              </p14:nvContentPartPr>
              <p14:xfrm>
                <a:off x="10555337" y="3637394"/>
                <a:ext cx="210240" cy="16920"/>
              </p14:xfrm>
            </p:contentPart>
          </mc:Choice>
          <mc:Fallback xmlns=""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46151EEF-07A3-4AE9-9AFC-F06A1520E8E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546697" y="3628394"/>
                  <a:ext cx="227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15A273C5-2340-43B5-8282-C8963571EAC6}"/>
                    </a:ext>
                  </a:extLst>
                </p14:cNvPr>
                <p14:cNvContentPartPr/>
                <p14:nvPr/>
              </p14:nvContentPartPr>
              <p14:xfrm>
                <a:off x="10818857" y="3451994"/>
                <a:ext cx="126360" cy="360360"/>
              </p14:xfrm>
            </p:contentPart>
          </mc:Choice>
          <mc:Fallback xmlns=""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15A273C5-2340-43B5-8282-C8963571EAC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810217" y="3443354"/>
                  <a:ext cx="1440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74F7EF2B-F7B0-4F76-94F2-D88C1FC60DEE}"/>
                    </a:ext>
                  </a:extLst>
                </p14:cNvPr>
                <p14:cNvContentPartPr/>
                <p14:nvPr/>
              </p14:nvContentPartPr>
              <p14:xfrm>
                <a:off x="11039177" y="3454514"/>
                <a:ext cx="154440" cy="326880"/>
              </p14:xfrm>
            </p:contentPart>
          </mc:Choice>
          <mc:Fallback xmlns=""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74F7EF2B-F7B0-4F76-94F2-D88C1FC60DE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030537" y="3445514"/>
                  <a:ext cx="172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B6B10729-BA2D-42BA-A875-B484E3CEB094}"/>
                    </a:ext>
                  </a:extLst>
                </p14:cNvPr>
                <p14:cNvContentPartPr/>
                <p14:nvPr/>
              </p14:nvContentPartPr>
              <p14:xfrm>
                <a:off x="11163377" y="3542354"/>
                <a:ext cx="140040" cy="216000"/>
              </p14:xfrm>
            </p:contentPart>
          </mc:Choice>
          <mc:Fallback xmlns=""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B6B10729-BA2D-42BA-A875-B484E3CEB09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154377" y="3533354"/>
                  <a:ext cx="157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BC7BDC88-977F-40A6-B6D3-3CDF9BDA9636}"/>
                    </a:ext>
                  </a:extLst>
                </p14:cNvPr>
                <p14:cNvContentPartPr/>
                <p14:nvPr/>
              </p14:nvContentPartPr>
              <p14:xfrm>
                <a:off x="11159777" y="3508154"/>
                <a:ext cx="323280" cy="306720"/>
              </p14:xfrm>
            </p:contentPart>
          </mc:Choice>
          <mc:Fallback xmlns=""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BC7BDC88-977F-40A6-B6D3-3CDF9BDA963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151137" y="3499514"/>
                  <a:ext cx="3409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545F138B-7D80-44A0-B697-BBDBE40B7051}"/>
                    </a:ext>
                  </a:extLst>
                </p14:cNvPr>
                <p14:cNvContentPartPr/>
                <p14:nvPr/>
              </p14:nvContentPartPr>
              <p14:xfrm>
                <a:off x="11388737" y="3605714"/>
                <a:ext cx="91800" cy="1800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545F138B-7D80-44A0-B697-BBDBE40B705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380097" y="3596714"/>
                  <a:ext cx="109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1990D5C6-4BEF-458A-8CE8-820A924835A5}"/>
                    </a:ext>
                  </a:extLst>
                </p14:cNvPr>
                <p14:cNvContentPartPr/>
                <p14:nvPr/>
              </p14:nvContentPartPr>
              <p14:xfrm>
                <a:off x="11709857" y="3531914"/>
                <a:ext cx="360" cy="360"/>
              </p14:xfrm>
            </p:contentPart>
          </mc:Choice>
          <mc:Fallback xmlns=""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1990D5C6-4BEF-458A-8CE8-820A924835A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700857" y="3522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EEB0658B-BE4F-42BB-A4CD-0022E63BE07F}"/>
                    </a:ext>
                  </a:extLst>
                </p14:cNvPr>
                <p14:cNvContentPartPr/>
                <p14:nvPr/>
              </p14:nvContentPartPr>
              <p14:xfrm>
                <a:off x="11597537" y="3504914"/>
                <a:ext cx="118800" cy="266760"/>
              </p14:xfrm>
            </p:contentPart>
          </mc:Choice>
          <mc:Fallback xmlns=""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EEB0658B-BE4F-42BB-A4CD-0022E63BE07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588897" y="3495914"/>
                  <a:ext cx="136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7CD4F998-CC6A-42A7-BC2A-672049ABD933}"/>
                    </a:ext>
                  </a:extLst>
                </p14:cNvPr>
                <p14:cNvContentPartPr/>
                <p14:nvPr/>
              </p14:nvContentPartPr>
              <p14:xfrm>
                <a:off x="11760617" y="3367394"/>
                <a:ext cx="65160" cy="50112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7CD4F998-CC6A-42A7-BC2A-672049ABD93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751617" y="3358754"/>
                  <a:ext cx="82800" cy="51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09" name="Tinta 208">
                <a:extLst>
                  <a:ext uri="{FF2B5EF4-FFF2-40B4-BE49-F238E27FC236}">
                    <a16:creationId xmlns:a16="http://schemas.microsoft.com/office/drawing/2014/main" id="{D83C86B3-72F1-4C8C-9FF1-4DC56ABAF4F3}"/>
                  </a:ext>
                </a:extLst>
              </p14:cNvPr>
              <p14:cNvContentPartPr/>
              <p14:nvPr/>
            </p14:nvContentPartPr>
            <p14:xfrm>
              <a:off x="5154257" y="4531274"/>
              <a:ext cx="180360" cy="22680"/>
            </p14:xfrm>
          </p:contentPart>
        </mc:Choice>
        <mc:Fallback xmlns="">
          <p:pic>
            <p:nvPicPr>
              <p:cNvPr id="209" name="Tinta 208">
                <a:extLst>
                  <a:ext uri="{FF2B5EF4-FFF2-40B4-BE49-F238E27FC236}">
                    <a16:creationId xmlns:a16="http://schemas.microsoft.com/office/drawing/2014/main" id="{D83C86B3-72F1-4C8C-9FF1-4DC56ABAF4F3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5145617" y="4522634"/>
                <a:ext cx="198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10" name="Tinta 209">
                <a:extLst>
                  <a:ext uri="{FF2B5EF4-FFF2-40B4-BE49-F238E27FC236}">
                    <a16:creationId xmlns:a16="http://schemas.microsoft.com/office/drawing/2014/main" id="{1A4F88B0-814C-4B19-BF71-B61B3BBB7AFF}"/>
                  </a:ext>
                </a:extLst>
              </p14:cNvPr>
              <p14:cNvContentPartPr/>
              <p14:nvPr/>
            </p14:nvContentPartPr>
            <p14:xfrm>
              <a:off x="5183057" y="4355234"/>
              <a:ext cx="194760" cy="33120"/>
            </p14:xfrm>
          </p:contentPart>
        </mc:Choice>
        <mc:Fallback xmlns="">
          <p:pic>
            <p:nvPicPr>
              <p:cNvPr id="210" name="Tinta 209">
                <a:extLst>
                  <a:ext uri="{FF2B5EF4-FFF2-40B4-BE49-F238E27FC236}">
                    <a16:creationId xmlns:a16="http://schemas.microsoft.com/office/drawing/2014/main" id="{1A4F88B0-814C-4B19-BF71-B61B3BBB7AFF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174417" y="4346594"/>
                <a:ext cx="2124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Tinta 220">
                <a:extLst>
                  <a:ext uri="{FF2B5EF4-FFF2-40B4-BE49-F238E27FC236}">
                    <a16:creationId xmlns:a16="http://schemas.microsoft.com/office/drawing/2014/main" id="{67926540-73CC-4F3F-8F0A-CB8D29CEC800}"/>
                  </a:ext>
                </a:extLst>
              </p14:cNvPr>
              <p14:cNvContentPartPr/>
              <p14:nvPr/>
            </p14:nvContentPartPr>
            <p14:xfrm>
              <a:off x="5817377" y="4183514"/>
              <a:ext cx="233640" cy="969840"/>
            </p14:xfrm>
          </p:contentPart>
        </mc:Choice>
        <mc:Fallback xmlns="">
          <p:pic>
            <p:nvPicPr>
              <p:cNvPr id="221" name="Tinta 220">
                <a:extLst>
                  <a:ext uri="{FF2B5EF4-FFF2-40B4-BE49-F238E27FC236}">
                    <a16:creationId xmlns:a16="http://schemas.microsoft.com/office/drawing/2014/main" id="{67926540-73CC-4F3F-8F0A-CB8D29CEC800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5808377" y="4174874"/>
                <a:ext cx="251280" cy="9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79" name="Tinta 278">
                <a:extLst>
                  <a:ext uri="{FF2B5EF4-FFF2-40B4-BE49-F238E27FC236}">
                    <a16:creationId xmlns:a16="http://schemas.microsoft.com/office/drawing/2014/main" id="{01E2C437-290C-4DA3-A5B4-8F8843FD91D8}"/>
                  </a:ext>
                </a:extLst>
              </p14:cNvPr>
              <p14:cNvContentPartPr/>
              <p14:nvPr/>
            </p14:nvContentPartPr>
            <p14:xfrm>
              <a:off x="11636777" y="4106474"/>
              <a:ext cx="132480" cy="238680"/>
            </p14:xfrm>
          </p:contentPart>
        </mc:Choice>
        <mc:Fallback xmlns="">
          <p:pic>
            <p:nvPicPr>
              <p:cNvPr id="279" name="Tinta 278">
                <a:extLst>
                  <a:ext uri="{FF2B5EF4-FFF2-40B4-BE49-F238E27FC236}">
                    <a16:creationId xmlns:a16="http://schemas.microsoft.com/office/drawing/2014/main" id="{01E2C437-290C-4DA3-A5B4-8F8843FD91D8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1627777" y="4097834"/>
                <a:ext cx="15012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51E2E1E5-2415-439E-AE0C-73B91170DF49}"/>
              </a:ext>
            </a:extLst>
          </p:cNvPr>
          <p:cNvGrpSpPr/>
          <p:nvPr/>
        </p:nvGrpSpPr>
        <p:grpSpPr>
          <a:xfrm>
            <a:off x="5389337" y="5431274"/>
            <a:ext cx="276840" cy="349560"/>
            <a:chOff x="5389337" y="5431274"/>
            <a:chExt cx="27684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3066724F-522F-4C1C-9100-5BDA74C49CC9}"/>
                    </a:ext>
                  </a:extLst>
                </p14:cNvPr>
                <p14:cNvContentPartPr/>
                <p14:nvPr/>
              </p14:nvContentPartPr>
              <p14:xfrm>
                <a:off x="5501657" y="5431274"/>
                <a:ext cx="55800" cy="349560"/>
              </p14:xfrm>
            </p:contentPart>
          </mc:Choice>
          <mc:Fallback xmlns=""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3066724F-522F-4C1C-9100-5BDA74C49CC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493017" y="5422274"/>
                  <a:ext cx="734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5DFBDE16-544D-4C4F-9888-3A7D885BBE2B}"/>
                    </a:ext>
                  </a:extLst>
                </p14:cNvPr>
                <p14:cNvContentPartPr/>
                <p14:nvPr/>
              </p14:nvContentPartPr>
              <p14:xfrm>
                <a:off x="5389337" y="5602634"/>
                <a:ext cx="276840" cy="50760"/>
              </p14:xfrm>
            </p:contentPart>
          </mc:Choice>
          <mc:Fallback xmlns=""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5DFBDE16-544D-4C4F-9888-3A7D885BBE2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380337" y="5593634"/>
                  <a:ext cx="2944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Agrupar 333">
            <a:extLst>
              <a:ext uri="{FF2B5EF4-FFF2-40B4-BE49-F238E27FC236}">
                <a16:creationId xmlns:a16="http://schemas.microsoft.com/office/drawing/2014/main" id="{F72AD3EB-4E5D-4830-A816-F1742A0C8354}"/>
              </a:ext>
            </a:extLst>
          </p:cNvPr>
          <p:cNvGrpSpPr/>
          <p:nvPr/>
        </p:nvGrpSpPr>
        <p:grpSpPr>
          <a:xfrm>
            <a:off x="6044537" y="4049234"/>
            <a:ext cx="5848200" cy="2098080"/>
            <a:chOff x="6044537" y="4049234"/>
            <a:chExt cx="5848200" cy="20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40BCA709-EA80-4E38-8FC2-56C0C83450EF}"/>
                    </a:ext>
                  </a:extLst>
                </p14:cNvPr>
                <p14:cNvContentPartPr/>
                <p14:nvPr/>
              </p14:nvContentPartPr>
              <p14:xfrm>
                <a:off x="6076577" y="4333274"/>
                <a:ext cx="10800" cy="30960"/>
              </p14:xfrm>
            </p:contentPart>
          </mc:Choice>
          <mc:Fallback xmlns=""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40BCA709-EA80-4E38-8FC2-56C0C83450E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067577" y="4324274"/>
                  <a:ext cx="28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662D29C5-60DB-4EDB-A748-C99788925306}"/>
                    </a:ext>
                  </a:extLst>
                </p14:cNvPr>
                <p14:cNvContentPartPr/>
                <p14:nvPr/>
              </p14:nvContentPartPr>
              <p14:xfrm>
                <a:off x="6102497" y="4261994"/>
                <a:ext cx="84600" cy="282960"/>
              </p14:xfrm>
            </p:contentPart>
          </mc:Choice>
          <mc:Fallback xmlns=""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662D29C5-60DB-4EDB-A748-C9978892530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093857" y="4253354"/>
                  <a:ext cx="102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52CE50C6-AFD7-40A9-927C-CEE249C0C828}"/>
                    </a:ext>
                  </a:extLst>
                </p14:cNvPr>
                <p14:cNvContentPartPr/>
                <p14:nvPr/>
              </p14:nvContentPartPr>
              <p14:xfrm>
                <a:off x="6252617" y="4274954"/>
                <a:ext cx="118080" cy="145080"/>
              </p14:xfrm>
            </p:contentPart>
          </mc:Choice>
          <mc:Fallback xmlns=""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52CE50C6-AFD7-40A9-927C-CEE249C0C82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243617" y="4266314"/>
                  <a:ext cx="135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537D6E40-D934-43AE-A8F1-691754AD797E}"/>
                    </a:ext>
                  </a:extLst>
                </p14:cNvPr>
                <p14:cNvContentPartPr/>
                <p14:nvPr/>
              </p14:nvContentPartPr>
              <p14:xfrm>
                <a:off x="6294017" y="4787234"/>
                <a:ext cx="210240" cy="344880"/>
              </p14:xfrm>
            </p:contentPart>
          </mc:Choice>
          <mc:Fallback xmlns=""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537D6E40-D934-43AE-A8F1-691754AD797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285017" y="4778234"/>
                  <a:ext cx="2278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0" name="Tinta 229">
                  <a:extLst>
                    <a:ext uri="{FF2B5EF4-FFF2-40B4-BE49-F238E27FC236}">
                      <a16:creationId xmlns:a16="http://schemas.microsoft.com/office/drawing/2014/main" id="{242611C9-F0C8-4C02-A2E7-D546CB4CF15B}"/>
                    </a:ext>
                  </a:extLst>
                </p14:cNvPr>
                <p14:cNvContentPartPr/>
                <p14:nvPr/>
              </p14:nvContentPartPr>
              <p14:xfrm>
                <a:off x="6585257" y="4108274"/>
                <a:ext cx="181080" cy="1007280"/>
              </p14:xfrm>
            </p:contentPart>
          </mc:Choice>
          <mc:Fallback xmlns="">
            <p:pic>
              <p:nvPicPr>
                <p:cNvPr id="230" name="Tinta 229">
                  <a:extLst>
                    <a:ext uri="{FF2B5EF4-FFF2-40B4-BE49-F238E27FC236}">
                      <a16:creationId xmlns:a16="http://schemas.microsoft.com/office/drawing/2014/main" id="{242611C9-F0C8-4C02-A2E7-D546CB4CF15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576257" y="4099634"/>
                  <a:ext cx="19872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756CE6E8-39EE-4A48-81DF-E811AB5BB610}"/>
                    </a:ext>
                  </a:extLst>
                </p14:cNvPr>
                <p14:cNvContentPartPr/>
                <p14:nvPr/>
              </p14:nvContentPartPr>
              <p14:xfrm>
                <a:off x="6856697" y="4401314"/>
                <a:ext cx="79920" cy="33984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756CE6E8-39EE-4A48-81DF-E811AB5BB61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847697" y="4392314"/>
                  <a:ext cx="975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82B35057-905A-4F2F-922E-E69C9C6BBEE7}"/>
                    </a:ext>
                  </a:extLst>
                </p14:cNvPr>
                <p14:cNvContentPartPr/>
                <p14:nvPr/>
              </p14:nvContentPartPr>
              <p14:xfrm>
                <a:off x="6886577" y="4465754"/>
                <a:ext cx="360" cy="360"/>
              </p14:xfrm>
            </p:contentPart>
          </mc:Choice>
          <mc:Fallback xmlns=""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82B35057-905A-4F2F-922E-E69C9C6BBEE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877577" y="4456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6" name="Tinta 235">
                  <a:extLst>
                    <a:ext uri="{FF2B5EF4-FFF2-40B4-BE49-F238E27FC236}">
                      <a16:creationId xmlns:a16="http://schemas.microsoft.com/office/drawing/2014/main" id="{66F9E0DF-3F49-492D-B014-00A615877DF9}"/>
                    </a:ext>
                  </a:extLst>
                </p14:cNvPr>
                <p14:cNvContentPartPr/>
                <p14:nvPr/>
              </p14:nvContentPartPr>
              <p14:xfrm>
                <a:off x="6886577" y="4465754"/>
                <a:ext cx="102960" cy="186480"/>
              </p14:xfrm>
            </p:contentPart>
          </mc:Choice>
          <mc:Fallback xmlns="">
            <p:pic>
              <p:nvPicPr>
                <p:cNvPr id="236" name="Tinta 235">
                  <a:extLst>
                    <a:ext uri="{FF2B5EF4-FFF2-40B4-BE49-F238E27FC236}">
                      <a16:creationId xmlns:a16="http://schemas.microsoft.com/office/drawing/2014/main" id="{66F9E0DF-3F49-492D-B014-00A615877DF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877577" y="4456754"/>
                  <a:ext cx="120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7" name="Tinta 236">
                  <a:extLst>
                    <a:ext uri="{FF2B5EF4-FFF2-40B4-BE49-F238E27FC236}">
                      <a16:creationId xmlns:a16="http://schemas.microsoft.com/office/drawing/2014/main" id="{B714C3B7-B39E-412A-B788-29CBA9425D32}"/>
                    </a:ext>
                  </a:extLst>
                </p14:cNvPr>
                <p14:cNvContentPartPr/>
                <p14:nvPr/>
              </p14:nvContentPartPr>
              <p14:xfrm>
                <a:off x="7110857" y="4507874"/>
                <a:ext cx="22680" cy="137520"/>
              </p14:xfrm>
            </p:contentPart>
          </mc:Choice>
          <mc:Fallback xmlns="">
            <p:pic>
              <p:nvPicPr>
                <p:cNvPr id="237" name="Tinta 236">
                  <a:extLst>
                    <a:ext uri="{FF2B5EF4-FFF2-40B4-BE49-F238E27FC236}">
                      <a16:creationId xmlns:a16="http://schemas.microsoft.com/office/drawing/2014/main" id="{B714C3B7-B39E-412A-B788-29CBA9425D3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101857" y="4499234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6D7F077A-5887-4184-A769-3FE5A52C00DC}"/>
                    </a:ext>
                  </a:extLst>
                </p14:cNvPr>
                <p14:cNvContentPartPr/>
                <p14:nvPr/>
              </p14:nvContentPartPr>
              <p14:xfrm>
                <a:off x="7181417" y="4476194"/>
                <a:ext cx="88920" cy="184680"/>
              </p14:xfrm>
            </p:contentPart>
          </mc:Choice>
          <mc:Fallback xmlns=""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6D7F077A-5887-4184-A769-3FE5A52C00D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172417" y="4467554"/>
                  <a:ext cx="106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EB161C9A-DED9-4E00-A634-12DF0066D9CF}"/>
                    </a:ext>
                  </a:extLst>
                </p14:cNvPr>
                <p14:cNvContentPartPr/>
                <p14:nvPr/>
              </p14:nvContentPartPr>
              <p14:xfrm>
                <a:off x="7167017" y="4479794"/>
                <a:ext cx="155520" cy="12240"/>
              </p14:xfrm>
            </p:contentPart>
          </mc:Choice>
          <mc:Fallback xmlns=""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EB161C9A-DED9-4E00-A634-12DF0066D9C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158017" y="4470794"/>
                  <a:ext cx="173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9DFD6327-8D42-4A6E-9F6C-AC2454045529}"/>
                    </a:ext>
                  </a:extLst>
                </p14:cNvPr>
                <p14:cNvContentPartPr/>
                <p14:nvPr/>
              </p14:nvContentPartPr>
              <p14:xfrm>
                <a:off x="7367897" y="4375394"/>
                <a:ext cx="79920" cy="390960"/>
              </p14:xfrm>
            </p:contentPart>
          </mc:Choice>
          <mc:Fallback xmlns=""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9DFD6327-8D42-4A6E-9F6C-AC245404552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358897" y="4366394"/>
                  <a:ext cx="975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01D068A1-CAEB-4479-A5B8-382EA4345C86}"/>
                    </a:ext>
                  </a:extLst>
                </p14:cNvPr>
                <p14:cNvContentPartPr/>
                <p14:nvPr/>
              </p14:nvContentPartPr>
              <p14:xfrm>
                <a:off x="7454297" y="4182074"/>
                <a:ext cx="91080" cy="253800"/>
              </p14:xfrm>
            </p:contentPart>
          </mc:Choice>
          <mc:Fallback xmlns=""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01D068A1-CAEB-4479-A5B8-382EA4345C8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445657" y="4173434"/>
                  <a:ext cx="108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0A463F90-C53F-4215-AF62-C228BD86B111}"/>
                    </a:ext>
                  </a:extLst>
                </p14:cNvPr>
                <p14:cNvContentPartPr/>
                <p14:nvPr/>
              </p14:nvContentPartPr>
              <p14:xfrm>
                <a:off x="7649777" y="4430474"/>
                <a:ext cx="110880" cy="347760"/>
              </p14:xfrm>
            </p:contentPart>
          </mc:Choice>
          <mc:Fallback xmlns=""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0A463F90-C53F-4215-AF62-C228BD86B11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640777" y="4421834"/>
                  <a:ext cx="1285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804F69B2-7FF9-49FD-93CB-B9A922A0244F}"/>
                    </a:ext>
                  </a:extLst>
                </p14:cNvPr>
                <p14:cNvContentPartPr/>
                <p14:nvPr/>
              </p14:nvContentPartPr>
              <p14:xfrm>
                <a:off x="7761737" y="4542434"/>
                <a:ext cx="103320" cy="132840"/>
              </p14:xfrm>
            </p:contentPart>
          </mc:Choice>
          <mc:Fallback xmlns=""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804F69B2-7FF9-49FD-93CB-B9A922A0244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752737" y="4533434"/>
                  <a:ext cx="120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1EB15FEC-1266-4917-8D61-C613760AA97C}"/>
                    </a:ext>
                  </a:extLst>
                </p14:cNvPr>
                <p14:cNvContentPartPr/>
                <p14:nvPr/>
              </p14:nvContentPartPr>
              <p14:xfrm>
                <a:off x="8018777" y="4579514"/>
                <a:ext cx="12240" cy="200880"/>
              </p14:xfrm>
            </p:contentPart>
          </mc:Choice>
          <mc:Fallback xmlns=""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1EB15FEC-1266-4917-8D61-C613760AA97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009777" y="4570514"/>
                  <a:ext cx="2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5" name="Tinta 244">
                  <a:extLst>
                    <a:ext uri="{FF2B5EF4-FFF2-40B4-BE49-F238E27FC236}">
                      <a16:creationId xmlns:a16="http://schemas.microsoft.com/office/drawing/2014/main" id="{F62D0BCE-5590-4440-A15E-459CFEB91E71}"/>
                    </a:ext>
                  </a:extLst>
                </p14:cNvPr>
                <p14:cNvContentPartPr/>
                <p14:nvPr/>
              </p14:nvContentPartPr>
              <p14:xfrm>
                <a:off x="8109857" y="4492754"/>
                <a:ext cx="107280" cy="215640"/>
              </p14:xfrm>
            </p:contentPart>
          </mc:Choice>
          <mc:Fallback xmlns="">
            <p:pic>
              <p:nvPicPr>
                <p:cNvPr id="245" name="Tinta 244">
                  <a:extLst>
                    <a:ext uri="{FF2B5EF4-FFF2-40B4-BE49-F238E27FC236}">
                      <a16:creationId xmlns:a16="http://schemas.microsoft.com/office/drawing/2014/main" id="{F62D0BCE-5590-4440-A15E-459CFEB91E7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01217" y="4483754"/>
                  <a:ext cx="124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6BD1B068-3A45-4D99-9007-A22ADF7E1E42}"/>
                    </a:ext>
                  </a:extLst>
                </p14:cNvPr>
                <p14:cNvContentPartPr/>
                <p14:nvPr/>
              </p14:nvContentPartPr>
              <p14:xfrm>
                <a:off x="8057657" y="4461074"/>
                <a:ext cx="169920" cy="28440"/>
              </p14:xfrm>
            </p:contentPart>
          </mc:Choice>
          <mc:Fallback xmlns=""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6BD1B068-3A45-4D99-9007-A22ADF7E1E4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049017" y="4452074"/>
                  <a:ext cx="187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BA59EE05-C1FF-4716-9CDF-0564EF65F141}"/>
                    </a:ext>
                  </a:extLst>
                </p14:cNvPr>
                <p14:cNvContentPartPr/>
                <p14:nvPr/>
              </p14:nvContentPartPr>
              <p14:xfrm>
                <a:off x="8326577" y="4386914"/>
                <a:ext cx="87840" cy="367560"/>
              </p14:xfrm>
            </p:contentPart>
          </mc:Choice>
          <mc:Fallback xmlns=""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BA59EE05-C1FF-4716-9CDF-0564EF65F14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317577" y="4378274"/>
                  <a:ext cx="1054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F427620C-BBDD-47A6-AD8D-083E8439B034}"/>
                    </a:ext>
                  </a:extLst>
                </p14:cNvPr>
                <p14:cNvContentPartPr/>
                <p14:nvPr/>
              </p14:nvContentPartPr>
              <p14:xfrm>
                <a:off x="8341697" y="4135994"/>
                <a:ext cx="119880" cy="287280"/>
              </p14:xfrm>
            </p:contentPart>
          </mc:Choice>
          <mc:Fallback xmlns=""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F427620C-BBDD-47A6-AD8D-083E8439B03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333057" y="4127354"/>
                  <a:ext cx="137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347C556C-1BD3-401B-86EC-D60D54201651}"/>
                    </a:ext>
                  </a:extLst>
                </p14:cNvPr>
                <p14:cNvContentPartPr/>
                <p14:nvPr/>
              </p14:nvContentPartPr>
              <p14:xfrm>
                <a:off x="8402177" y="4297994"/>
                <a:ext cx="155520" cy="18000"/>
              </p14:xfrm>
            </p:contentPart>
          </mc:Choice>
          <mc:Fallback xmlns=""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347C556C-1BD3-401B-86EC-D60D5420165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393177" y="4288994"/>
                  <a:ext cx="173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09A7423F-3BDC-4A57-A3DE-A7F9543065C7}"/>
                    </a:ext>
                  </a:extLst>
                </p14:cNvPr>
                <p14:cNvContentPartPr/>
                <p14:nvPr/>
              </p14:nvContentPartPr>
              <p14:xfrm>
                <a:off x="8682617" y="4452434"/>
                <a:ext cx="28080" cy="262080"/>
              </p14:xfrm>
            </p:contentPart>
          </mc:Choice>
          <mc:Fallback xmlns=""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09A7423F-3BDC-4A57-A3DE-A7F9543065C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673617" y="4443434"/>
                  <a:ext cx="45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F49843D9-60D4-4768-9F0A-CC1AF338D40B}"/>
                    </a:ext>
                  </a:extLst>
                </p14:cNvPr>
                <p14:cNvContentPartPr/>
                <p14:nvPr/>
              </p14:nvContentPartPr>
              <p14:xfrm>
                <a:off x="8625017" y="4587794"/>
                <a:ext cx="219600" cy="43920"/>
              </p14:xfrm>
            </p:contentPart>
          </mc:Choice>
          <mc:Fallback xmlns=""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F49843D9-60D4-4768-9F0A-CC1AF338D40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616377" y="4578794"/>
                  <a:ext cx="237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B8FC6A60-29CE-42B8-A867-6701BD3FCE3E}"/>
                    </a:ext>
                  </a:extLst>
                </p14:cNvPr>
                <p14:cNvContentPartPr/>
                <p14:nvPr/>
              </p14:nvContentPartPr>
              <p14:xfrm>
                <a:off x="9076097" y="4130594"/>
                <a:ext cx="146160" cy="991440"/>
              </p14:xfrm>
            </p:contentPart>
          </mc:Choice>
          <mc:Fallback xmlns=""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B8FC6A60-29CE-42B8-A867-6701BD3FCE3E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067097" y="4121594"/>
                  <a:ext cx="16380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E245C489-2F26-4D8D-BF67-4FB14FEFEFD4}"/>
                    </a:ext>
                  </a:extLst>
                </p14:cNvPr>
                <p14:cNvContentPartPr/>
                <p14:nvPr/>
              </p14:nvContentPartPr>
              <p14:xfrm>
                <a:off x="9298937" y="4242914"/>
                <a:ext cx="29880" cy="34632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E245C489-2F26-4D8D-BF67-4FB14FEFEFD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289937" y="4233914"/>
                  <a:ext cx="475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B4B84EC8-85FD-4969-84E2-8ABD1ED7FBE6}"/>
                    </a:ext>
                  </a:extLst>
                </p14:cNvPr>
                <p14:cNvContentPartPr/>
                <p14:nvPr/>
              </p14:nvContentPartPr>
              <p14:xfrm>
                <a:off x="9405137" y="4279994"/>
                <a:ext cx="108360" cy="217440"/>
              </p14:xfrm>
            </p:contentPart>
          </mc:Choice>
          <mc:Fallback xmlns=""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B4B84EC8-85FD-4969-84E2-8ABD1ED7FBE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396497" y="4271354"/>
                  <a:ext cx="126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591A99E4-F352-4928-BEFC-A83C7739A9BE}"/>
                    </a:ext>
                  </a:extLst>
                </p14:cNvPr>
                <p14:cNvContentPartPr/>
                <p14:nvPr/>
              </p14:nvContentPartPr>
              <p14:xfrm>
                <a:off x="9444017" y="4776434"/>
                <a:ext cx="360" cy="36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591A99E4-F352-4928-BEFC-A83C7739A9B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435377" y="4767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9D7A5032-B126-4157-AEDF-E69469CEFA4D}"/>
                    </a:ext>
                  </a:extLst>
                </p14:cNvPr>
                <p14:cNvContentPartPr/>
                <p14:nvPr/>
              </p14:nvContentPartPr>
              <p14:xfrm>
                <a:off x="9347537" y="4717754"/>
                <a:ext cx="125640" cy="2487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9D7A5032-B126-4157-AEDF-E69469CEFA4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338897" y="4709114"/>
                  <a:ext cx="143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9B467393-00C1-4BA0-8590-824D644EC8A0}"/>
                    </a:ext>
                  </a:extLst>
                </p14:cNvPr>
                <p14:cNvContentPartPr/>
                <p14:nvPr/>
              </p14:nvContentPartPr>
              <p14:xfrm>
                <a:off x="9572177" y="4049234"/>
                <a:ext cx="184320" cy="931680"/>
              </p14:xfrm>
            </p:contentPart>
          </mc:Choice>
          <mc:Fallback xmlns=""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9B467393-00C1-4BA0-8590-824D644EC8A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563177" y="4040234"/>
                  <a:ext cx="201960" cy="9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1070CB2B-32EC-40A3-83E3-195C91D45DF9}"/>
                    </a:ext>
                  </a:extLst>
                </p14:cNvPr>
                <p14:cNvContentPartPr/>
                <p14:nvPr/>
              </p14:nvContentPartPr>
              <p14:xfrm>
                <a:off x="9856937" y="4288634"/>
                <a:ext cx="99000" cy="346320"/>
              </p14:xfrm>
            </p:contentPart>
          </mc:Choice>
          <mc:Fallback xmlns=""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1070CB2B-32EC-40A3-83E3-195C91D45DF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848297" y="4279634"/>
                  <a:ext cx="116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3484F5E2-EF0A-4449-8A65-A6187666A2C5}"/>
                    </a:ext>
                  </a:extLst>
                </p14:cNvPr>
                <p14:cNvContentPartPr/>
                <p14:nvPr/>
              </p14:nvContentPartPr>
              <p14:xfrm>
                <a:off x="9959537" y="4391594"/>
                <a:ext cx="105840" cy="17676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3484F5E2-EF0A-4449-8A65-A6187666A2C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950537" y="4382954"/>
                  <a:ext cx="123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787C1133-AAAC-4155-89B7-227C99048AEB}"/>
                    </a:ext>
                  </a:extLst>
                </p14:cNvPr>
                <p14:cNvContentPartPr/>
                <p14:nvPr/>
              </p14:nvContentPartPr>
              <p14:xfrm>
                <a:off x="10207217" y="4486634"/>
                <a:ext cx="23760" cy="18000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787C1133-AAAC-4155-89B7-227C99048AE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198217" y="4477994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08645CA1-7B87-470A-B178-104C8264CCE5}"/>
                    </a:ext>
                  </a:extLst>
                </p14:cNvPr>
                <p14:cNvContentPartPr/>
                <p14:nvPr/>
              </p14:nvContentPartPr>
              <p14:xfrm>
                <a:off x="10294697" y="4407074"/>
                <a:ext cx="104760" cy="218880"/>
              </p14:xfrm>
            </p:contentPart>
          </mc:Choice>
          <mc:Fallback xmlns=""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08645CA1-7B87-470A-B178-104C8264CCE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285697" y="4398074"/>
                  <a:ext cx="122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4F03CF7B-C575-4D21-A89C-931DF9D07475}"/>
                    </a:ext>
                  </a:extLst>
                </p14:cNvPr>
                <p14:cNvContentPartPr/>
                <p14:nvPr/>
              </p14:nvContentPartPr>
              <p14:xfrm>
                <a:off x="10295777" y="4381154"/>
                <a:ext cx="132120" cy="23760"/>
              </p14:xfrm>
            </p:contentPart>
          </mc:Choice>
          <mc:Fallback xmlns=""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4F03CF7B-C575-4D21-A89C-931DF9D0747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287137" y="4372514"/>
                  <a:ext cx="149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6BA4330A-F97C-4319-8260-F4E05D6EC68D}"/>
                    </a:ext>
                  </a:extLst>
                </p14:cNvPr>
                <p14:cNvContentPartPr/>
                <p14:nvPr/>
              </p14:nvContentPartPr>
              <p14:xfrm>
                <a:off x="10563257" y="4268474"/>
                <a:ext cx="48600" cy="374760"/>
              </p14:xfrm>
            </p:contentPart>
          </mc:Choice>
          <mc:Fallback xmlns=""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6BA4330A-F97C-4319-8260-F4E05D6EC68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554617" y="4259834"/>
                  <a:ext cx="662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1B6E3D6A-20EE-4A0F-8F0E-16E34C6D67DB}"/>
                    </a:ext>
                  </a:extLst>
                </p14:cNvPr>
                <p14:cNvContentPartPr/>
                <p14:nvPr/>
              </p14:nvContentPartPr>
              <p14:xfrm>
                <a:off x="10671977" y="4070834"/>
                <a:ext cx="100440" cy="266760"/>
              </p14:xfrm>
            </p:contentPart>
          </mc:Choice>
          <mc:Fallback xmlns=""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1B6E3D6A-20EE-4A0F-8F0E-16E34C6D67D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663337" y="4062194"/>
                  <a:ext cx="118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1098811F-FD31-4BBA-8438-870A5D150AEC}"/>
                    </a:ext>
                  </a:extLst>
                </p14:cNvPr>
                <p14:cNvContentPartPr/>
                <p14:nvPr/>
              </p14:nvContentPartPr>
              <p14:xfrm>
                <a:off x="10810937" y="4572314"/>
                <a:ext cx="29520" cy="42840"/>
              </p14:xfrm>
            </p:contentPart>
          </mc:Choice>
          <mc:Fallback xmlns=""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1098811F-FD31-4BBA-8438-870A5D150AE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801937" y="4563314"/>
                  <a:ext cx="47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F5A6B351-044E-4679-8AF0-835653EB0442}"/>
                    </a:ext>
                  </a:extLst>
                </p14:cNvPr>
                <p14:cNvContentPartPr/>
                <p14:nvPr/>
              </p14:nvContentPartPr>
              <p14:xfrm>
                <a:off x="10957097" y="4290794"/>
                <a:ext cx="64440" cy="291600"/>
              </p14:xfrm>
            </p:contentPart>
          </mc:Choice>
          <mc:Fallback xmlns=""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F5A6B351-044E-4679-8AF0-835653EB044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948457" y="4282154"/>
                  <a:ext cx="820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6B879A8F-E5E8-4824-A190-0330B38DA06D}"/>
                    </a:ext>
                  </a:extLst>
                </p14:cNvPr>
                <p14:cNvContentPartPr/>
                <p14:nvPr/>
              </p14:nvContentPartPr>
              <p14:xfrm>
                <a:off x="11080577" y="4402394"/>
                <a:ext cx="84600" cy="142560"/>
              </p14:xfrm>
            </p:contentPart>
          </mc:Choice>
          <mc:Fallback xmlns=""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6B879A8F-E5E8-4824-A190-0330B38DA06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071577" y="4393394"/>
                  <a:ext cx="102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769D1F9A-BA3E-4206-9C32-26183329D0A3}"/>
                    </a:ext>
                  </a:extLst>
                </p14:cNvPr>
                <p14:cNvContentPartPr/>
                <p14:nvPr/>
              </p14:nvContentPartPr>
              <p14:xfrm>
                <a:off x="11289737" y="4463234"/>
                <a:ext cx="39600" cy="207000"/>
              </p14:xfrm>
            </p:contentPart>
          </mc:Choice>
          <mc:Fallback xmlns=""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769D1F9A-BA3E-4206-9C32-26183329D0A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281097" y="4454594"/>
                  <a:ext cx="57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123F30DE-1FDB-46C4-AD0E-B6203822AA2D}"/>
                    </a:ext>
                  </a:extLst>
                </p14:cNvPr>
                <p14:cNvContentPartPr/>
                <p14:nvPr/>
              </p14:nvContentPartPr>
              <p14:xfrm>
                <a:off x="11387657" y="4394834"/>
                <a:ext cx="92160" cy="228240"/>
              </p14:xfrm>
            </p:contentPart>
          </mc:Choice>
          <mc:Fallback xmlns=""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123F30DE-1FDB-46C4-AD0E-B6203822AA2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379017" y="4385834"/>
                  <a:ext cx="109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01D36BFB-7F6E-4266-B84C-09800557945C}"/>
                    </a:ext>
                  </a:extLst>
                </p14:cNvPr>
                <p14:cNvContentPartPr/>
                <p14:nvPr/>
              </p14:nvContentPartPr>
              <p14:xfrm>
                <a:off x="11388737" y="4384754"/>
                <a:ext cx="108720" cy="21600"/>
              </p14:xfrm>
            </p:contentPart>
          </mc:Choice>
          <mc:Fallback xmlns=""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01D36BFB-7F6E-4266-B84C-09800557945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380097" y="4375754"/>
                  <a:ext cx="126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B48C5437-4DD6-40AC-A8B9-CECE17069010}"/>
                    </a:ext>
                  </a:extLst>
                </p14:cNvPr>
                <p14:cNvContentPartPr/>
                <p14:nvPr/>
              </p14:nvContentPartPr>
              <p14:xfrm>
                <a:off x="11545337" y="4268474"/>
                <a:ext cx="73440" cy="412200"/>
              </p14:xfrm>
            </p:contentPart>
          </mc:Choice>
          <mc:Fallback xmlns=""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B48C5437-4DD6-40AC-A8B9-CECE1706901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536697" y="4259834"/>
                  <a:ext cx="910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495575BE-130D-405D-88EB-FD656E03FBD0}"/>
                    </a:ext>
                  </a:extLst>
                </p14:cNvPr>
                <p14:cNvContentPartPr/>
                <p14:nvPr/>
              </p14:nvContentPartPr>
              <p14:xfrm>
                <a:off x="6044537" y="5411474"/>
                <a:ext cx="141480" cy="734760"/>
              </p14:xfrm>
            </p:contentPart>
          </mc:Choice>
          <mc:Fallback xmlns=""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495575BE-130D-405D-88EB-FD656E03FBD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035897" y="5402474"/>
                  <a:ext cx="15912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91B34994-9558-42CC-8709-0D14B3B5BEC3}"/>
                    </a:ext>
                  </a:extLst>
                </p14:cNvPr>
                <p14:cNvContentPartPr/>
                <p14:nvPr/>
              </p14:nvContentPartPr>
              <p14:xfrm>
                <a:off x="6298337" y="5443514"/>
                <a:ext cx="98280" cy="300240"/>
              </p14:xfrm>
            </p:contentPart>
          </mc:Choice>
          <mc:Fallback xmlns=""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91B34994-9558-42CC-8709-0D14B3B5BEC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289337" y="5434514"/>
                  <a:ext cx="1159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2FE997D3-018D-40DF-B41D-99D602CCBC49}"/>
                    </a:ext>
                  </a:extLst>
                </p14:cNvPr>
                <p14:cNvContentPartPr/>
                <p14:nvPr/>
              </p14:nvContentPartPr>
              <p14:xfrm>
                <a:off x="6452057" y="5374754"/>
                <a:ext cx="158400" cy="217440"/>
              </p14:xfrm>
            </p:contentPart>
          </mc:Choice>
          <mc:Fallback xmlns=""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2FE997D3-018D-40DF-B41D-99D602CCBC4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443417" y="5366114"/>
                  <a:ext cx="176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CF9C6DD7-60D3-4206-BFA7-01649CA24E83}"/>
                    </a:ext>
                  </a:extLst>
                </p14:cNvPr>
                <p14:cNvContentPartPr/>
                <p14:nvPr/>
              </p14:nvContentPartPr>
              <p14:xfrm>
                <a:off x="6463937" y="5900714"/>
                <a:ext cx="153720" cy="221400"/>
              </p14:xfrm>
            </p:contentPart>
          </mc:Choice>
          <mc:Fallback xmlns=""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CF9C6DD7-60D3-4206-BFA7-01649CA24E8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54937" y="5891714"/>
                  <a:ext cx="1713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F3135732-D9FC-49B1-BDF9-7F5EACFE95F0}"/>
                    </a:ext>
                  </a:extLst>
                </p14:cNvPr>
                <p14:cNvContentPartPr/>
                <p14:nvPr/>
              </p14:nvContentPartPr>
              <p14:xfrm>
                <a:off x="6434057" y="5873714"/>
                <a:ext cx="218160" cy="53280"/>
              </p14:xfrm>
            </p:contentPart>
          </mc:Choice>
          <mc:Fallback xmlns=""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F3135732-D9FC-49B1-BDF9-7F5EACFE95F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425057" y="5864714"/>
                  <a:ext cx="2358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4FFA48DB-D338-493B-9266-DC9ACC95DF82}"/>
                    </a:ext>
                  </a:extLst>
                </p14:cNvPr>
                <p14:cNvContentPartPr/>
                <p14:nvPr/>
              </p14:nvContentPartPr>
              <p14:xfrm>
                <a:off x="6771737" y="5280794"/>
                <a:ext cx="191520" cy="826200"/>
              </p14:xfrm>
            </p:contentPart>
          </mc:Choice>
          <mc:Fallback xmlns=""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4FFA48DB-D338-493B-9266-DC9ACC95DF8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762737" y="5272154"/>
                  <a:ext cx="20916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D95924A6-7368-4D5E-8845-DD4EDAABEDD7}"/>
                    </a:ext>
                  </a:extLst>
                </p14:cNvPr>
                <p14:cNvContentPartPr/>
                <p14:nvPr/>
              </p14:nvContentPartPr>
              <p14:xfrm>
                <a:off x="7033817" y="5455754"/>
                <a:ext cx="103320" cy="276480"/>
              </p14:xfrm>
            </p:contentPart>
          </mc:Choice>
          <mc:Fallback xmlns=""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D95924A6-7368-4D5E-8845-DD4EDAABEDD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025177" y="5447114"/>
                  <a:ext cx="120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1" name="Tinta 290">
                  <a:extLst>
                    <a:ext uri="{FF2B5EF4-FFF2-40B4-BE49-F238E27FC236}">
                      <a16:creationId xmlns:a16="http://schemas.microsoft.com/office/drawing/2014/main" id="{75B1118E-459F-4DA3-9BFA-B4FC48AB9203}"/>
                    </a:ext>
                  </a:extLst>
                </p14:cNvPr>
                <p14:cNvContentPartPr/>
                <p14:nvPr/>
              </p14:nvContentPartPr>
              <p14:xfrm>
                <a:off x="7146137" y="5542514"/>
                <a:ext cx="122760" cy="184680"/>
              </p14:xfrm>
            </p:contentPart>
          </mc:Choice>
          <mc:Fallback xmlns="">
            <p:pic>
              <p:nvPicPr>
                <p:cNvPr id="291" name="Tinta 290">
                  <a:extLst>
                    <a:ext uri="{FF2B5EF4-FFF2-40B4-BE49-F238E27FC236}">
                      <a16:creationId xmlns:a16="http://schemas.microsoft.com/office/drawing/2014/main" id="{75B1118E-459F-4DA3-9BFA-B4FC48AB920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37137" y="5533874"/>
                  <a:ext cx="140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2" name="Tinta 291">
                  <a:extLst>
                    <a:ext uri="{FF2B5EF4-FFF2-40B4-BE49-F238E27FC236}">
                      <a16:creationId xmlns:a16="http://schemas.microsoft.com/office/drawing/2014/main" id="{C9DD996A-A0C8-4F2A-88F8-EFE0ABD7B5E6}"/>
                    </a:ext>
                  </a:extLst>
                </p14:cNvPr>
                <p14:cNvContentPartPr/>
                <p14:nvPr/>
              </p14:nvContentPartPr>
              <p14:xfrm>
                <a:off x="7347017" y="5596514"/>
                <a:ext cx="33120" cy="173880"/>
              </p14:xfrm>
            </p:contentPart>
          </mc:Choice>
          <mc:Fallback xmlns="">
            <p:pic>
              <p:nvPicPr>
                <p:cNvPr id="292" name="Tinta 291">
                  <a:extLst>
                    <a:ext uri="{FF2B5EF4-FFF2-40B4-BE49-F238E27FC236}">
                      <a16:creationId xmlns:a16="http://schemas.microsoft.com/office/drawing/2014/main" id="{C9DD996A-A0C8-4F2A-88F8-EFE0ABD7B5E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38017" y="5587874"/>
                  <a:ext cx="50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3" name="Tinta 292">
                  <a:extLst>
                    <a:ext uri="{FF2B5EF4-FFF2-40B4-BE49-F238E27FC236}">
                      <a16:creationId xmlns:a16="http://schemas.microsoft.com/office/drawing/2014/main" id="{47BF8336-1AAF-4AB0-8B40-23B79F7CA215}"/>
                    </a:ext>
                  </a:extLst>
                </p14:cNvPr>
                <p14:cNvContentPartPr/>
                <p14:nvPr/>
              </p14:nvContentPartPr>
              <p14:xfrm>
                <a:off x="7405337" y="5530994"/>
                <a:ext cx="94320" cy="196200"/>
              </p14:xfrm>
            </p:contentPart>
          </mc:Choice>
          <mc:Fallback xmlns="">
            <p:pic>
              <p:nvPicPr>
                <p:cNvPr id="293" name="Tinta 292">
                  <a:extLst>
                    <a:ext uri="{FF2B5EF4-FFF2-40B4-BE49-F238E27FC236}">
                      <a16:creationId xmlns:a16="http://schemas.microsoft.com/office/drawing/2014/main" id="{47BF8336-1AAF-4AB0-8B40-23B79F7CA215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96337" y="5521994"/>
                  <a:ext cx="111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9C63C3F0-A09F-42FF-A0A1-DE0E65D1585E}"/>
                    </a:ext>
                  </a:extLst>
                </p14:cNvPr>
                <p14:cNvContentPartPr/>
                <p14:nvPr/>
              </p14:nvContentPartPr>
              <p14:xfrm>
                <a:off x="7389857" y="5545034"/>
                <a:ext cx="140040" cy="10800"/>
              </p14:xfrm>
            </p:contentPart>
          </mc:Choice>
          <mc:Fallback xmlns=""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9C63C3F0-A09F-42FF-A0A1-DE0E65D1585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381217" y="5536394"/>
                  <a:ext cx="157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5" name="Tinta 294">
                  <a:extLst>
                    <a:ext uri="{FF2B5EF4-FFF2-40B4-BE49-F238E27FC236}">
                      <a16:creationId xmlns:a16="http://schemas.microsoft.com/office/drawing/2014/main" id="{84AB8938-976B-44E9-811D-F9E0924AD202}"/>
                    </a:ext>
                  </a:extLst>
                </p14:cNvPr>
                <p14:cNvContentPartPr/>
                <p14:nvPr/>
              </p14:nvContentPartPr>
              <p14:xfrm>
                <a:off x="7600097" y="5411474"/>
                <a:ext cx="61560" cy="295920"/>
              </p14:xfrm>
            </p:contentPart>
          </mc:Choice>
          <mc:Fallback xmlns="">
            <p:pic>
              <p:nvPicPr>
                <p:cNvPr id="295" name="Tinta 294">
                  <a:extLst>
                    <a:ext uri="{FF2B5EF4-FFF2-40B4-BE49-F238E27FC236}">
                      <a16:creationId xmlns:a16="http://schemas.microsoft.com/office/drawing/2014/main" id="{84AB8938-976B-44E9-811D-F9E0924AD20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591097" y="5402474"/>
                  <a:ext cx="79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7" name="Tinta 296">
                  <a:extLst>
                    <a:ext uri="{FF2B5EF4-FFF2-40B4-BE49-F238E27FC236}">
                      <a16:creationId xmlns:a16="http://schemas.microsoft.com/office/drawing/2014/main" id="{2A771E7B-3899-46F7-A0CA-DE4A1DB2F29E}"/>
                    </a:ext>
                  </a:extLst>
                </p14:cNvPr>
                <p14:cNvContentPartPr/>
                <p14:nvPr/>
              </p14:nvContentPartPr>
              <p14:xfrm>
                <a:off x="7760297" y="5272154"/>
                <a:ext cx="98640" cy="257760"/>
              </p14:xfrm>
            </p:contentPart>
          </mc:Choice>
          <mc:Fallback xmlns="">
            <p:pic>
              <p:nvPicPr>
                <p:cNvPr id="297" name="Tinta 296">
                  <a:extLst>
                    <a:ext uri="{FF2B5EF4-FFF2-40B4-BE49-F238E27FC236}">
                      <a16:creationId xmlns:a16="http://schemas.microsoft.com/office/drawing/2014/main" id="{2A771E7B-3899-46F7-A0CA-DE4A1DB2F29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751657" y="5263514"/>
                  <a:ext cx="116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8" name="Tinta 297">
                  <a:extLst>
                    <a:ext uri="{FF2B5EF4-FFF2-40B4-BE49-F238E27FC236}">
                      <a16:creationId xmlns:a16="http://schemas.microsoft.com/office/drawing/2014/main" id="{E750A029-026C-43B6-A4A5-E7414376D16A}"/>
                    </a:ext>
                  </a:extLst>
                </p14:cNvPr>
                <p14:cNvContentPartPr/>
                <p14:nvPr/>
              </p14:nvContentPartPr>
              <p14:xfrm>
                <a:off x="7743377" y="5280074"/>
                <a:ext cx="195840" cy="13320"/>
              </p14:xfrm>
            </p:contentPart>
          </mc:Choice>
          <mc:Fallback xmlns="">
            <p:pic>
              <p:nvPicPr>
                <p:cNvPr id="298" name="Tinta 297">
                  <a:extLst>
                    <a:ext uri="{FF2B5EF4-FFF2-40B4-BE49-F238E27FC236}">
                      <a16:creationId xmlns:a16="http://schemas.microsoft.com/office/drawing/2014/main" id="{E750A029-026C-43B6-A4A5-E7414376D16A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734737" y="5271074"/>
                  <a:ext cx="213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00" name="Tinta 299">
                  <a:extLst>
                    <a:ext uri="{FF2B5EF4-FFF2-40B4-BE49-F238E27FC236}">
                      <a16:creationId xmlns:a16="http://schemas.microsoft.com/office/drawing/2014/main" id="{A8218B9F-DC74-46B2-89D9-E946B8A1937F}"/>
                    </a:ext>
                  </a:extLst>
                </p14:cNvPr>
                <p14:cNvContentPartPr/>
                <p14:nvPr/>
              </p14:nvContentPartPr>
              <p14:xfrm>
                <a:off x="8009057" y="5413634"/>
                <a:ext cx="68760" cy="408960"/>
              </p14:xfrm>
            </p:contentPart>
          </mc:Choice>
          <mc:Fallback xmlns="">
            <p:pic>
              <p:nvPicPr>
                <p:cNvPr id="300" name="Tinta 299">
                  <a:extLst>
                    <a:ext uri="{FF2B5EF4-FFF2-40B4-BE49-F238E27FC236}">
                      <a16:creationId xmlns:a16="http://schemas.microsoft.com/office/drawing/2014/main" id="{A8218B9F-DC74-46B2-89D9-E946B8A1937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000057" y="5404994"/>
                  <a:ext cx="864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01" name="Tinta 300">
                  <a:extLst>
                    <a:ext uri="{FF2B5EF4-FFF2-40B4-BE49-F238E27FC236}">
                      <a16:creationId xmlns:a16="http://schemas.microsoft.com/office/drawing/2014/main" id="{93EF239C-19FB-44EB-8080-10F8C066F741}"/>
                    </a:ext>
                  </a:extLst>
                </p14:cNvPr>
                <p14:cNvContentPartPr/>
                <p14:nvPr/>
              </p14:nvContentPartPr>
              <p14:xfrm>
                <a:off x="8163497" y="5559794"/>
                <a:ext cx="123120" cy="188280"/>
              </p14:xfrm>
            </p:contentPart>
          </mc:Choice>
          <mc:Fallback xmlns="">
            <p:pic>
              <p:nvPicPr>
                <p:cNvPr id="301" name="Tinta 300">
                  <a:extLst>
                    <a:ext uri="{FF2B5EF4-FFF2-40B4-BE49-F238E27FC236}">
                      <a16:creationId xmlns:a16="http://schemas.microsoft.com/office/drawing/2014/main" id="{93EF239C-19FB-44EB-8080-10F8C066F741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154497" y="5551154"/>
                  <a:ext cx="140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02" name="Tinta 301">
                  <a:extLst>
                    <a:ext uri="{FF2B5EF4-FFF2-40B4-BE49-F238E27FC236}">
                      <a16:creationId xmlns:a16="http://schemas.microsoft.com/office/drawing/2014/main" id="{85565ED3-3278-4854-9DF7-73C3F882C510}"/>
                    </a:ext>
                  </a:extLst>
                </p14:cNvPr>
                <p14:cNvContentPartPr/>
                <p14:nvPr/>
              </p14:nvContentPartPr>
              <p14:xfrm>
                <a:off x="8395697" y="5626034"/>
                <a:ext cx="2880" cy="204480"/>
              </p14:xfrm>
            </p:contentPart>
          </mc:Choice>
          <mc:Fallback xmlns="">
            <p:pic>
              <p:nvPicPr>
                <p:cNvPr id="302" name="Tinta 301">
                  <a:extLst>
                    <a:ext uri="{FF2B5EF4-FFF2-40B4-BE49-F238E27FC236}">
                      <a16:creationId xmlns:a16="http://schemas.microsoft.com/office/drawing/2014/main" id="{85565ED3-3278-4854-9DF7-73C3F882C51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386697" y="5617034"/>
                  <a:ext cx="20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8A04B0F0-2CED-4EA5-99A3-23886AA623C5}"/>
                    </a:ext>
                  </a:extLst>
                </p14:cNvPr>
                <p14:cNvContentPartPr/>
                <p14:nvPr/>
              </p14:nvContentPartPr>
              <p14:xfrm>
                <a:off x="8472377" y="5482754"/>
                <a:ext cx="134280" cy="296640"/>
              </p14:xfrm>
            </p:contentPart>
          </mc:Choice>
          <mc:Fallback xmlns=""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8A04B0F0-2CED-4EA5-99A3-23886AA623C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463737" y="5474114"/>
                  <a:ext cx="151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04" name="Tinta 303">
                  <a:extLst>
                    <a:ext uri="{FF2B5EF4-FFF2-40B4-BE49-F238E27FC236}">
                      <a16:creationId xmlns:a16="http://schemas.microsoft.com/office/drawing/2014/main" id="{072ABEFF-38D6-476C-A226-BA4DDC096B5A}"/>
                    </a:ext>
                  </a:extLst>
                </p14:cNvPr>
                <p14:cNvContentPartPr/>
                <p14:nvPr/>
              </p14:nvContentPartPr>
              <p14:xfrm>
                <a:off x="8447897" y="5482754"/>
                <a:ext cx="162000" cy="42480"/>
              </p14:xfrm>
            </p:contentPart>
          </mc:Choice>
          <mc:Fallback xmlns="">
            <p:pic>
              <p:nvPicPr>
                <p:cNvPr id="304" name="Tinta 303">
                  <a:extLst>
                    <a:ext uri="{FF2B5EF4-FFF2-40B4-BE49-F238E27FC236}">
                      <a16:creationId xmlns:a16="http://schemas.microsoft.com/office/drawing/2014/main" id="{072ABEFF-38D6-476C-A226-BA4DDC096B5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438897" y="5474114"/>
                  <a:ext cx="179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05" name="Tinta 304">
                  <a:extLst>
                    <a:ext uri="{FF2B5EF4-FFF2-40B4-BE49-F238E27FC236}">
                      <a16:creationId xmlns:a16="http://schemas.microsoft.com/office/drawing/2014/main" id="{7C1D811A-FEA2-4B0F-9697-4D6B8E04D6CF}"/>
                    </a:ext>
                  </a:extLst>
                </p14:cNvPr>
                <p14:cNvContentPartPr/>
                <p14:nvPr/>
              </p14:nvContentPartPr>
              <p14:xfrm>
                <a:off x="8707097" y="5365394"/>
                <a:ext cx="59040" cy="399240"/>
              </p14:xfrm>
            </p:contentPart>
          </mc:Choice>
          <mc:Fallback xmlns="">
            <p:pic>
              <p:nvPicPr>
                <p:cNvPr id="305" name="Tinta 304">
                  <a:extLst>
                    <a:ext uri="{FF2B5EF4-FFF2-40B4-BE49-F238E27FC236}">
                      <a16:creationId xmlns:a16="http://schemas.microsoft.com/office/drawing/2014/main" id="{7C1D811A-FEA2-4B0F-9697-4D6B8E04D6C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698457" y="5356754"/>
                  <a:ext cx="766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7" name="Tinta 306">
                  <a:extLst>
                    <a:ext uri="{FF2B5EF4-FFF2-40B4-BE49-F238E27FC236}">
                      <a16:creationId xmlns:a16="http://schemas.microsoft.com/office/drawing/2014/main" id="{CD33FD45-131D-4724-9A26-2519024385BC}"/>
                    </a:ext>
                  </a:extLst>
                </p14:cNvPr>
                <p14:cNvContentPartPr/>
                <p14:nvPr/>
              </p14:nvContentPartPr>
              <p14:xfrm>
                <a:off x="8810417" y="5227154"/>
                <a:ext cx="102600" cy="188280"/>
              </p14:xfrm>
            </p:contentPart>
          </mc:Choice>
          <mc:Fallback xmlns="">
            <p:pic>
              <p:nvPicPr>
                <p:cNvPr id="307" name="Tinta 306">
                  <a:extLst>
                    <a:ext uri="{FF2B5EF4-FFF2-40B4-BE49-F238E27FC236}">
                      <a16:creationId xmlns:a16="http://schemas.microsoft.com/office/drawing/2014/main" id="{CD33FD45-131D-4724-9A26-2519024385BC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801417" y="5218154"/>
                  <a:ext cx="120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8" name="Tinta 307">
                  <a:extLst>
                    <a:ext uri="{FF2B5EF4-FFF2-40B4-BE49-F238E27FC236}">
                      <a16:creationId xmlns:a16="http://schemas.microsoft.com/office/drawing/2014/main" id="{847E57CE-AF17-42FF-A78B-7913BCA43073}"/>
                    </a:ext>
                  </a:extLst>
                </p14:cNvPr>
                <p14:cNvContentPartPr/>
                <p14:nvPr/>
              </p14:nvContentPartPr>
              <p14:xfrm>
                <a:off x="8808977" y="5189714"/>
                <a:ext cx="164880" cy="43920"/>
              </p14:xfrm>
            </p:contentPart>
          </mc:Choice>
          <mc:Fallback xmlns="">
            <p:pic>
              <p:nvPicPr>
                <p:cNvPr id="308" name="Tinta 307">
                  <a:extLst>
                    <a:ext uri="{FF2B5EF4-FFF2-40B4-BE49-F238E27FC236}">
                      <a16:creationId xmlns:a16="http://schemas.microsoft.com/office/drawing/2014/main" id="{847E57CE-AF17-42FF-A78B-7913BCA4307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800337" y="5180714"/>
                  <a:ext cx="18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9" name="Tinta 308">
                  <a:extLst>
                    <a:ext uri="{FF2B5EF4-FFF2-40B4-BE49-F238E27FC236}">
                      <a16:creationId xmlns:a16="http://schemas.microsoft.com/office/drawing/2014/main" id="{290DD6D5-C21A-4FDA-92A1-ABFD73AC5040}"/>
                    </a:ext>
                  </a:extLst>
                </p14:cNvPr>
                <p14:cNvContentPartPr/>
                <p14:nvPr/>
              </p14:nvContentPartPr>
              <p14:xfrm>
                <a:off x="9145577" y="5467634"/>
                <a:ext cx="31680" cy="286560"/>
              </p14:xfrm>
            </p:contentPart>
          </mc:Choice>
          <mc:Fallback xmlns="">
            <p:pic>
              <p:nvPicPr>
                <p:cNvPr id="309" name="Tinta 308">
                  <a:extLst>
                    <a:ext uri="{FF2B5EF4-FFF2-40B4-BE49-F238E27FC236}">
                      <a16:creationId xmlns:a16="http://schemas.microsoft.com/office/drawing/2014/main" id="{290DD6D5-C21A-4FDA-92A1-ABFD73AC504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136577" y="5458634"/>
                  <a:ext cx="493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E4156F11-F3D1-4E45-B6F2-61E4405DC2E2}"/>
                    </a:ext>
                  </a:extLst>
                </p14:cNvPr>
                <p14:cNvContentPartPr/>
                <p14:nvPr/>
              </p14:nvContentPartPr>
              <p14:xfrm>
                <a:off x="9069977" y="5590754"/>
                <a:ext cx="306720" cy="76680"/>
              </p14:xfrm>
            </p:contentPart>
          </mc:Choice>
          <mc:Fallback xmlns=""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E4156F11-F3D1-4E45-B6F2-61E4405DC2E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060977" y="5582114"/>
                  <a:ext cx="324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12" name="Tinta 311">
                  <a:extLst>
                    <a:ext uri="{FF2B5EF4-FFF2-40B4-BE49-F238E27FC236}">
                      <a16:creationId xmlns:a16="http://schemas.microsoft.com/office/drawing/2014/main" id="{1EF3775A-58C9-4D85-B196-95FA36DA7AA3}"/>
                    </a:ext>
                  </a:extLst>
                </p14:cNvPr>
                <p14:cNvContentPartPr/>
                <p14:nvPr/>
              </p14:nvContentPartPr>
              <p14:xfrm>
                <a:off x="9593417" y="5196554"/>
                <a:ext cx="117360" cy="950760"/>
              </p14:xfrm>
            </p:contentPart>
          </mc:Choice>
          <mc:Fallback xmlns="">
            <p:pic>
              <p:nvPicPr>
                <p:cNvPr id="312" name="Tinta 311">
                  <a:extLst>
                    <a:ext uri="{FF2B5EF4-FFF2-40B4-BE49-F238E27FC236}">
                      <a16:creationId xmlns:a16="http://schemas.microsoft.com/office/drawing/2014/main" id="{1EF3775A-58C9-4D85-B196-95FA36DA7AA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584417" y="5187914"/>
                  <a:ext cx="135000" cy="9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13" name="Tinta 312">
                  <a:extLst>
                    <a:ext uri="{FF2B5EF4-FFF2-40B4-BE49-F238E27FC236}">
                      <a16:creationId xmlns:a16="http://schemas.microsoft.com/office/drawing/2014/main" id="{3BE6D095-2A2D-42A4-8937-1485AB73226A}"/>
                    </a:ext>
                  </a:extLst>
                </p14:cNvPr>
                <p14:cNvContentPartPr/>
                <p14:nvPr/>
              </p14:nvContentPartPr>
              <p14:xfrm>
                <a:off x="9789977" y="5280074"/>
                <a:ext cx="77400" cy="361800"/>
              </p14:xfrm>
            </p:contentPart>
          </mc:Choice>
          <mc:Fallback xmlns="">
            <p:pic>
              <p:nvPicPr>
                <p:cNvPr id="313" name="Tinta 312">
                  <a:extLst>
                    <a:ext uri="{FF2B5EF4-FFF2-40B4-BE49-F238E27FC236}">
                      <a16:creationId xmlns:a16="http://schemas.microsoft.com/office/drawing/2014/main" id="{3BE6D095-2A2D-42A4-8937-1485AB73226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9780977" y="5271074"/>
                  <a:ext cx="950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14" name="Tinta 313">
                  <a:extLst>
                    <a:ext uri="{FF2B5EF4-FFF2-40B4-BE49-F238E27FC236}">
                      <a16:creationId xmlns:a16="http://schemas.microsoft.com/office/drawing/2014/main" id="{AEE3474C-D07B-4A14-9EA1-B9EEAF67D1B7}"/>
                    </a:ext>
                  </a:extLst>
                </p14:cNvPr>
                <p14:cNvContentPartPr/>
                <p14:nvPr/>
              </p14:nvContentPartPr>
              <p14:xfrm>
                <a:off x="9907337" y="5284394"/>
                <a:ext cx="135000" cy="176040"/>
              </p14:xfrm>
            </p:contentPart>
          </mc:Choice>
          <mc:Fallback xmlns="">
            <p:pic>
              <p:nvPicPr>
                <p:cNvPr id="314" name="Tinta 313">
                  <a:extLst>
                    <a:ext uri="{FF2B5EF4-FFF2-40B4-BE49-F238E27FC236}">
                      <a16:creationId xmlns:a16="http://schemas.microsoft.com/office/drawing/2014/main" id="{AEE3474C-D07B-4A14-9EA1-B9EEAF67D1B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9898337" y="5275754"/>
                  <a:ext cx="152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D09FA4FF-9D75-4A34-8FD6-7EA19276A4F4}"/>
                    </a:ext>
                  </a:extLst>
                </p14:cNvPr>
                <p14:cNvContentPartPr/>
                <p14:nvPr/>
              </p14:nvContentPartPr>
              <p14:xfrm>
                <a:off x="9897977" y="5713874"/>
                <a:ext cx="127080" cy="372240"/>
              </p14:xfrm>
            </p:contentPart>
          </mc:Choice>
          <mc:Fallback xmlns=""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D09FA4FF-9D75-4A34-8FD6-7EA19276A4F4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9888977" y="5705234"/>
                  <a:ext cx="1447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2099650F-3DE8-452C-B9C1-80B18763BA93}"/>
                    </a:ext>
                  </a:extLst>
                </p14:cNvPr>
                <p14:cNvContentPartPr/>
                <p14:nvPr/>
              </p14:nvContentPartPr>
              <p14:xfrm>
                <a:off x="10128377" y="5035634"/>
                <a:ext cx="230040" cy="907560"/>
              </p14:xfrm>
            </p:contentPart>
          </mc:Choice>
          <mc:Fallback xmlns=""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2099650F-3DE8-452C-B9C1-80B18763BA9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0119377" y="5026994"/>
                  <a:ext cx="24768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8" name="Tinta 317">
                  <a:extLst>
                    <a:ext uri="{FF2B5EF4-FFF2-40B4-BE49-F238E27FC236}">
                      <a16:creationId xmlns:a16="http://schemas.microsoft.com/office/drawing/2014/main" id="{851AB651-1ACC-4558-90F6-397379863E23}"/>
                    </a:ext>
                  </a:extLst>
                </p14:cNvPr>
                <p14:cNvContentPartPr/>
                <p14:nvPr/>
              </p14:nvContentPartPr>
              <p14:xfrm>
                <a:off x="10452737" y="5335154"/>
                <a:ext cx="70560" cy="332640"/>
              </p14:xfrm>
            </p:contentPart>
          </mc:Choice>
          <mc:Fallback xmlns="">
            <p:pic>
              <p:nvPicPr>
                <p:cNvPr id="318" name="Tinta 317">
                  <a:extLst>
                    <a:ext uri="{FF2B5EF4-FFF2-40B4-BE49-F238E27FC236}">
                      <a16:creationId xmlns:a16="http://schemas.microsoft.com/office/drawing/2014/main" id="{851AB651-1ACC-4558-90F6-397379863E23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444097" y="5326154"/>
                  <a:ext cx="88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9" name="Tinta 318">
                  <a:extLst>
                    <a:ext uri="{FF2B5EF4-FFF2-40B4-BE49-F238E27FC236}">
                      <a16:creationId xmlns:a16="http://schemas.microsoft.com/office/drawing/2014/main" id="{38204BF9-4F08-407E-980C-599BD9361765}"/>
                    </a:ext>
                  </a:extLst>
                </p14:cNvPr>
                <p14:cNvContentPartPr/>
                <p14:nvPr/>
              </p14:nvContentPartPr>
              <p14:xfrm>
                <a:off x="10556777" y="5433794"/>
                <a:ext cx="97560" cy="162000"/>
              </p14:xfrm>
            </p:contentPart>
          </mc:Choice>
          <mc:Fallback xmlns="">
            <p:pic>
              <p:nvPicPr>
                <p:cNvPr id="319" name="Tinta 318">
                  <a:extLst>
                    <a:ext uri="{FF2B5EF4-FFF2-40B4-BE49-F238E27FC236}">
                      <a16:creationId xmlns:a16="http://schemas.microsoft.com/office/drawing/2014/main" id="{38204BF9-4F08-407E-980C-599BD936176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547777" y="5425154"/>
                  <a:ext cx="115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6951430B-2588-4425-8116-9901F0C57A98}"/>
                    </a:ext>
                  </a:extLst>
                </p14:cNvPr>
                <p14:cNvContentPartPr/>
                <p14:nvPr/>
              </p14:nvContentPartPr>
              <p14:xfrm>
                <a:off x="10792937" y="5519114"/>
                <a:ext cx="5400" cy="189360"/>
              </p14:xfrm>
            </p:contentPart>
          </mc:Choice>
          <mc:Fallback xmlns=""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6951430B-2588-4425-8116-9901F0C57A9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783937" y="5510474"/>
                  <a:ext cx="23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CF693770-BEBB-4D36-B3E0-05C1DDCF4BD3}"/>
                    </a:ext>
                  </a:extLst>
                </p14:cNvPr>
                <p14:cNvContentPartPr/>
                <p14:nvPr/>
              </p14:nvContentPartPr>
              <p14:xfrm>
                <a:off x="10858817" y="5406794"/>
                <a:ext cx="109440" cy="260280"/>
              </p14:xfrm>
            </p:contentPart>
          </mc:Choice>
          <mc:Fallback xmlns=""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CF693770-BEBB-4D36-B3E0-05C1DDCF4BD3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0849817" y="5397794"/>
                  <a:ext cx="127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23" name="Tinta 322">
                  <a:extLst>
                    <a:ext uri="{FF2B5EF4-FFF2-40B4-BE49-F238E27FC236}">
                      <a16:creationId xmlns:a16="http://schemas.microsoft.com/office/drawing/2014/main" id="{AD97B6E0-04FF-4970-975D-FFCC6A9C8BA1}"/>
                    </a:ext>
                  </a:extLst>
                </p14:cNvPr>
                <p14:cNvContentPartPr/>
                <p14:nvPr/>
              </p14:nvContentPartPr>
              <p14:xfrm>
                <a:off x="10846217" y="5430194"/>
                <a:ext cx="155520" cy="3960"/>
              </p14:xfrm>
            </p:contentPart>
          </mc:Choice>
          <mc:Fallback xmlns="">
            <p:pic>
              <p:nvPicPr>
                <p:cNvPr id="323" name="Tinta 322">
                  <a:extLst>
                    <a:ext uri="{FF2B5EF4-FFF2-40B4-BE49-F238E27FC236}">
                      <a16:creationId xmlns:a16="http://schemas.microsoft.com/office/drawing/2014/main" id="{AD97B6E0-04FF-4970-975D-FFCC6A9C8BA1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837577" y="5421194"/>
                  <a:ext cx="173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4" name="Tinta 323">
                  <a:extLst>
                    <a:ext uri="{FF2B5EF4-FFF2-40B4-BE49-F238E27FC236}">
                      <a16:creationId xmlns:a16="http://schemas.microsoft.com/office/drawing/2014/main" id="{B103AAF9-536C-46FE-BB3D-268F38AA3CDB}"/>
                    </a:ext>
                  </a:extLst>
                </p14:cNvPr>
                <p14:cNvContentPartPr/>
                <p14:nvPr/>
              </p14:nvContentPartPr>
              <p14:xfrm>
                <a:off x="11071937" y="5229314"/>
                <a:ext cx="57600" cy="459360"/>
              </p14:xfrm>
            </p:contentPart>
          </mc:Choice>
          <mc:Fallback xmlns="">
            <p:pic>
              <p:nvPicPr>
                <p:cNvPr id="324" name="Tinta 323">
                  <a:extLst>
                    <a:ext uri="{FF2B5EF4-FFF2-40B4-BE49-F238E27FC236}">
                      <a16:creationId xmlns:a16="http://schemas.microsoft.com/office/drawing/2014/main" id="{B103AAF9-536C-46FE-BB3D-268F38AA3CD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063297" y="5220674"/>
                  <a:ext cx="752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6" name="Tinta 325">
                  <a:extLst>
                    <a:ext uri="{FF2B5EF4-FFF2-40B4-BE49-F238E27FC236}">
                      <a16:creationId xmlns:a16="http://schemas.microsoft.com/office/drawing/2014/main" id="{09DE3798-C4E7-454F-A856-0730D2F1218C}"/>
                    </a:ext>
                  </a:extLst>
                </p14:cNvPr>
                <p14:cNvContentPartPr/>
                <p14:nvPr/>
              </p14:nvContentPartPr>
              <p14:xfrm>
                <a:off x="11129177" y="4975874"/>
                <a:ext cx="95760" cy="272520"/>
              </p14:xfrm>
            </p:contentPart>
          </mc:Choice>
          <mc:Fallback xmlns="">
            <p:pic>
              <p:nvPicPr>
                <p:cNvPr id="326" name="Tinta 325">
                  <a:extLst>
                    <a:ext uri="{FF2B5EF4-FFF2-40B4-BE49-F238E27FC236}">
                      <a16:creationId xmlns:a16="http://schemas.microsoft.com/office/drawing/2014/main" id="{09DE3798-C4E7-454F-A856-0730D2F1218C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120537" y="4967234"/>
                  <a:ext cx="113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7" name="Tinta 326">
                  <a:extLst>
                    <a:ext uri="{FF2B5EF4-FFF2-40B4-BE49-F238E27FC236}">
                      <a16:creationId xmlns:a16="http://schemas.microsoft.com/office/drawing/2014/main" id="{52402FB1-9C4F-4154-B05E-9687D0AFD948}"/>
                    </a:ext>
                  </a:extLst>
                </p14:cNvPr>
                <p14:cNvContentPartPr/>
                <p14:nvPr/>
              </p14:nvContentPartPr>
              <p14:xfrm>
                <a:off x="11300177" y="5489954"/>
                <a:ext cx="12240" cy="77760"/>
              </p14:xfrm>
            </p:contentPart>
          </mc:Choice>
          <mc:Fallback xmlns="">
            <p:pic>
              <p:nvPicPr>
                <p:cNvPr id="327" name="Tinta 326">
                  <a:extLst>
                    <a:ext uri="{FF2B5EF4-FFF2-40B4-BE49-F238E27FC236}">
                      <a16:creationId xmlns:a16="http://schemas.microsoft.com/office/drawing/2014/main" id="{52402FB1-9C4F-4154-B05E-9687D0AFD948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291537" y="5480954"/>
                  <a:ext cx="29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8" name="Tinta 327">
                  <a:extLst>
                    <a:ext uri="{FF2B5EF4-FFF2-40B4-BE49-F238E27FC236}">
                      <a16:creationId xmlns:a16="http://schemas.microsoft.com/office/drawing/2014/main" id="{61DB3E2B-7C43-4C55-ABCE-0F816E71FFCE}"/>
                    </a:ext>
                  </a:extLst>
                </p14:cNvPr>
                <p14:cNvContentPartPr/>
                <p14:nvPr/>
              </p14:nvContentPartPr>
              <p14:xfrm>
                <a:off x="11384057" y="5292674"/>
                <a:ext cx="113760" cy="331200"/>
              </p14:xfrm>
            </p:contentPart>
          </mc:Choice>
          <mc:Fallback xmlns="">
            <p:pic>
              <p:nvPicPr>
                <p:cNvPr id="328" name="Tinta 327">
                  <a:extLst>
                    <a:ext uri="{FF2B5EF4-FFF2-40B4-BE49-F238E27FC236}">
                      <a16:creationId xmlns:a16="http://schemas.microsoft.com/office/drawing/2014/main" id="{61DB3E2B-7C43-4C55-ABCE-0F816E71FFCE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375057" y="5284034"/>
                  <a:ext cx="1314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9" name="Tinta 328">
                  <a:extLst>
                    <a:ext uri="{FF2B5EF4-FFF2-40B4-BE49-F238E27FC236}">
                      <a16:creationId xmlns:a16="http://schemas.microsoft.com/office/drawing/2014/main" id="{FC93120F-EF48-45DC-A4F0-9A4200C6D006}"/>
                    </a:ext>
                  </a:extLst>
                </p14:cNvPr>
                <p14:cNvContentPartPr/>
                <p14:nvPr/>
              </p14:nvContentPartPr>
              <p14:xfrm>
                <a:off x="11467217" y="5389514"/>
                <a:ext cx="106920" cy="145800"/>
              </p14:xfrm>
            </p:contentPart>
          </mc:Choice>
          <mc:Fallback xmlns="">
            <p:pic>
              <p:nvPicPr>
                <p:cNvPr id="329" name="Tinta 328">
                  <a:extLst>
                    <a:ext uri="{FF2B5EF4-FFF2-40B4-BE49-F238E27FC236}">
                      <a16:creationId xmlns:a16="http://schemas.microsoft.com/office/drawing/2014/main" id="{FC93120F-EF48-45DC-A4F0-9A4200C6D006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458217" y="5380514"/>
                  <a:ext cx="124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30" name="Tinta 329">
                  <a:extLst>
                    <a:ext uri="{FF2B5EF4-FFF2-40B4-BE49-F238E27FC236}">
                      <a16:creationId xmlns:a16="http://schemas.microsoft.com/office/drawing/2014/main" id="{78797568-A230-49FF-8B0A-41740E84B3FC}"/>
                    </a:ext>
                  </a:extLst>
                </p14:cNvPr>
                <p14:cNvContentPartPr/>
                <p14:nvPr/>
              </p14:nvContentPartPr>
              <p14:xfrm>
                <a:off x="11631377" y="5404274"/>
                <a:ext cx="9360" cy="196200"/>
              </p14:xfrm>
            </p:contentPart>
          </mc:Choice>
          <mc:Fallback xmlns="">
            <p:pic>
              <p:nvPicPr>
                <p:cNvPr id="330" name="Tinta 329">
                  <a:extLst>
                    <a:ext uri="{FF2B5EF4-FFF2-40B4-BE49-F238E27FC236}">
                      <a16:creationId xmlns:a16="http://schemas.microsoft.com/office/drawing/2014/main" id="{78797568-A230-49FF-8B0A-41740E84B3FC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622737" y="5395634"/>
                  <a:ext cx="27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31" name="Tinta 330">
                  <a:extLst>
                    <a:ext uri="{FF2B5EF4-FFF2-40B4-BE49-F238E27FC236}">
                      <a16:creationId xmlns:a16="http://schemas.microsoft.com/office/drawing/2014/main" id="{4516BEDA-F940-41B3-A5FD-10D64750F2D4}"/>
                    </a:ext>
                  </a:extLst>
                </p14:cNvPr>
                <p14:cNvContentPartPr/>
                <p14:nvPr/>
              </p14:nvContentPartPr>
              <p14:xfrm>
                <a:off x="11691497" y="5392394"/>
                <a:ext cx="68040" cy="206640"/>
              </p14:xfrm>
            </p:contentPart>
          </mc:Choice>
          <mc:Fallback xmlns="">
            <p:pic>
              <p:nvPicPr>
                <p:cNvPr id="331" name="Tinta 330">
                  <a:extLst>
                    <a:ext uri="{FF2B5EF4-FFF2-40B4-BE49-F238E27FC236}">
                      <a16:creationId xmlns:a16="http://schemas.microsoft.com/office/drawing/2014/main" id="{4516BEDA-F940-41B3-A5FD-10D64750F2D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1682497" y="5383754"/>
                  <a:ext cx="85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32" name="Tinta 331">
                  <a:extLst>
                    <a:ext uri="{FF2B5EF4-FFF2-40B4-BE49-F238E27FC236}">
                      <a16:creationId xmlns:a16="http://schemas.microsoft.com/office/drawing/2014/main" id="{A9C39959-3CCD-4C1A-B030-6253429810ED}"/>
                    </a:ext>
                  </a:extLst>
                </p14:cNvPr>
                <p14:cNvContentPartPr/>
                <p14:nvPr/>
              </p14:nvContentPartPr>
              <p14:xfrm>
                <a:off x="11678537" y="5391314"/>
                <a:ext cx="100800" cy="14400"/>
              </p14:xfrm>
            </p:contentPart>
          </mc:Choice>
          <mc:Fallback xmlns="">
            <p:pic>
              <p:nvPicPr>
                <p:cNvPr id="332" name="Tinta 331">
                  <a:extLst>
                    <a:ext uri="{FF2B5EF4-FFF2-40B4-BE49-F238E27FC236}">
                      <a16:creationId xmlns:a16="http://schemas.microsoft.com/office/drawing/2014/main" id="{A9C39959-3CCD-4C1A-B030-6253429810ED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1669537" y="5382674"/>
                  <a:ext cx="118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33" name="Tinta 332">
                  <a:extLst>
                    <a:ext uri="{FF2B5EF4-FFF2-40B4-BE49-F238E27FC236}">
                      <a16:creationId xmlns:a16="http://schemas.microsoft.com/office/drawing/2014/main" id="{0DF79A3D-EAF4-47E8-98A1-3E18D1ACC4C9}"/>
                    </a:ext>
                  </a:extLst>
                </p14:cNvPr>
                <p14:cNvContentPartPr/>
                <p14:nvPr/>
              </p14:nvContentPartPr>
              <p14:xfrm>
                <a:off x="11853137" y="5284754"/>
                <a:ext cx="39600" cy="400320"/>
              </p14:xfrm>
            </p:contentPart>
          </mc:Choice>
          <mc:Fallback xmlns="">
            <p:pic>
              <p:nvPicPr>
                <p:cNvPr id="333" name="Tinta 332">
                  <a:extLst>
                    <a:ext uri="{FF2B5EF4-FFF2-40B4-BE49-F238E27FC236}">
                      <a16:creationId xmlns:a16="http://schemas.microsoft.com/office/drawing/2014/main" id="{0DF79A3D-EAF4-47E8-98A1-3E18D1ACC4C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1844497" y="5275754"/>
                  <a:ext cx="57240" cy="41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Agrupar 336">
            <a:extLst>
              <a:ext uri="{FF2B5EF4-FFF2-40B4-BE49-F238E27FC236}">
                <a16:creationId xmlns:a16="http://schemas.microsoft.com/office/drawing/2014/main" id="{E7FA14DA-6729-4BC8-8314-2BB890C4E0FA}"/>
              </a:ext>
            </a:extLst>
          </p:cNvPr>
          <p:cNvGrpSpPr/>
          <p:nvPr/>
        </p:nvGrpSpPr>
        <p:grpSpPr>
          <a:xfrm>
            <a:off x="11909297" y="4997114"/>
            <a:ext cx="176760" cy="230400"/>
            <a:chOff x="11909297" y="4997114"/>
            <a:chExt cx="17676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35" name="Tinta 334">
                  <a:extLst>
                    <a:ext uri="{FF2B5EF4-FFF2-40B4-BE49-F238E27FC236}">
                      <a16:creationId xmlns:a16="http://schemas.microsoft.com/office/drawing/2014/main" id="{C21BE5C4-D7FB-4A92-BE84-4C0DBB7038E1}"/>
                    </a:ext>
                  </a:extLst>
                </p14:cNvPr>
                <p14:cNvContentPartPr/>
                <p14:nvPr/>
              </p14:nvContentPartPr>
              <p14:xfrm>
                <a:off x="11909297" y="5006474"/>
                <a:ext cx="121320" cy="213480"/>
              </p14:xfrm>
            </p:contentPart>
          </mc:Choice>
          <mc:Fallback xmlns="">
            <p:pic>
              <p:nvPicPr>
                <p:cNvPr id="335" name="Tinta 334">
                  <a:extLst>
                    <a:ext uri="{FF2B5EF4-FFF2-40B4-BE49-F238E27FC236}">
                      <a16:creationId xmlns:a16="http://schemas.microsoft.com/office/drawing/2014/main" id="{C21BE5C4-D7FB-4A92-BE84-4C0DBB7038E1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1900657" y="4997834"/>
                  <a:ext cx="138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FF5F6D16-4340-4E1C-9A51-ED44F54092EE}"/>
                    </a:ext>
                  </a:extLst>
                </p14:cNvPr>
                <p14:cNvContentPartPr/>
                <p14:nvPr/>
              </p14:nvContentPartPr>
              <p14:xfrm>
                <a:off x="12056537" y="4997114"/>
                <a:ext cx="29520" cy="230400"/>
              </p14:xfrm>
            </p:contentPart>
          </mc:Choice>
          <mc:Fallback xmlns=""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FF5F6D16-4340-4E1C-9A51-ED44F54092EE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2047537" y="4988474"/>
                  <a:ext cx="47160" cy="24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338" name="Tinta 337">
                <a:extLst>
                  <a:ext uri="{FF2B5EF4-FFF2-40B4-BE49-F238E27FC236}">
                    <a16:creationId xmlns:a16="http://schemas.microsoft.com/office/drawing/2014/main" id="{0B36AEF9-11E2-44B4-A029-69FD54E7BB88}"/>
                  </a:ext>
                </a:extLst>
              </p14:cNvPr>
              <p14:cNvContentPartPr/>
              <p14:nvPr/>
            </p14:nvContentPartPr>
            <p14:xfrm>
              <a:off x="5311937" y="6677234"/>
              <a:ext cx="165960" cy="9720"/>
            </p14:xfrm>
          </p:contentPart>
        </mc:Choice>
        <mc:Fallback xmlns="">
          <p:pic>
            <p:nvPicPr>
              <p:cNvPr id="338" name="Tinta 337">
                <a:extLst>
                  <a:ext uri="{FF2B5EF4-FFF2-40B4-BE49-F238E27FC236}">
                    <a16:creationId xmlns:a16="http://schemas.microsoft.com/office/drawing/2014/main" id="{0B36AEF9-11E2-44B4-A029-69FD54E7BB88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5303297" y="6668234"/>
                <a:ext cx="183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339" name="Tinta 338">
                <a:extLst>
                  <a:ext uri="{FF2B5EF4-FFF2-40B4-BE49-F238E27FC236}">
                    <a16:creationId xmlns:a16="http://schemas.microsoft.com/office/drawing/2014/main" id="{57A3C8E3-DD08-4DB9-9D0C-BEB19FF1B666}"/>
                  </a:ext>
                </a:extLst>
              </p14:cNvPr>
              <p14:cNvContentPartPr/>
              <p14:nvPr/>
            </p14:nvContentPartPr>
            <p14:xfrm>
              <a:off x="5333177" y="6511994"/>
              <a:ext cx="162000" cy="20160"/>
            </p14:xfrm>
          </p:contentPart>
        </mc:Choice>
        <mc:Fallback xmlns="">
          <p:pic>
            <p:nvPicPr>
              <p:cNvPr id="339" name="Tinta 338">
                <a:extLst>
                  <a:ext uri="{FF2B5EF4-FFF2-40B4-BE49-F238E27FC236}">
                    <a16:creationId xmlns:a16="http://schemas.microsoft.com/office/drawing/2014/main" id="{57A3C8E3-DD08-4DB9-9D0C-BEB19FF1B666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5324177" y="6502994"/>
                <a:ext cx="1796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" name="Agrupar 347">
            <a:extLst>
              <a:ext uri="{FF2B5EF4-FFF2-40B4-BE49-F238E27FC236}">
                <a16:creationId xmlns:a16="http://schemas.microsoft.com/office/drawing/2014/main" id="{707FDE01-D50E-4B6D-BE52-4C61DEF9CF78}"/>
              </a:ext>
            </a:extLst>
          </p:cNvPr>
          <p:cNvGrpSpPr/>
          <p:nvPr/>
        </p:nvGrpSpPr>
        <p:grpSpPr>
          <a:xfrm>
            <a:off x="5783177" y="6340634"/>
            <a:ext cx="925200" cy="473400"/>
            <a:chOff x="5783177" y="6340634"/>
            <a:chExt cx="92520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41" name="Tinta 340">
                  <a:extLst>
                    <a:ext uri="{FF2B5EF4-FFF2-40B4-BE49-F238E27FC236}">
                      <a16:creationId xmlns:a16="http://schemas.microsoft.com/office/drawing/2014/main" id="{EAA01AB9-D855-4B07-9585-DCA4A340B827}"/>
                    </a:ext>
                  </a:extLst>
                </p14:cNvPr>
                <p14:cNvContentPartPr/>
                <p14:nvPr/>
              </p14:nvContentPartPr>
              <p14:xfrm>
                <a:off x="5783177" y="6340634"/>
                <a:ext cx="232560" cy="372600"/>
              </p14:xfrm>
            </p:contentPart>
          </mc:Choice>
          <mc:Fallback xmlns="">
            <p:pic>
              <p:nvPicPr>
                <p:cNvPr id="341" name="Tinta 340">
                  <a:extLst>
                    <a:ext uri="{FF2B5EF4-FFF2-40B4-BE49-F238E27FC236}">
                      <a16:creationId xmlns:a16="http://schemas.microsoft.com/office/drawing/2014/main" id="{EAA01AB9-D855-4B07-9585-DCA4A340B82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774177" y="6331634"/>
                  <a:ext cx="2502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42" name="Tinta 341">
                  <a:extLst>
                    <a:ext uri="{FF2B5EF4-FFF2-40B4-BE49-F238E27FC236}">
                      <a16:creationId xmlns:a16="http://schemas.microsoft.com/office/drawing/2014/main" id="{292F5946-397D-47A3-B274-CEBDA47EB39E}"/>
                    </a:ext>
                  </a:extLst>
                </p14:cNvPr>
                <p14:cNvContentPartPr/>
                <p14:nvPr/>
              </p14:nvContentPartPr>
              <p14:xfrm>
                <a:off x="5904497" y="6540074"/>
                <a:ext cx="150480" cy="91800"/>
              </p14:xfrm>
            </p:contentPart>
          </mc:Choice>
          <mc:Fallback xmlns="">
            <p:pic>
              <p:nvPicPr>
                <p:cNvPr id="342" name="Tinta 341">
                  <a:extLst>
                    <a:ext uri="{FF2B5EF4-FFF2-40B4-BE49-F238E27FC236}">
                      <a16:creationId xmlns:a16="http://schemas.microsoft.com/office/drawing/2014/main" id="{292F5946-397D-47A3-B274-CEBDA47EB39E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895497" y="6531074"/>
                  <a:ext cx="168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43" name="Tinta 342">
                  <a:extLst>
                    <a:ext uri="{FF2B5EF4-FFF2-40B4-BE49-F238E27FC236}">
                      <a16:creationId xmlns:a16="http://schemas.microsoft.com/office/drawing/2014/main" id="{DC3F8579-FFC5-4B8A-9032-C23A88B231FB}"/>
                    </a:ext>
                  </a:extLst>
                </p14:cNvPr>
                <p14:cNvContentPartPr/>
                <p14:nvPr/>
              </p14:nvContentPartPr>
              <p14:xfrm>
                <a:off x="6081977" y="6427754"/>
                <a:ext cx="173520" cy="386280"/>
              </p14:xfrm>
            </p:contentPart>
          </mc:Choice>
          <mc:Fallback xmlns="">
            <p:pic>
              <p:nvPicPr>
                <p:cNvPr id="343" name="Tinta 342">
                  <a:extLst>
                    <a:ext uri="{FF2B5EF4-FFF2-40B4-BE49-F238E27FC236}">
                      <a16:creationId xmlns:a16="http://schemas.microsoft.com/office/drawing/2014/main" id="{DC3F8579-FFC5-4B8A-9032-C23A88B231FB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072977" y="6418754"/>
                  <a:ext cx="1911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44" name="Tinta 343">
                  <a:extLst>
                    <a:ext uri="{FF2B5EF4-FFF2-40B4-BE49-F238E27FC236}">
                      <a16:creationId xmlns:a16="http://schemas.microsoft.com/office/drawing/2014/main" id="{5613AB4A-F167-4E4B-BFD8-C0D8F47D3166}"/>
                    </a:ext>
                  </a:extLst>
                </p14:cNvPr>
                <p14:cNvContentPartPr/>
                <p14:nvPr/>
              </p14:nvContentPartPr>
              <p14:xfrm>
                <a:off x="6150737" y="6636194"/>
                <a:ext cx="172440" cy="63720"/>
              </p14:xfrm>
            </p:contentPart>
          </mc:Choice>
          <mc:Fallback xmlns="">
            <p:pic>
              <p:nvPicPr>
                <p:cNvPr id="344" name="Tinta 343">
                  <a:extLst>
                    <a:ext uri="{FF2B5EF4-FFF2-40B4-BE49-F238E27FC236}">
                      <a16:creationId xmlns:a16="http://schemas.microsoft.com/office/drawing/2014/main" id="{5613AB4A-F167-4E4B-BFD8-C0D8F47D316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142097" y="6627194"/>
                  <a:ext cx="190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46" name="Tinta 345">
                  <a:extLst>
                    <a:ext uri="{FF2B5EF4-FFF2-40B4-BE49-F238E27FC236}">
                      <a16:creationId xmlns:a16="http://schemas.microsoft.com/office/drawing/2014/main" id="{06F71DF6-9202-40CC-A4CE-47EB232A2444}"/>
                    </a:ext>
                  </a:extLst>
                </p14:cNvPr>
                <p14:cNvContentPartPr/>
                <p14:nvPr/>
              </p14:nvContentPartPr>
              <p14:xfrm>
                <a:off x="6382937" y="6603434"/>
                <a:ext cx="14760" cy="122400"/>
              </p14:xfrm>
            </p:contentPart>
          </mc:Choice>
          <mc:Fallback xmlns="">
            <p:pic>
              <p:nvPicPr>
                <p:cNvPr id="346" name="Tinta 345">
                  <a:extLst>
                    <a:ext uri="{FF2B5EF4-FFF2-40B4-BE49-F238E27FC236}">
                      <a16:creationId xmlns:a16="http://schemas.microsoft.com/office/drawing/2014/main" id="{06F71DF6-9202-40CC-A4CE-47EB232A2444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373937" y="6594434"/>
                  <a:ext cx="32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47" name="Tinta 346">
                  <a:extLst>
                    <a:ext uri="{FF2B5EF4-FFF2-40B4-BE49-F238E27FC236}">
                      <a16:creationId xmlns:a16="http://schemas.microsoft.com/office/drawing/2014/main" id="{B9491316-D23B-4DD3-A288-8C83BA39826E}"/>
                    </a:ext>
                  </a:extLst>
                </p14:cNvPr>
                <p14:cNvContentPartPr/>
                <p14:nvPr/>
              </p14:nvContentPartPr>
              <p14:xfrm>
                <a:off x="6522617" y="6406154"/>
                <a:ext cx="185760" cy="364320"/>
              </p14:xfrm>
            </p:contentPart>
          </mc:Choice>
          <mc:Fallback xmlns="">
            <p:pic>
              <p:nvPicPr>
                <p:cNvPr id="347" name="Tinta 346">
                  <a:extLst>
                    <a:ext uri="{FF2B5EF4-FFF2-40B4-BE49-F238E27FC236}">
                      <a16:creationId xmlns:a16="http://schemas.microsoft.com/office/drawing/2014/main" id="{B9491316-D23B-4DD3-A288-8C83BA39826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513617" y="6397154"/>
                  <a:ext cx="20340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Agrupar 351">
            <a:extLst>
              <a:ext uri="{FF2B5EF4-FFF2-40B4-BE49-F238E27FC236}">
                <a16:creationId xmlns:a16="http://schemas.microsoft.com/office/drawing/2014/main" id="{6ED0749A-7AAF-49DB-AE85-E0ADFD8A0D19}"/>
              </a:ext>
            </a:extLst>
          </p:cNvPr>
          <p:cNvGrpSpPr/>
          <p:nvPr/>
        </p:nvGrpSpPr>
        <p:grpSpPr>
          <a:xfrm>
            <a:off x="6942737" y="6351074"/>
            <a:ext cx="403200" cy="359640"/>
            <a:chOff x="6942737" y="6351074"/>
            <a:chExt cx="40320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49" name="Tinta 348">
                  <a:extLst>
                    <a:ext uri="{FF2B5EF4-FFF2-40B4-BE49-F238E27FC236}">
                      <a16:creationId xmlns:a16="http://schemas.microsoft.com/office/drawing/2014/main" id="{EA94D013-A80A-4763-898D-12FE7F95D1D3}"/>
                    </a:ext>
                  </a:extLst>
                </p14:cNvPr>
                <p14:cNvContentPartPr/>
                <p14:nvPr/>
              </p14:nvContentPartPr>
              <p14:xfrm>
                <a:off x="7069097" y="6351074"/>
                <a:ext cx="84960" cy="303480"/>
              </p14:xfrm>
            </p:contentPart>
          </mc:Choice>
          <mc:Fallback xmlns="">
            <p:pic>
              <p:nvPicPr>
                <p:cNvPr id="349" name="Tinta 348">
                  <a:extLst>
                    <a:ext uri="{FF2B5EF4-FFF2-40B4-BE49-F238E27FC236}">
                      <a16:creationId xmlns:a16="http://schemas.microsoft.com/office/drawing/2014/main" id="{EA94D013-A80A-4763-898D-12FE7F95D1D3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060097" y="6342434"/>
                  <a:ext cx="102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50" name="Tinta 349">
                  <a:extLst>
                    <a:ext uri="{FF2B5EF4-FFF2-40B4-BE49-F238E27FC236}">
                      <a16:creationId xmlns:a16="http://schemas.microsoft.com/office/drawing/2014/main" id="{A3B789D1-FFF7-4DA1-984C-90AA09824EC3}"/>
                    </a:ext>
                  </a:extLst>
                </p14:cNvPr>
                <p14:cNvContentPartPr/>
                <p14:nvPr/>
              </p14:nvContentPartPr>
              <p14:xfrm>
                <a:off x="6942737" y="6429554"/>
                <a:ext cx="65520" cy="134280"/>
              </p14:xfrm>
            </p:contentPart>
          </mc:Choice>
          <mc:Fallback xmlns="">
            <p:pic>
              <p:nvPicPr>
                <p:cNvPr id="350" name="Tinta 349">
                  <a:extLst>
                    <a:ext uri="{FF2B5EF4-FFF2-40B4-BE49-F238E27FC236}">
                      <a16:creationId xmlns:a16="http://schemas.microsoft.com/office/drawing/2014/main" id="{A3B789D1-FFF7-4DA1-984C-90AA09824EC3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934097" y="6420914"/>
                  <a:ext cx="83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51" name="Tinta 350">
                  <a:extLst>
                    <a:ext uri="{FF2B5EF4-FFF2-40B4-BE49-F238E27FC236}">
                      <a16:creationId xmlns:a16="http://schemas.microsoft.com/office/drawing/2014/main" id="{04EF9EA8-0E6B-4ADB-B480-0C78EBEBE94F}"/>
                    </a:ext>
                  </a:extLst>
                </p14:cNvPr>
                <p14:cNvContentPartPr/>
                <p14:nvPr/>
              </p14:nvContentPartPr>
              <p14:xfrm>
                <a:off x="7269977" y="6548354"/>
                <a:ext cx="75960" cy="162360"/>
              </p14:xfrm>
            </p:contentPart>
          </mc:Choice>
          <mc:Fallback xmlns="">
            <p:pic>
              <p:nvPicPr>
                <p:cNvPr id="351" name="Tinta 350">
                  <a:extLst>
                    <a:ext uri="{FF2B5EF4-FFF2-40B4-BE49-F238E27FC236}">
                      <a16:creationId xmlns:a16="http://schemas.microsoft.com/office/drawing/2014/main" id="{04EF9EA8-0E6B-4ADB-B480-0C78EBEBE94F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260977" y="6539354"/>
                  <a:ext cx="93600" cy="18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132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C7DA7-B86E-4292-87BA-BE614E46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Binomial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74657-2D0B-4EC5-87E9-782227B5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4</a:t>
            </a:r>
            <a:r>
              <a:rPr lang="pt-BR" sz="3600" dirty="0"/>
              <a:t>) </a:t>
            </a:r>
            <a:r>
              <a:rPr lang="pt-BR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Acredita-se que 20% dos moradores das proximidades de uma grande indústria siderúrgica têm alergia aos poluentes lançados ao ar. Admitindo que este percentual de alérgicos é real (correto), calcule a probabilidade de que pelo menos 4 moradores tenham alergia entre 13 selecionados ao acaso</a:t>
            </a:r>
            <a:r>
              <a:rPr lang="pt-BR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pt-BR" sz="3600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48DADBE-E58F-4836-8C77-607450CC5883}"/>
              </a:ext>
            </a:extLst>
          </p:cNvPr>
          <p:cNvGrpSpPr/>
          <p:nvPr/>
        </p:nvGrpSpPr>
        <p:grpSpPr>
          <a:xfrm>
            <a:off x="6675257" y="923714"/>
            <a:ext cx="240480" cy="384120"/>
            <a:chOff x="6675257" y="923714"/>
            <a:chExt cx="24048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1E4E0410-9628-4945-A25D-BB6F77FB885F}"/>
                    </a:ext>
                  </a:extLst>
                </p14:cNvPr>
                <p14:cNvContentPartPr/>
                <p14:nvPr/>
              </p14:nvContentPartPr>
              <p14:xfrm>
                <a:off x="6685697" y="923714"/>
                <a:ext cx="211680" cy="38412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1E4E0410-9628-4945-A25D-BB6F77FB88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76697" y="914714"/>
                  <a:ext cx="2293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880E1BC0-4A8A-493E-831B-C74F40695FA6}"/>
                    </a:ext>
                  </a:extLst>
                </p14:cNvPr>
                <p14:cNvContentPartPr/>
                <p14:nvPr/>
              </p14:nvContentPartPr>
              <p14:xfrm>
                <a:off x="6675257" y="947474"/>
                <a:ext cx="240480" cy="35676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880E1BC0-4A8A-493E-831B-C74F40695F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66257" y="938474"/>
                  <a:ext cx="258120" cy="37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4F9A0900-E755-4426-AC50-2BA298956337}"/>
                  </a:ext>
                </a:extLst>
              </p14:cNvPr>
              <p14:cNvContentPartPr/>
              <p14:nvPr/>
            </p14:nvContentPartPr>
            <p14:xfrm>
              <a:off x="7092497" y="1090754"/>
              <a:ext cx="246960" cy="1587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4F9A0900-E755-4426-AC50-2BA2989563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3497" y="1081754"/>
                <a:ext cx="26460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BBE6BDB-9E64-49EE-8720-130DBEBD1472}"/>
              </a:ext>
            </a:extLst>
          </p:cNvPr>
          <p:cNvGrpSpPr/>
          <p:nvPr/>
        </p:nvGrpSpPr>
        <p:grpSpPr>
          <a:xfrm>
            <a:off x="7576337" y="960074"/>
            <a:ext cx="1866960" cy="447480"/>
            <a:chOff x="7576337" y="960074"/>
            <a:chExt cx="186696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666ACF48-A80C-4EC4-95C3-3A6111C32F17}"/>
                    </a:ext>
                  </a:extLst>
                </p14:cNvPr>
                <p14:cNvContentPartPr/>
                <p14:nvPr/>
              </p14:nvContentPartPr>
              <p14:xfrm>
                <a:off x="7655897" y="1013714"/>
                <a:ext cx="63000" cy="2502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666ACF48-A80C-4EC4-95C3-3A6111C32F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47257" y="1004714"/>
                  <a:ext cx="80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A258EA50-0186-4EF4-8383-331743EA137A}"/>
                    </a:ext>
                  </a:extLst>
                </p14:cNvPr>
                <p14:cNvContentPartPr/>
                <p14:nvPr/>
              </p14:nvContentPartPr>
              <p14:xfrm>
                <a:off x="7576337" y="974474"/>
                <a:ext cx="294120" cy="3808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A258EA50-0186-4EF4-8383-331743EA13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67697" y="965474"/>
                  <a:ext cx="3117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CA4F8C9-1444-4602-853A-3331B95A36A3}"/>
                    </a:ext>
                  </a:extLst>
                </p14:cNvPr>
                <p14:cNvContentPartPr/>
                <p14:nvPr/>
              </p14:nvContentPartPr>
              <p14:xfrm>
                <a:off x="8001497" y="1178234"/>
                <a:ext cx="18720" cy="1119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CA4F8C9-1444-4602-853A-3331B95A36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92857" y="1169594"/>
                  <a:ext cx="36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BEFFA0C-BC53-4D1A-AB2A-F0E53A36742B}"/>
                    </a:ext>
                  </a:extLst>
                </p14:cNvPr>
                <p14:cNvContentPartPr/>
                <p14:nvPr/>
              </p14:nvContentPartPr>
              <p14:xfrm>
                <a:off x="7965137" y="1095074"/>
                <a:ext cx="360" cy="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BEFFA0C-BC53-4D1A-AB2A-F0E53A3674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56137" y="1086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31DDBBF5-CD85-4CEF-83C5-5E349CAF4DFD}"/>
                    </a:ext>
                  </a:extLst>
                </p14:cNvPr>
                <p14:cNvContentPartPr/>
                <p14:nvPr/>
              </p14:nvContentPartPr>
              <p14:xfrm>
                <a:off x="8145137" y="1124234"/>
                <a:ext cx="169920" cy="1216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31DDBBF5-CD85-4CEF-83C5-5E349CAF4D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36137" y="1115594"/>
                  <a:ext cx="187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84FBD780-7EC5-405F-A10C-B25A214BDFAF}"/>
                    </a:ext>
                  </a:extLst>
                </p14:cNvPr>
                <p14:cNvContentPartPr/>
                <p14:nvPr/>
              </p14:nvContentPartPr>
              <p14:xfrm>
                <a:off x="8430617" y="960074"/>
                <a:ext cx="116280" cy="34632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84FBD780-7EC5-405F-A10C-B25A214BDF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21977" y="951074"/>
                  <a:ext cx="1339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DEDA44D4-31C2-4119-80E7-12ACC1E4870B}"/>
                    </a:ext>
                  </a:extLst>
                </p14:cNvPr>
                <p14:cNvContentPartPr/>
                <p14:nvPr/>
              </p14:nvContentPartPr>
              <p14:xfrm>
                <a:off x="8628977" y="1064474"/>
                <a:ext cx="206280" cy="1490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DEDA44D4-31C2-4119-80E7-12ACC1E487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20337" y="1055834"/>
                  <a:ext cx="223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699D2694-03DE-4E0C-B506-0655856902BF}"/>
                    </a:ext>
                  </a:extLst>
                </p14:cNvPr>
                <p14:cNvContentPartPr/>
                <p14:nvPr/>
              </p14:nvContentPartPr>
              <p14:xfrm>
                <a:off x="8978537" y="1141874"/>
                <a:ext cx="8280" cy="1328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699D2694-03DE-4E0C-B506-0655856902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69897" y="1133234"/>
                  <a:ext cx="25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5ACAD85-66A2-4644-AC35-0ABD4EC0BAA1}"/>
                    </a:ext>
                  </a:extLst>
                </p14:cNvPr>
                <p14:cNvContentPartPr/>
                <p14:nvPr/>
              </p14:nvContentPartPr>
              <p14:xfrm>
                <a:off x="9144137" y="1076354"/>
                <a:ext cx="25560" cy="3312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5ACAD85-66A2-4644-AC35-0ABD4EC0BA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35497" y="1067354"/>
                  <a:ext cx="432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E7F5938-6584-4D6A-9457-1B9ED15B2C06}"/>
                    </a:ext>
                  </a:extLst>
                </p14:cNvPr>
                <p14:cNvContentPartPr/>
                <p14:nvPr/>
              </p14:nvContentPartPr>
              <p14:xfrm>
                <a:off x="9082937" y="1041074"/>
                <a:ext cx="162000" cy="2138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E7F5938-6584-4D6A-9457-1B9ED15B2C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73937" y="1032074"/>
                  <a:ext cx="179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EB53F13-D513-45C9-B392-B098395DB7EB}"/>
                    </a:ext>
                  </a:extLst>
                </p14:cNvPr>
                <p14:cNvContentPartPr/>
                <p14:nvPr/>
              </p14:nvContentPartPr>
              <p14:xfrm>
                <a:off x="9323057" y="978794"/>
                <a:ext cx="120240" cy="4096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EB53F13-D513-45C9-B392-B098395DB7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14057" y="970154"/>
                  <a:ext cx="137880" cy="42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8CEE71AF-A67C-47BC-AE8A-6BAF9A7CCEA7}"/>
                  </a:ext>
                </a:extLst>
              </p14:cNvPr>
              <p14:cNvContentPartPr/>
              <p14:nvPr/>
            </p14:nvContentPartPr>
            <p14:xfrm>
              <a:off x="6027257" y="2241314"/>
              <a:ext cx="1441440" cy="590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8CEE71AF-A67C-47BC-AE8A-6BAF9A7CCEA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18257" y="2232314"/>
                <a:ext cx="14590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E374297F-3737-4116-A4DC-BED6C1D34845}"/>
                  </a:ext>
                </a:extLst>
              </p14:cNvPr>
              <p14:cNvContentPartPr/>
              <p14:nvPr/>
            </p14:nvContentPartPr>
            <p14:xfrm>
              <a:off x="4332737" y="2241314"/>
              <a:ext cx="2880" cy="288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E374297F-3737-4116-A4DC-BED6C1D348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23737" y="2232314"/>
                <a:ext cx="20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B4D179E9-C121-412B-B501-3CFD0189747A}"/>
                  </a:ext>
                </a:extLst>
              </p14:cNvPr>
              <p14:cNvContentPartPr/>
              <p14:nvPr/>
            </p14:nvContentPartPr>
            <p14:xfrm>
              <a:off x="4357577" y="1775474"/>
              <a:ext cx="575640" cy="1540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B4D179E9-C121-412B-B501-3CFD018974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48577" y="1766474"/>
                <a:ext cx="59328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15104D73-642B-4CE5-AE2E-0D96C37C68C1}"/>
              </a:ext>
            </a:extLst>
          </p:cNvPr>
          <p:cNvGrpSpPr/>
          <p:nvPr/>
        </p:nvGrpSpPr>
        <p:grpSpPr>
          <a:xfrm>
            <a:off x="4494377" y="1427714"/>
            <a:ext cx="104760" cy="307800"/>
            <a:chOff x="4494377" y="1427714"/>
            <a:chExt cx="10476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441A8056-E71B-4C27-BC7A-71D8B941B4F6}"/>
                    </a:ext>
                  </a:extLst>
                </p14:cNvPr>
                <p14:cNvContentPartPr/>
                <p14:nvPr/>
              </p14:nvContentPartPr>
              <p14:xfrm>
                <a:off x="4516697" y="1503314"/>
                <a:ext cx="82440" cy="2322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441A8056-E71B-4C27-BC7A-71D8B941B4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07697" y="1494674"/>
                  <a:ext cx="100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7916F6DD-A99B-4187-9691-273E07D3FE81}"/>
                    </a:ext>
                  </a:extLst>
                </p14:cNvPr>
                <p14:cNvContentPartPr/>
                <p14:nvPr/>
              </p14:nvContentPartPr>
              <p14:xfrm>
                <a:off x="4494377" y="1427714"/>
                <a:ext cx="86760" cy="22248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7916F6DD-A99B-4187-9691-273E07D3FE8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85737" y="1419074"/>
                  <a:ext cx="10440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CF0334A-294D-4DBC-9119-04947EBFCFA6}"/>
              </a:ext>
            </a:extLst>
          </p:cNvPr>
          <p:cNvGrpSpPr/>
          <p:nvPr/>
        </p:nvGrpSpPr>
        <p:grpSpPr>
          <a:xfrm>
            <a:off x="1143857" y="4434074"/>
            <a:ext cx="1349640" cy="578880"/>
            <a:chOff x="1143857" y="4434074"/>
            <a:chExt cx="1349640" cy="5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6B9A8E6-769A-45A8-9C9B-41D6D2C4FB6A}"/>
                    </a:ext>
                  </a:extLst>
                </p14:cNvPr>
                <p14:cNvContentPartPr/>
                <p14:nvPr/>
              </p14:nvContentPartPr>
              <p14:xfrm>
                <a:off x="1143857" y="4479794"/>
                <a:ext cx="220680" cy="4341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6B9A8E6-769A-45A8-9C9B-41D6D2C4FB6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4857" y="4471154"/>
                  <a:ext cx="2383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55D72D2-0107-48D2-9055-C331DDA6514C}"/>
                    </a:ext>
                  </a:extLst>
                </p14:cNvPr>
                <p14:cNvContentPartPr/>
                <p14:nvPr/>
              </p14:nvContentPartPr>
              <p14:xfrm>
                <a:off x="1356257" y="4694714"/>
                <a:ext cx="137160" cy="1432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55D72D2-0107-48D2-9055-C331DDA651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47617" y="4685714"/>
                  <a:ext cx="154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3242CA72-62FD-4E2A-8634-D4C3060CD3E0}"/>
                    </a:ext>
                  </a:extLst>
                </p14:cNvPr>
                <p14:cNvContentPartPr/>
                <p14:nvPr/>
              </p14:nvContentPartPr>
              <p14:xfrm>
                <a:off x="1537697" y="4434074"/>
                <a:ext cx="112320" cy="5007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3242CA72-62FD-4E2A-8634-D4C3060CD3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29057" y="4425074"/>
                  <a:ext cx="1299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DA8FA346-AF0B-4B78-B75E-0229C5261867}"/>
                    </a:ext>
                  </a:extLst>
                </p14:cNvPr>
                <p14:cNvContentPartPr/>
                <p14:nvPr/>
              </p14:nvContentPartPr>
              <p14:xfrm>
                <a:off x="1738937" y="4729634"/>
                <a:ext cx="216360" cy="1882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DA8FA346-AF0B-4B78-B75E-0229C52618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30297" y="4720994"/>
                  <a:ext cx="234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207CC50-CF15-4CFD-B4C8-85C511C937C2}"/>
                    </a:ext>
                  </a:extLst>
                </p14:cNvPr>
                <p14:cNvContentPartPr/>
                <p14:nvPr/>
              </p14:nvContentPartPr>
              <p14:xfrm>
                <a:off x="1973297" y="4703714"/>
                <a:ext cx="116640" cy="3092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207CC50-CF15-4CFD-B4C8-85C511C937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64297" y="4695074"/>
                  <a:ext cx="1342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E908E347-720B-4EEF-ACA7-E405A7CE332B}"/>
                    </a:ext>
                  </a:extLst>
                </p14:cNvPr>
                <p14:cNvContentPartPr/>
                <p14:nvPr/>
              </p14:nvContentPartPr>
              <p14:xfrm>
                <a:off x="2181017" y="4765994"/>
                <a:ext cx="312480" cy="1328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E908E347-720B-4EEF-ACA7-E405A7CE33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72377" y="4757354"/>
                  <a:ext cx="330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D7A71A4-E2C4-43D2-AC5B-163D5DAA0EE3}"/>
                    </a:ext>
                  </a:extLst>
                </p14:cNvPr>
                <p14:cNvContentPartPr/>
                <p14:nvPr/>
              </p14:nvContentPartPr>
              <p14:xfrm>
                <a:off x="2143937" y="4585274"/>
                <a:ext cx="197280" cy="403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D7A71A4-E2C4-43D2-AC5B-163D5DAA0E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35297" y="4576634"/>
                  <a:ext cx="21492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D047965-BF0F-4EAF-B833-5C98BAEB59A4}"/>
              </a:ext>
            </a:extLst>
          </p:cNvPr>
          <p:cNvGrpSpPr/>
          <p:nvPr/>
        </p:nvGrpSpPr>
        <p:grpSpPr>
          <a:xfrm>
            <a:off x="2767457" y="4714514"/>
            <a:ext cx="50040" cy="192600"/>
            <a:chOff x="2767457" y="4714514"/>
            <a:chExt cx="5004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DCFB8CE-3AA5-4DA5-B193-8F55CAD5BBBF}"/>
                    </a:ext>
                  </a:extLst>
                </p14:cNvPr>
                <p14:cNvContentPartPr/>
                <p14:nvPr/>
              </p14:nvContentPartPr>
              <p14:xfrm>
                <a:off x="2815697" y="4777874"/>
                <a:ext cx="1800" cy="12924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DCFB8CE-3AA5-4DA5-B193-8F55CAD5BB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07057" y="4768874"/>
                  <a:ext cx="19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226AF73-EEC0-4247-9193-527B2A5AC9A8}"/>
                    </a:ext>
                  </a:extLst>
                </p14:cNvPr>
                <p14:cNvContentPartPr/>
                <p14:nvPr/>
              </p14:nvContentPartPr>
              <p14:xfrm>
                <a:off x="2767457" y="4714514"/>
                <a:ext cx="22680" cy="144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226AF73-EEC0-4247-9193-527B2A5AC9A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58817" y="4705514"/>
                  <a:ext cx="403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E404387-467C-4FD5-8B16-37ED028F0060}"/>
              </a:ext>
            </a:extLst>
          </p:cNvPr>
          <p:cNvGrpSpPr/>
          <p:nvPr/>
        </p:nvGrpSpPr>
        <p:grpSpPr>
          <a:xfrm>
            <a:off x="3522377" y="4510394"/>
            <a:ext cx="268920" cy="497520"/>
            <a:chOff x="3522377" y="4510394"/>
            <a:chExt cx="26892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94C4A6F3-133E-4574-9FEA-7576C5825079}"/>
                    </a:ext>
                  </a:extLst>
                </p14:cNvPr>
                <p14:cNvContentPartPr/>
                <p14:nvPr/>
              </p14:nvContentPartPr>
              <p14:xfrm>
                <a:off x="3522377" y="4567274"/>
                <a:ext cx="265320" cy="38448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94C4A6F3-133E-4574-9FEA-7576C58250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3737" y="4558274"/>
                  <a:ext cx="2829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59BE9CDF-8BED-4B7B-95CA-085993723477}"/>
                    </a:ext>
                  </a:extLst>
                </p14:cNvPr>
                <p14:cNvContentPartPr/>
                <p14:nvPr/>
              </p14:nvContentPartPr>
              <p14:xfrm>
                <a:off x="3558737" y="4510394"/>
                <a:ext cx="232560" cy="4975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59BE9CDF-8BED-4B7B-95CA-0859937234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49737" y="4501754"/>
                  <a:ext cx="250200" cy="51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B18A5B23-E8C0-44DB-B53B-3A056A399038}"/>
              </a:ext>
            </a:extLst>
          </p:cNvPr>
          <p:cNvGrpSpPr/>
          <p:nvPr/>
        </p:nvGrpSpPr>
        <p:grpSpPr>
          <a:xfrm>
            <a:off x="7590377" y="4505714"/>
            <a:ext cx="2305440" cy="689040"/>
            <a:chOff x="7590377" y="4505714"/>
            <a:chExt cx="2305440" cy="6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F90881F-A8E1-463A-BD0C-40FBE4E8C538}"/>
                    </a:ext>
                  </a:extLst>
                </p14:cNvPr>
                <p14:cNvContentPartPr/>
                <p14:nvPr/>
              </p14:nvContentPartPr>
              <p14:xfrm>
                <a:off x="7590377" y="4663034"/>
                <a:ext cx="634320" cy="5317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F90881F-A8E1-463A-BD0C-40FBE4E8C53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81737" y="4654034"/>
                  <a:ext cx="6519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FA169CF7-E9E8-400A-B0AD-78EE5E5DF976}"/>
                    </a:ext>
                  </a:extLst>
                </p14:cNvPr>
                <p14:cNvContentPartPr/>
                <p14:nvPr/>
              </p14:nvContentPartPr>
              <p14:xfrm>
                <a:off x="8551217" y="4515074"/>
                <a:ext cx="61200" cy="3722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FA169CF7-E9E8-400A-B0AD-78EE5E5DF9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42217" y="4506074"/>
                  <a:ext cx="788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14251473-6CDA-4197-884F-D9BA69082960}"/>
                    </a:ext>
                  </a:extLst>
                </p14:cNvPr>
                <p14:cNvContentPartPr/>
                <p14:nvPr/>
              </p14:nvContentPartPr>
              <p14:xfrm>
                <a:off x="8478857" y="4688594"/>
                <a:ext cx="185400" cy="972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14251473-6CDA-4197-884F-D9BA690829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70217" y="4679954"/>
                  <a:ext cx="203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637E85C1-68EC-4678-947A-547C144D79A8}"/>
                    </a:ext>
                  </a:extLst>
                </p14:cNvPr>
                <p14:cNvContentPartPr/>
                <p14:nvPr/>
              </p14:nvContentPartPr>
              <p14:xfrm>
                <a:off x="8725457" y="4711994"/>
                <a:ext cx="158040" cy="2185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637E85C1-68EC-4678-947A-547C144D79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16817" y="4702994"/>
                  <a:ext cx="175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4C27CBE2-CCDE-4C90-990F-C4D926E7071B}"/>
                    </a:ext>
                  </a:extLst>
                </p14:cNvPr>
                <p14:cNvContentPartPr/>
                <p14:nvPr/>
              </p14:nvContentPartPr>
              <p14:xfrm>
                <a:off x="8913377" y="4735394"/>
                <a:ext cx="199800" cy="2127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4C27CBE2-CCDE-4C90-990F-C4D926E707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04377" y="4726754"/>
                  <a:ext cx="217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506883A3-8AB5-4DD2-810E-4C72974EFA5F}"/>
                    </a:ext>
                  </a:extLst>
                </p14:cNvPr>
                <p14:cNvContentPartPr/>
                <p14:nvPr/>
              </p14:nvContentPartPr>
              <p14:xfrm>
                <a:off x="9114617" y="4505714"/>
                <a:ext cx="217800" cy="4212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506883A3-8AB5-4DD2-810E-4C72974EFA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05977" y="4496714"/>
                  <a:ext cx="2354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8964AFCA-3525-4DA8-A7D4-C96054FE2ACC}"/>
                    </a:ext>
                  </a:extLst>
                </p14:cNvPr>
                <p14:cNvContentPartPr/>
                <p14:nvPr/>
              </p14:nvContentPartPr>
              <p14:xfrm>
                <a:off x="9374897" y="4789394"/>
                <a:ext cx="205200" cy="1252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8964AFCA-3525-4DA8-A7D4-C96054FE2A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65897" y="4780394"/>
                  <a:ext cx="222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C4B30288-AFCE-4DDF-8A85-CA98EF2C219B}"/>
                    </a:ext>
                  </a:extLst>
                </p14:cNvPr>
                <p14:cNvContentPartPr/>
                <p14:nvPr/>
              </p14:nvContentPartPr>
              <p14:xfrm>
                <a:off x="9610697" y="4784714"/>
                <a:ext cx="285120" cy="1476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C4B30288-AFCE-4DDF-8A85-CA98EF2C21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01697" y="4776074"/>
                  <a:ext cx="30276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0046B06C-F031-4C64-ABDC-8020F7CB57C6}"/>
              </a:ext>
            </a:extLst>
          </p:cNvPr>
          <p:cNvGrpSpPr/>
          <p:nvPr/>
        </p:nvGrpSpPr>
        <p:grpSpPr>
          <a:xfrm>
            <a:off x="10167977" y="4374674"/>
            <a:ext cx="1411920" cy="906120"/>
            <a:chOff x="10167977" y="4374674"/>
            <a:chExt cx="1411920" cy="90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CF0E827D-A822-4349-AE32-D33935C7F07D}"/>
                    </a:ext>
                  </a:extLst>
                </p14:cNvPr>
                <p14:cNvContentPartPr/>
                <p14:nvPr/>
              </p14:nvContentPartPr>
              <p14:xfrm>
                <a:off x="10193897" y="4763474"/>
                <a:ext cx="39240" cy="3780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CF0E827D-A822-4349-AE32-D33935C7F0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84897" y="4754834"/>
                  <a:ext cx="56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3C3DC10-9D2D-4C20-A20A-914A9017C682}"/>
                    </a:ext>
                  </a:extLst>
                </p14:cNvPr>
                <p14:cNvContentPartPr/>
                <p14:nvPr/>
              </p14:nvContentPartPr>
              <p14:xfrm>
                <a:off x="10167977" y="4718834"/>
                <a:ext cx="276840" cy="1760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3C3DC10-9D2D-4C20-A20A-914A9017C6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59337" y="4709834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83E50C35-372D-4926-AB00-1E650FCAF434}"/>
                    </a:ext>
                  </a:extLst>
                </p14:cNvPr>
                <p14:cNvContentPartPr/>
                <p14:nvPr/>
              </p14:nvContentPartPr>
              <p14:xfrm>
                <a:off x="10431497" y="4374674"/>
                <a:ext cx="335520" cy="4852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83E50C35-372D-4926-AB00-1E650FCAF4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22497" y="4365674"/>
                  <a:ext cx="353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B6A34E94-5473-46FB-ADD7-74F64D9CAC6B}"/>
                    </a:ext>
                  </a:extLst>
                </p14:cNvPr>
                <p14:cNvContentPartPr/>
                <p14:nvPr/>
              </p14:nvContentPartPr>
              <p14:xfrm>
                <a:off x="10792937" y="4661954"/>
                <a:ext cx="164880" cy="1918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B6A34E94-5473-46FB-ADD7-74F64D9CAC6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83937" y="4653314"/>
                  <a:ext cx="182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A564C741-D022-4A35-BC5A-A034E3744626}"/>
                    </a:ext>
                  </a:extLst>
                </p14:cNvPr>
                <p14:cNvContentPartPr/>
                <p14:nvPr/>
              </p14:nvContentPartPr>
              <p14:xfrm>
                <a:off x="10940537" y="4669874"/>
                <a:ext cx="313560" cy="61092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A564C741-D022-4A35-BC5A-A034E37446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31537" y="4661234"/>
                  <a:ext cx="33120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395C491B-62BB-4D91-8ECF-E7288355DD06}"/>
                    </a:ext>
                  </a:extLst>
                </p14:cNvPr>
                <p14:cNvContentPartPr/>
                <p14:nvPr/>
              </p14:nvContentPartPr>
              <p14:xfrm>
                <a:off x="11126657" y="4549994"/>
                <a:ext cx="57600" cy="532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395C491B-62BB-4D91-8ECF-E7288355DD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18017" y="4541354"/>
                  <a:ext cx="75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9DEA7570-E245-49FB-A791-E8897157A1A3}"/>
                    </a:ext>
                  </a:extLst>
                </p14:cNvPr>
                <p14:cNvContentPartPr/>
                <p14:nvPr/>
              </p14:nvContentPartPr>
              <p14:xfrm>
                <a:off x="11335097" y="4670594"/>
                <a:ext cx="244800" cy="1587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9DEA7570-E245-49FB-A791-E8897157A1A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26097" y="4661594"/>
                  <a:ext cx="26244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E90DB052-CD4D-4DFA-B0C6-9A1DF45EF41F}"/>
                  </a:ext>
                </a:extLst>
              </p14:cNvPr>
              <p14:cNvContentPartPr/>
              <p14:nvPr/>
            </p14:nvContentPartPr>
            <p14:xfrm>
              <a:off x="5262617" y="4740074"/>
              <a:ext cx="301680" cy="14112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E90DB052-CD4D-4DFA-B0C6-9A1DF45EF41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53977" y="4731434"/>
                <a:ext cx="3193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6386AF62-E2A9-48A7-B86C-79CD64271385}"/>
                  </a:ext>
                </a:extLst>
              </p14:cNvPr>
              <p14:cNvContentPartPr/>
              <p14:nvPr/>
            </p14:nvContentPartPr>
            <p14:xfrm>
              <a:off x="5550977" y="4753754"/>
              <a:ext cx="140760" cy="12132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6386AF62-E2A9-48A7-B86C-79CD6427138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41977" y="4745114"/>
                <a:ext cx="1584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133D332F-8B1D-4C31-84FC-DB05242B1186}"/>
                  </a:ext>
                </a:extLst>
              </p14:cNvPr>
              <p14:cNvContentPartPr/>
              <p14:nvPr/>
            </p14:nvContentPartPr>
            <p14:xfrm>
              <a:off x="5752217" y="4726754"/>
              <a:ext cx="224280" cy="21312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133D332F-8B1D-4C31-84FC-DB05242B118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43217" y="4718114"/>
                <a:ext cx="2419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2E20EC1D-9964-43D1-97DC-8ED27A5FCACE}"/>
                  </a:ext>
                </a:extLst>
              </p14:cNvPr>
              <p14:cNvContentPartPr/>
              <p14:nvPr/>
            </p14:nvContentPartPr>
            <p14:xfrm>
              <a:off x="6002057" y="4748354"/>
              <a:ext cx="233640" cy="17532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2E20EC1D-9964-43D1-97DC-8ED27A5FCAC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93417" y="4739354"/>
                <a:ext cx="2512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9E5848B6-1F3D-4C5D-A141-C9C03DE599B7}"/>
                  </a:ext>
                </a:extLst>
              </p14:cNvPr>
              <p14:cNvContentPartPr/>
              <p14:nvPr/>
            </p14:nvContentPartPr>
            <p14:xfrm>
              <a:off x="6237497" y="4511474"/>
              <a:ext cx="514800" cy="42156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9E5848B6-1F3D-4C5D-A141-C9C03DE599B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228857" y="4502474"/>
                <a:ext cx="53244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00780C90-C594-4007-8BF8-C6E5ACC4351B}"/>
                  </a:ext>
                </a:extLst>
              </p14:cNvPr>
              <p14:cNvContentPartPr/>
              <p14:nvPr/>
            </p14:nvContentPartPr>
            <p14:xfrm>
              <a:off x="6837977" y="4738994"/>
              <a:ext cx="175320" cy="16524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00780C90-C594-4007-8BF8-C6E5ACC4351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29337" y="4730354"/>
                <a:ext cx="1929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B5061A76-F110-4872-A473-F1A19E8229EA}"/>
                  </a:ext>
                </a:extLst>
              </p14:cNvPr>
              <p14:cNvContentPartPr/>
              <p14:nvPr/>
            </p14:nvContentPartPr>
            <p14:xfrm>
              <a:off x="7073417" y="4721354"/>
              <a:ext cx="164520" cy="20196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B5061A76-F110-4872-A473-F1A19E8229E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064417" y="4712714"/>
                <a:ext cx="1821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A1496453-4FBE-40A5-8FF4-84D113AF4E21}"/>
                  </a:ext>
                </a:extLst>
              </p14:cNvPr>
              <p14:cNvContentPartPr/>
              <p14:nvPr/>
            </p14:nvContentPartPr>
            <p14:xfrm>
              <a:off x="4601297" y="5215634"/>
              <a:ext cx="108720" cy="113040"/>
            </p14:xfrm>
          </p:contentPart>
        </mc:Choice>
        <mc:Fallback xmlns=""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A1496453-4FBE-40A5-8FF4-84D113AF4E2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592297" y="5206634"/>
                <a:ext cx="1263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27B118A0-D510-452B-9001-4EB464B167D7}"/>
                  </a:ext>
                </a:extLst>
              </p14:cNvPr>
              <p14:cNvContentPartPr/>
              <p14:nvPr/>
            </p14:nvContentPartPr>
            <p14:xfrm>
              <a:off x="4650977" y="5214554"/>
              <a:ext cx="431280" cy="186840"/>
            </p14:xfrm>
          </p:contentPart>
        </mc:Choice>
        <mc:Fallback xmlns=""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27B118A0-D510-452B-9001-4EB464B167D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641977" y="5205554"/>
                <a:ext cx="4489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29E78B90-FC27-43B8-8955-63D50F0DFF6D}"/>
                  </a:ext>
                </a:extLst>
              </p14:cNvPr>
              <p14:cNvContentPartPr/>
              <p14:nvPr/>
            </p14:nvContentPartPr>
            <p14:xfrm>
              <a:off x="5446577" y="5185034"/>
              <a:ext cx="44640" cy="320760"/>
            </p14:xfrm>
          </p:contentPart>
        </mc:Choice>
        <mc:Fallback xmlns=""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29E78B90-FC27-43B8-8955-63D50F0DFF6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37577" y="5176034"/>
                <a:ext cx="622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126400B0-7F49-44D9-86D6-7B975F55A06B}"/>
                  </a:ext>
                </a:extLst>
              </p14:cNvPr>
              <p14:cNvContentPartPr/>
              <p14:nvPr/>
            </p14:nvContentPartPr>
            <p14:xfrm>
              <a:off x="5433617" y="5177474"/>
              <a:ext cx="116280" cy="154440"/>
            </p14:xfrm>
          </p:contentPart>
        </mc:Choice>
        <mc:Fallback xmlns=""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126400B0-7F49-44D9-86D6-7B975F55A06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24617" y="5168834"/>
                <a:ext cx="1339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C77D1CD9-3FFC-428B-B2ED-30862DEA7C31}"/>
                  </a:ext>
                </a:extLst>
              </p14:cNvPr>
              <p14:cNvContentPartPr/>
              <p14:nvPr/>
            </p14:nvContentPartPr>
            <p14:xfrm>
              <a:off x="5579417" y="5190434"/>
              <a:ext cx="167400" cy="17028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C77D1CD9-3FFC-428B-B2ED-30862DEA7C3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70777" y="5181794"/>
                <a:ext cx="185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1" name="Tinta 80">
                <a:extLst>
                  <a:ext uri="{FF2B5EF4-FFF2-40B4-BE49-F238E27FC236}">
                    <a16:creationId xmlns:a16="http://schemas.microsoft.com/office/drawing/2014/main" id="{A76BCA12-FF62-4BC6-AFC2-29E0776E6B11}"/>
                  </a:ext>
                </a:extLst>
              </p14:cNvPr>
              <p14:cNvContentPartPr/>
              <p14:nvPr/>
            </p14:nvContentPartPr>
            <p14:xfrm>
              <a:off x="5824217" y="5023394"/>
              <a:ext cx="425880" cy="370080"/>
            </p14:xfrm>
          </p:contentPart>
        </mc:Choice>
        <mc:Fallback xmlns="">
          <p:pic>
            <p:nvPicPr>
              <p:cNvPr id="81" name="Tinta 80">
                <a:extLst>
                  <a:ext uri="{FF2B5EF4-FFF2-40B4-BE49-F238E27FC236}">
                    <a16:creationId xmlns:a16="http://schemas.microsoft.com/office/drawing/2014/main" id="{A76BCA12-FF62-4BC6-AFC2-29E0776E6B1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15577" y="5014394"/>
                <a:ext cx="4435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72D6FE89-E116-4854-A8ED-A40BB96D8D38}"/>
                  </a:ext>
                </a:extLst>
              </p14:cNvPr>
              <p14:cNvContentPartPr/>
              <p14:nvPr/>
            </p14:nvContentPartPr>
            <p14:xfrm>
              <a:off x="6345137" y="5201234"/>
              <a:ext cx="360" cy="864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72D6FE89-E116-4854-A8ED-A40BB96D8D3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36497" y="5192594"/>
                <a:ext cx="18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7B97FBE5-CFD7-48CD-8C52-FC0CD2AAC9E2}"/>
                  </a:ext>
                </a:extLst>
              </p14:cNvPr>
              <p14:cNvContentPartPr/>
              <p14:nvPr/>
            </p14:nvContentPartPr>
            <p14:xfrm>
              <a:off x="6247217" y="5184674"/>
              <a:ext cx="335880" cy="21456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7B97FBE5-CFD7-48CD-8C52-FC0CD2AAC9E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238217" y="5176034"/>
                <a:ext cx="353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2613AD9F-85D3-4AE9-973F-9D3A2649A4C6}"/>
                  </a:ext>
                </a:extLst>
              </p14:cNvPr>
              <p14:cNvContentPartPr/>
              <p14:nvPr/>
            </p14:nvContentPartPr>
            <p14:xfrm>
              <a:off x="6660857" y="4987754"/>
              <a:ext cx="56520" cy="42408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2613AD9F-85D3-4AE9-973F-9D3A2649A4C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51857" y="4979114"/>
                <a:ext cx="7416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CCCFA957-C901-4664-A3E4-8C5DBFB68565}"/>
                  </a:ext>
                </a:extLst>
              </p14:cNvPr>
              <p14:cNvContentPartPr/>
              <p14:nvPr/>
            </p14:nvContentPartPr>
            <p14:xfrm>
              <a:off x="6641417" y="5271794"/>
              <a:ext cx="168480" cy="2016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CCCFA957-C901-4664-A3E4-8C5DBFB6856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32417" y="5262794"/>
                <a:ext cx="186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807FD03B-CBB2-4B24-BE4F-C989F9D98363}"/>
                  </a:ext>
                </a:extLst>
              </p14:cNvPr>
              <p14:cNvContentPartPr/>
              <p14:nvPr/>
            </p14:nvContentPartPr>
            <p14:xfrm>
              <a:off x="6827897" y="5207354"/>
              <a:ext cx="336240" cy="22068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807FD03B-CBB2-4B24-BE4F-C989F9D9836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818897" y="5198354"/>
                <a:ext cx="3538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F4157F9A-7059-4C47-8299-9CF9FE4150C1}"/>
                  </a:ext>
                </a:extLst>
              </p14:cNvPr>
              <p14:cNvContentPartPr/>
              <p14:nvPr/>
            </p14:nvContentPartPr>
            <p14:xfrm>
              <a:off x="7320737" y="5343434"/>
              <a:ext cx="360" cy="360"/>
            </p14:xfrm>
          </p:contentPart>
        </mc:Choice>
        <mc:Fallback xmlns=""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F4157F9A-7059-4C47-8299-9CF9FE4150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12097" y="53344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915DFFFD-EEDB-4FE9-84C4-FFA22DF4D4B8}"/>
                  </a:ext>
                </a:extLst>
              </p14:cNvPr>
              <p14:cNvContentPartPr/>
              <p14:nvPr/>
            </p14:nvContentPartPr>
            <p14:xfrm>
              <a:off x="8883497" y="3635954"/>
              <a:ext cx="2363760" cy="4104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915DFFFD-EEDB-4FE9-84C4-FFA22DF4D4B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874497" y="3627314"/>
                <a:ext cx="23814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16193E28-220B-41A4-84D5-6FC49C881206}"/>
                  </a:ext>
                </a:extLst>
              </p14:cNvPr>
              <p14:cNvContentPartPr/>
              <p14:nvPr/>
            </p14:nvContentPartPr>
            <p14:xfrm>
              <a:off x="6393377" y="4046714"/>
              <a:ext cx="392040" cy="13680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16193E28-220B-41A4-84D5-6FC49C88120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384377" y="4038074"/>
                <a:ext cx="40968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Agrupar 94">
            <a:extLst>
              <a:ext uri="{FF2B5EF4-FFF2-40B4-BE49-F238E27FC236}">
                <a16:creationId xmlns:a16="http://schemas.microsoft.com/office/drawing/2014/main" id="{C0F5BC90-B726-4520-854D-28A430723BC3}"/>
              </a:ext>
            </a:extLst>
          </p:cNvPr>
          <p:cNvGrpSpPr/>
          <p:nvPr/>
        </p:nvGrpSpPr>
        <p:grpSpPr>
          <a:xfrm>
            <a:off x="1687457" y="5702354"/>
            <a:ext cx="254520" cy="486000"/>
            <a:chOff x="1687457" y="5702354"/>
            <a:chExt cx="254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43281A45-5F82-4E2D-B794-D4EC1EFB4E67}"/>
                    </a:ext>
                  </a:extLst>
                </p14:cNvPr>
                <p14:cNvContentPartPr/>
                <p14:nvPr/>
              </p14:nvContentPartPr>
              <p14:xfrm>
                <a:off x="1687457" y="5702354"/>
                <a:ext cx="254520" cy="41364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43281A45-5F82-4E2D-B794-D4EC1EFB4E6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678817" y="5693354"/>
                  <a:ext cx="272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47604237-253A-49F1-8E0F-176A4A8DA5CA}"/>
                    </a:ext>
                  </a:extLst>
                </p14:cNvPr>
                <p14:cNvContentPartPr/>
                <p14:nvPr/>
              </p14:nvContentPartPr>
              <p14:xfrm>
                <a:off x="1688897" y="5751314"/>
                <a:ext cx="230040" cy="43704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47604237-253A-49F1-8E0F-176A4A8DA5C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79897" y="5742314"/>
                  <a:ext cx="247680" cy="45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8AADB748-7CD7-4C0E-820C-1A8499281CF7}"/>
              </a:ext>
            </a:extLst>
          </p:cNvPr>
          <p:cNvGrpSpPr/>
          <p:nvPr/>
        </p:nvGrpSpPr>
        <p:grpSpPr>
          <a:xfrm>
            <a:off x="4138337" y="4657994"/>
            <a:ext cx="818280" cy="272160"/>
            <a:chOff x="4138337" y="4657994"/>
            <a:chExt cx="8182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A3F7459-1787-4DC3-8431-DE5898FB0C3D}"/>
                    </a:ext>
                  </a:extLst>
                </p14:cNvPr>
                <p14:cNvContentPartPr/>
                <p14:nvPr/>
              </p14:nvContentPartPr>
              <p14:xfrm>
                <a:off x="4164257" y="4857434"/>
                <a:ext cx="68040" cy="28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A3F7459-1787-4DC3-8431-DE5898FB0C3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55617" y="4848794"/>
                  <a:ext cx="85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39682D78-0FB1-4CD5-9DA5-192B38FA090C}"/>
                    </a:ext>
                  </a:extLst>
                </p14:cNvPr>
                <p14:cNvContentPartPr/>
                <p14:nvPr/>
              </p14:nvContentPartPr>
              <p14:xfrm>
                <a:off x="4138337" y="4754474"/>
                <a:ext cx="86400" cy="28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39682D78-0FB1-4CD5-9DA5-192B38FA090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129697" y="4745474"/>
                  <a:ext cx="104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FC0E4C3-93C6-492F-8FB6-197897641C34}"/>
                    </a:ext>
                  </a:extLst>
                </p14:cNvPr>
                <p14:cNvContentPartPr/>
                <p14:nvPr/>
              </p14:nvContentPartPr>
              <p14:xfrm>
                <a:off x="4487897" y="4728554"/>
                <a:ext cx="275400" cy="2016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FC0E4C3-93C6-492F-8FB6-197897641C3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78897" y="4719914"/>
                  <a:ext cx="293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7AED3E80-436A-43D0-83B1-312B9625B1A4}"/>
                    </a:ext>
                  </a:extLst>
                </p14:cNvPr>
                <p14:cNvContentPartPr/>
                <p14:nvPr/>
              </p14:nvContentPartPr>
              <p14:xfrm>
                <a:off x="4866257" y="4832954"/>
                <a:ext cx="90360" cy="39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7AED3E80-436A-43D0-83B1-312B9625B1A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857257" y="4823954"/>
                  <a:ext cx="10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DDF5FDBA-400D-4E55-BDD7-83A0F0015196}"/>
                    </a:ext>
                  </a:extLst>
                </p14:cNvPr>
                <p14:cNvContentPartPr/>
                <p14:nvPr/>
              </p14:nvContentPartPr>
              <p14:xfrm>
                <a:off x="4843937" y="4657994"/>
                <a:ext cx="68400" cy="8928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DDF5FDBA-400D-4E55-BDD7-83A0F001519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835297" y="4649354"/>
                  <a:ext cx="86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3089C414-C11F-44A1-B807-C0F5900FF32A}"/>
                    </a:ext>
                  </a:extLst>
                </p14:cNvPr>
                <p14:cNvContentPartPr/>
                <p14:nvPr/>
              </p14:nvContentPartPr>
              <p14:xfrm>
                <a:off x="4370537" y="4817834"/>
                <a:ext cx="360" cy="36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3089C414-C11F-44A1-B807-C0F5900FF3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61537" y="4808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8" name="Tinta 97">
                <a:extLst>
                  <a:ext uri="{FF2B5EF4-FFF2-40B4-BE49-F238E27FC236}">
                    <a16:creationId xmlns:a16="http://schemas.microsoft.com/office/drawing/2014/main" id="{75F53BC8-A163-486C-BC79-E7DC2EFA9A57}"/>
                  </a:ext>
                </a:extLst>
              </p14:cNvPr>
              <p14:cNvContentPartPr/>
              <p14:nvPr/>
            </p14:nvContentPartPr>
            <p14:xfrm>
              <a:off x="2155817" y="5913314"/>
              <a:ext cx="214200" cy="160920"/>
            </p14:xfrm>
          </p:contentPart>
        </mc:Choice>
        <mc:Fallback xmlns="">
          <p:pic>
            <p:nvPicPr>
              <p:cNvPr id="98" name="Tinta 97">
                <a:extLst>
                  <a:ext uri="{FF2B5EF4-FFF2-40B4-BE49-F238E27FC236}">
                    <a16:creationId xmlns:a16="http://schemas.microsoft.com/office/drawing/2014/main" id="{75F53BC8-A163-486C-BC79-E7DC2EFA9A5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146817" y="5904674"/>
                <a:ext cx="23184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8E7BB5F5-1576-4845-8CA5-7822C2365A6D}"/>
              </a:ext>
            </a:extLst>
          </p:cNvPr>
          <p:cNvGrpSpPr/>
          <p:nvPr/>
        </p:nvGrpSpPr>
        <p:grpSpPr>
          <a:xfrm>
            <a:off x="2620217" y="5718194"/>
            <a:ext cx="1623960" cy="508680"/>
            <a:chOff x="2620217" y="5718194"/>
            <a:chExt cx="1623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F1313292-144C-45E9-9000-6E4968AC0AB0}"/>
                    </a:ext>
                  </a:extLst>
                </p14:cNvPr>
                <p14:cNvContentPartPr/>
                <p14:nvPr/>
              </p14:nvContentPartPr>
              <p14:xfrm>
                <a:off x="2651177" y="5770754"/>
                <a:ext cx="51480" cy="2991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F1313292-144C-45E9-9000-6E4968AC0AB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42537" y="5762114"/>
                  <a:ext cx="69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109ED6F8-F393-4654-93B9-9E7476E9B3BD}"/>
                    </a:ext>
                  </a:extLst>
                </p14:cNvPr>
                <p14:cNvContentPartPr/>
                <p14:nvPr/>
              </p14:nvContentPartPr>
              <p14:xfrm>
                <a:off x="2620217" y="5718194"/>
                <a:ext cx="258120" cy="40392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109ED6F8-F393-4654-93B9-9E7476E9B3B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1217" y="5709194"/>
                  <a:ext cx="2757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A41015FF-910A-4209-B53C-3D6DEF813F7D}"/>
                    </a:ext>
                  </a:extLst>
                </p14:cNvPr>
                <p14:cNvContentPartPr/>
                <p14:nvPr/>
              </p14:nvContentPartPr>
              <p14:xfrm>
                <a:off x="2928017" y="5957954"/>
                <a:ext cx="60480" cy="16452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A41015FF-910A-4209-B53C-3D6DEF813F7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19017" y="5949314"/>
                  <a:ext cx="78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3153EF20-A374-464D-AC00-C5B34615D1C9}"/>
                    </a:ext>
                  </a:extLst>
                </p14:cNvPr>
                <p14:cNvContentPartPr/>
                <p14:nvPr/>
              </p14:nvContentPartPr>
              <p14:xfrm>
                <a:off x="2899217" y="5844194"/>
                <a:ext cx="46080" cy="7776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3153EF20-A374-464D-AC00-C5B34615D1C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90577" y="5835554"/>
                  <a:ext cx="63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6721F51F-56A3-447A-A790-6CC717C40F86}"/>
                    </a:ext>
                  </a:extLst>
                </p14:cNvPr>
                <p14:cNvContentPartPr/>
                <p14:nvPr/>
              </p14:nvContentPartPr>
              <p14:xfrm>
                <a:off x="3033497" y="5979554"/>
                <a:ext cx="222120" cy="16812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6721F51F-56A3-447A-A790-6CC717C40F8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24857" y="5970914"/>
                  <a:ext cx="239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24C552F2-0D12-466F-93A0-261492B744A0}"/>
                    </a:ext>
                  </a:extLst>
                </p14:cNvPr>
                <p14:cNvContentPartPr/>
                <p14:nvPr/>
              </p14:nvContentPartPr>
              <p14:xfrm>
                <a:off x="3443537" y="5769314"/>
                <a:ext cx="156600" cy="41904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24C552F2-0D12-466F-93A0-261492B744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34897" y="5760314"/>
                  <a:ext cx="1742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214441B1-962C-4D20-ABC8-A6308138E3DC}"/>
                    </a:ext>
                  </a:extLst>
                </p14:cNvPr>
                <p14:cNvContentPartPr/>
                <p14:nvPr/>
              </p14:nvContentPartPr>
              <p14:xfrm>
                <a:off x="3662417" y="5901434"/>
                <a:ext cx="77040" cy="22572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214441B1-962C-4D20-ABC8-A6308138E3D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53417" y="5892434"/>
                  <a:ext cx="94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AE687B18-80DD-4398-A241-6B2677FFD6D0}"/>
                    </a:ext>
                  </a:extLst>
                </p14:cNvPr>
                <p14:cNvContentPartPr/>
                <p14:nvPr/>
              </p14:nvContentPartPr>
              <p14:xfrm>
                <a:off x="3817577" y="5897474"/>
                <a:ext cx="159120" cy="28800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AE687B18-80DD-4398-A241-6B2677FFD6D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08577" y="5888474"/>
                  <a:ext cx="1767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CED7841C-3DEF-43C3-B21E-BF573D3CC696}"/>
                    </a:ext>
                  </a:extLst>
                </p14:cNvPr>
                <p14:cNvContentPartPr/>
                <p14:nvPr/>
              </p14:nvContentPartPr>
              <p14:xfrm>
                <a:off x="4199537" y="6035354"/>
                <a:ext cx="44640" cy="19152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CED7841C-3DEF-43C3-B21E-BF573D3CC6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90897" y="6026714"/>
                  <a:ext cx="62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35512923-79BD-4BE4-8259-BB19B653EFEF}"/>
                    </a:ext>
                  </a:extLst>
                </p14:cNvPr>
                <p14:cNvContentPartPr/>
                <p14:nvPr/>
              </p14:nvContentPartPr>
              <p14:xfrm>
                <a:off x="4151297" y="5921594"/>
                <a:ext cx="26280" cy="972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35512923-79BD-4BE4-8259-BB19B653EFE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42657" y="5912954"/>
                  <a:ext cx="439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F58EF0F5-AC80-4B54-98D2-83DA0B4C743A}"/>
              </a:ext>
            </a:extLst>
          </p:cNvPr>
          <p:cNvGrpSpPr/>
          <p:nvPr/>
        </p:nvGrpSpPr>
        <p:grpSpPr>
          <a:xfrm>
            <a:off x="4401497" y="5798474"/>
            <a:ext cx="810720" cy="540000"/>
            <a:chOff x="4401497" y="5798474"/>
            <a:chExt cx="81072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9A73F720-97BC-42C5-8A19-E36B301BE7FA}"/>
                    </a:ext>
                  </a:extLst>
                </p14:cNvPr>
                <p14:cNvContentPartPr/>
                <p14:nvPr/>
              </p14:nvContentPartPr>
              <p14:xfrm>
                <a:off x="4401497" y="5911874"/>
                <a:ext cx="109440" cy="20772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9A73F720-97BC-42C5-8A19-E36B301BE7F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92497" y="5902874"/>
                  <a:ext cx="127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40692613-F69A-4D92-B4ED-31C8B99875B1}"/>
                    </a:ext>
                  </a:extLst>
                </p14:cNvPr>
                <p14:cNvContentPartPr/>
                <p14:nvPr/>
              </p14:nvContentPartPr>
              <p14:xfrm>
                <a:off x="4600217" y="5962634"/>
                <a:ext cx="5400" cy="22680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40692613-F69A-4D92-B4ED-31C8B99875B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91217" y="5953994"/>
                  <a:ext cx="23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BC440062-358C-4902-896C-930755CF7A24}"/>
                    </a:ext>
                  </a:extLst>
                </p14:cNvPr>
                <p14:cNvContentPartPr/>
                <p14:nvPr/>
              </p14:nvContentPartPr>
              <p14:xfrm>
                <a:off x="4698137" y="5892794"/>
                <a:ext cx="217800" cy="31536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BC440062-358C-4902-896C-930755CF7A2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89497" y="5883794"/>
                  <a:ext cx="235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3C429C4D-DF5E-47D0-BAC8-E022F7019038}"/>
                    </a:ext>
                  </a:extLst>
                </p14:cNvPr>
                <p14:cNvContentPartPr/>
                <p14:nvPr/>
              </p14:nvContentPartPr>
              <p14:xfrm>
                <a:off x="5034377" y="5798474"/>
                <a:ext cx="177840" cy="54000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3C429C4D-DF5E-47D0-BAC8-E022F701903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25737" y="5789834"/>
                  <a:ext cx="195480" cy="55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0" name="Tinta 119">
                <a:extLst>
                  <a:ext uri="{FF2B5EF4-FFF2-40B4-BE49-F238E27FC236}">
                    <a16:creationId xmlns:a16="http://schemas.microsoft.com/office/drawing/2014/main" id="{40442ACC-3D18-4B4A-9CC4-C5448401C0B0}"/>
                  </a:ext>
                </a:extLst>
              </p14:cNvPr>
              <p14:cNvContentPartPr/>
              <p14:nvPr/>
            </p14:nvContentPartPr>
            <p14:xfrm>
              <a:off x="6520097" y="5910074"/>
              <a:ext cx="19800" cy="268920"/>
            </p14:xfrm>
          </p:contentPart>
        </mc:Choice>
        <mc:Fallback xmlns="">
          <p:pic>
            <p:nvPicPr>
              <p:cNvPr id="120" name="Tinta 119">
                <a:extLst>
                  <a:ext uri="{FF2B5EF4-FFF2-40B4-BE49-F238E27FC236}">
                    <a16:creationId xmlns:a16="http://schemas.microsoft.com/office/drawing/2014/main" id="{40442ACC-3D18-4B4A-9CC4-C5448401C0B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511097" y="5901074"/>
                <a:ext cx="374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21" name="Tinta 120">
                <a:extLst>
                  <a:ext uri="{FF2B5EF4-FFF2-40B4-BE49-F238E27FC236}">
                    <a16:creationId xmlns:a16="http://schemas.microsoft.com/office/drawing/2014/main" id="{91620249-7333-4C34-820E-88B00DB03D06}"/>
                  </a:ext>
                </a:extLst>
              </p14:cNvPr>
              <p14:cNvContentPartPr/>
              <p14:nvPr/>
            </p14:nvContentPartPr>
            <p14:xfrm>
              <a:off x="6462497" y="5846354"/>
              <a:ext cx="148680" cy="149760"/>
            </p14:xfrm>
          </p:contentPart>
        </mc:Choice>
        <mc:Fallback xmlns="">
          <p:pic>
            <p:nvPicPr>
              <p:cNvPr id="121" name="Tinta 120">
                <a:extLst>
                  <a:ext uri="{FF2B5EF4-FFF2-40B4-BE49-F238E27FC236}">
                    <a16:creationId xmlns:a16="http://schemas.microsoft.com/office/drawing/2014/main" id="{91620249-7333-4C34-820E-88B00DB03D0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453857" y="5837354"/>
                <a:ext cx="1663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32A98D8F-0F3B-4A81-9DB6-0175315297D6}"/>
                  </a:ext>
                </a:extLst>
              </p14:cNvPr>
              <p14:cNvContentPartPr/>
              <p14:nvPr/>
            </p14:nvContentPartPr>
            <p14:xfrm>
              <a:off x="6748337" y="6064874"/>
              <a:ext cx="87120" cy="22680"/>
            </p14:xfrm>
          </p:contentPart>
        </mc:Choice>
        <mc:Fallback xmlns=""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32A98D8F-0F3B-4A81-9DB6-0175315297D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739337" y="6055874"/>
                <a:ext cx="1047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4EB3BE7E-49D7-4FE4-A6D0-693479D7BC0C}"/>
                  </a:ext>
                </a:extLst>
              </p14:cNvPr>
              <p14:cNvContentPartPr/>
              <p14:nvPr/>
            </p14:nvContentPartPr>
            <p14:xfrm>
              <a:off x="6727457" y="5984954"/>
              <a:ext cx="120240" cy="84960"/>
            </p14:xfrm>
          </p:contentPart>
        </mc:Choice>
        <mc:Fallback xmlns=""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4EB3BE7E-49D7-4FE4-A6D0-693479D7BC0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718457" y="5976314"/>
                <a:ext cx="1378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66619280-C510-40F6-B9FD-988597C58DB9}"/>
                  </a:ext>
                </a:extLst>
              </p14:cNvPr>
              <p14:cNvContentPartPr/>
              <p14:nvPr/>
            </p14:nvContentPartPr>
            <p14:xfrm>
              <a:off x="7011137" y="5899274"/>
              <a:ext cx="159840" cy="215280"/>
            </p14:xfrm>
          </p:contentPart>
        </mc:Choice>
        <mc:Fallback xmlns=""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66619280-C510-40F6-B9FD-988597C58DB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002497" y="5890274"/>
                <a:ext cx="1774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3CD9EADB-DBB1-4FFD-A2EA-A490F52760C1}"/>
                  </a:ext>
                </a:extLst>
              </p14:cNvPr>
              <p14:cNvContentPartPr/>
              <p14:nvPr/>
            </p14:nvContentPartPr>
            <p14:xfrm>
              <a:off x="7183937" y="5915114"/>
              <a:ext cx="109080" cy="157320"/>
            </p14:xfrm>
          </p:contentPart>
        </mc:Choice>
        <mc:Fallback xmlns=""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3CD9EADB-DBB1-4FFD-A2EA-A490F52760C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174937" y="5906474"/>
                <a:ext cx="1267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6" name="Tinta 125">
                <a:extLst>
                  <a:ext uri="{FF2B5EF4-FFF2-40B4-BE49-F238E27FC236}">
                    <a16:creationId xmlns:a16="http://schemas.microsoft.com/office/drawing/2014/main" id="{3A528F7C-9EA5-496B-B57B-F03E78AC5445}"/>
                  </a:ext>
                </a:extLst>
              </p14:cNvPr>
              <p14:cNvContentPartPr/>
              <p14:nvPr/>
            </p14:nvContentPartPr>
            <p14:xfrm>
              <a:off x="7434137" y="5901794"/>
              <a:ext cx="111240" cy="207000"/>
            </p14:xfrm>
          </p:contentPart>
        </mc:Choice>
        <mc:Fallback xmlns="">
          <p:pic>
            <p:nvPicPr>
              <p:cNvPr id="126" name="Tinta 125">
                <a:extLst>
                  <a:ext uri="{FF2B5EF4-FFF2-40B4-BE49-F238E27FC236}">
                    <a16:creationId xmlns:a16="http://schemas.microsoft.com/office/drawing/2014/main" id="{3A528F7C-9EA5-496B-B57B-F03E78AC544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425497" y="5892794"/>
                <a:ext cx="1288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7" name="Tinta 126">
                <a:extLst>
                  <a:ext uri="{FF2B5EF4-FFF2-40B4-BE49-F238E27FC236}">
                    <a16:creationId xmlns:a16="http://schemas.microsoft.com/office/drawing/2014/main" id="{861ED46A-C798-4F55-8FD3-5BD01126E6C6}"/>
                  </a:ext>
                </a:extLst>
              </p14:cNvPr>
              <p14:cNvContentPartPr/>
              <p14:nvPr/>
            </p14:nvContentPartPr>
            <p14:xfrm>
              <a:off x="7376537" y="5873714"/>
              <a:ext cx="57240" cy="108360"/>
            </p14:xfrm>
          </p:contentPart>
        </mc:Choice>
        <mc:Fallback xmlns="">
          <p:pic>
            <p:nvPicPr>
              <p:cNvPr id="127" name="Tinta 126">
                <a:extLst>
                  <a:ext uri="{FF2B5EF4-FFF2-40B4-BE49-F238E27FC236}">
                    <a16:creationId xmlns:a16="http://schemas.microsoft.com/office/drawing/2014/main" id="{861ED46A-C798-4F55-8FD3-5BD01126E6C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367537" y="5864714"/>
                <a:ext cx="748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8" name="Tinta 127">
                <a:extLst>
                  <a:ext uri="{FF2B5EF4-FFF2-40B4-BE49-F238E27FC236}">
                    <a16:creationId xmlns:a16="http://schemas.microsoft.com/office/drawing/2014/main" id="{50CEC446-8FED-4635-837D-BAA486C41F54}"/>
                  </a:ext>
                </a:extLst>
              </p14:cNvPr>
              <p14:cNvContentPartPr/>
              <p14:nvPr/>
            </p14:nvContentPartPr>
            <p14:xfrm>
              <a:off x="7558337" y="5974154"/>
              <a:ext cx="73440" cy="106560"/>
            </p14:xfrm>
          </p:contentPart>
        </mc:Choice>
        <mc:Fallback xmlns="">
          <p:pic>
            <p:nvPicPr>
              <p:cNvPr id="128" name="Tinta 127">
                <a:extLst>
                  <a:ext uri="{FF2B5EF4-FFF2-40B4-BE49-F238E27FC236}">
                    <a16:creationId xmlns:a16="http://schemas.microsoft.com/office/drawing/2014/main" id="{50CEC446-8FED-4635-837D-BAA486C41F5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549337" y="5965154"/>
                <a:ext cx="910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9" name="Tinta 128">
                <a:extLst>
                  <a:ext uri="{FF2B5EF4-FFF2-40B4-BE49-F238E27FC236}">
                    <a16:creationId xmlns:a16="http://schemas.microsoft.com/office/drawing/2014/main" id="{54D9AF01-A1E1-4A3C-9C23-337D10817A21}"/>
                  </a:ext>
                </a:extLst>
              </p14:cNvPr>
              <p14:cNvContentPartPr/>
              <p14:nvPr/>
            </p14:nvContentPartPr>
            <p14:xfrm>
              <a:off x="7838417" y="5921234"/>
              <a:ext cx="347400" cy="149400"/>
            </p14:xfrm>
          </p:contentPart>
        </mc:Choice>
        <mc:Fallback xmlns="">
          <p:pic>
            <p:nvPicPr>
              <p:cNvPr id="129" name="Tinta 128">
                <a:extLst>
                  <a:ext uri="{FF2B5EF4-FFF2-40B4-BE49-F238E27FC236}">
                    <a16:creationId xmlns:a16="http://schemas.microsoft.com/office/drawing/2014/main" id="{54D9AF01-A1E1-4A3C-9C23-337D10817A2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829417" y="5912594"/>
                <a:ext cx="365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30" name="Tinta 129">
                <a:extLst>
                  <a:ext uri="{FF2B5EF4-FFF2-40B4-BE49-F238E27FC236}">
                    <a16:creationId xmlns:a16="http://schemas.microsoft.com/office/drawing/2014/main" id="{9669E397-4B12-4065-9F49-7CEF4EB503C3}"/>
                  </a:ext>
                </a:extLst>
              </p14:cNvPr>
              <p14:cNvContentPartPr/>
              <p14:nvPr/>
            </p14:nvContentPartPr>
            <p14:xfrm>
              <a:off x="8422697" y="5869034"/>
              <a:ext cx="128520" cy="182880"/>
            </p14:xfrm>
          </p:contentPart>
        </mc:Choice>
        <mc:Fallback xmlns="">
          <p:pic>
            <p:nvPicPr>
              <p:cNvPr id="130" name="Tinta 129">
                <a:extLst>
                  <a:ext uri="{FF2B5EF4-FFF2-40B4-BE49-F238E27FC236}">
                    <a16:creationId xmlns:a16="http://schemas.microsoft.com/office/drawing/2014/main" id="{9669E397-4B12-4065-9F49-7CEF4EB503C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413697" y="5860034"/>
                <a:ext cx="1461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31" name="Tinta 130">
                <a:extLst>
                  <a:ext uri="{FF2B5EF4-FFF2-40B4-BE49-F238E27FC236}">
                    <a16:creationId xmlns:a16="http://schemas.microsoft.com/office/drawing/2014/main" id="{B2F1CD0F-5508-4E2C-AA16-35556DF0384D}"/>
                  </a:ext>
                </a:extLst>
              </p14:cNvPr>
              <p14:cNvContentPartPr/>
              <p14:nvPr/>
            </p14:nvContentPartPr>
            <p14:xfrm>
              <a:off x="8708537" y="5948594"/>
              <a:ext cx="2880" cy="159840"/>
            </p14:xfrm>
          </p:contentPart>
        </mc:Choice>
        <mc:Fallback xmlns="">
          <p:pic>
            <p:nvPicPr>
              <p:cNvPr id="131" name="Tinta 130">
                <a:extLst>
                  <a:ext uri="{FF2B5EF4-FFF2-40B4-BE49-F238E27FC236}">
                    <a16:creationId xmlns:a16="http://schemas.microsoft.com/office/drawing/2014/main" id="{B2F1CD0F-5508-4E2C-AA16-35556DF0384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99897" y="5939954"/>
                <a:ext cx="205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2" name="Tinta 131">
                <a:extLst>
                  <a:ext uri="{FF2B5EF4-FFF2-40B4-BE49-F238E27FC236}">
                    <a16:creationId xmlns:a16="http://schemas.microsoft.com/office/drawing/2014/main" id="{E2D6937A-4C6A-4828-8986-9DF7F55A4025}"/>
                  </a:ext>
                </a:extLst>
              </p14:cNvPr>
              <p14:cNvContentPartPr/>
              <p14:nvPr/>
            </p14:nvContentPartPr>
            <p14:xfrm>
              <a:off x="8796737" y="5849594"/>
              <a:ext cx="230400" cy="262800"/>
            </p14:xfrm>
          </p:contentPart>
        </mc:Choice>
        <mc:Fallback xmlns="">
          <p:pic>
            <p:nvPicPr>
              <p:cNvPr id="132" name="Tinta 131">
                <a:extLst>
                  <a:ext uri="{FF2B5EF4-FFF2-40B4-BE49-F238E27FC236}">
                    <a16:creationId xmlns:a16="http://schemas.microsoft.com/office/drawing/2014/main" id="{E2D6937A-4C6A-4828-8986-9DF7F55A402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788097" y="5840594"/>
                <a:ext cx="24804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B08024D7-CFD9-4B6A-801F-BA83B9C7F2F7}"/>
              </a:ext>
            </a:extLst>
          </p:cNvPr>
          <p:cNvGrpSpPr/>
          <p:nvPr/>
        </p:nvGrpSpPr>
        <p:grpSpPr>
          <a:xfrm>
            <a:off x="9302177" y="5979554"/>
            <a:ext cx="306720" cy="127080"/>
            <a:chOff x="9302177" y="5979554"/>
            <a:chExt cx="30672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CA429158-09D2-48B2-8D5A-5042FF4495B5}"/>
                    </a:ext>
                  </a:extLst>
                </p14:cNvPr>
                <p14:cNvContentPartPr/>
                <p14:nvPr/>
              </p14:nvContentPartPr>
              <p14:xfrm>
                <a:off x="9302177" y="6069554"/>
                <a:ext cx="360" cy="36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CA429158-09D2-48B2-8D5A-5042FF4495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93177" y="6060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2284B217-197E-48C9-9AA3-6A8AF51EB3A2}"/>
                    </a:ext>
                  </a:extLst>
                </p14:cNvPr>
                <p14:cNvContentPartPr/>
                <p14:nvPr/>
              </p14:nvContentPartPr>
              <p14:xfrm>
                <a:off x="9470297" y="5979554"/>
                <a:ext cx="138600" cy="12708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2284B217-197E-48C9-9AA3-6A8AF51EB3A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461297" y="5970914"/>
                  <a:ext cx="15624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C6D007CC-F653-401B-8B94-8987793246B3}"/>
              </a:ext>
            </a:extLst>
          </p:cNvPr>
          <p:cNvGrpSpPr/>
          <p:nvPr/>
        </p:nvGrpSpPr>
        <p:grpSpPr>
          <a:xfrm>
            <a:off x="9978977" y="5822234"/>
            <a:ext cx="1515960" cy="511920"/>
            <a:chOff x="9978977" y="5822234"/>
            <a:chExt cx="1515960" cy="5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1B813E3D-9B89-4E92-8D4B-557F3324BEE6}"/>
                    </a:ext>
                  </a:extLst>
                </p14:cNvPr>
                <p14:cNvContentPartPr/>
                <p14:nvPr/>
              </p14:nvContentPartPr>
              <p14:xfrm>
                <a:off x="9978977" y="5851754"/>
                <a:ext cx="54000" cy="24120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1B813E3D-9B89-4E92-8D4B-557F3324BEE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69977" y="5843114"/>
                  <a:ext cx="71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EE07CF04-BEA1-4487-8355-BCF821AF4D9E}"/>
                    </a:ext>
                  </a:extLst>
                </p14:cNvPr>
                <p14:cNvContentPartPr/>
                <p14:nvPr/>
              </p14:nvContentPartPr>
              <p14:xfrm>
                <a:off x="10132697" y="5998994"/>
                <a:ext cx="163440" cy="2736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EE07CF04-BEA1-4487-8355-BCF821AF4D9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24057" y="5990354"/>
                  <a:ext cx="181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21CA9747-28B0-44A1-9598-AB65CF157310}"/>
                    </a:ext>
                  </a:extLst>
                </p14:cNvPr>
                <p14:cNvContentPartPr/>
                <p14:nvPr/>
              </p14:nvContentPartPr>
              <p14:xfrm>
                <a:off x="10457777" y="5928794"/>
                <a:ext cx="24120" cy="40536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21CA9747-28B0-44A1-9598-AB65CF15731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48777" y="5919794"/>
                  <a:ext cx="41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980B2BEE-0551-480F-9256-639904EF3673}"/>
                    </a:ext>
                  </a:extLst>
                </p14:cNvPr>
                <p14:cNvContentPartPr/>
                <p14:nvPr/>
              </p14:nvContentPartPr>
              <p14:xfrm>
                <a:off x="10449857" y="5897834"/>
                <a:ext cx="127080" cy="19944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980B2BEE-0551-480F-9256-639904EF367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440857" y="5888834"/>
                  <a:ext cx="144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8E354D2F-6650-4443-A3DE-2A06CE4BCC08}"/>
                    </a:ext>
                  </a:extLst>
                </p14:cNvPr>
                <p14:cNvContentPartPr/>
                <p14:nvPr/>
              </p14:nvContentPartPr>
              <p14:xfrm>
                <a:off x="10740737" y="6037874"/>
                <a:ext cx="134640" cy="2268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8E354D2F-6650-4443-A3DE-2A06CE4BCC0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731737" y="6028874"/>
                  <a:ext cx="152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15A05ACD-015F-45A2-B9FA-91898DB614EA}"/>
                    </a:ext>
                  </a:extLst>
                </p14:cNvPr>
                <p14:cNvContentPartPr/>
                <p14:nvPr/>
              </p14:nvContentPartPr>
              <p14:xfrm>
                <a:off x="10786457" y="5943914"/>
                <a:ext cx="98280" cy="3672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15A05ACD-015F-45A2-B9FA-91898DB614E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777457" y="5935274"/>
                  <a:ext cx="115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370E56F4-44C5-4D32-8E77-0E6E9C94C981}"/>
                    </a:ext>
                  </a:extLst>
                </p14:cNvPr>
                <p14:cNvContentPartPr/>
                <p14:nvPr/>
              </p14:nvContentPartPr>
              <p14:xfrm>
                <a:off x="11021177" y="5881274"/>
                <a:ext cx="112320" cy="17424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370E56F4-44C5-4D32-8E77-0E6E9C94C98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012537" y="5872634"/>
                  <a:ext cx="129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FDEB0C83-E279-4D69-A54C-34D923450E95}"/>
                    </a:ext>
                  </a:extLst>
                </p14:cNvPr>
                <p14:cNvContentPartPr/>
                <p14:nvPr/>
              </p14:nvContentPartPr>
              <p14:xfrm>
                <a:off x="11287217" y="5974514"/>
                <a:ext cx="38160" cy="16344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FDEB0C83-E279-4D69-A54C-34D923450E9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278217" y="5965514"/>
                  <a:ext cx="55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63C6EAA6-4E52-4FE5-9DF9-D9CCA5BE0BE4}"/>
                    </a:ext>
                  </a:extLst>
                </p14:cNvPr>
                <p14:cNvContentPartPr/>
                <p14:nvPr/>
              </p14:nvContentPartPr>
              <p14:xfrm>
                <a:off x="11366777" y="5822234"/>
                <a:ext cx="128160" cy="28008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63C6EAA6-4E52-4FE5-9DF9-D9CCA5BE0BE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357777" y="5813234"/>
                  <a:ext cx="14580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81EE7D8-9C74-4BC3-96FD-334AE1CB3D94}"/>
                  </a:ext>
                </a:extLst>
              </p14:cNvPr>
              <p14:cNvContentPartPr/>
              <p14:nvPr/>
            </p14:nvContentPartPr>
            <p14:xfrm>
              <a:off x="4593960" y="1566360"/>
              <a:ext cx="21960" cy="370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81EE7D8-9C74-4BC3-96FD-334AE1CB3D9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584600" y="1557000"/>
                <a:ext cx="40680" cy="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66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98BE2E32-6D8F-418B-8934-48740A4F97ED}"/>
                  </a:ext>
                </a:extLst>
              </p14:cNvPr>
              <p14:cNvContentPartPr/>
              <p14:nvPr/>
            </p14:nvContentPartPr>
            <p14:xfrm>
              <a:off x="2912177" y="4336514"/>
              <a:ext cx="360" cy="360"/>
            </p14:xfrm>
          </p:contentPart>
        </mc:Choice>
        <mc:Fallback xmlns=""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98BE2E32-6D8F-418B-8934-48740A4F9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3537" y="43278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Agrupar 248">
            <a:extLst>
              <a:ext uri="{FF2B5EF4-FFF2-40B4-BE49-F238E27FC236}">
                <a16:creationId xmlns:a16="http://schemas.microsoft.com/office/drawing/2014/main" id="{BD17221B-8546-431E-B7FF-0A0184F0C178}"/>
              </a:ext>
            </a:extLst>
          </p:cNvPr>
          <p:cNvGrpSpPr/>
          <p:nvPr/>
        </p:nvGrpSpPr>
        <p:grpSpPr>
          <a:xfrm>
            <a:off x="1087697" y="390914"/>
            <a:ext cx="822960" cy="460440"/>
            <a:chOff x="1087697" y="390914"/>
            <a:chExt cx="82296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DF11E374-1416-416C-96B2-D8F02E2C5637}"/>
                    </a:ext>
                  </a:extLst>
                </p14:cNvPr>
                <p14:cNvContentPartPr/>
                <p14:nvPr/>
              </p14:nvContentPartPr>
              <p14:xfrm>
                <a:off x="1102097" y="390914"/>
                <a:ext cx="259200" cy="460440"/>
              </p14:xfrm>
            </p:contentPart>
          </mc:Choice>
          <mc:Fallback xmlns=""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DF11E374-1416-416C-96B2-D8F02E2C56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3097" y="382274"/>
                  <a:ext cx="2768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69F68612-2D24-4313-B542-AA72A9E89A25}"/>
                    </a:ext>
                  </a:extLst>
                </p14:cNvPr>
                <p14:cNvContentPartPr/>
                <p14:nvPr/>
              </p14:nvContentPartPr>
              <p14:xfrm>
                <a:off x="1087697" y="400274"/>
                <a:ext cx="228600" cy="413280"/>
              </p14:xfrm>
            </p:contentPart>
          </mc:Choice>
          <mc:Fallback xmlns=""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69F68612-2D24-4313-B542-AA72A9E89A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8697" y="391634"/>
                  <a:ext cx="2462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53CDEACA-A280-48A8-8C4F-0D6F0BF105E8}"/>
                    </a:ext>
                  </a:extLst>
                </p14:cNvPr>
                <p14:cNvContentPartPr/>
                <p14:nvPr/>
              </p14:nvContentPartPr>
              <p14:xfrm>
                <a:off x="1605017" y="522314"/>
                <a:ext cx="305640" cy="190800"/>
              </p14:xfrm>
            </p:contentPart>
          </mc:Choice>
          <mc:Fallback xmlns=""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53CDEACA-A280-48A8-8C4F-0D6F0BF105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96017" y="513674"/>
                  <a:ext cx="32328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185DFD85-F651-4437-9E42-5D8A25D09439}"/>
              </a:ext>
            </a:extLst>
          </p:cNvPr>
          <p:cNvGrpSpPr/>
          <p:nvPr/>
        </p:nvGrpSpPr>
        <p:grpSpPr>
          <a:xfrm>
            <a:off x="2202617" y="314594"/>
            <a:ext cx="2567160" cy="500400"/>
            <a:chOff x="2202617" y="314594"/>
            <a:chExt cx="256716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0" name="Tinta 249">
                  <a:extLst>
                    <a:ext uri="{FF2B5EF4-FFF2-40B4-BE49-F238E27FC236}">
                      <a16:creationId xmlns:a16="http://schemas.microsoft.com/office/drawing/2014/main" id="{C48B9F20-8592-4E6B-8785-3699D9260006}"/>
                    </a:ext>
                  </a:extLst>
                </p14:cNvPr>
                <p14:cNvContentPartPr/>
                <p14:nvPr/>
              </p14:nvContentPartPr>
              <p14:xfrm>
                <a:off x="2270657" y="412154"/>
                <a:ext cx="46080" cy="361440"/>
              </p14:xfrm>
            </p:contentPart>
          </mc:Choice>
          <mc:Fallback xmlns="">
            <p:pic>
              <p:nvPicPr>
                <p:cNvPr id="250" name="Tinta 249">
                  <a:extLst>
                    <a:ext uri="{FF2B5EF4-FFF2-40B4-BE49-F238E27FC236}">
                      <a16:creationId xmlns:a16="http://schemas.microsoft.com/office/drawing/2014/main" id="{C48B9F20-8592-4E6B-8785-3699D92600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61657" y="403154"/>
                  <a:ext cx="637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AE00A336-5FB3-4E4B-A309-211407C2F5A4}"/>
                    </a:ext>
                  </a:extLst>
                </p14:cNvPr>
                <p14:cNvContentPartPr/>
                <p14:nvPr/>
              </p14:nvContentPartPr>
              <p14:xfrm>
                <a:off x="2202617" y="374714"/>
                <a:ext cx="282600" cy="440280"/>
              </p14:xfrm>
            </p:contentPart>
          </mc:Choice>
          <mc:Fallback xmlns=""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AE00A336-5FB3-4E4B-A309-211407C2F5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3977" y="365714"/>
                  <a:ext cx="3002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1AF4DC8E-F978-4888-B9A1-F8FF65F3F021}"/>
                    </a:ext>
                  </a:extLst>
                </p14:cNvPr>
                <p14:cNvContentPartPr/>
                <p14:nvPr/>
              </p14:nvContentPartPr>
              <p14:xfrm>
                <a:off x="2593937" y="610514"/>
                <a:ext cx="27720" cy="176400"/>
              </p14:xfrm>
            </p:contentPart>
          </mc:Choice>
          <mc:Fallback xmlns=""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1AF4DC8E-F978-4888-B9A1-F8FF65F3F0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5297" y="601514"/>
                  <a:ext cx="45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8917A578-EFC9-4CAD-8618-5057DF70D5DC}"/>
                    </a:ext>
                  </a:extLst>
                </p14:cNvPr>
                <p14:cNvContentPartPr/>
                <p14:nvPr/>
              </p14:nvContentPartPr>
              <p14:xfrm>
                <a:off x="2561537" y="508274"/>
                <a:ext cx="57600" cy="35640"/>
              </p14:xfrm>
            </p:contentPart>
          </mc:Choice>
          <mc:Fallback xmlns=""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8917A578-EFC9-4CAD-8618-5057DF70D5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2537" y="499634"/>
                  <a:ext cx="75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F244F0A6-1B64-4CFF-8C52-493175A6220A}"/>
                    </a:ext>
                  </a:extLst>
                </p14:cNvPr>
                <p14:cNvContentPartPr/>
                <p14:nvPr/>
              </p14:nvContentPartPr>
              <p14:xfrm>
                <a:off x="2693297" y="603314"/>
                <a:ext cx="263880" cy="144360"/>
              </p14:xfrm>
            </p:contentPart>
          </mc:Choice>
          <mc:Fallback xmlns=""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F244F0A6-1B64-4CFF-8C52-493175A622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84297" y="594674"/>
                  <a:ext cx="281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711EEF30-1E26-41EE-A0BE-715A6330AB72}"/>
                    </a:ext>
                  </a:extLst>
                </p14:cNvPr>
                <p14:cNvContentPartPr/>
                <p14:nvPr/>
              </p14:nvContentPartPr>
              <p14:xfrm>
                <a:off x="3077777" y="438074"/>
                <a:ext cx="136080" cy="34776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711EEF30-1E26-41EE-A0BE-715A6330AB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9137" y="429074"/>
                  <a:ext cx="1537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10655EF7-DF96-4A28-8456-7EC4E3F555E0}"/>
                    </a:ext>
                  </a:extLst>
                </p14:cNvPr>
                <p14:cNvContentPartPr/>
                <p14:nvPr/>
              </p14:nvContentPartPr>
              <p14:xfrm>
                <a:off x="3298457" y="493514"/>
                <a:ext cx="59040" cy="191880"/>
              </p14:xfrm>
            </p:contentPart>
          </mc:Choice>
          <mc:Fallback xmlns=""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10655EF7-DF96-4A28-8456-7EC4E3F555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89457" y="484874"/>
                  <a:ext cx="76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06DAEB9C-9D62-4A01-A9B0-1EABA8E95893}"/>
                    </a:ext>
                  </a:extLst>
                </p14:cNvPr>
                <p14:cNvContentPartPr/>
                <p14:nvPr/>
              </p14:nvContentPartPr>
              <p14:xfrm>
                <a:off x="3451097" y="490634"/>
                <a:ext cx="138960" cy="289800"/>
              </p14:xfrm>
            </p:contentPart>
          </mc:Choice>
          <mc:Fallback xmlns=""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06DAEB9C-9D62-4A01-A9B0-1EABA8E958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42097" y="481994"/>
                  <a:ext cx="1566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A0A80CF4-DC44-4F44-971A-C960310AA16F}"/>
                    </a:ext>
                  </a:extLst>
                </p14:cNvPr>
                <p14:cNvContentPartPr/>
                <p14:nvPr/>
              </p14:nvContentPartPr>
              <p14:xfrm>
                <a:off x="3801737" y="670274"/>
                <a:ext cx="26280" cy="12456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A0A80CF4-DC44-4F44-971A-C960310AA1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93097" y="661274"/>
                  <a:ext cx="43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1C8F9263-0915-4A78-9CD9-20B42DDECFE9}"/>
                    </a:ext>
                  </a:extLst>
                </p14:cNvPr>
                <p14:cNvContentPartPr/>
                <p14:nvPr/>
              </p14:nvContentPartPr>
              <p14:xfrm>
                <a:off x="3758897" y="522314"/>
                <a:ext cx="360" cy="3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1C8F9263-0915-4A78-9CD9-20B42DDECF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49897" y="513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2EA5AE02-298B-436E-85F7-2A976A499038}"/>
                    </a:ext>
                  </a:extLst>
                </p14:cNvPr>
                <p14:cNvContentPartPr/>
                <p14:nvPr/>
              </p14:nvContentPartPr>
              <p14:xfrm>
                <a:off x="3942857" y="543914"/>
                <a:ext cx="156240" cy="178920"/>
              </p14:xfrm>
            </p:contentPart>
          </mc:Choice>
          <mc:Fallback xmlns=""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2EA5AE02-298B-436E-85F7-2A976A49903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33857" y="535274"/>
                  <a:ext cx="173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3ED073B0-08DA-4B59-BAA4-B37016A61602}"/>
                    </a:ext>
                  </a:extLst>
                </p14:cNvPr>
                <p14:cNvContentPartPr/>
                <p14:nvPr/>
              </p14:nvContentPartPr>
              <p14:xfrm>
                <a:off x="4266137" y="563354"/>
                <a:ext cx="25200" cy="202320"/>
              </p14:xfrm>
            </p:contentPart>
          </mc:Choice>
          <mc:Fallback xmlns=""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3ED073B0-08DA-4B59-BAA4-B37016A6160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57497" y="554714"/>
                  <a:ext cx="42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97CB75AF-51D1-4F5D-8493-45D85EE17155}"/>
                    </a:ext>
                  </a:extLst>
                </p14:cNvPr>
                <p14:cNvContentPartPr/>
                <p14:nvPr/>
              </p14:nvContentPartPr>
              <p14:xfrm>
                <a:off x="4353977" y="441314"/>
                <a:ext cx="233280" cy="26676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97CB75AF-51D1-4F5D-8493-45D85EE171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45337" y="432314"/>
                  <a:ext cx="250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A5E9DF6B-AF92-4AC2-BC79-1FD9581E90CE}"/>
                    </a:ext>
                  </a:extLst>
                </p14:cNvPr>
                <p14:cNvContentPartPr/>
                <p14:nvPr/>
              </p14:nvContentPartPr>
              <p14:xfrm>
                <a:off x="4656017" y="314594"/>
                <a:ext cx="113760" cy="36540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A5E9DF6B-AF92-4AC2-BC79-1FD9581E90C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47377" y="305954"/>
                  <a:ext cx="1314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E2776491-B422-47EC-988C-E71DA0DECD93}"/>
                    </a:ext>
                  </a:extLst>
                </p14:cNvPr>
                <p14:cNvContentPartPr/>
                <p14:nvPr/>
              </p14:nvContentPartPr>
              <p14:xfrm>
                <a:off x="3758537" y="487394"/>
                <a:ext cx="41040" cy="47160"/>
              </p14:xfrm>
            </p:contentPart>
          </mc:Choice>
          <mc:Fallback xmlns=""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E2776491-B422-47EC-988C-E71DA0DECD9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49897" y="478394"/>
                  <a:ext cx="5868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Agrupar 269">
            <a:extLst>
              <a:ext uri="{FF2B5EF4-FFF2-40B4-BE49-F238E27FC236}">
                <a16:creationId xmlns:a16="http://schemas.microsoft.com/office/drawing/2014/main" id="{9C899C14-65A3-40A9-A106-A06DF8984E91}"/>
              </a:ext>
            </a:extLst>
          </p:cNvPr>
          <p:cNvGrpSpPr/>
          <p:nvPr/>
        </p:nvGrpSpPr>
        <p:grpSpPr>
          <a:xfrm>
            <a:off x="5200337" y="487394"/>
            <a:ext cx="377640" cy="391680"/>
            <a:chOff x="5200337" y="487394"/>
            <a:chExt cx="37764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2BCE28F5-2E72-439C-BACB-5B638C5E61C3}"/>
                    </a:ext>
                  </a:extLst>
                </p14:cNvPr>
                <p14:cNvContentPartPr/>
                <p14:nvPr/>
              </p14:nvContentPartPr>
              <p14:xfrm>
                <a:off x="5200337" y="650834"/>
                <a:ext cx="273960" cy="46080"/>
              </p14:xfrm>
            </p:contentPart>
          </mc:Choice>
          <mc:Fallback xmlns=""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2BCE28F5-2E72-439C-BACB-5B638C5E61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91697" y="641834"/>
                  <a:ext cx="291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65CA420F-75E9-46BA-8055-2CC7FDF4FDF5}"/>
                    </a:ext>
                  </a:extLst>
                </p14:cNvPr>
                <p14:cNvContentPartPr/>
                <p14:nvPr/>
              </p14:nvContentPartPr>
              <p14:xfrm>
                <a:off x="5232017" y="558314"/>
                <a:ext cx="246240" cy="42840"/>
              </p14:xfrm>
            </p:contentPart>
          </mc:Choice>
          <mc:Fallback xmlns=""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65CA420F-75E9-46BA-8055-2CC7FDF4FDF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23017" y="549674"/>
                  <a:ext cx="263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9" name="Tinta 268">
                  <a:extLst>
                    <a:ext uri="{FF2B5EF4-FFF2-40B4-BE49-F238E27FC236}">
                      <a16:creationId xmlns:a16="http://schemas.microsoft.com/office/drawing/2014/main" id="{E2A50943-07D0-4B78-B97D-7CFE5AA47E70}"/>
                    </a:ext>
                  </a:extLst>
                </p14:cNvPr>
                <p14:cNvContentPartPr/>
                <p14:nvPr/>
              </p14:nvContentPartPr>
              <p14:xfrm>
                <a:off x="5432177" y="487394"/>
                <a:ext cx="145800" cy="391680"/>
              </p14:xfrm>
            </p:contentPart>
          </mc:Choice>
          <mc:Fallback xmlns="">
            <p:pic>
              <p:nvPicPr>
                <p:cNvPr id="269" name="Tinta 268">
                  <a:extLst>
                    <a:ext uri="{FF2B5EF4-FFF2-40B4-BE49-F238E27FC236}">
                      <a16:creationId xmlns:a16="http://schemas.microsoft.com/office/drawing/2014/main" id="{E2A50943-07D0-4B78-B97D-7CFE5AA47E7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23537" y="478394"/>
                  <a:ext cx="16344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Agrupar 286">
            <a:extLst>
              <a:ext uri="{FF2B5EF4-FFF2-40B4-BE49-F238E27FC236}">
                <a16:creationId xmlns:a16="http://schemas.microsoft.com/office/drawing/2014/main" id="{FEEEBB77-BA4E-48B1-9F6F-C44E87FFF461}"/>
              </a:ext>
            </a:extLst>
          </p:cNvPr>
          <p:cNvGrpSpPr/>
          <p:nvPr/>
        </p:nvGrpSpPr>
        <p:grpSpPr>
          <a:xfrm>
            <a:off x="5981177" y="345914"/>
            <a:ext cx="2080800" cy="425520"/>
            <a:chOff x="5981177" y="345914"/>
            <a:chExt cx="208080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4809B618-BD6E-4DBE-975B-96181D6EB226}"/>
                    </a:ext>
                  </a:extLst>
                </p14:cNvPr>
                <p14:cNvContentPartPr/>
                <p14:nvPr/>
              </p14:nvContentPartPr>
              <p14:xfrm>
                <a:off x="6169817" y="467594"/>
                <a:ext cx="25920" cy="303840"/>
              </p14:xfrm>
            </p:contentPart>
          </mc:Choice>
          <mc:Fallback xmlns=""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4809B618-BD6E-4DBE-975B-96181D6EB22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60817" y="458594"/>
                  <a:ext cx="43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C5F53826-BC44-4DB8-B45F-146C8930E843}"/>
                    </a:ext>
                  </a:extLst>
                </p14:cNvPr>
                <p14:cNvContentPartPr/>
                <p14:nvPr/>
              </p14:nvContentPartPr>
              <p14:xfrm>
                <a:off x="5981177" y="367874"/>
                <a:ext cx="329400" cy="254520"/>
              </p14:xfrm>
            </p:contentPart>
          </mc:Choice>
          <mc:Fallback xmlns=""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C5F53826-BC44-4DB8-B45F-146C8930E84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72537" y="358874"/>
                  <a:ext cx="347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8397B1A3-1DA4-4F77-94B5-F52BC28688AD}"/>
                    </a:ext>
                  </a:extLst>
                </p14:cNvPr>
                <p14:cNvContentPartPr/>
                <p14:nvPr/>
              </p14:nvContentPartPr>
              <p14:xfrm>
                <a:off x="6428297" y="345914"/>
                <a:ext cx="199080" cy="392760"/>
              </p14:xfrm>
            </p:contentPart>
          </mc:Choice>
          <mc:Fallback xmlns=""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8397B1A3-1DA4-4F77-94B5-F52BC28688A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19297" y="337274"/>
                  <a:ext cx="2167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57A6EE27-9560-443A-B964-B51E8958119C}"/>
                    </a:ext>
                  </a:extLst>
                </p14:cNvPr>
                <p14:cNvContentPartPr/>
                <p14:nvPr/>
              </p14:nvContentPartPr>
              <p14:xfrm>
                <a:off x="6679217" y="433754"/>
                <a:ext cx="168480" cy="274320"/>
              </p14:xfrm>
            </p:contentPart>
          </mc:Choice>
          <mc:Fallback xmlns=""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57A6EE27-9560-443A-B964-B51E8958119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70217" y="425114"/>
                  <a:ext cx="1861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8C8E6871-0BDB-4302-93B3-D7D1F36CBEF2}"/>
                    </a:ext>
                  </a:extLst>
                </p14:cNvPr>
                <p14:cNvContentPartPr/>
                <p14:nvPr/>
              </p14:nvContentPartPr>
              <p14:xfrm>
                <a:off x="6672017" y="414314"/>
                <a:ext cx="201600" cy="302040"/>
              </p14:xfrm>
            </p:contentPart>
          </mc:Choice>
          <mc:Fallback xmlns=""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8C8E6871-0BDB-4302-93B3-D7D1F36CBEF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63377" y="405674"/>
                  <a:ext cx="219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C24730D5-B647-49AA-80F1-31901C90F2D2}"/>
                    </a:ext>
                  </a:extLst>
                </p14:cNvPr>
                <p14:cNvContentPartPr/>
                <p14:nvPr/>
              </p14:nvContentPartPr>
              <p14:xfrm>
                <a:off x="7012937" y="653714"/>
                <a:ext cx="129600" cy="21600"/>
              </p14:xfrm>
            </p:contentPart>
          </mc:Choice>
          <mc:Fallback xmlns=""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C24730D5-B647-49AA-80F1-31901C90F2D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004297" y="645074"/>
                  <a:ext cx="147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26C10CB4-8160-4147-BE59-0737736E7592}"/>
                    </a:ext>
                  </a:extLst>
                </p14:cNvPr>
                <p14:cNvContentPartPr/>
                <p14:nvPr/>
              </p14:nvContentPartPr>
              <p14:xfrm>
                <a:off x="7010417" y="593954"/>
                <a:ext cx="123120" cy="15480"/>
              </p14:xfrm>
            </p:contentPart>
          </mc:Choice>
          <mc:Fallback xmlns=""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26C10CB4-8160-4147-BE59-0737736E759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01417" y="585314"/>
                  <a:ext cx="140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B45BEAAE-54F1-478B-BC12-3AEAF657040A}"/>
                    </a:ext>
                  </a:extLst>
                </p14:cNvPr>
                <p14:cNvContentPartPr/>
                <p14:nvPr/>
              </p14:nvContentPartPr>
              <p14:xfrm>
                <a:off x="7272497" y="523394"/>
                <a:ext cx="250920" cy="178200"/>
              </p14:xfrm>
            </p:contentPart>
          </mc:Choice>
          <mc:Fallback xmlns=""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B45BEAAE-54F1-478B-BC12-3AEAF657040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63857" y="514754"/>
                  <a:ext cx="268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4180F68D-1644-4255-99B8-3F167039483B}"/>
                    </a:ext>
                  </a:extLst>
                </p14:cNvPr>
                <p14:cNvContentPartPr/>
                <p14:nvPr/>
              </p14:nvContentPartPr>
              <p14:xfrm>
                <a:off x="7641497" y="381554"/>
                <a:ext cx="91080" cy="316080"/>
              </p14:xfrm>
            </p:contentPart>
          </mc:Choice>
          <mc:Fallback xmlns=""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4180F68D-1644-4255-99B8-3F16703948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32857" y="372914"/>
                  <a:ext cx="1087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111B30FB-E725-4C02-ACC3-2AF3D2BCBBD3}"/>
                    </a:ext>
                  </a:extLst>
                </p14:cNvPr>
                <p14:cNvContentPartPr/>
                <p14:nvPr/>
              </p14:nvContentPartPr>
              <p14:xfrm>
                <a:off x="7932377" y="631394"/>
                <a:ext cx="129600" cy="33120"/>
              </p14:xfrm>
            </p:contentPart>
          </mc:Choice>
          <mc:Fallback xmlns=""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111B30FB-E725-4C02-ACC3-2AF3D2BCBBD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23737" y="622754"/>
                  <a:ext cx="147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10918B5E-BAF0-45EF-882F-274D0E58D922}"/>
                    </a:ext>
                  </a:extLst>
                </p14:cNvPr>
                <p14:cNvContentPartPr/>
                <p14:nvPr/>
              </p14:nvContentPartPr>
              <p14:xfrm>
                <a:off x="7918337" y="553994"/>
                <a:ext cx="136080" cy="27360"/>
              </p14:xfrm>
            </p:contentPart>
          </mc:Choice>
          <mc:Fallback xmlns=""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10918B5E-BAF0-45EF-882F-274D0E58D9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09337" y="545354"/>
                  <a:ext cx="1537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909F4EA6-5C6A-48E6-8CA9-FB3856E8A0FC}"/>
              </a:ext>
            </a:extLst>
          </p:cNvPr>
          <p:cNvGrpSpPr/>
          <p:nvPr/>
        </p:nvGrpSpPr>
        <p:grpSpPr>
          <a:xfrm>
            <a:off x="8471297" y="227834"/>
            <a:ext cx="3117600" cy="784800"/>
            <a:chOff x="8471297" y="227834"/>
            <a:chExt cx="311760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0207BC0A-E671-404B-8B1B-20FBA43CEFC3}"/>
                    </a:ext>
                  </a:extLst>
                </p14:cNvPr>
                <p14:cNvContentPartPr/>
                <p14:nvPr/>
              </p14:nvContentPartPr>
              <p14:xfrm>
                <a:off x="8471297" y="227834"/>
                <a:ext cx="147600" cy="682560"/>
              </p14:xfrm>
            </p:contentPart>
          </mc:Choice>
          <mc:Fallback xmlns=""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0207BC0A-E671-404B-8B1B-20FBA43CEFC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62657" y="219194"/>
                  <a:ext cx="16524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83" name="Tinta 282">
                  <a:extLst>
                    <a:ext uri="{FF2B5EF4-FFF2-40B4-BE49-F238E27FC236}">
                      <a16:creationId xmlns:a16="http://schemas.microsoft.com/office/drawing/2014/main" id="{67971507-EA65-43B2-A03C-51D4451C638C}"/>
                    </a:ext>
                  </a:extLst>
                </p14:cNvPr>
                <p14:cNvContentPartPr/>
                <p14:nvPr/>
              </p14:nvContentPartPr>
              <p14:xfrm>
                <a:off x="8668217" y="340154"/>
                <a:ext cx="276840" cy="188640"/>
              </p14:xfrm>
            </p:contentPart>
          </mc:Choice>
          <mc:Fallback xmlns="">
            <p:pic>
              <p:nvPicPr>
                <p:cNvPr id="283" name="Tinta 282">
                  <a:extLst>
                    <a:ext uri="{FF2B5EF4-FFF2-40B4-BE49-F238E27FC236}">
                      <a16:creationId xmlns:a16="http://schemas.microsoft.com/office/drawing/2014/main" id="{67971507-EA65-43B2-A03C-51D4451C638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59217" y="331154"/>
                  <a:ext cx="294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E66E1721-6742-4227-AA71-4906F3DE876E}"/>
                    </a:ext>
                  </a:extLst>
                </p14:cNvPr>
                <p14:cNvContentPartPr/>
                <p14:nvPr/>
              </p14:nvContentPartPr>
              <p14:xfrm>
                <a:off x="8737337" y="813914"/>
                <a:ext cx="288720" cy="144360"/>
              </p14:xfrm>
            </p:contentPart>
          </mc:Choice>
          <mc:Fallback xmlns=""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E66E1721-6742-4227-AA71-4906F3DE876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28337" y="804914"/>
                  <a:ext cx="306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50C126C9-8D84-485F-8289-477DC8251A0D}"/>
                    </a:ext>
                  </a:extLst>
                </p14:cNvPr>
                <p14:cNvContentPartPr/>
                <p14:nvPr/>
              </p14:nvContentPartPr>
              <p14:xfrm>
                <a:off x="9071057" y="231794"/>
                <a:ext cx="154080" cy="780840"/>
              </p14:xfrm>
            </p:contentPart>
          </mc:Choice>
          <mc:Fallback xmlns=""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50C126C9-8D84-485F-8289-477DC8251A0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62417" y="222794"/>
                  <a:ext cx="17172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7F5D0620-5A19-45DD-BEFF-DAF77A11E96A}"/>
                    </a:ext>
                  </a:extLst>
                </p14:cNvPr>
                <p14:cNvContentPartPr/>
                <p14:nvPr/>
              </p14:nvContentPartPr>
              <p14:xfrm>
                <a:off x="9392177" y="523754"/>
                <a:ext cx="10800" cy="255960"/>
              </p14:xfrm>
            </p:contentPart>
          </mc:Choice>
          <mc:Fallback xmlns=""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7F5D0620-5A19-45DD-BEFF-DAF77A11E96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383177" y="514754"/>
                  <a:ext cx="284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51FFFB73-836E-4BA7-9972-AF9922AA64E7}"/>
                    </a:ext>
                  </a:extLst>
                </p14:cNvPr>
                <p14:cNvContentPartPr/>
                <p14:nvPr/>
              </p14:nvContentPartPr>
              <p14:xfrm>
                <a:off x="9343937" y="501434"/>
                <a:ext cx="143640" cy="172080"/>
              </p14:xfrm>
            </p:contentPart>
          </mc:Choice>
          <mc:Fallback xmlns=""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51FFFB73-836E-4BA7-9972-AF9922AA64E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34937" y="492434"/>
                  <a:ext cx="161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AE794FFF-EF04-4675-8103-92C2E2FACAA4}"/>
                    </a:ext>
                  </a:extLst>
                </p14:cNvPr>
                <p14:cNvContentPartPr/>
                <p14:nvPr/>
              </p14:nvContentPartPr>
              <p14:xfrm>
                <a:off x="9578657" y="348794"/>
                <a:ext cx="227160" cy="144720"/>
              </p14:xfrm>
            </p:contentPart>
          </mc:Choice>
          <mc:Fallback xmlns=""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AE794FFF-EF04-4675-8103-92C2E2FACAA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569657" y="339794"/>
                  <a:ext cx="244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92" name="Tinta 291">
                  <a:extLst>
                    <a:ext uri="{FF2B5EF4-FFF2-40B4-BE49-F238E27FC236}">
                      <a16:creationId xmlns:a16="http://schemas.microsoft.com/office/drawing/2014/main" id="{313B3A71-F3A3-441C-9777-54F111538764}"/>
                    </a:ext>
                  </a:extLst>
                </p14:cNvPr>
                <p14:cNvContentPartPr/>
                <p14:nvPr/>
              </p14:nvContentPartPr>
              <p14:xfrm>
                <a:off x="9708977" y="686834"/>
                <a:ext cx="42120" cy="63720"/>
              </p14:xfrm>
            </p:contentPart>
          </mc:Choice>
          <mc:Fallback xmlns="">
            <p:pic>
              <p:nvPicPr>
                <p:cNvPr id="292" name="Tinta 291">
                  <a:extLst>
                    <a:ext uri="{FF2B5EF4-FFF2-40B4-BE49-F238E27FC236}">
                      <a16:creationId xmlns:a16="http://schemas.microsoft.com/office/drawing/2014/main" id="{313B3A71-F3A3-441C-9777-54F11153876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99977" y="677834"/>
                  <a:ext cx="59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93" name="Tinta 292">
                  <a:extLst>
                    <a:ext uri="{FF2B5EF4-FFF2-40B4-BE49-F238E27FC236}">
                      <a16:creationId xmlns:a16="http://schemas.microsoft.com/office/drawing/2014/main" id="{FA63F11E-3B95-4655-8011-5ADD66B12285}"/>
                    </a:ext>
                  </a:extLst>
                </p14:cNvPr>
                <p14:cNvContentPartPr/>
                <p14:nvPr/>
              </p14:nvContentPartPr>
              <p14:xfrm>
                <a:off x="9898337" y="517634"/>
                <a:ext cx="104400" cy="295920"/>
              </p14:xfrm>
            </p:contentPart>
          </mc:Choice>
          <mc:Fallback xmlns="">
            <p:pic>
              <p:nvPicPr>
                <p:cNvPr id="293" name="Tinta 292">
                  <a:extLst>
                    <a:ext uri="{FF2B5EF4-FFF2-40B4-BE49-F238E27FC236}">
                      <a16:creationId xmlns:a16="http://schemas.microsoft.com/office/drawing/2014/main" id="{FA63F11E-3B95-4655-8011-5ADD66B1228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889337" y="508994"/>
                  <a:ext cx="122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ECA84278-6DF0-412D-9820-3F66FCE6FD0A}"/>
                    </a:ext>
                  </a:extLst>
                </p14:cNvPr>
                <p14:cNvContentPartPr/>
                <p14:nvPr/>
              </p14:nvContentPartPr>
              <p14:xfrm>
                <a:off x="10085897" y="552914"/>
                <a:ext cx="60480" cy="241560"/>
              </p14:xfrm>
            </p:contentPart>
          </mc:Choice>
          <mc:Fallback xmlns=""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ECA84278-6DF0-412D-9820-3F66FCE6FD0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77257" y="543914"/>
                  <a:ext cx="78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95" name="Tinta 294">
                  <a:extLst>
                    <a:ext uri="{FF2B5EF4-FFF2-40B4-BE49-F238E27FC236}">
                      <a16:creationId xmlns:a16="http://schemas.microsoft.com/office/drawing/2014/main" id="{8244B66F-6BD3-489F-910F-39894EE30550}"/>
                    </a:ext>
                  </a:extLst>
                </p14:cNvPr>
                <p14:cNvContentPartPr/>
                <p14:nvPr/>
              </p14:nvContentPartPr>
              <p14:xfrm>
                <a:off x="10217657" y="664514"/>
                <a:ext cx="156960" cy="15480"/>
              </p14:xfrm>
            </p:contentPart>
          </mc:Choice>
          <mc:Fallback xmlns="">
            <p:pic>
              <p:nvPicPr>
                <p:cNvPr id="295" name="Tinta 294">
                  <a:extLst>
                    <a:ext uri="{FF2B5EF4-FFF2-40B4-BE49-F238E27FC236}">
                      <a16:creationId xmlns:a16="http://schemas.microsoft.com/office/drawing/2014/main" id="{8244B66F-6BD3-489F-910F-39894EE3055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08657" y="655514"/>
                  <a:ext cx="174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96" name="Tinta 295">
                  <a:extLst>
                    <a:ext uri="{FF2B5EF4-FFF2-40B4-BE49-F238E27FC236}">
                      <a16:creationId xmlns:a16="http://schemas.microsoft.com/office/drawing/2014/main" id="{66D2DC90-42BA-47B5-9B16-3F92D325CB6B}"/>
                    </a:ext>
                  </a:extLst>
                </p14:cNvPr>
                <p14:cNvContentPartPr/>
                <p14:nvPr/>
              </p14:nvContentPartPr>
              <p14:xfrm>
                <a:off x="10490177" y="555434"/>
                <a:ext cx="58680" cy="316800"/>
              </p14:xfrm>
            </p:contentPart>
          </mc:Choice>
          <mc:Fallback xmlns="">
            <p:pic>
              <p:nvPicPr>
                <p:cNvPr id="296" name="Tinta 295">
                  <a:extLst>
                    <a:ext uri="{FF2B5EF4-FFF2-40B4-BE49-F238E27FC236}">
                      <a16:creationId xmlns:a16="http://schemas.microsoft.com/office/drawing/2014/main" id="{66D2DC90-42BA-47B5-9B16-3F92D325CB6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481537" y="546434"/>
                  <a:ext cx="76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97" name="Tinta 296">
                  <a:extLst>
                    <a:ext uri="{FF2B5EF4-FFF2-40B4-BE49-F238E27FC236}">
                      <a16:creationId xmlns:a16="http://schemas.microsoft.com/office/drawing/2014/main" id="{BD150695-3031-4243-BA2A-0A99799CE60E}"/>
                    </a:ext>
                  </a:extLst>
                </p14:cNvPr>
                <p14:cNvContentPartPr/>
                <p14:nvPr/>
              </p14:nvContentPartPr>
              <p14:xfrm>
                <a:off x="10499537" y="550034"/>
                <a:ext cx="101160" cy="161280"/>
              </p14:xfrm>
            </p:contentPart>
          </mc:Choice>
          <mc:Fallback xmlns="">
            <p:pic>
              <p:nvPicPr>
                <p:cNvPr id="297" name="Tinta 296">
                  <a:extLst>
                    <a:ext uri="{FF2B5EF4-FFF2-40B4-BE49-F238E27FC236}">
                      <a16:creationId xmlns:a16="http://schemas.microsoft.com/office/drawing/2014/main" id="{BD150695-3031-4243-BA2A-0A99799CE60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90537" y="541394"/>
                  <a:ext cx="118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98" name="Tinta 297">
                  <a:extLst>
                    <a:ext uri="{FF2B5EF4-FFF2-40B4-BE49-F238E27FC236}">
                      <a16:creationId xmlns:a16="http://schemas.microsoft.com/office/drawing/2014/main" id="{59312DD9-A01B-4F1D-9DFE-4BF7597A68C3}"/>
                    </a:ext>
                  </a:extLst>
                </p14:cNvPr>
                <p14:cNvContentPartPr/>
                <p14:nvPr/>
              </p14:nvContentPartPr>
              <p14:xfrm>
                <a:off x="10698977" y="442754"/>
                <a:ext cx="109800" cy="403920"/>
              </p14:xfrm>
            </p:contentPart>
          </mc:Choice>
          <mc:Fallback xmlns="">
            <p:pic>
              <p:nvPicPr>
                <p:cNvPr id="298" name="Tinta 297">
                  <a:extLst>
                    <a:ext uri="{FF2B5EF4-FFF2-40B4-BE49-F238E27FC236}">
                      <a16:creationId xmlns:a16="http://schemas.microsoft.com/office/drawing/2014/main" id="{59312DD9-A01B-4F1D-9DFE-4BF7597A68C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689977" y="433754"/>
                  <a:ext cx="1274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99" name="Tinta 298">
                  <a:extLst>
                    <a:ext uri="{FF2B5EF4-FFF2-40B4-BE49-F238E27FC236}">
                      <a16:creationId xmlns:a16="http://schemas.microsoft.com/office/drawing/2014/main" id="{073BCB73-DD31-421D-B858-32D85FEDD7CF}"/>
                    </a:ext>
                  </a:extLst>
                </p14:cNvPr>
                <p14:cNvContentPartPr/>
                <p14:nvPr/>
              </p14:nvContentPartPr>
              <p14:xfrm>
                <a:off x="10930457" y="361754"/>
                <a:ext cx="165240" cy="146880"/>
              </p14:xfrm>
            </p:contentPart>
          </mc:Choice>
          <mc:Fallback xmlns="">
            <p:pic>
              <p:nvPicPr>
                <p:cNvPr id="299" name="Tinta 298">
                  <a:extLst>
                    <a:ext uri="{FF2B5EF4-FFF2-40B4-BE49-F238E27FC236}">
                      <a16:creationId xmlns:a16="http://schemas.microsoft.com/office/drawing/2014/main" id="{073BCB73-DD31-421D-B858-32D85FEDD7C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921817" y="352754"/>
                  <a:ext cx="182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0" name="Tinta 299">
                  <a:extLst>
                    <a:ext uri="{FF2B5EF4-FFF2-40B4-BE49-F238E27FC236}">
                      <a16:creationId xmlns:a16="http://schemas.microsoft.com/office/drawing/2014/main" id="{30C99FD0-256E-4C01-9738-EE0FA8ED38FB}"/>
                    </a:ext>
                  </a:extLst>
                </p14:cNvPr>
                <p14:cNvContentPartPr/>
                <p14:nvPr/>
              </p14:nvContentPartPr>
              <p14:xfrm>
                <a:off x="11136017" y="427274"/>
                <a:ext cx="104760" cy="360"/>
              </p14:xfrm>
            </p:contentPart>
          </mc:Choice>
          <mc:Fallback xmlns="">
            <p:pic>
              <p:nvPicPr>
                <p:cNvPr id="300" name="Tinta 299">
                  <a:extLst>
                    <a:ext uri="{FF2B5EF4-FFF2-40B4-BE49-F238E27FC236}">
                      <a16:creationId xmlns:a16="http://schemas.microsoft.com/office/drawing/2014/main" id="{30C99FD0-256E-4C01-9738-EE0FA8ED38F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127017" y="418634"/>
                  <a:ext cx="12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1" name="Tinta 300">
                  <a:extLst>
                    <a:ext uri="{FF2B5EF4-FFF2-40B4-BE49-F238E27FC236}">
                      <a16:creationId xmlns:a16="http://schemas.microsoft.com/office/drawing/2014/main" id="{FBD0D35A-C0E2-4B22-9107-852AAFF822CB}"/>
                    </a:ext>
                  </a:extLst>
                </p14:cNvPr>
                <p14:cNvContentPartPr/>
                <p14:nvPr/>
              </p14:nvContentPartPr>
              <p14:xfrm>
                <a:off x="11301617" y="347714"/>
                <a:ext cx="287280" cy="151560"/>
              </p14:xfrm>
            </p:contentPart>
          </mc:Choice>
          <mc:Fallback xmlns="">
            <p:pic>
              <p:nvPicPr>
                <p:cNvPr id="301" name="Tinta 300">
                  <a:extLst>
                    <a:ext uri="{FF2B5EF4-FFF2-40B4-BE49-F238E27FC236}">
                      <a16:creationId xmlns:a16="http://schemas.microsoft.com/office/drawing/2014/main" id="{FBD0D35A-C0E2-4B22-9107-852AAFF822C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292617" y="339074"/>
                  <a:ext cx="3049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Agrupar 313">
            <a:extLst>
              <a:ext uri="{FF2B5EF4-FFF2-40B4-BE49-F238E27FC236}">
                <a16:creationId xmlns:a16="http://schemas.microsoft.com/office/drawing/2014/main" id="{A391EAF5-6FC3-491C-8282-56EC21C1C67D}"/>
              </a:ext>
            </a:extLst>
          </p:cNvPr>
          <p:cNvGrpSpPr/>
          <p:nvPr/>
        </p:nvGrpSpPr>
        <p:grpSpPr>
          <a:xfrm>
            <a:off x="972857" y="1362554"/>
            <a:ext cx="1731960" cy="453600"/>
            <a:chOff x="972857" y="1362554"/>
            <a:chExt cx="173196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CF667A9F-1CED-4BC3-AEBC-DB24C901C4EA}"/>
                    </a:ext>
                  </a:extLst>
                </p14:cNvPr>
                <p14:cNvContentPartPr/>
                <p14:nvPr/>
              </p14:nvContentPartPr>
              <p14:xfrm>
                <a:off x="972857" y="1362554"/>
                <a:ext cx="276840" cy="453600"/>
              </p14:xfrm>
            </p:contentPart>
          </mc:Choice>
          <mc:Fallback xmlns=""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CF667A9F-1CED-4BC3-AEBC-DB24C901C4E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3857" y="1353914"/>
                  <a:ext cx="294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4" name="Tinta 303">
                  <a:extLst>
                    <a:ext uri="{FF2B5EF4-FFF2-40B4-BE49-F238E27FC236}">
                      <a16:creationId xmlns:a16="http://schemas.microsoft.com/office/drawing/2014/main" id="{7A1E9F88-71EB-469A-9E00-80A9349C9A65}"/>
                    </a:ext>
                  </a:extLst>
                </p14:cNvPr>
                <p14:cNvContentPartPr/>
                <p14:nvPr/>
              </p14:nvContentPartPr>
              <p14:xfrm>
                <a:off x="1061417" y="1558754"/>
                <a:ext cx="694080" cy="213120"/>
              </p14:xfrm>
            </p:contentPart>
          </mc:Choice>
          <mc:Fallback xmlns="">
            <p:pic>
              <p:nvPicPr>
                <p:cNvPr id="304" name="Tinta 303">
                  <a:extLst>
                    <a:ext uri="{FF2B5EF4-FFF2-40B4-BE49-F238E27FC236}">
                      <a16:creationId xmlns:a16="http://schemas.microsoft.com/office/drawing/2014/main" id="{7A1E9F88-71EB-469A-9E00-80A9349C9A6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2777" y="1549754"/>
                  <a:ext cx="711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5" name="Tinta 304">
                  <a:extLst>
                    <a:ext uri="{FF2B5EF4-FFF2-40B4-BE49-F238E27FC236}">
                      <a16:creationId xmlns:a16="http://schemas.microsoft.com/office/drawing/2014/main" id="{A2459CDF-C7AB-4124-A9F6-1269EF603A1E}"/>
                    </a:ext>
                  </a:extLst>
                </p14:cNvPr>
                <p14:cNvContentPartPr/>
                <p14:nvPr/>
              </p14:nvContentPartPr>
              <p14:xfrm>
                <a:off x="1781417" y="1587194"/>
                <a:ext cx="237600" cy="183960"/>
              </p14:xfrm>
            </p:contentPart>
          </mc:Choice>
          <mc:Fallback xmlns="">
            <p:pic>
              <p:nvPicPr>
                <p:cNvPr id="305" name="Tinta 304">
                  <a:extLst>
                    <a:ext uri="{FF2B5EF4-FFF2-40B4-BE49-F238E27FC236}">
                      <a16:creationId xmlns:a16="http://schemas.microsoft.com/office/drawing/2014/main" id="{A2459CDF-C7AB-4124-A9F6-1269EF603A1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772777" y="1578554"/>
                  <a:ext cx="255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6" name="Tinta 305">
                  <a:extLst>
                    <a:ext uri="{FF2B5EF4-FFF2-40B4-BE49-F238E27FC236}">
                      <a16:creationId xmlns:a16="http://schemas.microsoft.com/office/drawing/2014/main" id="{B85C019C-FEF1-4616-97EC-F4716A0AA8C1}"/>
                    </a:ext>
                  </a:extLst>
                </p14:cNvPr>
                <p14:cNvContentPartPr/>
                <p14:nvPr/>
              </p14:nvContentPartPr>
              <p14:xfrm>
                <a:off x="2035937" y="1607714"/>
                <a:ext cx="288360" cy="145440"/>
              </p14:xfrm>
            </p:contentPart>
          </mc:Choice>
          <mc:Fallback xmlns="">
            <p:pic>
              <p:nvPicPr>
                <p:cNvPr id="306" name="Tinta 305">
                  <a:extLst>
                    <a:ext uri="{FF2B5EF4-FFF2-40B4-BE49-F238E27FC236}">
                      <a16:creationId xmlns:a16="http://schemas.microsoft.com/office/drawing/2014/main" id="{B85C019C-FEF1-4616-97EC-F4716A0AA8C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026937" y="1599074"/>
                  <a:ext cx="306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" name="Tinta 306">
                  <a:extLst>
                    <a:ext uri="{FF2B5EF4-FFF2-40B4-BE49-F238E27FC236}">
                      <a16:creationId xmlns:a16="http://schemas.microsoft.com/office/drawing/2014/main" id="{697513C0-20A4-439E-9BB0-866D671F8898}"/>
                    </a:ext>
                  </a:extLst>
                </p14:cNvPr>
                <p14:cNvContentPartPr/>
                <p14:nvPr/>
              </p14:nvContentPartPr>
              <p14:xfrm>
                <a:off x="2318897" y="1567394"/>
                <a:ext cx="193320" cy="178200"/>
              </p14:xfrm>
            </p:contentPart>
          </mc:Choice>
          <mc:Fallback xmlns="">
            <p:pic>
              <p:nvPicPr>
                <p:cNvPr id="307" name="Tinta 306">
                  <a:extLst>
                    <a:ext uri="{FF2B5EF4-FFF2-40B4-BE49-F238E27FC236}">
                      <a16:creationId xmlns:a16="http://schemas.microsoft.com/office/drawing/2014/main" id="{697513C0-20A4-439E-9BB0-866D671F889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09897" y="1558394"/>
                  <a:ext cx="210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8" name="Tinta 307">
                  <a:extLst>
                    <a:ext uri="{FF2B5EF4-FFF2-40B4-BE49-F238E27FC236}">
                      <a16:creationId xmlns:a16="http://schemas.microsoft.com/office/drawing/2014/main" id="{5CF291EA-6D12-440C-B660-69BD8C6CC7C2}"/>
                    </a:ext>
                  </a:extLst>
                </p14:cNvPr>
                <p14:cNvContentPartPr/>
                <p14:nvPr/>
              </p14:nvContentPartPr>
              <p14:xfrm>
                <a:off x="2555417" y="1533914"/>
                <a:ext cx="149400" cy="208800"/>
              </p14:xfrm>
            </p:contentPart>
          </mc:Choice>
          <mc:Fallback xmlns="">
            <p:pic>
              <p:nvPicPr>
                <p:cNvPr id="308" name="Tinta 307">
                  <a:extLst>
                    <a:ext uri="{FF2B5EF4-FFF2-40B4-BE49-F238E27FC236}">
                      <a16:creationId xmlns:a16="http://schemas.microsoft.com/office/drawing/2014/main" id="{5CF291EA-6D12-440C-B660-69BD8C6CC7C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546777" y="1524914"/>
                  <a:ext cx="16704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Agrupar 312">
            <a:extLst>
              <a:ext uri="{FF2B5EF4-FFF2-40B4-BE49-F238E27FC236}">
                <a16:creationId xmlns:a16="http://schemas.microsoft.com/office/drawing/2014/main" id="{9FC51536-8B9E-4EAF-A0E2-D8F1535CAE5F}"/>
              </a:ext>
            </a:extLst>
          </p:cNvPr>
          <p:cNvGrpSpPr/>
          <p:nvPr/>
        </p:nvGrpSpPr>
        <p:grpSpPr>
          <a:xfrm>
            <a:off x="2992457" y="1208834"/>
            <a:ext cx="1739880" cy="518400"/>
            <a:chOff x="2992457" y="1208834"/>
            <a:chExt cx="1739880" cy="5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9" name="Tinta 308">
                  <a:extLst>
                    <a:ext uri="{FF2B5EF4-FFF2-40B4-BE49-F238E27FC236}">
                      <a16:creationId xmlns:a16="http://schemas.microsoft.com/office/drawing/2014/main" id="{2D30305D-3666-405E-B01D-3EE8D49F33D3}"/>
                    </a:ext>
                  </a:extLst>
                </p14:cNvPr>
                <p14:cNvContentPartPr/>
                <p14:nvPr/>
              </p14:nvContentPartPr>
              <p14:xfrm>
                <a:off x="2992457" y="1499714"/>
                <a:ext cx="217440" cy="227520"/>
              </p14:xfrm>
            </p:contentPart>
          </mc:Choice>
          <mc:Fallback xmlns="">
            <p:pic>
              <p:nvPicPr>
                <p:cNvPr id="309" name="Tinta 308">
                  <a:extLst>
                    <a:ext uri="{FF2B5EF4-FFF2-40B4-BE49-F238E27FC236}">
                      <a16:creationId xmlns:a16="http://schemas.microsoft.com/office/drawing/2014/main" id="{2D30305D-3666-405E-B01D-3EE8D49F33D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83817" y="1491074"/>
                  <a:ext cx="235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22EA0A41-0575-41CC-95BD-5183B28A52A7}"/>
                    </a:ext>
                  </a:extLst>
                </p14:cNvPr>
                <p14:cNvContentPartPr/>
                <p14:nvPr/>
              </p14:nvContentPartPr>
              <p14:xfrm>
                <a:off x="3220337" y="1208834"/>
                <a:ext cx="308160" cy="516240"/>
              </p14:xfrm>
            </p:contentPart>
          </mc:Choice>
          <mc:Fallback xmlns=""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22EA0A41-0575-41CC-95BD-5183B28A52A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11337" y="1199834"/>
                  <a:ext cx="3258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11" name="Tinta 310">
                  <a:extLst>
                    <a:ext uri="{FF2B5EF4-FFF2-40B4-BE49-F238E27FC236}">
                      <a16:creationId xmlns:a16="http://schemas.microsoft.com/office/drawing/2014/main" id="{48735990-84C7-402F-A2B8-1FDE3B56A0A5}"/>
                    </a:ext>
                  </a:extLst>
                </p14:cNvPr>
                <p14:cNvContentPartPr/>
                <p14:nvPr/>
              </p14:nvContentPartPr>
              <p14:xfrm>
                <a:off x="3676097" y="1292714"/>
                <a:ext cx="526680" cy="422280"/>
              </p14:xfrm>
            </p:contentPart>
          </mc:Choice>
          <mc:Fallback xmlns="">
            <p:pic>
              <p:nvPicPr>
                <p:cNvPr id="311" name="Tinta 310">
                  <a:extLst>
                    <a:ext uri="{FF2B5EF4-FFF2-40B4-BE49-F238E27FC236}">
                      <a16:creationId xmlns:a16="http://schemas.microsoft.com/office/drawing/2014/main" id="{48735990-84C7-402F-A2B8-1FDE3B56A0A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67097" y="1283714"/>
                  <a:ext cx="5443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12" name="Tinta 311">
                  <a:extLst>
                    <a:ext uri="{FF2B5EF4-FFF2-40B4-BE49-F238E27FC236}">
                      <a16:creationId xmlns:a16="http://schemas.microsoft.com/office/drawing/2014/main" id="{5414E3AC-31FA-453A-8478-FDA9336B6682}"/>
                    </a:ext>
                  </a:extLst>
                </p14:cNvPr>
                <p14:cNvContentPartPr/>
                <p14:nvPr/>
              </p14:nvContentPartPr>
              <p14:xfrm>
                <a:off x="4252817" y="1543274"/>
                <a:ext cx="479520" cy="172440"/>
              </p14:xfrm>
            </p:contentPart>
          </mc:Choice>
          <mc:Fallback xmlns="">
            <p:pic>
              <p:nvPicPr>
                <p:cNvPr id="312" name="Tinta 311">
                  <a:extLst>
                    <a:ext uri="{FF2B5EF4-FFF2-40B4-BE49-F238E27FC236}">
                      <a16:creationId xmlns:a16="http://schemas.microsoft.com/office/drawing/2014/main" id="{5414E3AC-31FA-453A-8478-FDA9336B668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43817" y="1534634"/>
                  <a:ext cx="49716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324" name="Tinta 323">
                <a:extLst>
                  <a:ext uri="{FF2B5EF4-FFF2-40B4-BE49-F238E27FC236}">
                    <a16:creationId xmlns:a16="http://schemas.microsoft.com/office/drawing/2014/main" id="{E410ED36-1EC5-43BA-839F-25D9971E6839}"/>
                  </a:ext>
                </a:extLst>
              </p14:cNvPr>
              <p14:cNvContentPartPr/>
              <p14:nvPr/>
            </p14:nvContentPartPr>
            <p14:xfrm>
              <a:off x="6958217" y="1361114"/>
              <a:ext cx="59040" cy="487080"/>
            </p14:xfrm>
          </p:contentPart>
        </mc:Choice>
        <mc:Fallback xmlns="">
          <p:pic>
            <p:nvPicPr>
              <p:cNvPr id="324" name="Tinta 323">
                <a:extLst>
                  <a:ext uri="{FF2B5EF4-FFF2-40B4-BE49-F238E27FC236}">
                    <a16:creationId xmlns:a16="http://schemas.microsoft.com/office/drawing/2014/main" id="{E410ED36-1EC5-43BA-839F-25D9971E683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949577" y="1352474"/>
                <a:ext cx="76680" cy="50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Agrupar 328">
            <a:extLst>
              <a:ext uri="{FF2B5EF4-FFF2-40B4-BE49-F238E27FC236}">
                <a16:creationId xmlns:a16="http://schemas.microsoft.com/office/drawing/2014/main" id="{8CF0028D-3CBD-4677-8964-CF57CB9F9BED}"/>
              </a:ext>
            </a:extLst>
          </p:cNvPr>
          <p:cNvGrpSpPr/>
          <p:nvPr/>
        </p:nvGrpSpPr>
        <p:grpSpPr>
          <a:xfrm>
            <a:off x="7268537" y="1533914"/>
            <a:ext cx="186840" cy="118800"/>
            <a:chOff x="7268537" y="1533914"/>
            <a:chExt cx="18684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25" name="Tinta 324">
                  <a:extLst>
                    <a:ext uri="{FF2B5EF4-FFF2-40B4-BE49-F238E27FC236}">
                      <a16:creationId xmlns:a16="http://schemas.microsoft.com/office/drawing/2014/main" id="{EBC3CDB8-C72B-464A-8C20-204E48420A3E}"/>
                    </a:ext>
                  </a:extLst>
                </p14:cNvPr>
                <p14:cNvContentPartPr/>
                <p14:nvPr/>
              </p14:nvContentPartPr>
              <p14:xfrm>
                <a:off x="7268537" y="1633634"/>
                <a:ext cx="159480" cy="19080"/>
              </p14:xfrm>
            </p:contentPart>
          </mc:Choice>
          <mc:Fallback xmlns="">
            <p:pic>
              <p:nvPicPr>
                <p:cNvPr id="325" name="Tinta 324">
                  <a:extLst>
                    <a:ext uri="{FF2B5EF4-FFF2-40B4-BE49-F238E27FC236}">
                      <a16:creationId xmlns:a16="http://schemas.microsoft.com/office/drawing/2014/main" id="{EBC3CDB8-C72B-464A-8C20-204E48420A3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259897" y="1624634"/>
                  <a:ext cx="177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26" name="Tinta 325">
                  <a:extLst>
                    <a:ext uri="{FF2B5EF4-FFF2-40B4-BE49-F238E27FC236}">
                      <a16:creationId xmlns:a16="http://schemas.microsoft.com/office/drawing/2014/main" id="{75519A2D-C755-4F63-BE31-8C0B62A24D5D}"/>
                    </a:ext>
                  </a:extLst>
                </p14:cNvPr>
                <p14:cNvContentPartPr/>
                <p14:nvPr/>
              </p14:nvContentPartPr>
              <p14:xfrm>
                <a:off x="7320737" y="1533914"/>
                <a:ext cx="134640" cy="32040"/>
              </p14:xfrm>
            </p:contentPart>
          </mc:Choice>
          <mc:Fallback xmlns="">
            <p:pic>
              <p:nvPicPr>
                <p:cNvPr id="326" name="Tinta 325">
                  <a:extLst>
                    <a:ext uri="{FF2B5EF4-FFF2-40B4-BE49-F238E27FC236}">
                      <a16:creationId xmlns:a16="http://schemas.microsoft.com/office/drawing/2014/main" id="{75519A2D-C755-4F63-BE31-8C0B62A24D5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312097" y="1524914"/>
                  <a:ext cx="15228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27" name="Tinta 326">
                <a:extLst>
                  <a:ext uri="{FF2B5EF4-FFF2-40B4-BE49-F238E27FC236}">
                    <a16:creationId xmlns:a16="http://schemas.microsoft.com/office/drawing/2014/main" id="{318ED4BD-0B56-4D9F-91F4-13E13A6772F9}"/>
                  </a:ext>
                </a:extLst>
              </p14:cNvPr>
              <p14:cNvContentPartPr/>
              <p14:nvPr/>
            </p14:nvContentPartPr>
            <p14:xfrm>
              <a:off x="7771097" y="1253114"/>
              <a:ext cx="172440" cy="366840"/>
            </p14:xfrm>
          </p:contentPart>
        </mc:Choice>
        <mc:Fallback xmlns="">
          <p:pic>
            <p:nvPicPr>
              <p:cNvPr id="327" name="Tinta 326">
                <a:extLst>
                  <a:ext uri="{FF2B5EF4-FFF2-40B4-BE49-F238E27FC236}">
                    <a16:creationId xmlns:a16="http://schemas.microsoft.com/office/drawing/2014/main" id="{318ED4BD-0B56-4D9F-91F4-13E13A6772F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762097" y="1244114"/>
                <a:ext cx="1900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28" name="Tinta 327">
                <a:extLst>
                  <a:ext uri="{FF2B5EF4-FFF2-40B4-BE49-F238E27FC236}">
                    <a16:creationId xmlns:a16="http://schemas.microsoft.com/office/drawing/2014/main" id="{54F62ADF-5EDE-4F3C-BAA1-EE74677D6EF4}"/>
                  </a:ext>
                </a:extLst>
              </p14:cNvPr>
              <p14:cNvContentPartPr/>
              <p14:nvPr/>
            </p14:nvContentPartPr>
            <p14:xfrm>
              <a:off x="8034257" y="1847114"/>
              <a:ext cx="65520" cy="59040"/>
            </p14:xfrm>
          </p:contentPart>
        </mc:Choice>
        <mc:Fallback xmlns="">
          <p:pic>
            <p:nvPicPr>
              <p:cNvPr id="328" name="Tinta 327">
                <a:extLst>
                  <a:ext uri="{FF2B5EF4-FFF2-40B4-BE49-F238E27FC236}">
                    <a16:creationId xmlns:a16="http://schemas.microsoft.com/office/drawing/2014/main" id="{54F62ADF-5EDE-4F3C-BAA1-EE74677D6EF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025617" y="1838114"/>
                <a:ext cx="8316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2" name="Agrupar 331">
            <a:extLst>
              <a:ext uri="{FF2B5EF4-FFF2-40B4-BE49-F238E27FC236}">
                <a16:creationId xmlns:a16="http://schemas.microsoft.com/office/drawing/2014/main" id="{DDD365A1-EB93-45E9-8DEC-CDE2761A8EB9}"/>
              </a:ext>
            </a:extLst>
          </p:cNvPr>
          <p:cNvGrpSpPr/>
          <p:nvPr/>
        </p:nvGrpSpPr>
        <p:grpSpPr>
          <a:xfrm>
            <a:off x="5175137" y="1387394"/>
            <a:ext cx="1547640" cy="457560"/>
            <a:chOff x="5175137" y="1387394"/>
            <a:chExt cx="154764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15" name="Tinta 314">
                  <a:extLst>
                    <a:ext uri="{FF2B5EF4-FFF2-40B4-BE49-F238E27FC236}">
                      <a16:creationId xmlns:a16="http://schemas.microsoft.com/office/drawing/2014/main" id="{7A590BAA-8AA5-4685-BDD6-C5ED7B09F12C}"/>
                    </a:ext>
                  </a:extLst>
                </p14:cNvPr>
                <p14:cNvContentPartPr/>
                <p14:nvPr/>
              </p14:nvContentPartPr>
              <p14:xfrm>
                <a:off x="5373497" y="1437434"/>
                <a:ext cx="6840" cy="334800"/>
              </p14:xfrm>
            </p:contentPart>
          </mc:Choice>
          <mc:Fallback xmlns="">
            <p:pic>
              <p:nvPicPr>
                <p:cNvPr id="315" name="Tinta 314">
                  <a:extLst>
                    <a:ext uri="{FF2B5EF4-FFF2-40B4-BE49-F238E27FC236}">
                      <a16:creationId xmlns:a16="http://schemas.microsoft.com/office/drawing/2014/main" id="{7A590BAA-8AA5-4685-BDD6-C5ED7B09F12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64857" y="1428794"/>
                  <a:ext cx="244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4EBA4CF6-5D76-4441-940E-A2F3C43EB965}"/>
                    </a:ext>
                  </a:extLst>
                </p14:cNvPr>
                <p14:cNvContentPartPr/>
                <p14:nvPr/>
              </p14:nvContentPartPr>
              <p14:xfrm>
                <a:off x="5175137" y="1387394"/>
                <a:ext cx="276120" cy="294120"/>
              </p14:xfrm>
            </p:contentPart>
          </mc:Choice>
          <mc:Fallback xmlns=""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4EBA4CF6-5D76-4441-940E-A2F3C43EB96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166497" y="1378394"/>
                  <a:ext cx="2937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520840FF-B812-4174-B4BD-88096173DDC8}"/>
                    </a:ext>
                  </a:extLst>
                </p14:cNvPr>
                <p14:cNvContentPartPr/>
                <p14:nvPr/>
              </p14:nvContentPartPr>
              <p14:xfrm>
                <a:off x="5599217" y="1392794"/>
                <a:ext cx="156960" cy="379440"/>
              </p14:xfrm>
            </p:contentPart>
          </mc:Choice>
          <mc:Fallback xmlns=""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520840FF-B812-4174-B4BD-88096173DDC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590217" y="1384154"/>
                  <a:ext cx="1746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8" name="Tinta 317">
                  <a:extLst>
                    <a:ext uri="{FF2B5EF4-FFF2-40B4-BE49-F238E27FC236}">
                      <a16:creationId xmlns:a16="http://schemas.microsoft.com/office/drawing/2014/main" id="{B3DCEC84-E2E3-4D01-BFEB-1690BB7ED640}"/>
                    </a:ext>
                  </a:extLst>
                </p14:cNvPr>
                <p14:cNvContentPartPr/>
                <p14:nvPr/>
              </p14:nvContentPartPr>
              <p14:xfrm>
                <a:off x="5863817" y="1458674"/>
                <a:ext cx="174960" cy="362880"/>
              </p14:xfrm>
            </p:contentPart>
          </mc:Choice>
          <mc:Fallback xmlns="">
            <p:pic>
              <p:nvPicPr>
                <p:cNvPr id="318" name="Tinta 317">
                  <a:extLst>
                    <a:ext uri="{FF2B5EF4-FFF2-40B4-BE49-F238E27FC236}">
                      <a16:creationId xmlns:a16="http://schemas.microsoft.com/office/drawing/2014/main" id="{B3DCEC84-E2E3-4D01-BFEB-1690BB7ED64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55177" y="1449674"/>
                  <a:ext cx="1926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19" name="Tinta 318">
                  <a:extLst>
                    <a:ext uri="{FF2B5EF4-FFF2-40B4-BE49-F238E27FC236}">
                      <a16:creationId xmlns:a16="http://schemas.microsoft.com/office/drawing/2014/main" id="{17333BBD-4B46-4EAC-AC7F-2F6182FD945F}"/>
                    </a:ext>
                  </a:extLst>
                </p14:cNvPr>
                <p14:cNvContentPartPr/>
                <p14:nvPr/>
              </p14:nvContentPartPr>
              <p14:xfrm>
                <a:off x="5813057" y="1416554"/>
                <a:ext cx="243000" cy="316080"/>
              </p14:xfrm>
            </p:contentPart>
          </mc:Choice>
          <mc:Fallback xmlns="">
            <p:pic>
              <p:nvPicPr>
                <p:cNvPr id="319" name="Tinta 318">
                  <a:extLst>
                    <a:ext uri="{FF2B5EF4-FFF2-40B4-BE49-F238E27FC236}">
                      <a16:creationId xmlns:a16="http://schemas.microsoft.com/office/drawing/2014/main" id="{17333BBD-4B46-4EAC-AC7F-2F6182FD945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04057" y="1407554"/>
                  <a:ext cx="2606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05702DA6-FB8E-48F3-9CD9-7CD102A4449C}"/>
                    </a:ext>
                  </a:extLst>
                </p14:cNvPr>
                <p14:cNvContentPartPr/>
                <p14:nvPr/>
              </p14:nvContentPartPr>
              <p14:xfrm>
                <a:off x="6200777" y="1491434"/>
                <a:ext cx="174240" cy="240480"/>
              </p14:xfrm>
            </p:contentPart>
          </mc:Choice>
          <mc:Fallback xmlns=""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05702DA6-FB8E-48F3-9CD9-7CD102A4449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91777" y="1482794"/>
                  <a:ext cx="191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C6D7FD75-2FEC-4DEA-A9F2-876319970AD4}"/>
                    </a:ext>
                  </a:extLst>
                </p14:cNvPr>
                <p14:cNvContentPartPr/>
                <p14:nvPr/>
              </p14:nvContentPartPr>
              <p14:xfrm>
                <a:off x="6316337" y="1654514"/>
                <a:ext cx="138600" cy="90720"/>
              </p14:xfrm>
            </p:contentPart>
          </mc:Choice>
          <mc:Fallback xmlns=""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C6D7FD75-2FEC-4DEA-A9F2-876319970AD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307697" y="1645874"/>
                  <a:ext cx="156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23" name="Tinta 322">
                  <a:extLst>
                    <a:ext uri="{FF2B5EF4-FFF2-40B4-BE49-F238E27FC236}">
                      <a16:creationId xmlns:a16="http://schemas.microsoft.com/office/drawing/2014/main" id="{442B8A76-2801-4900-8DC7-C30B22C0C3CB}"/>
                    </a:ext>
                  </a:extLst>
                </p14:cNvPr>
                <p14:cNvContentPartPr/>
                <p14:nvPr/>
              </p14:nvContentPartPr>
              <p14:xfrm>
                <a:off x="6578777" y="1446794"/>
                <a:ext cx="144000" cy="359280"/>
              </p14:xfrm>
            </p:contentPart>
          </mc:Choice>
          <mc:Fallback xmlns="">
            <p:pic>
              <p:nvPicPr>
                <p:cNvPr id="323" name="Tinta 322">
                  <a:extLst>
                    <a:ext uri="{FF2B5EF4-FFF2-40B4-BE49-F238E27FC236}">
                      <a16:creationId xmlns:a16="http://schemas.microsoft.com/office/drawing/2014/main" id="{442B8A76-2801-4900-8DC7-C30B22C0C3C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69777" y="1438154"/>
                  <a:ext cx="1616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31" name="Tinta 330">
                  <a:extLst>
                    <a:ext uri="{FF2B5EF4-FFF2-40B4-BE49-F238E27FC236}">
                      <a16:creationId xmlns:a16="http://schemas.microsoft.com/office/drawing/2014/main" id="{CE7D6CAB-B311-4BE5-BDDA-1070FAF1FD6B}"/>
                    </a:ext>
                  </a:extLst>
                </p14:cNvPr>
                <p14:cNvContentPartPr/>
                <p14:nvPr/>
              </p14:nvContentPartPr>
              <p14:xfrm>
                <a:off x="6288977" y="1668914"/>
                <a:ext cx="151560" cy="176040"/>
              </p14:xfrm>
            </p:contentPart>
          </mc:Choice>
          <mc:Fallback xmlns="">
            <p:pic>
              <p:nvPicPr>
                <p:cNvPr id="331" name="Tinta 330">
                  <a:extLst>
                    <a:ext uri="{FF2B5EF4-FFF2-40B4-BE49-F238E27FC236}">
                      <a16:creationId xmlns:a16="http://schemas.microsoft.com/office/drawing/2014/main" id="{CE7D6CAB-B311-4BE5-BDDA-1070FAF1FD6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280337" y="1659914"/>
                  <a:ext cx="16920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Agrupar 354">
            <a:extLst>
              <a:ext uri="{FF2B5EF4-FFF2-40B4-BE49-F238E27FC236}">
                <a16:creationId xmlns:a16="http://schemas.microsoft.com/office/drawing/2014/main" id="{DB70C365-3712-4944-AF3A-B74B4D0724BB}"/>
              </a:ext>
            </a:extLst>
          </p:cNvPr>
          <p:cNvGrpSpPr/>
          <p:nvPr/>
        </p:nvGrpSpPr>
        <p:grpSpPr>
          <a:xfrm>
            <a:off x="1407017" y="2326994"/>
            <a:ext cx="2220480" cy="543960"/>
            <a:chOff x="1407017" y="2326994"/>
            <a:chExt cx="222048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33" name="Tinta 332">
                  <a:extLst>
                    <a:ext uri="{FF2B5EF4-FFF2-40B4-BE49-F238E27FC236}">
                      <a16:creationId xmlns:a16="http://schemas.microsoft.com/office/drawing/2014/main" id="{CE72957F-A157-4780-A70B-7D4ABB27ED87}"/>
                    </a:ext>
                  </a:extLst>
                </p14:cNvPr>
                <p14:cNvContentPartPr/>
                <p14:nvPr/>
              </p14:nvContentPartPr>
              <p14:xfrm>
                <a:off x="1520777" y="2409074"/>
                <a:ext cx="360" cy="3960"/>
              </p14:xfrm>
            </p:contentPart>
          </mc:Choice>
          <mc:Fallback xmlns="">
            <p:pic>
              <p:nvPicPr>
                <p:cNvPr id="333" name="Tinta 332">
                  <a:extLst>
                    <a:ext uri="{FF2B5EF4-FFF2-40B4-BE49-F238E27FC236}">
                      <a16:creationId xmlns:a16="http://schemas.microsoft.com/office/drawing/2014/main" id="{CE72957F-A157-4780-A70B-7D4ABB27ED8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11777" y="2400074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34" name="Tinta 333">
                  <a:extLst>
                    <a:ext uri="{FF2B5EF4-FFF2-40B4-BE49-F238E27FC236}">
                      <a16:creationId xmlns:a16="http://schemas.microsoft.com/office/drawing/2014/main" id="{F754B63B-3A5D-423E-9A7C-5E5401495E46}"/>
                    </a:ext>
                  </a:extLst>
                </p14:cNvPr>
                <p14:cNvContentPartPr/>
                <p14:nvPr/>
              </p14:nvContentPartPr>
              <p14:xfrm>
                <a:off x="1510337" y="2383154"/>
                <a:ext cx="10440" cy="29520"/>
              </p14:xfrm>
            </p:contentPart>
          </mc:Choice>
          <mc:Fallback xmlns="">
            <p:pic>
              <p:nvPicPr>
                <p:cNvPr id="334" name="Tinta 333">
                  <a:extLst>
                    <a:ext uri="{FF2B5EF4-FFF2-40B4-BE49-F238E27FC236}">
                      <a16:creationId xmlns:a16="http://schemas.microsoft.com/office/drawing/2014/main" id="{F754B63B-3A5D-423E-9A7C-5E5401495E4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01697" y="2374514"/>
                  <a:ext cx="28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35" name="Tinta 334">
                  <a:extLst>
                    <a:ext uri="{FF2B5EF4-FFF2-40B4-BE49-F238E27FC236}">
                      <a16:creationId xmlns:a16="http://schemas.microsoft.com/office/drawing/2014/main" id="{FA05286F-68B8-400C-8879-99CB38A9C9EB}"/>
                    </a:ext>
                  </a:extLst>
                </p14:cNvPr>
                <p14:cNvContentPartPr/>
                <p14:nvPr/>
              </p14:nvContentPartPr>
              <p14:xfrm>
                <a:off x="1488017" y="2397554"/>
                <a:ext cx="28440" cy="473400"/>
              </p14:xfrm>
            </p:contentPart>
          </mc:Choice>
          <mc:Fallback xmlns="">
            <p:pic>
              <p:nvPicPr>
                <p:cNvPr id="335" name="Tinta 334">
                  <a:extLst>
                    <a:ext uri="{FF2B5EF4-FFF2-40B4-BE49-F238E27FC236}">
                      <a16:creationId xmlns:a16="http://schemas.microsoft.com/office/drawing/2014/main" id="{FA05286F-68B8-400C-8879-99CB38A9C9E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479377" y="2388554"/>
                  <a:ext cx="460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C56903B1-8D5B-45B3-9BA5-3F1515F22ADB}"/>
                    </a:ext>
                  </a:extLst>
                </p14:cNvPr>
                <p14:cNvContentPartPr/>
                <p14:nvPr/>
              </p14:nvContentPartPr>
              <p14:xfrm>
                <a:off x="1407017" y="2399714"/>
                <a:ext cx="263520" cy="311040"/>
              </p14:xfrm>
            </p:contentPart>
          </mc:Choice>
          <mc:Fallback xmlns=""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C56903B1-8D5B-45B3-9BA5-3F1515F22AD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398377" y="2391074"/>
                  <a:ext cx="281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38" name="Tinta 337">
                  <a:extLst>
                    <a:ext uri="{FF2B5EF4-FFF2-40B4-BE49-F238E27FC236}">
                      <a16:creationId xmlns:a16="http://schemas.microsoft.com/office/drawing/2014/main" id="{940E6433-362D-4840-A8B5-128586F23404}"/>
                    </a:ext>
                  </a:extLst>
                </p14:cNvPr>
                <p14:cNvContentPartPr/>
                <p14:nvPr/>
              </p14:nvContentPartPr>
              <p14:xfrm>
                <a:off x="1741097" y="2442914"/>
                <a:ext cx="165960" cy="339480"/>
              </p14:xfrm>
            </p:contentPart>
          </mc:Choice>
          <mc:Fallback xmlns="">
            <p:pic>
              <p:nvPicPr>
                <p:cNvPr id="338" name="Tinta 337">
                  <a:extLst>
                    <a:ext uri="{FF2B5EF4-FFF2-40B4-BE49-F238E27FC236}">
                      <a16:creationId xmlns:a16="http://schemas.microsoft.com/office/drawing/2014/main" id="{940E6433-362D-4840-A8B5-128586F2340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732457" y="2434274"/>
                  <a:ext cx="1836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39" name="Tinta 338">
                  <a:extLst>
                    <a:ext uri="{FF2B5EF4-FFF2-40B4-BE49-F238E27FC236}">
                      <a16:creationId xmlns:a16="http://schemas.microsoft.com/office/drawing/2014/main" id="{9B966C72-205B-4FAD-B3D5-09114E6446EB}"/>
                    </a:ext>
                  </a:extLst>
                </p14:cNvPr>
                <p14:cNvContentPartPr/>
                <p14:nvPr/>
              </p14:nvContentPartPr>
              <p14:xfrm>
                <a:off x="2056817" y="2494754"/>
                <a:ext cx="193320" cy="298080"/>
              </p14:xfrm>
            </p:contentPart>
          </mc:Choice>
          <mc:Fallback xmlns="">
            <p:pic>
              <p:nvPicPr>
                <p:cNvPr id="339" name="Tinta 338">
                  <a:extLst>
                    <a:ext uri="{FF2B5EF4-FFF2-40B4-BE49-F238E27FC236}">
                      <a16:creationId xmlns:a16="http://schemas.microsoft.com/office/drawing/2014/main" id="{9B966C72-205B-4FAD-B3D5-09114E6446E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47817" y="2485754"/>
                  <a:ext cx="2109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40" name="Tinta 339">
                  <a:extLst>
                    <a:ext uri="{FF2B5EF4-FFF2-40B4-BE49-F238E27FC236}">
                      <a16:creationId xmlns:a16="http://schemas.microsoft.com/office/drawing/2014/main" id="{C9B4AEE0-3DBD-4032-921B-3F4E2249D81D}"/>
                    </a:ext>
                  </a:extLst>
                </p14:cNvPr>
                <p14:cNvContentPartPr/>
                <p14:nvPr/>
              </p14:nvContentPartPr>
              <p14:xfrm>
                <a:off x="2021537" y="2468834"/>
                <a:ext cx="253440" cy="306720"/>
              </p14:xfrm>
            </p:contentPart>
          </mc:Choice>
          <mc:Fallback xmlns="">
            <p:pic>
              <p:nvPicPr>
                <p:cNvPr id="340" name="Tinta 339">
                  <a:extLst>
                    <a:ext uri="{FF2B5EF4-FFF2-40B4-BE49-F238E27FC236}">
                      <a16:creationId xmlns:a16="http://schemas.microsoft.com/office/drawing/2014/main" id="{C9B4AEE0-3DBD-4032-921B-3F4E2249D81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12537" y="2459834"/>
                  <a:ext cx="2710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42" name="Tinta 341">
                  <a:extLst>
                    <a:ext uri="{FF2B5EF4-FFF2-40B4-BE49-F238E27FC236}">
                      <a16:creationId xmlns:a16="http://schemas.microsoft.com/office/drawing/2014/main" id="{3C6AD94B-2E0B-40DA-B392-18FEDE8A2E67}"/>
                    </a:ext>
                  </a:extLst>
                </p14:cNvPr>
                <p14:cNvContentPartPr/>
                <p14:nvPr/>
              </p14:nvContentPartPr>
              <p14:xfrm>
                <a:off x="2455697" y="2517074"/>
                <a:ext cx="138600" cy="213840"/>
              </p14:xfrm>
            </p:contentPart>
          </mc:Choice>
          <mc:Fallback xmlns="">
            <p:pic>
              <p:nvPicPr>
                <p:cNvPr id="342" name="Tinta 341">
                  <a:extLst>
                    <a:ext uri="{FF2B5EF4-FFF2-40B4-BE49-F238E27FC236}">
                      <a16:creationId xmlns:a16="http://schemas.microsoft.com/office/drawing/2014/main" id="{3C6AD94B-2E0B-40DA-B392-18FEDE8A2E6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446697" y="2508074"/>
                  <a:ext cx="156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43" name="Tinta 342">
                  <a:extLst>
                    <a:ext uri="{FF2B5EF4-FFF2-40B4-BE49-F238E27FC236}">
                      <a16:creationId xmlns:a16="http://schemas.microsoft.com/office/drawing/2014/main" id="{0015B36C-CE98-4654-A239-13E775A29BE2}"/>
                    </a:ext>
                  </a:extLst>
                </p14:cNvPr>
                <p14:cNvContentPartPr/>
                <p14:nvPr/>
              </p14:nvContentPartPr>
              <p14:xfrm>
                <a:off x="2525537" y="2640194"/>
                <a:ext cx="164160" cy="158400"/>
              </p14:xfrm>
            </p:contentPart>
          </mc:Choice>
          <mc:Fallback xmlns="">
            <p:pic>
              <p:nvPicPr>
                <p:cNvPr id="343" name="Tinta 342">
                  <a:extLst>
                    <a:ext uri="{FF2B5EF4-FFF2-40B4-BE49-F238E27FC236}">
                      <a16:creationId xmlns:a16="http://schemas.microsoft.com/office/drawing/2014/main" id="{0015B36C-CE98-4654-A239-13E775A29BE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16537" y="2631194"/>
                  <a:ext cx="181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44" name="Tinta 343">
                  <a:extLst>
                    <a:ext uri="{FF2B5EF4-FFF2-40B4-BE49-F238E27FC236}">
                      <a16:creationId xmlns:a16="http://schemas.microsoft.com/office/drawing/2014/main" id="{A6171DD1-2905-4E9E-B832-0944F0CE93F7}"/>
                    </a:ext>
                  </a:extLst>
                </p14:cNvPr>
                <p14:cNvContentPartPr/>
                <p14:nvPr/>
              </p14:nvContentPartPr>
              <p14:xfrm>
                <a:off x="2799857" y="2453354"/>
                <a:ext cx="159840" cy="361080"/>
              </p14:xfrm>
            </p:contentPart>
          </mc:Choice>
          <mc:Fallback xmlns="">
            <p:pic>
              <p:nvPicPr>
                <p:cNvPr id="344" name="Tinta 343">
                  <a:extLst>
                    <a:ext uri="{FF2B5EF4-FFF2-40B4-BE49-F238E27FC236}">
                      <a16:creationId xmlns:a16="http://schemas.microsoft.com/office/drawing/2014/main" id="{A6171DD1-2905-4E9E-B832-0944F0CE93F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791217" y="2444354"/>
                  <a:ext cx="177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45" name="Tinta 344">
                  <a:extLst>
                    <a:ext uri="{FF2B5EF4-FFF2-40B4-BE49-F238E27FC236}">
                      <a16:creationId xmlns:a16="http://schemas.microsoft.com/office/drawing/2014/main" id="{98F4A475-63B9-4937-BEF2-A2D333C9F39A}"/>
                    </a:ext>
                  </a:extLst>
                </p14:cNvPr>
                <p14:cNvContentPartPr/>
                <p14:nvPr/>
              </p14:nvContentPartPr>
              <p14:xfrm>
                <a:off x="3125297" y="2326994"/>
                <a:ext cx="133920" cy="505440"/>
              </p14:xfrm>
            </p:contentPart>
          </mc:Choice>
          <mc:Fallback xmlns="">
            <p:pic>
              <p:nvPicPr>
                <p:cNvPr id="345" name="Tinta 344">
                  <a:extLst>
                    <a:ext uri="{FF2B5EF4-FFF2-40B4-BE49-F238E27FC236}">
                      <a16:creationId xmlns:a16="http://schemas.microsoft.com/office/drawing/2014/main" id="{98F4A475-63B9-4937-BEF2-A2D333C9F39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16657" y="2317994"/>
                  <a:ext cx="1515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46" name="Tinta 345">
                  <a:extLst>
                    <a:ext uri="{FF2B5EF4-FFF2-40B4-BE49-F238E27FC236}">
                      <a16:creationId xmlns:a16="http://schemas.microsoft.com/office/drawing/2014/main" id="{2ABA2B9E-8D24-4D7F-9618-4E5F69D53F80}"/>
                    </a:ext>
                  </a:extLst>
                </p14:cNvPr>
                <p14:cNvContentPartPr/>
                <p14:nvPr/>
              </p14:nvContentPartPr>
              <p14:xfrm>
                <a:off x="3462617" y="2691674"/>
                <a:ext cx="149040" cy="7560"/>
              </p14:xfrm>
            </p:contentPart>
          </mc:Choice>
          <mc:Fallback xmlns="">
            <p:pic>
              <p:nvPicPr>
                <p:cNvPr id="346" name="Tinta 345">
                  <a:extLst>
                    <a:ext uri="{FF2B5EF4-FFF2-40B4-BE49-F238E27FC236}">
                      <a16:creationId xmlns:a16="http://schemas.microsoft.com/office/drawing/2014/main" id="{2ABA2B9E-8D24-4D7F-9618-4E5F69D53F8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453977" y="2683034"/>
                  <a:ext cx="166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47" name="Tinta 346">
                  <a:extLst>
                    <a:ext uri="{FF2B5EF4-FFF2-40B4-BE49-F238E27FC236}">
                      <a16:creationId xmlns:a16="http://schemas.microsoft.com/office/drawing/2014/main" id="{CC0875ED-4B4A-4BE5-AEA6-A1BD8314B538}"/>
                    </a:ext>
                  </a:extLst>
                </p14:cNvPr>
                <p14:cNvContentPartPr/>
                <p14:nvPr/>
              </p14:nvContentPartPr>
              <p14:xfrm>
                <a:off x="3453617" y="2594474"/>
                <a:ext cx="173880" cy="27360"/>
              </p14:xfrm>
            </p:contentPart>
          </mc:Choice>
          <mc:Fallback xmlns="">
            <p:pic>
              <p:nvPicPr>
                <p:cNvPr id="347" name="Tinta 346">
                  <a:extLst>
                    <a:ext uri="{FF2B5EF4-FFF2-40B4-BE49-F238E27FC236}">
                      <a16:creationId xmlns:a16="http://schemas.microsoft.com/office/drawing/2014/main" id="{CC0875ED-4B4A-4BE5-AEA6-A1BD8314B53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44617" y="2585474"/>
                  <a:ext cx="1915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Agrupar 353">
            <a:extLst>
              <a:ext uri="{FF2B5EF4-FFF2-40B4-BE49-F238E27FC236}">
                <a16:creationId xmlns:a16="http://schemas.microsoft.com/office/drawing/2014/main" id="{BBB4C897-AC49-4487-AA40-6B11917AF671}"/>
              </a:ext>
            </a:extLst>
          </p:cNvPr>
          <p:cNvGrpSpPr/>
          <p:nvPr/>
        </p:nvGrpSpPr>
        <p:grpSpPr>
          <a:xfrm>
            <a:off x="3968777" y="2504114"/>
            <a:ext cx="505080" cy="268920"/>
            <a:chOff x="3968777" y="2504114"/>
            <a:chExt cx="50508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48" name="Tinta 347">
                  <a:extLst>
                    <a:ext uri="{FF2B5EF4-FFF2-40B4-BE49-F238E27FC236}">
                      <a16:creationId xmlns:a16="http://schemas.microsoft.com/office/drawing/2014/main" id="{4271227E-25F3-459F-ADB0-886529F3F46C}"/>
                    </a:ext>
                  </a:extLst>
                </p14:cNvPr>
                <p14:cNvContentPartPr/>
                <p14:nvPr/>
              </p14:nvContentPartPr>
              <p14:xfrm>
                <a:off x="3968777" y="2504114"/>
                <a:ext cx="223560" cy="268920"/>
              </p14:xfrm>
            </p:contentPart>
          </mc:Choice>
          <mc:Fallback xmlns="">
            <p:pic>
              <p:nvPicPr>
                <p:cNvPr id="348" name="Tinta 347">
                  <a:extLst>
                    <a:ext uri="{FF2B5EF4-FFF2-40B4-BE49-F238E27FC236}">
                      <a16:creationId xmlns:a16="http://schemas.microsoft.com/office/drawing/2014/main" id="{4271227E-25F3-459F-ADB0-886529F3F4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60137" y="2495114"/>
                  <a:ext cx="241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49" name="Tinta 348">
                  <a:extLst>
                    <a:ext uri="{FF2B5EF4-FFF2-40B4-BE49-F238E27FC236}">
                      <a16:creationId xmlns:a16="http://schemas.microsoft.com/office/drawing/2014/main" id="{66C48557-58FD-4234-9B13-C767C6D043CD}"/>
                    </a:ext>
                  </a:extLst>
                </p14:cNvPr>
                <p14:cNvContentPartPr/>
                <p14:nvPr/>
              </p14:nvContentPartPr>
              <p14:xfrm>
                <a:off x="4320857" y="2671874"/>
                <a:ext cx="153000" cy="14400"/>
              </p14:xfrm>
            </p:contentPart>
          </mc:Choice>
          <mc:Fallback xmlns="">
            <p:pic>
              <p:nvPicPr>
                <p:cNvPr id="349" name="Tinta 348">
                  <a:extLst>
                    <a:ext uri="{FF2B5EF4-FFF2-40B4-BE49-F238E27FC236}">
                      <a16:creationId xmlns:a16="http://schemas.microsoft.com/office/drawing/2014/main" id="{66C48557-58FD-4234-9B13-C767C6D043C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312217" y="2662874"/>
                  <a:ext cx="17064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Agrupar 360">
            <a:extLst>
              <a:ext uri="{FF2B5EF4-FFF2-40B4-BE49-F238E27FC236}">
                <a16:creationId xmlns:a16="http://schemas.microsoft.com/office/drawing/2014/main" id="{3BCCE83C-09F4-4B33-B405-661432FC6172}"/>
              </a:ext>
            </a:extLst>
          </p:cNvPr>
          <p:cNvGrpSpPr/>
          <p:nvPr/>
        </p:nvGrpSpPr>
        <p:grpSpPr>
          <a:xfrm>
            <a:off x="4713257" y="2407994"/>
            <a:ext cx="1407240" cy="423360"/>
            <a:chOff x="4713257" y="2407994"/>
            <a:chExt cx="140724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50" name="Tinta 349">
                  <a:extLst>
                    <a:ext uri="{FF2B5EF4-FFF2-40B4-BE49-F238E27FC236}">
                      <a16:creationId xmlns:a16="http://schemas.microsoft.com/office/drawing/2014/main" id="{0DFF569E-B19B-4E28-93CC-D1C1D2003088}"/>
                    </a:ext>
                  </a:extLst>
                </p14:cNvPr>
                <p14:cNvContentPartPr/>
                <p14:nvPr/>
              </p14:nvContentPartPr>
              <p14:xfrm>
                <a:off x="4769777" y="2531114"/>
                <a:ext cx="28080" cy="291240"/>
              </p14:xfrm>
            </p:contentPart>
          </mc:Choice>
          <mc:Fallback xmlns="">
            <p:pic>
              <p:nvPicPr>
                <p:cNvPr id="350" name="Tinta 349">
                  <a:extLst>
                    <a:ext uri="{FF2B5EF4-FFF2-40B4-BE49-F238E27FC236}">
                      <a16:creationId xmlns:a16="http://schemas.microsoft.com/office/drawing/2014/main" id="{0DFF569E-B19B-4E28-93CC-D1C1D200308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760777" y="2522114"/>
                  <a:ext cx="457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51" name="Tinta 350">
                  <a:extLst>
                    <a:ext uri="{FF2B5EF4-FFF2-40B4-BE49-F238E27FC236}">
                      <a16:creationId xmlns:a16="http://schemas.microsoft.com/office/drawing/2014/main" id="{44DF439A-2A3D-40F8-B870-85DDBEDBC8D0}"/>
                    </a:ext>
                  </a:extLst>
                </p14:cNvPr>
                <p14:cNvContentPartPr/>
                <p14:nvPr/>
              </p14:nvContentPartPr>
              <p14:xfrm>
                <a:off x="4713257" y="2482514"/>
                <a:ext cx="199080" cy="196920"/>
              </p14:xfrm>
            </p:contentPart>
          </mc:Choice>
          <mc:Fallback xmlns="">
            <p:pic>
              <p:nvPicPr>
                <p:cNvPr id="351" name="Tinta 350">
                  <a:extLst>
                    <a:ext uri="{FF2B5EF4-FFF2-40B4-BE49-F238E27FC236}">
                      <a16:creationId xmlns:a16="http://schemas.microsoft.com/office/drawing/2014/main" id="{44DF439A-2A3D-40F8-B870-85DDBEDBC8D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04257" y="2473874"/>
                  <a:ext cx="216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52" name="Tinta 351">
                  <a:extLst>
                    <a:ext uri="{FF2B5EF4-FFF2-40B4-BE49-F238E27FC236}">
                      <a16:creationId xmlns:a16="http://schemas.microsoft.com/office/drawing/2014/main" id="{B3320558-FA58-48C2-A751-7B7699C15671}"/>
                    </a:ext>
                  </a:extLst>
                </p14:cNvPr>
                <p14:cNvContentPartPr/>
                <p14:nvPr/>
              </p14:nvContentPartPr>
              <p14:xfrm>
                <a:off x="5016017" y="2407994"/>
                <a:ext cx="176760" cy="391320"/>
              </p14:xfrm>
            </p:contentPart>
          </mc:Choice>
          <mc:Fallback xmlns="">
            <p:pic>
              <p:nvPicPr>
                <p:cNvPr id="352" name="Tinta 351">
                  <a:extLst>
                    <a:ext uri="{FF2B5EF4-FFF2-40B4-BE49-F238E27FC236}">
                      <a16:creationId xmlns:a16="http://schemas.microsoft.com/office/drawing/2014/main" id="{B3320558-FA58-48C2-A751-7B7699C1567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007017" y="2398994"/>
                  <a:ext cx="1944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56" name="Tinta 355">
                  <a:extLst>
                    <a:ext uri="{FF2B5EF4-FFF2-40B4-BE49-F238E27FC236}">
                      <a16:creationId xmlns:a16="http://schemas.microsoft.com/office/drawing/2014/main" id="{8964630C-2AFF-479A-9F29-65C492594E0D}"/>
                    </a:ext>
                  </a:extLst>
                </p14:cNvPr>
                <p14:cNvContentPartPr/>
                <p14:nvPr/>
              </p14:nvContentPartPr>
              <p14:xfrm>
                <a:off x="5269097" y="2494754"/>
                <a:ext cx="145440" cy="336600"/>
              </p14:xfrm>
            </p:contentPart>
          </mc:Choice>
          <mc:Fallback xmlns="">
            <p:pic>
              <p:nvPicPr>
                <p:cNvPr id="356" name="Tinta 355">
                  <a:extLst>
                    <a:ext uri="{FF2B5EF4-FFF2-40B4-BE49-F238E27FC236}">
                      <a16:creationId xmlns:a16="http://schemas.microsoft.com/office/drawing/2014/main" id="{8964630C-2AFF-479A-9F29-65C492594E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260457" y="2486114"/>
                  <a:ext cx="1630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57" name="Tinta 356">
                  <a:extLst>
                    <a:ext uri="{FF2B5EF4-FFF2-40B4-BE49-F238E27FC236}">
                      <a16:creationId xmlns:a16="http://schemas.microsoft.com/office/drawing/2014/main" id="{356F3B8B-81EC-462B-B84F-00655CCE62F1}"/>
                    </a:ext>
                  </a:extLst>
                </p14:cNvPr>
                <p14:cNvContentPartPr/>
                <p14:nvPr/>
              </p14:nvContentPartPr>
              <p14:xfrm>
                <a:off x="5260457" y="2478194"/>
                <a:ext cx="139320" cy="289800"/>
              </p14:xfrm>
            </p:contentPart>
          </mc:Choice>
          <mc:Fallback xmlns="">
            <p:pic>
              <p:nvPicPr>
                <p:cNvPr id="357" name="Tinta 356">
                  <a:extLst>
                    <a:ext uri="{FF2B5EF4-FFF2-40B4-BE49-F238E27FC236}">
                      <a16:creationId xmlns:a16="http://schemas.microsoft.com/office/drawing/2014/main" id="{356F3B8B-81EC-462B-B84F-00655CCE62F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251817" y="2469554"/>
                  <a:ext cx="1569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58" name="Tinta 357">
                  <a:extLst>
                    <a:ext uri="{FF2B5EF4-FFF2-40B4-BE49-F238E27FC236}">
                      <a16:creationId xmlns:a16="http://schemas.microsoft.com/office/drawing/2014/main" id="{9889EEC5-EFDB-40F9-8493-072943396EAD}"/>
                    </a:ext>
                  </a:extLst>
                </p14:cNvPr>
                <p14:cNvContentPartPr/>
                <p14:nvPr/>
              </p14:nvContentPartPr>
              <p14:xfrm>
                <a:off x="5521817" y="2495114"/>
                <a:ext cx="211320" cy="291240"/>
              </p14:xfrm>
            </p:contentPart>
          </mc:Choice>
          <mc:Fallback xmlns="">
            <p:pic>
              <p:nvPicPr>
                <p:cNvPr id="358" name="Tinta 357">
                  <a:extLst>
                    <a:ext uri="{FF2B5EF4-FFF2-40B4-BE49-F238E27FC236}">
                      <a16:creationId xmlns:a16="http://schemas.microsoft.com/office/drawing/2014/main" id="{9889EEC5-EFDB-40F9-8493-072943396EA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512817" y="2486114"/>
                  <a:ext cx="2289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59" name="Tinta 358">
                  <a:extLst>
                    <a:ext uri="{FF2B5EF4-FFF2-40B4-BE49-F238E27FC236}">
                      <a16:creationId xmlns:a16="http://schemas.microsoft.com/office/drawing/2014/main" id="{E1FDC5A7-B66B-4D5E-BC06-6DC1963EF89A}"/>
                    </a:ext>
                  </a:extLst>
                </p14:cNvPr>
                <p14:cNvContentPartPr/>
                <p14:nvPr/>
              </p14:nvContentPartPr>
              <p14:xfrm>
                <a:off x="5928977" y="2476034"/>
                <a:ext cx="191520" cy="314640"/>
              </p14:xfrm>
            </p:contentPart>
          </mc:Choice>
          <mc:Fallback xmlns="">
            <p:pic>
              <p:nvPicPr>
                <p:cNvPr id="359" name="Tinta 358">
                  <a:extLst>
                    <a:ext uri="{FF2B5EF4-FFF2-40B4-BE49-F238E27FC236}">
                      <a16:creationId xmlns:a16="http://schemas.microsoft.com/office/drawing/2014/main" id="{E1FDC5A7-B66B-4D5E-BC06-6DC1963EF89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20337" y="2467034"/>
                  <a:ext cx="209160" cy="33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60" name="Tinta 359">
                <a:extLst>
                  <a:ext uri="{FF2B5EF4-FFF2-40B4-BE49-F238E27FC236}">
                    <a16:creationId xmlns:a16="http://schemas.microsoft.com/office/drawing/2014/main" id="{62ABD2E3-F803-4560-86A2-8892FECB444A}"/>
                  </a:ext>
                </a:extLst>
              </p14:cNvPr>
              <p14:cNvContentPartPr/>
              <p14:nvPr/>
            </p14:nvContentPartPr>
            <p14:xfrm>
              <a:off x="6321737" y="2378474"/>
              <a:ext cx="63000" cy="429840"/>
            </p14:xfrm>
          </p:contentPart>
        </mc:Choice>
        <mc:Fallback xmlns="">
          <p:pic>
            <p:nvPicPr>
              <p:cNvPr id="360" name="Tinta 359">
                <a:extLst>
                  <a:ext uri="{FF2B5EF4-FFF2-40B4-BE49-F238E27FC236}">
                    <a16:creationId xmlns:a16="http://schemas.microsoft.com/office/drawing/2014/main" id="{62ABD2E3-F803-4560-86A2-8892FECB444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312737" y="2369834"/>
                <a:ext cx="80640" cy="44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7" name="Agrupar 376">
            <a:extLst>
              <a:ext uri="{FF2B5EF4-FFF2-40B4-BE49-F238E27FC236}">
                <a16:creationId xmlns:a16="http://schemas.microsoft.com/office/drawing/2014/main" id="{00D826AA-8952-47F8-AEE3-AF833D87227C}"/>
              </a:ext>
            </a:extLst>
          </p:cNvPr>
          <p:cNvGrpSpPr/>
          <p:nvPr/>
        </p:nvGrpSpPr>
        <p:grpSpPr>
          <a:xfrm>
            <a:off x="6572297" y="2528594"/>
            <a:ext cx="892080" cy="230400"/>
            <a:chOff x="6572297" y="2528594"/>
            <a:chExt cx="89208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62" name="Tinta 361">
                  <a:extLst>
                    <a:ext uri="{FF2B5EF4-FFF2-40B4-BE49-F238E27FC236}">
                      <a16:creationId xmlns:a16="http://schemas.microsoft.com/office/drawing/2014/main" id="{F1B1E698-C4C8-4864-9B7D-8DDDADFAF841}"/>
                    </a:ext>
                  </a:extLst>
                </p14:cNvPr>
                <p14:cNvContentPartPr/>
                <p14:nvPr/>
              </p14:nvContentPartPr>
              <p14:xfrm>
                <a:off x="6572297" y="2699954"/>
                <a:ext cx="225360" cy="23040"/>
              </p14:xfrm>
            </p:contentPart>
          </mc:Choice>
          <mc:Fallback xmlns="">
            <p:pic>
              <p:nvPicPr>
                <p:cNvPr id="362" name="Tinta 361">
                  <a:extLst>
                    <a:ext uri="{FF2B5EF4-FFF2-40B4-BE49-F238E27FC236}">
                      <a16:creationId xmlns:a16="http://schemas.microsoft.com/office/drawing/2014/main" id="{F1B1E698-C4C8-4864-9B7D-8DDDADFAF84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563297" y="2690954"/>
                  <a:ext cx="243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63" name="Tinta 362">
                  <a:extLst>
                    <a:ext uri="{FF2B5EF4-FFF2-40B4-BE49-F238E27FC236}">
                      <a16:creationId xmlns:a16="http://schemas.microsoft.com/office/drawing/2014/main" id="{99B741A8-C374-444C-8325-5701C52C1D0E}"/>
                    </a:ext>
                  </a:extLst>
                </p14:cNvPr>
                <p14:cNvContentPartPr/>
                <p14:nvPr/>
              </p14:nvContentPartPr>
              <p14:xfrm>
                <a:off x="6606137" y="2627234"/>
                <a:ext cx="162000" cy="12240"/>
              </p14:xfrm>
            </p:contentPart>
          </mc:Choice>
          <mc:Fallback xmlns="">
            <p:pic>
              <p:nvPicPr>
                <p:cNvPr id="363" name="Tinta 362">
                  <a:extLst>
                    <a:ext uri="{FF2B5EF4-FFF2-40B4-BE49-F238E27FC236}">
                      <a16:creationId xmlns:a16="http://schemas.microsoft.com/office/drawing/2014/main" id="{99B741A8-C374-444C-8325-5701C52C1D0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597137" y="2618234"/>
                  <a:ext cx="179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64" name="Tinta 363">
                  <a:extLst>
                    <a:ext uri="{FF2B5EF4-FFF2-40B4-BE49-F238E27FC236}">
                      <a16:creationId xmlns:a16="http://schemas.microsoft.com/office/drawing/2014/main" id="{C7D83B34-96F7-4590-9334-3A481D5C3A5D}"/>
                    </a:ext>
                  </a:extLst>
                </p14:cNvPr>
                <p14:cNvContentPartPr/>
                <p14:nvPr/>
              </p14:nvContentPartPr>
              <p14:xfrm>
                <a:off x="6981617" y="2528594"/>
                <a:ext cx="224640" cy="230400"/>
              </p14:xfrm>
            </p:contentPart>
          </mc:Choice>
          <mc:Fallback xmlns="">
            <p:pic>
              <p:nvPicPr>
                <p:cNvPr id="364" name="Tinta 363">
                  <a:extLst>
                    <a:ext uri="{FF2B5EF4-FFF2-40B4-BE49-F238E27FC236}">
                      <a16:creationId xmlns:a16="http://schemas.microsoft.com/office/drawing/2014/main" id="{C7D83B34-96F7-4590-9334-3A481D5C3A5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972977" y="2519954"/>
                  <a:ext cx="242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65" name="Tinta 364">
                  <a:extLst>
                    <a:ext uri="{FF2B5EF4-FFF2-40B4-BE49-F238E27FC236}">
                      <a16:creationId xmlns:a16="http://schemas.microsoft.com/office/drawing/2014/main" id="{3E1B4D76-A2E9-4F48-8015-DD275EB11072}"/>
                    </a:ext>
                  </a:extLst>
                </p14:cNvPr>
                <p14:cNvContentPartPr/>
                <p14:nvPr/>
              </p14:nvContentPartPr>
              <p14:xfrm>
                <a:off x="7298777" y="2662514"/>
                <a:ext cx="165600" cy="16560"/>
              </p14:xfrm>
            </p:contentPart>
          </mc:Choice>
          <mc:Fallback xmlns="">
            <p:pic>
              <p:nvPicPr>
                <p:cNvPr id="365" name="Tinta 364">
                  <a:extLst>
                    <a:ext uri="{FF2B5EF4-FFF2-40B4-BE49-F238E27FC236}">
                      <a16:creationId xmlns:a16="http://schemas.microsoft.com/office/drawing/2014/main" id="{3E1B4D76-A2E9-4F48-8015-DD275EB1107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289777" y="2653874"/>
                  <a:ext cx="1832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Agrupar 375">
            <a:extLst>
              <a:ext uri="{FF2B5EF4-FFF2-40B4-BE49-F238E27FC236}">
                <a16:creationId xmlns:a16="http://schemas.microsoft.com/office/drawing/2014/main" id="{2C785302-F3F8-4586-A388-E014E8F296CA}"/>
              </a:ext>
            </a:extLst>
          </p:cNvPr>
          <p:cNvGrpSpPr/>
          <p:nvPr/>
        </p:nvGrpSpPr>
        <p:grpSpPr>
          <a:xfrm>
            <a:off x="7688297" y="2385674"/>
            <a:ext cx="1538280" cy="521640"/>
            <a:chOff x="7688297" y="2385674"/>
            <a:chExt cx="1538280" cy="5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66" name="Tinta 365">
                  <a:extLst>
                    <a:ext uri="{FF2B5EF4-FFF2-40B4-BE49-F238E27FC236}">
                      <a16:creationId xmlns:a16="http://schemas.microsoft.com/office/drawing/2014/main" id="{28DB6345-AAD6-49FE-AC2F-324B2FCE4DD1}"/>
                    </a:ext>
                  </a:extLst>
                </p14:cNvPr>
                <p14:cNvContentPartPr/>
                <p14:nvPr/>
              </p14:nvContentPartPr>
              <p14:xfrm>
                <a:off x="7688297" y="2413754"/>
                <a:ext cx="241920" cy="493560"/>
              </p14:xfrm>
            </p:contentPart>
          </mc:Choice>
          <mc:Fallback xmlns="">
            <p:pic>
              <p:nvPicPr>
                <p:cNvPr id="366" name="Tinta 365">
                  <a:extLst>
                    <a:ext uri="{FF2B5EF4-FFF2-40B4-BE49-F238E27FC236}">
                      <a16:creationId xmlns:a16="http://schemas.microsoft.com/office/drawing/2014/main" id="{28DB6345-AAD6-49FE-AC2F-324B2FCE4DD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679657" y="2404754"/>
                  <a:ext cx="2595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67" name="Tinta 366">
                  <a:extLst>
                    <a:ext uri="{FF2B5EF4-FFF2-40B4-BE49-F238E27FC236}">
                      <a16:creationId xmlns:a16="http://schemas.microsoft.com/office/drawing/2014/main" id="{EF392C2D-B14B-480A-A6FB-EB5D738AFB90}"/>
                    </a:ext>
                  </a:extLst>
                </p14:cNvPr>
                <p14:cNvContentPartPr/>
                <p14:nvPr/>
              </p14:nvContentPartPr>
              <p14:xfrm>
                <a:off x="8032817" y="2561354"/>
                <a:ext cx="51120" cy="289800"/>
              </p14:xfrm>
            </p:contentPart>
          </mc:Choice>
          <mc:Fallback xmlns="">
            <p:pic>
              <p:nvPicPr>
                <p:cNvPr id="367" name="Tinta 366">
                  <a:extLst>
                    <a:ext uri="{FF2B5EF4-FFF2-40B4-BE49-F238E27FC236}">
                      <a16:creationId xmlns:a16="http://schemas.microsoft.com/office/drawing/2014/main" id="{EF392C2D-B14B-480A-A6FB-EB5D738AFB9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024177" y="2552714"/>
                  <a:ext cx="687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68" name="Tinta 367">
                  <a:extLst>
                    <a:ext uri="{FF2B5EF4-FFF2-40B4-BE49-F238E27FC236}">
                      <a16:creationId xmlns:a16="http://schemas.microsoft.com/office/drawing/2014/main" id="{628DDFE7-BBDD-4DF5-A5EB-BF81AB16BFFD}"/>
                    </a:ext>
                  </a:extLst>
                </p14:cNvPr>
                <p14:cNvContentPartPr/>
                <p14:nvPr/>
              </p14:nvContentPartPr>
              <p14:xfrm>
                <a:off x="7964777" y="2546234"/>
                <a:ext cx="214920" cy="176040"/>
              </p14:xfrm>
            </p:contentPart>
          </mc:Choice>
          <mc:Fallback xmlns="">
            <p:pic>
              <p:nvPicPr>
                <p:cNvPr id="368" name="Tinta 367">
                  <a:extLst>
                    <a:ext uri="{FF2B5EF4-FFF2-40B4-BE49-F238E27FC236}">
                      <a16:creationId xmlns:a16="http://schemas.microsoft.com/office/drawing/2014/main" id="{628DDFE7-BBDD-4DF5-A5EB-BF81AB16BFF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955777" y="2537234"/>
                  <a:ext cx="232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69" name="Tinta 368">
                  <a:extLst>
                    <a:ext uri="{FF2B5EF4-FFF2-40B4-BE49-F238E27FC236}">
                      <a16:creationId xmlns:a16="http://schemas.microsoft.com/office/drawing/2014/main" id="{0DBE191C-22E6-40CD-B859-7DA1ED0D9F4C}"/>
                    </a:ext>
                  </a:extLst>
                </p14:cNvPr>
                <p14:cNvContentPartPr/>
                <p14:nvPr/>
              </p14:nvContentPartPr>
              <p14:xfrm>
                <a:off x="8243417" y="2517074"/>
                <a:ext cx="146160" cy="299520"/>
              </p14:xfrm>
            </p:contentPart>
          </mc:Choice>
          <mc:Fallback xmlns="">
            <p:pic>
              <p:nvPicPr>
                <p:cNvPr id="369" name="Tinta 368">
                  <a:extLst>
                    <a:ext uri="{FF2B5EF4-FFF2-40B4-BE49-F238E27FC236}">
                      <a16:creationId xmlns:a16="http://schemas.microsoft.com/office/drawing/2014/main" id="{0DBE191C-22E6-40CD-B859-7DA1ED0D9F4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234417" y="2508074"/>
                  <a:ext cx="163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70" name="Tinta 369">
                  <a:extLst>
                    <a:ext uri="{FF2B5EF4-FFF2-40B4-BE49-F238E27FC236}">
                      <a16:creationId xmlns:a16="http://schemas.microsoft.com/office/drawing/2014/main" id="{980E9FC9-32C8-464F-B7C9-25D6A78BA23D}"/>
                    </a:ext>
                  </a:extLst>
                </p14:cNvPr>
                <p14:cNvContentPartPr/>
                <p14:nvPr/>
              </p14:nvContentPartPr>
              <p14:xfrm>
                <a:off x="8419097" y="2556674"/>
                <a:ext cx="127800" cy="244440"/>
              </p14:xfrm>
            </p:contentPart>
          </mc:Choice>
          <mc:Fallback xmlns="">
            <p:pic>
              <p:nvPicPr>
                <p:cNvPr id="370" name="Tinta 369">
                  <a:extLst>
                    <a:ext uri="{FF2B5EF4-FFF2-40B4-BE49-F238E27FC236}">
                      <a16:creationId xmlns:a16="http://schemas.microsoft.com/office/drawing/2014/main" id="{980E9FC9-32C8-464F-B7C9-25D6A78BA23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410097" y="2547674"/>
                  <a:ext cx="14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71" name="Tinta 370">
                  <a:extLst>
                    <a:ext uri="{FF2B5EF4-FFF2-40B4-BE49-F238E27FC236}">
                      <a16:creationId xmlns:a16="http://schemas.microsoft.com/office/drawing/2014/main" id="{90F3F760-C8DE-4BC2-ADAD-EB2005DC6296}"/>
                    </a:ext>
                  </a:extLst>
                </p14:cNvPr>
                <p14:cNvContentPartPr/>
                <p14:nvPr/>
              </p14:nvContentPartPr>
              <p14:xfrm>
                <a:off x="8407217" y="2531114"/>
                <a:ext cx="150480" cy="286560"/>
              </p14:xfrm>
            </p:contentPart>
          </mc:Choice>
          <mc:Fallback xmlns="">
            <p:pic>
              <p:nvPicPr>
                <p:cNvPr id="371" name="Tinta 370">
                  <a:extLst>
                    <a:ext uri="{FF2B5EF4-FFF2-40B4-BE49-F238E27FC236}">
                      <a16:creationId xmlns:a16="http://schemas.microsoft.com/office/drawing/2014/main" id="{90F3F760-C8DE-4BC2-ADAD-EB2005DC629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398577" y="2522114"/>
                  <a:ext cx="1681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72" name="Tinta 371">
                  <a:extLst>
                    <a:ext uri="{FF2B5EF4-FFF2-40B4-BE49-F238E27FC236}">
                      <a16:creationId xmlns:a16="http://schemas.microsoft.com/office/drawing/2014/main" id="{9DD43EA0-E5E3-42C9-9FA5-6880CF8C57CD}"/>
                    </a:ext>
                  </a:extLst>
                </p14:cNvPr>
                <p14:cNvContentPartPr/>
                <p14:nvPr/>
              </p14:nvContentPartPr>
              <p14:xfrm>
                <a:off x="8691617" y="2743514"/>
                <a:ext cx="123120" cy="20160"/>
              </p14:xfrm>
            </p:contentPart>
          </mc:Choice>
          <mc:Fallback xmlns="">
            <p:pic>
              <p:nvPicPr>
                <p:cNvPr id="372" name="Tinta 371">
                  <a:extLst>
                    <a:ext uri="{FF2B5EF4-FFF2-40B4-BE49-F238E27FC236}">
                      <a16:creationId xmlns:a16="http://schemas.microsoft.com/office/drawing/2014/main" id="{9DD43EA0-E5E3-42C9-9FA5-6880CF8C57C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682977" y="2734514"/>
                  <a:ext cx="140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73" name="Tinta 372">
                  <a:extLst>
                    <a:ext uri="{FF2B5EF4-FFF2-40B4-BE49-F238E27FC236}">
                      <a16:creationId xmlns:a16="http://schemas.microsoft.com/office/drawing/2014/main" id="{2FA3859B-FEAF-4E56-8022-56BFD46974E8}"/>
                    </a:ext>
                  </a:extLst>
                </p14:cNvPr>
                <p14:cNvContentPartPr/>
                <p14:nvPr/>
              </p14:nvContentPartPr>
              <p14:xfrm>
                <a:off x="8698097" y="2682314"/>
                <a:ext cx="98280" cy="8640"/>
              </p14:xfrm>
            </p:contentPart>
          </mc:Choice>
          <mc:Fallback xmlns="">
            <p:pic>
              <p:nvPicPr>
                <p:cNvPr id="373" name="Tinta 372">
                  <a:extLst>
                    <a:ext uri="{FF2B5EF4-FFF2-40B4-BE49-F238E27FC236}">
                      <a16:creationId xmlns:a16="http://schemas.microsoft.com/office/drawing/2014/main" id="{2FA3859B-FEAF-4E56-8022-56BFD46974E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689457" y="2673674"/>
                  <a:ext cx="115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74" name="Tinta 373">
                  <a:extLst>
                    <a:ext uri="{FF2B5EF4-FFF2-40B4-BE49-F238E27FC236}">
                      <a16:creationId xmlns:a16="http://schemas.microsoft.com/office/drawing/2014/main" id="{325F72A2-F01A-4016-BD6E-3CC8A9663110}"/>
                    </a:ext>
                  </a:extLst>
                </p14:cNvPr>
                <p14:cNvContentPartPr/>
                <p14:nvPr/>
              </p14:nvContentPartPr>
              <p14:xfrm>
                <a:off x="8929577" y="2598074"/>
                <a:ext cx="166320" cy="181080"/>
              </p14:xfrm>
            </p:contentPart>
          </mc:Choice>
          <mc:Fallback xmlns="">
            <p:pic>
              <p:nvPicPr>
                <p:cNvPr id="374" name="Tinta 373">
                  <a:extLst>
                    <a:ext uri="{FF2B5EF4-FFF2-40B4-BE49-F238E27FC236}">
                      <a16:creationId xmlns:a16="http://schemas.microsoft.com/office/drawing/2014/main" id="{325F72A2-F01A-4016-BD6E-3CC8A966311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20577" y="2589434"/>
                  <a:ext cx="183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75" name="Tinta 374">
                  <a:extLst>
                    <a:ext uri="{FF2B5EF4-FFF2-40B4-BE49-F238E27FC236}">
                      <a16:creationId xmlns:a16="http://schemas.microsoft.com/office/drawing/2014/main" id="{423A2DDE-F694-4F78-A4FB-66735A7C2EF3}"/>
                    </a:ext>
                  </a:extLst>
                </p14:cNvPr>
                <p14:cNvContentPartPr/>
                <p14:nvPr/>
              </p14:nvContentPartPr>
              <p14:xfrm>
                <a:off x="9146657" y="2385674"/>
                <a:ext cx="79920" cy="479160"/>
              </p14:xfrm>
            </p:contentPart>
          </mc:Choice>
          <mc:Fallback xmlns="">
            <p:pic>
              <p:nvPicPr>
                <p:cNvPr id="375" name="Tinta 374">
                  <a:extLst>
                    <a:ext uri="{FF2B5EF4-FFF2-40B4-BE49-F238E27FC236}">
                      <a16:creationId xmlns:a16="http://schemas.microsoft.com/office/drawing/2014/main" id="{423A2DDE-F694-4F78-A4FB-66735A7C2EF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38017" y="2376674"/>
                  <a:ext cx="9756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Agrupar 391">
            <a:extLst>
              <a:ext uri="{FF2B5EF4-FFF2-40B4-BE49-F238E27FC236}">
                <a16:creationId xmlns:a16="http://schemas.microsoft.com/office/drawing/2014/main" id="{83872637-AFC7-4DDF-86F5-55C5AA7147E5}"/>
              </a:ext>
            </a:extLst>
          </p:cNvPr>
          <p:cNvGrpSpPr/>
          <p:nvPr/>
        </p:nvGrpSpPr>
        <p:grpSpPr>
          <a:xfrm>
            <a:off x="8815457" y="1530674"/>
            <a:ext cx="691920" cy="225720"/>
            <a:chOff x="8815457" y="1530674"/>
            <a:chExt cx="69192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78" name="Tinta 377">
                  <a:extLst>
                    <a:ext uri="{FF2B5EF4-FFF2-40B4-BE49-F238E27FC236}">
                      <a16:creationId xmlns:a16="http://schemas.microsoft.com/office/drawing/2014/main" id="{8EC113DC-F791-4B70-AB3D-14BAEA7AE1B1}"/>
                    </a:ext>
                  </a:extLst>
                </p14:cNvPr>
                <p14:cNvContentPartPr/>
                <p14:nvPr/>
              </p14:nvContentPartPr>
              <p14:xfrm>
                <a:off x="8815457" y="1552634"/>
                <a:ext cx="171360" cy="203760"/>
              </p14:xfrm>
            </p:contentPart>
          </mc:Choice>
          <mc:Fallback xmlns="">
            <p:pic>
              <p:nvPicPr>
                <p:cNvPr id="378" name="Tinta 377">
                  <a:extLst>
                    <a:ext uri="{FF2B5EF4-FFF2-40B4-BE49-F238E27FC236}">
                      <a16:creationId xmlns:a16="http://schemas.microsoft.com/office/drawing/2014/main" id="{8EC113DC-F791-4B70-AB3D-14BAEA7AE1B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806817" y="1543634"/>
                  <a:ext cx="189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79" name="Tinta 378">
                  <a:extLst>
                    <a:ext uri="{FF2B5EF4-FFF2-40B4-BE49-F238E27FC236}">
                      <a16:creationId xmlns:a16="http://schemas.microsoft.com/office/drawing/2014/main" id="{DC62DB9B-600E-402D-BD49-B1E846FA7159}"/>
                    </a:ext>
                  </a:extLst>
                </p14:cNvPr>
                <p14:cNvContentPartPr/>
                <p14:nvPr/>
              </p14:nvContentPartPr>
              <p14:xfrm>
                <a:off x="9166457" y="1687274"/>
                <a:ext cx="112680" cy="54360"/>
              </p14:xfrm>
            </p:contentPart>
          </mc:Choice>
          <mc:Fallback xmlns="">
            <p:pic>
              <p:nvPicPr>
                <p:cNvPr id="379" name="Tinta 378">
                  <a:extLst>
                    <a:ext uri="{FF2B5EF4-FFF2-40B4-BE49-F238E27FC236}">
                      <a16:creationId xmlns:a16="http://schemas.microsoft.com/office/drawing/2014/main" id="{DC62DB9B-600E-402D-BD49-B1E846FA715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157457" y="1678634"/>
                  <a:ext cx="130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80" name="Tinta 379">
                  <a:extLst>
                    <a:ext uri="{FF2B5EF4-FFF2-40B4-BE49-F238E27FC236}">
                      <a16:creationId xmlns:a16="http://schemas.microsoft.com/office/drawing/2014/main" id="{F4E68117-B6B8-4EB7-8589-0EF6EE0E40D0}"/>
                    </a:ext>
                  </a:extLst>
                </p14:cNvPr>
                <p14:cNvContentPartPr/>
                <p14:nvPr/>
              </p14:nvContentPartPr>
              <p14:xfrm>
                <a:off x="9150617" y="1631114"/>
                <a:ext cx="129600" cy="7560"/>
              </p14:xfrm>
            </p:contentPart>
          </mc:Choice>
          <mc:Fallback xmlns="">
            <p:pic>
              <p:nvPicPr>
                <p:cNvPr id="380" name="Tinta 379">
                  <a:extLst>
                    <a:ext uri="{FF2B5EF4-FFF2-40B4-BE49-F238E27FC236}">
                      <a16:creationId xmlns:a16="http://schemas.microsoft.com/office/drawing/2014/main" id="{F4E68117-B6B8-4EB7-8589-0EF6EE0E40D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141977" y="1622474"/>
                  <a:ext cx="147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81" name="Tinta 380">
                  <a:extLst>
                    <a:ext uri="{FF2B5EF4-FFF2-40B4-BE49-F238E27FC236}">
                      <a16:creationId xmlns:a16="http://schemas.microsoft.com/office/drawing/2014/main" id="{259D33D6-E1EB-46F0-89B9-DE03EB8C942B}"/>
                    </a:ext>
                  </a:extLst>
                </p14:cNvPr>
                <p14:cNvContentPartPr/>
                <p14:nvPr/>
              </p14:nvContentPartPr>
              <p14:xfrm>
                <a:off x="9355457" y="1530674"/>
                <a:ext cx="151920" cy="127800"/>
              </p14:xfrm>
            </p:contentPart>
          </mc:Choice>
          <mc:Fallback xmlns="">
            <p:pic>
              <p:nvPicPr>
                <p:cNvPr id="381" name="Tinta 380">
                  <a:extLst>
                    <a:ext uri="{FF2B5EF4-FFF2-40B4-BE49-F238E27FC236}">
                      <a16:creationId xmlns:a16="http://schemas.microsoft.com/office/drawing/2014/main" id="{259D33D6-E1EB-46F0-89B9-DE03EB8C942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346817" y="1522034"/>
                  <a:ext cx="16956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82" name="Tinta 381">
                <a:extLst>
                  <a:ext uri="{FF2B5EF4-FFF2-40B4-BE49-F238E27FC236}">
                    <a16:creationId xmlns:a16="http://schemas.microsoft.com/office/drawing/2014/main" id="{5E884730-116D-4B3A-9F2E-66F643BC27D8}"/>
                  </a:ext>
                </a:extLst>
              </p14:cNvPr>
              <p14:cNvContentPartPr/>
              <p14:nvPr/>
            </p14:nvContentPartPr>
            <p14:xfrm>
              <a:off x="9742817" y="1623914"/>
              <a:ext cx="13320" cy="134280"/>
            </p14:xfrm>
          </p:contentPart>
        </mc:Choice>
        <mc:Fallback xmlns="">
          <p:pic>
            <p:nvPicPr>
              <p:cNvPr id="382" name="Tinta 381">
                <a:extLst>
                  <a:ext uri="{FF2B5EF4-FFF2-40B4-BE49-F238E27FC236}">
                    <a16:creationId xmlns:a16="http://schemas.microsoft.com/office/drawing/2014/main" id="{5E884730-116D-4B3A-9F2E-66F643BC27D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9734177" y="1615274"/>
                <a:ext cx="3096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E163FB62-DC21-4A96-91F4-87DA75C310B9}"/>
              </a:ext>
            </a:extLst>
          </p:cNvPr>
          <p:cNvGrpSpPr/>
          <p:nvPr/>
        </p:nvGrpSpPr>
        <p:grpSpPr>
          <a:xfrm>
            <a:off x="9921737" y="1476674"/>
            <a:ext cx="912240" cy="262800"/>
            <a:chOff x="9921737" y="1476674"/>
            <a:chExt cx="91224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83" name="Tinta 382">
                  <a:extLst>
                    <a:ext uri="{FF2B5EF4-FFF2-40B4-BE49-F238E27FC236}">
                      <a16:creationId xmlns:a16="http://schemas.microsoft.com/office/drawing/2014/main" id="{E85A8883-0D8C-41B6-A8CE-1F865BE21CA8}"/>
                    </a:ext>
                  </a:extLst>
                </p14:cNvPr>
                <p14:cNvContentPartPr/>
                <p14:nvPr/>
              </p14:nvContentPartPr>
              <p14:xfrm>
                <a:off x="9921737" y="1673234"/>
                <a:ext cx="360" cy="360"/>
              </p14:xfrm>
            </p:contentPart>
          </mc:Choice>
          <mc:Fallback xmlns="">
            <p:pic>
              <p:nvPicPr>
                <p:cNvPr id="383" name="Tinta 382">
                  <a:extLst>
                    <a:ext uri="{FF2B5EF4-FFF2-40B4-BE49-F238E27FC236}">
                      <a16:creationId xmlns:a16="http://schemas.microsoft.com/office/drawing/2014/main" id="{E85A8883-0D8C-41B6-A8CE-1F865BE21C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12737" y="1664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84" name="Tinta 383">
                  <a:extLst>
                    <a:ext uri="{FF2B5EF4-FFF2-40B4-BE49-F238E27FC236}">
                      <a16:creationId xmlns:a16="http://schemas.microsoft.com/office/drawing/2014/main" id="{E33129B2-EFAC-41F1-A73B-7E1FAC6DB8D7}"/>
                    </a:ext>
                  </a:extLst>
                </p14:cNvPr>
                <p14:cNvContentPartPr/>
                <p14:nvPr/>
              </p14:nvContentPartPr>
              <p14:xfrm>
                <a:off x="10025777" y="1646234"/>
                <a:ext cx="210240" cy="33120"/>
              </p14:xfrm>
            </p:contentPart>
          </mc:Choice>
          <mc:Fallback xmlns="">
            <p:pic>
              <p:nvPicPr>
                <p:cNvPr id="384" name="Tinta 383">
                  <a:extLst>
                    <a:ext uri="{FF2B5EF4-FFF2-40B4-BE49-F238E27FC236}">
                      <a16:creationId xmlns:a16="http://schemas.microsoft.com/office/drawing/2014/main" id="{E33129B2-EFAC-41F1-A73B-7E1FAC6DB8D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17137" y="1637594"/>
                  <a:ext cx="227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85" name="Tinta 384">
                  <a:extLst>
                    <a:ext uri="{FF2B5EF4-FFF2-40B4-BE49-F238E27FC236}">
                      <a16:creationId xmlns:a16="http://schemas.microsoft.com/office/drawing/2014/main" id="{626238A1-FDBF-4513-AA8A-B10E5C0BA2CE}"/>
                    </a:ext>
                  </a:extLst>
                </p14:cNvPr>
                <p14:cNvContentPartPr/>
                <p14:nvPr/>
              </p14:nvContentPartPr>
              <p14:xfrm>
                <a:off x="10395137" y="1598354"/>
                <a:ext cx="9360" cy="141120"/>
              </p14:xfrm>
            </p:contentPart>
          </mc:Choice>
          <mc:Fallback xmlns="">
            <p:pic>
              <p:nvPicPr>
                <p:cNvPr id="385" name="Tinta 384">
                  <a:extLst>
                    <a:ext uri="{FF2B5EF4-FFF2-40B4-BE49-F238E27FC236}">
                      <a16:creationId xmlns:a16="http://schemas.microsoft.com/office/drawing/2014/main" id="{626238A1-FDBF-4513-AA8A-B10E5C0BA2C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86137" y="1589354"/>
                  <a:ext cx="27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86" name="Tinta 385">
                  <a:extLst>
                    <a:ext uri="{FF2B5EF4-FFF2-40B4-BE49-F238E27FC236}">
                      <a16:creationId xmlns:a16="http://schemas.microsoft.com/office/drawing/2014/main" id="{33A2025F-E3AE-42B8-86AF-946C00827CB3}"/>
                    </a:ext>
                  </a:extLst>
                </p14:cNvPr>
                <p14:cNvContentPartPr/>
                <p14:nvPr/>
              </p14:nvContentPartPr>
              <p14:xfrm>
                <a:off x="10554617" y="1476674"/>
                <a:ext cx="143280" cy="234360"/>
              </p14:xfrm>
            </p:contentPart>
          </mc:Choice>
          <mc:Fallback xmlns="">
            <p:pic>
              <p:nvPicPr>
                <p:cNvPr id="386" name="Tinta 385">
                  <a:extLst>
                    <a:ext uri="{FF2B5EF4-FFF2-40B4-BE49-F238E27FC236}">
                      <a16:creationId xmlns:a16="http://schemas.microsoft.com/office/drawing/2014/main" id="{33A2025F-E3AE-42B8-86AF-946C00827CB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45977" y="1468034"/>
                  <a:ext cx="160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87" name="Tinta 386">
                  <a:extLst>
                    <a:ext uri="{FF2B5EF4-FFF2-40B4-BE49-F238E27FC236}">
                      <a16:creationId xmlns:a16="http://schemas.microsoft.com/office/drawing/2014/main" id="{03E5C8C3-2084-4578-99B0-8FA01A2EF627}"/>
                    </a:ext>
                  </a:extLst>
                </p14:cNvPr>
                <p14:cNvContentPartPr/>
                <p14:nvPr/>
              </p14:nvContentPartPr>
              <p14:xfrm>
                <a:off x="10702937" y="1477754"/>
                <a:ext cx="131040" cy="244080"/>
              </p14:xfrm>
            </p:contentPart>
          </mc:Choice>
          <mc:Fallback xmlns="">
            <p:pic>
              <p:nvPicPr>
                <p:cNvPr id="387" name="Tinta 386">
                  <a:extLst>
                    <a:ext uri="{FF2B5EF4-FFF2-40B4-BE49-F238E27FC236}">
                      <a16:creationId xmlns:a16="http://schemas.microsoft.com/office/drawing/2014/main" id="{03E5C8C3-2084-4578-99B0-8FA01A2EF62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693937" y="1469114"/>
                  <a:ext cx="148680" cy="26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88" name="Tinta 387">
                <a:extLst>
                  <a:ext uri="{FF2B5EF4-FFF2-40B4-BE49-F238E27FC236}">
                    <a16:creationId xmlns:a16="http://schemas.microsoft.com/office/drawing/2014/main" id="{D38ABC9F-9B6F-4BA7-8213-BAA2C4B85953}"/>
                  </a:ext>
                </a:extLst>
              </p14:cNvPr>
              <p14:cNvContentPartPr/>
              <p14:nvPr/>
            </p14:nvContentPartPr>
            <p14:xfrm>
              <a:off x="11130617" y="1621754"/>
              <a:ext cx="360" cy="360"/>
            </p14:xfrm>
          </p:contentPart>
        </mc:Choice>
        <mc:Fallback xmlns="">
          <p:pic>
            <p:nvPicPr>
              <p:cNvPr id="388" name="Tinta 387">
                <a:extLst>
                  <a:ext uri="{FF2B5EF4-FFF2-40B4-BE49-F238E27FC236}">
                    <a16:creationId xmlns:a16="http://schemas.microsoft.com/office/drawing/2014/main" id="{D38ABC9F-9B6F-4BA7-8213-BAA2C4B859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1977" y="16127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89" name="Tinta 388">
                <a:extLst>
                  <a:ext uri="{FF2B5EF4-FFF2-40B4-BE49-F238E27FC236}">
                    <a16:creationId xmlns:a16="http://schemas.microsoft.com/office/drawing/2014/main" id="{083B863A-AA75-453A-87C5-9E024A868832}"/>
                  </a:ext>
                </a:extLst>
              </p14:cNvPr>
              <p14:cNvContentPartPr/>
              <p14:nvPr/>
            </p14:nvContentPartPr>
            <p14:xfrm>
              <a:off x="8619977" y="1768274"/>
              <a:ext cx="21240" cy="111960"/>
            </p14:xfrm>
          </p:contentPart>
        </mc:Choice>
        <mc:Fallback xmlns="">
          <p:pic>
            <p:nvPicPr>
              <p:cNvPr id="389" name="Tinta 388">
                <a:extLst>
                  <a:ext uri="{FF2B5EF4-FFF2-40B4-BE49-F238E27FC236}">
                    <a16:creationId xmlns:a16="http://schemas.microsoft.com/office/drawing/2014/main" id="{083B863A-AA75-453A-87C5-9E024A868832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610977" y="1759634"/>
                <a:ext cx="3888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5" name="Agrupar 414">
            <a:extLst>
              <a:ext uri="{FF2B5EF4-FFF2-40B4-BE49-F238E27FC236}">
                <a16:creationId xmlns:a16="http://schemas.microsoft.com/office/drawing/2014/main" id="{5BEE397C-455F-412D-AB86-7079649F9088}"/>
              </a:ext>
            </a:extLst>
          </p:cNvPr>
          <p:cNvGrpSpPr/>
          <p:nvPr/>
        </p:nvGrpSpPr>
        <p:grpSpPr>
          <a:xfrm>
            <a:off x="9406217" y="2400794"/>
            <a:ext cx="2509920" cy="447120"/>
            <a:chOff x="9406217" y="2400794"/>
            <a:chExt cx="250992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93" name="Tinta 392">
                  <a:extLst>
                    <a:ext uri="{FF2B5EF4-FFF2-40B4-BE49-F238E27FC236}">
                      <a16:creationId xmlns:a16="http://schemas.microsoft.com/office/drawing/2014/main" id="{8E5A8944-A191-489C-8A30-C8EC51DE1D99}"/>
                    </a:ext>
                  </a:extLst>
                </p14:cNvPr>
                <p14:cNvContentPartPr/>
                <p14:nvPr/>
              </p14:nvContentPartPr>
              <p14:xfrm>
                <a:off x="9464897" y="2569994"/>
                <a:ext cx="26280" cy="201600"/>
              </p14:xfrm>
            </p:contentPart>
          </mc:Choice>
          <mc:Fallback xmlns="">
            <p:pic>
              <p:nvPicPr>
                <p:cNvPr id="393" name="Tinta 392">
                  <a:extLst>
                    <a:ext uri="{FF2B5EF4-FFF2-40B4-BE49-F238E27FC236}">
                      <a16:creationId xmlns:a16="http://schemas.microsoft.com/office/drawing/2014/main" id="{8E5A8944-A191-489C-8A30-C8EC51DE1D9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456257" y="2561354"/>
                  <a:ext cx="43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94" name="Tinta 393">
                  <a:extLst>
                    <a:ext uri="{FF2B5EF4-FFF2-40B4-BE49-F238E27FC236}">
                      <a16:creationId xmlns:a16="http://schemas.microsoft.com/office/drawing/2014/main" id="{082452DB-2473-4A27-8057-C55D8BDDE189}"/>
                    </a:ext>
                  </a:extLst>
                </p14:cNvPr>
                <p14:cNvContentPartPr/>
                <p14:nvPr/>
              </p14:nvContentPartPr>
              <p14:xfrm>
                <a:off x="9406217" y="2657834"/>
                <a:ext cx="146520" cy="28440"/>
              </p14:xfrm>
            </p:contentPart>
          </mc:Choice>
          <mc:Fallback xmlns="">
            <p:pic>
              <p:nvPicPr>
                <p:cNvPr id="394" name="Tinta 393">
                  <a:extLst>
                    <a:ext uri="{FF2B5EF4-FFF2-40B4-BE49-F238E27FC236}">
                      <a16:creationId xmlns:a16="http://schemas.microsoft.com/office/drawing/2014/main" id="{082452DB-2473-4A27-8057-C55D8BDDE18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397577" y="2648834"/>
                  <a:ext cx="164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95" name="Tinta 394">
                  <a:extLst>
                    <a:ext uri="{FF2B5EF4-FFF2-40B4-BE49-F238E27FC236}">
                      <a16:creationId xmlns:a16="http://schemas.microsoft.com/office/drawing/2014/main" id="{210667E7-B2BB-4F77-BCDB-FBCB2870D388}"/>
                    </a:ext>
                  </a:extLst>
                </p14:cNvPr>
                <p14:cNvContentPartPr/>
                <p14:nvPr/>
              </p14:nvContentPartPr>
              <p14:xfrm>
                <a:off x="9651737" y="2501594"/>
                <a:ext cx="60480" cy="285840"/>
              </p14:xfrm>
            </p:contentPart>
          </mc:Choice>
          <mc:Fallback xmlns="">
            <p:pic>
              <p:nvPicPr>
                <p:cNvPr id="395" name="Tinta 394">
                  <a:extLst>
                    <a:ext uri="{FF2B5EF4-FFF2-40B4-BE49-F238E27FC236}">
                      <a16:creationId xmlns:a16="http://schemas.microsoft.com/office/drawing/2014/main" id="{210667E7-B2BB-4F77-BCDB-FBCB2870D38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642737" y="2492954"/>
                  <a:ext cx="78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96" name="Tinta 395">
                  <a:extLst>
                    <a:ext uri="{FF2B5EF4-FFF2-40B4-BE49-F238E27FC236}">
                      <a16:creationId xmlns:a16="http://schemas.microsoft.com/office/drawing/2014/main" id="{88A07D86-5364-4F3C-A04F-84DA09D23F85}"/>
                    </a:ext>
                  </a:extLst>
                </p14:cNvPr>
                <p14:cNvContentPartPr/>
                <p14:nvPr/>
              </p14:nvContentPartPr>
              <p14:xfrm>
                <a:off x="9627977" y="2445434"/>
                <a:ext cx="160920" cy="185040"/>
              </p14:xfrm>
            </p:contentPart>
          </mc:Choice>
          <mc:Fallback xmlns="">
            <p:pic>
              <p:nvPicPr>
                <p:cNvPr id="396" name="Tinta 395">
                  <a:extLst>
                    <a:ext uri="{FF2B5EF4-FFF2-40B4-BE49-F238E27FC236}">
                      <a16:creationId xmlns:a16="http://schemas.microsoft.com/office/drawing/2014/main" id="{88A07D86-5364-4F3C-A04F-84DA09D23F8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619337" y="2436794"/>
                  <a:ext cx="178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97" name="Tinta 396">
                  <a:extLst>
                    <a:ext uri="{FF2B5EF4-FFF2-40B4-BE49-F238E27FC236}">
                      <a16:creationId xmlns:a16="http://schemas.microsoft.com/office/drawing/2014/main" id="{56C9A40C-6FE4-412B-9CDA-41947CC182FC}"/>
                    </a:ext>
                  </a:extLst>
                </p14:cNvPr>
                <p14:cNvContentPartPr/>
                <p14:nvPr/>
              </p14:nvContentPartPr>
              <p14:xfrm>
                <a:off x="9835697" y="2481794"/>
                <a:ext cx="128160" cy="324720"/>
              </p14:xfrm>
            </p:contentPart>
          </mc:Choice>
          <mc:Fallback xmlns="">
            <p:pic>
              <p:nvPicPr>
                <p:cNvPr id="397" name="Tinta 396">
                  <a:extLst>
                    <a:ext uri="{FF2B5EF4-FFF2-40B4-BE49-F238E27FC236}">
                      <a16:creationId xmlns:a16="http://schemas.microsoft.com/office/drawing/2014/main" id="{56C9A40C-6FE4-412B-9CDA-41947CC182F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826697" y="2472794"/>
                  <a:ext cx="145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99" name="Tinta 398">
                  <a:extLst>
                    <a:ext uri="{FF2B5EF4-FFF2-40B4-BE49-F238E27FC236}">
                      <a16:creationId xmlns:a16="http://schemas.microsoft.com/office/drawing/2014/main" id="{AC29EC8E-8532-4490-9C1A-15A8331E52B7}"/>
                    </a:ext>
                  </a:extLst>
                </p14:cNvPr>
                <p14:cNvContentPartPr/>
                <p14:nvPr/>
              </p14:nvContentPartPr>
              <p14:xfrm>
                <a:off x="10023257" y="2545154"/>
                <a:ext cx="188280" cy="191520"/>
              </p14:xfrm>
            </p:contentPart>
          </mc:Choice>
          <mc:Fallback xmlns="">
            <p:pic>
              <p:nvPicPr>
                <p:cNvPr id="399" name="Tinta 398">
                  <a:extLst>
                    <a:ext uri="{FF2B5EF4-FFF2-40B4-BE49-F238E27FC236}">
                      <a16:creationId xmlns:a16="http://schemas.microsoft.com/office/drawing/2014/main" id="{AC29EC8E-8532-4490-9C1A-15A8331E52B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014617" y="2536154"/>
                  <a:ext cx="205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00" name="Tinta 399">
                  <a:extLst>
                    <a:ext uri="{FF2B5EF4-FFF2-40B4-BE49-F238E27FC236}">
                      <a16:creationId xmlns:a16="http://schemas.microsoft.com/office/drawing/2014/main" id="{027536E2-E5FD-46B2-8A58-AC5FB80C0182}"/>
                    </a:ext>
                  </a:extLst>
                </p14:cNvPr>
                <p14:cNvContentPartPr/>
                <p14:nvPr/>
              </p14:nvContentPartPr>
              <p14:xfrm>
                <a:off x="10052057" y="2527514"/>
                <a:ext cx="115200" cy="234000"/>
              </p14:xfrm>
            </p:contentPart>
          </mc:Choice>
          <mc:Fallback xmlns="">
            <p:pic>
              <p:nvPicPr>
                <p:cNvPr id="400" name="Tinta 399">
                  <a:extLst>
                    <a:ext uri="{FF2B5EF4-FFF2-40B4-BE49-F238E27FC236}">
                      <a16:creationId xmlns:a16="http://schemas.microsoft.com/office/drawing/2014/main" id="{027536E2-E5FD-46B2-8A58-AC5FB80C018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043057" y="2518514"/>
                  <a:ext cx="132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01" name="Tinta 400">
                  <a:extLst>
                    <a:ext uri="{FF2B5EF4-FFF2-40B4-BE49-F238E27FC236}">
                      <a16:creationId xmlns:a16="http://schemas.microsoft.com/office/drawing/2014/main" id="{276A62C2-0BF8-4A8F-AA99-ACADDE5DDD83}"/>
                    </a:ext>
                  </a:extLst>
                </p14:cNvPr>
                <p14:cNvContentPartPr/>
                <p14:nvPr/>
              </p14:nvContentPartPr>
              <p14:xfrm>
                <a:off x="10309097" y="2705714"/>
                <a:ext cx="86400" cy="9720"/>
              </p14:xfrm>
            </p:contentPart>
          </mc:Choice>
          <mc:Fallback xmlns="">
            <p:pic>
              <p:nvPicPr>
                <p:cNvPr id="401" name="Tinta 400">
                  <a:extLst>
                    <a:ext uri="{FF2B5EF4-FFF2-40B4-BE49-F238E27FC236}">
                      <a16:creationId xmlns:a16="http://schemas.microsoft.com/office/drawing/2014/main" id="{276A62C2-0BF8-4A8F-AA99-ACADDE5DDD8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300097" y="2697074"/>
                  <a:ext cx="104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02" name="Tinta 401">
                  <a:extLst>
                    <a:ext uri="{FF2B5EF4-FFF2-40B4-BE49-F238E27FC236}">
                      <a16:creationId xmlns:a16="http://schemas.microsoft.com/office/drawing/2014/main" id="{3EB99742-A659-4206-A859-01F606383A50}"/>
                    </a:ext>
                  </a:extLst>
                </p14:cNvPr>
                <p14:cNvContentPartPr/>
                <p14:nvPr/>
              </p14:nvContentPartPr>
              <p14:xfrm>
                <a:off x="10305137" y="2627234"/>
                <a:ext cx="115200" cy="78840"/>
              </p14:xfrm>
            </p:contentPart>
          </mc:Choice>
          <mc:Fallback xmlns="">
            <p:pic>
              <p:nvPicPr>
                <p:cNvPr id="402" name="Tinta 401">
                  <a:extLst>
                    <a:ext uri="{FF2B5EF4-FFF2-40B4-BE49-F238E27FC236}">
                      <a16:creationId xmlns:a16="http://schemas.microsoft.com/office/drawing/2014/main" id="{3EB99742-A659-4206-A859-01F606383A5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296137" y="2618234"/>
                  <a:ext cx="132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03" name="Tinta 402">
                  <a:extLst>
                    <a:ext uri="{FF2B5EF4-FFF2-40B4-BE49-F238E27FC236}">
                      <a16:creationId xmlns:a16="http://schemas.microsoft.com/office/drawing/2014/main" id="{06B7823E-9548-4BBA-AFFD-2481A800FDCB}"/>
                    </a:ext>
                  </a:extLst>
                </p14:cNvPr>
                <p14:cNvContentPartPr/>
                <p14:nvPr/>
              </p14:nvContentPartPr>
              <p14:xfrm>
                <a:off x="10462457" y="2538674"/>
                <a:ext cx="144360" cy="207720"/>
              </p14:xfrm>
            </p:contentPart>
          </mc:Choice>
          <mc:Fallback xmlns="">
            <p:pic>
              <p:nvPicPr>
                <p:cNvPr id="403" name="Tinta 402">
                  <a:extLst>
                    <a:ext uri="{FF2B5EF4-FFF2-40B4-BE49-F238E27FC236}">
                      <a16:creationId xmlns:a16="http://schemas.microsoft.com/office/drawing/2014/main" id="{06B7823E-9548-4BBA-AFFD-2481A800FDC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453457" y="2530034"/>
                  <a:ext cx="162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04" name="Tinta 403">
                  <a:extLst>
                    <a:ext uri="{FF2B5EF4-FFF2-40B4-BE49-F238E27FC236}">
                      <a16:creationId xmlns:a16="http://schemas.microsoft.com/office/drawing/2014/main" id="{8FCADFFA-D7E2-48D4-833B-77A189C8D5C4}"/>
                    </a:ext>
                  </a:extLst>
                </p14:cNvPr>
                <p14:cNvContentPartPr/>
                <p14:nvPr/>
              </p14:nvContentPartPr>
              <p14:xfrm>
                <a:off x="10629857" y="2429954"/>
                <a:ext cx="73440" cy="417960"/>
              </p14:xfrm>
            </p:contentPart>
          </mc:Choice>
          <mc:Fallback xmlns="">
            <p:pic>
              <p:nvPicPr>
                <p:cNvPr id="404" name="Tinta 403">
                  <a:extLst>
                    <a:ext uri="{FF2B5EF4-FFF2-40B4-BE49-F238E27FC236}">
                      <a16:creationId xmlns:a16="http://schemas.microsoft.com/office/drawing/2014/main" id="{8FCADFFA-D7E2-48D4-833B-77A189C8D5C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620857" y="2421314"/>
                  <a:ext cx="910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06" name="Tinta 405">
                  <a:extLst>
                    <a:ext uri="{FF2B5EF4-FFF2-40B4-BE49-F238E27FC236}">
                      <a16:creationId xmlns:a16="http://schemas.microsoft.com/office/drawing/2014/main" id="{E9A0B551-21DA-433D-B18E-59F3E5E21CE6}"/>
                    </a:ext>
                  </a:extLst>
                </p14:cNvPr>
                <p14:cNvContentPartPr/>
                <p14:nvPr/>
              </p14:nvContentPartPr>
              <p14:xfrm>
                <a:off x="10904897" y="2534354"/>
                <a:ext cx="1800" cy="212760"/>
              </p14:xfrm>
            </p:contentPart>
          </mc:Choice>
          <mc:Fallback xmlns="">
            <p:pic>
              <p:nvPicPr>
                <p:cNvPr id="406" name="Tinta 405">
                  <a:extLst>
                    <a:ext uri="{FF2B5EF4-FFF2-40B4-BE49-F238E27FC236}">
                      <a16:creationId xmlns:a16="http://schemas.microsoft.com/office/drawing/2014/main" id="{E9A0B551-21DA-433D-B18E-59F3E5E21CE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896257" y="2525714"/>
                  <a:ext cx="19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07" name="Tinta 406">
                  <a:extLst>
                    <a:ext uri="{FF2B5EF4-FFF2-40B4-BE49-F238E27FC236}">
                      <a16:creationId xmlns:a16="http://schemas.microsoft.com/office/drawing/2014/main" id="{DF77E86A-3B57-43B8-9F08-628F367B6BA9}"/>
                    </a:ext>
                  </a:extLst>
                </p14:cNvPr>
                <p14:cNvContentPartPr/>
                <p14:nvPr/>
              </p14:nvContentPartPr>
              <p14:xfrm>
                <a:off x="10776017" y="2636594"/>
                <a:ext cx="163440" cy="20160"/>
              </p14:xfrm>
            </p:contentPart>
          </mc:Choice>
          <mc:Fallback xmlns="">
            <p:pic>
              <p:nvPicPr>
                <p:cNvPr id="407" name="Tinta 406">
                  <a:extLst>
                    <a:ext uri="{FF2B5EF4-FFF2-40B4-BE49-F238E27FC236}">
                      <a16:creationId xmlns:a16="http://schemas.microsoft.com/office/drawing/2014/main" id="{DF77E86A-3B57-43B8-9F08-628F367B6BA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767017" y="2627954"/>
                  <a:ext cx="181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08" name="Tinta 407">
                  <a:extLst>
                    <a:ext uri="{FF2B5EF4-FFF2-40B4-BE49-F238E27FC236}">
                      <a16:creationId xmlns:a16="http://schemas.microsoft.com/office/drawing/2014/main" id="{E9D8A510-AFA6-4AF1-B3C1-D2C7FDE9E4B2}"/>
                    </a:ext>
                  </a:extLst>
                </p14:cNvPr>
                <p14:cNvContentPartPr/>
                <p14:nvPr/>
              </p14:nvContentPartPr>
              <p14:xfrm>
                <a:off x="11066897" y="2495834"/>
                <a:ext cx="43560" cy="295920"/>
              </p14:xfrm>
            </p:contentPart>
          </mc:Choice>
          <mc:Fallback xmlns="">
            <p:pic>
              <p:nvPicPr>
                <p:cNvPr id="408" name="Tinta 407">
                  <a:extLst>
                    <a:ext uri="{FF2B5EF4-FFF2-40B4-BE49-F238E27FC236}">
                      <a16:creationId xmlns:a16="http://schemas.microsoft.com/office/drawing/2014/main" id="{E9D8A510-AFA6-4AF1-B3C1-D2C7FDE9E4B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057897" y="2486834"/>
                  <a:ext cx="61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09" name="Tinta 408">
                  <a:extLst>
                    <a:ext uri="{FF2B5EF4-FFF2-40B4-BE49-F238E27FC236}">
                      <a16:creationId xmlns:a16="http://schemas.microsoft.com/office/drawing/2014/main" id="{958BBFC8-D529-4D13-A93F-2376F01BB2D9}"/>
                    </a:ext>
                  </a:extLst>
                </p14:cNvPr>
                <p14:cNvContentPartPr/>
                <p14:nvPr/>
              </p14:nvContentPartPr>
              <p14:xfrm>
                <a:off x="11027657" y="2440754"/>
                <a:ext cx="317160" cy="278280"/>
              </p14:xfrm>
            </p:contentPart>
          </mc:Choice>
          <mc:Fallback xmlns="">
            <p:pic>
              <p:nvPicPr>
                <p:cNvPr id="409" name="Tinta 408">
                  <a:extLst>
                    <a:ext uri="{FF2B5EF4-FFF2-40B4-BE49-F238E27FC236}">
                      <a16:creationId xmlns:a16="http://schemas.microsoft.com/office/drawing/2014/main" id="{958BBFC8-D529-4D13-A93F-2376F01BB2D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18657" y="2431754"/>
                  <a:ext cx="334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10" name="Tinta 409">
                  <a:extLst>
                    <a:ext uri="{FF2B5EF4-FFF2-40B4-BE49-F238E27FC236}">
                      <a16:creationId xmlns:a16="http://schemas.microsoft.com/office/drawing/2014/main" id="{2349DBE3-B167-424B-A41D-76AB2D39DBCB}"/>
                    </a:ext>
                  </a:extLst>
                </p14:cNvPr>
                <p14:cNvContentPartPr/>
                <p14:nvPr/>
              </p14:nvContentPartPr>
              <p14:xfrm>
                <a:off x="11339417" y="2517074"/>
                <a:ext cx="120240" cy="195120"/>
              </p14:xfrm>
            </p:contentPart>
          </mc:Choice>
          <mc:Fallback xmlns="">
            <p:pic>
              <p:nvPicPr>
                <p:cNvPr id="410" name="Tinta 409">
                  <a:extLst>
                    <a:ext uri="{FF2B5EF4-FFF2-40B4-BE49-F238E27FC236}">
                      <a16:creationId xmlns:a16="http://schemas.microsoft.com/office/drawing/2014/main" id="{2349DBE3-B167-424B-A41D-76AB2D39DBC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330417" y="2508074"/>
                  <a:ext cx="137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11" name="Tinta 410">
                  <a:extLst>
                    <a:ext uri="{FF2B5EF4-FFF2-40B4-BE49-F238E27FC236}">
                      <a16:creationId xmlns:a16="http://schemas.microsoft.com/office/drawing/2014/main" id="{22AC2947-968B-4825-919A-080ECAC428FB}"/>
                    </a:ext>
                  </a:extLst>
                </p14:cNvPr>
                <p14:cNvContentPartPr/>
                <p14:nvPr/>
              </p14:nvContentPartPr>
              <p14:xfrm>
                <a:off x="11334017" y="2502674"/>
                <a:ext cx="107280" cy="236160"/>
              </p14:xfrm>
            </p:contentPart>
          </mc:Choice>
          <mc:Fallback xmlns="">
            <p:pic>
              <p:nvPicPr>
                <p:cNvPr id="411" name="Tinta 410">
                  <a:extLst>
                    <a:ext uri="{FF2B5EF4-FFF2-40B4-BE49-F238E27FC236}">
                      <a16:creationId xmlns:a16="http://schemas.microsoft.com/office/drawing/2014/main" id="{22AC2947-968B-4825-919A-080ECAC428F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325377" y="2494034"/>
                  <a:ext cx="124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12" name="Tinta 411">
                  <a:extLst>
                    <a:ext uri="{FF2B5EF4-FFF2-40B4-BE49-F238E27FC236}">
                      <a16:creationId xmlns:a16="http://schemas.microsoft.com/office/drawing/2014/main" id="{1EE5674A-5B86-42AC-AEDA-C3422B45AB08}"/>
                    </a:ext>
                  </a:extLst>
                </p14:cNvPr>
                <p14:cNvContentPartPr/>
                <p14:nvPr/>
              </p14:nvContentPartPr>
              <p14:xfrm>
                <a:off x="11514017" y="2596634"/>
                <a:ext cx="119160" cy="76680"/>
              </p14:xfrm>
            </p:contentPart>
          </mc:Choice>
          <mc:Fallback xmlns="">
            <p:pic>
              <p:nvPicPr>
                <p:cNvPr id="412" name="Tinta 411">
                  <a:extLst>
                    <a:ext uri="{FF2B5EF4-FFF2-40B4-BE49-F238E27FC236}">
                      <a16:creationId xmlns:a16="http://schemas.microsoft.com/office/drawing/2014/main" id="{1EE5674A-5B86-42AC-AEDA-C3422B45AB0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505377" y="2587994"/>
                  <a:ext cx="136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13" name="Tinta 412">
                  <a:extLst>
                    <a:ext uri="{FF2B5EF4-FFF2-40B4-BE49-F238E27FC236}">
                      <a16:creationId xmlns:a16="http://schemas.microsoft.com/office/drawing/2014/main" id="{A812641B-DD1F-409E-9FD7-5052E52BF903}"/>
                    </a:ext>
                  </a:extLst>
                </p14:cNvPr>
                <p14:cNvContentPartPr/>
                <p14:nvPr/>
              </p14:nvContentPartPr>
              <p14:xfrm>
                <a:off x="11658737" y="2505554"/>
                <a:ext cx="156960" cy="253440"/>
              </p14:xfrm>
            </p:contentPart>
          </mc:Choice>
          <mc:Fallback xmlns="">
            <p:pic>
              <p:nvPicPr>
                <p:cNvPr id="413" name="Tinta 412">
                  <a:extLst>
                    <a:ext uri="{FF2B5EF4-FFF2-40B4-BE49-F238E27FC236}">
                      <a16:creationId xmlns:a16="http://schemas.microsoft.com/office/drawing/2014/main" id="{A812641B-DD1F-409E-9FD7-5052E52BF90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649737" y="2496554"/>
                  <a:ext cx="174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14" name="Tinta 413">
                  <a:extLst>
                    <a:ext uri="{FF2B5EF4-FFF2-40B4-BE49-F238E27FC236}">
                      <a16:creationId xmlns:a16="http://schemas.microsoft.com/office/drawing/2014/main" id="{3B846170-071D-4D78-87C3-AD7150582AC3}"/>
                    </a:ext>
                  </a:extLst>
                </p14:cNvPr>
                <p14:cNvContentPartPr/>
                <p14:nvPr/>
              </p14:nvContentPartPr>
              <p14:xfrm>
                <a:off x="11855657" y="2400794"/>
                <a:ext cx="60480" cy="440280"/>
              </p14:xfrm>
            </p:contentPart>
          </mc:Choice>
          <mc:Fallback xmlns="">
            <p:pic>
              <p:nvPicPr>
                <p:cNvPr id="414" name="Tinta 413">
                  <a:extLst>
                    <a:ext uri="{FF2B5EF4-FFF2-40B4-BE49-F238E27FC236}">
                      <a16:creationId xmlns:a16="http://schemas.microsoft.com/office/drawing/2014/main" id="{3B846170-071D-4D78-87C3-AD7150582AC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847017" y="2391794"/>
                  <a:ext cx="78120" cy="45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Agrupar 428">
            <a:extLst>
              <a:ext uri="{FF2B5EF4-FFF2-40B4-BE49-F238E27FC236}">
                <a16:creationId xmlns:a16="http://schemas.microsoft.com/office/drawing/2014/main" id="{026D0DE2-A544-44F0-94B9-70F1F529723E}"/>
              </a:ext>
            </a:extLst>
          </p:cNvPr>
          <p:cNvGrpSpPr/>
          <p:nvPr/>
        </p:nvGrpSpPr>
        <p:grpSpPr>
          <a:xfrm>
            <a:off x="8095457" y="3007394"/>
            <a:ext cx="1293840" cy="340560"/>
            <a:chOff x="8095457" y="3007394"/>
            <a:chExt cx="1293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16" name="Tinta 415">
                  <a:extLst>
                    <a:ext uri="{FF2B5EF4-FFF2-40B4-BE49-F238E27FC236}">
                      <a16:creationId xmlns:a16="http://schemas.microsoft.com/office/drawing/2014/main" id="{51FF0425-9D48-4DCF-99A6-76A5DCC5AC9F}"/>
                    </a:ext>
                  </a:extLst>
                </p14:cNvPr>
                <p14:cNvContentPartPr/>
                <p14:nvPr/>
              </p14:nvContentPartPr>
              <p14:xfrm>
                <a:off x="8157017" y="3153914"/>
                <a:ext cx="29160" cy="177480"/>
              </p14:xfrm>
            </p:contentPart>
          </mc:Choice>
          <mc:Fallback xmlns="">
            <p:pic>
              <p:nvPicPr>
                <p:cNvPr id="416" name="Tinta 415">
                  <a:extLst>
                    <a:ext uri="{FF2B5EF4-FFF2-40B4-BE49-F238E27FC236}">
                      <a16:creationId xmlns:a16="http://schemas.microsoft.com/office/drawing/2014/main" id="{51FF0425-9D48-4DCF-99A6-76A5DCC5AC9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148017" y="3145274"/>
                  <a:ext cx="46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17" name="Tinta 416">
                  <a:extLst>
                    <a:ext uri="{FF2B5EF4-FFF2-40B4-BE49-F238E27FC236}">
                      <a16:creationId xmlns:a16="http://schemas.microsoft.com/office/drawing/2014/main" id="{293AEC18-7EF6-40CE-B7C1-E8C6034E12A9}"/>
                    </a:ext>
                  </a:extLst>
                </p14:cNvPr>
                <p14:cNvContentPartPr/>
                <p14:nvPr/>
              </p14:nvContentPartPr>
              <p14:xfrm>
                <a:off x="8095457" y="3255074"/>
                <a:ext cx="159480" cy="10800"/>
              </p14:xfrm>
            </p:contentPart>
          </mc:Choice>
          <mc:Fallback xmlns="">
            <p:pic>
              <p:nvPicPr>
                <p:cNvPr id="417" name="Tinta 416">
                  <a:extLst>
                    <a:ext uri="{FF2B5EF4-FFF2-40B4-BE49-F238E27FC236}">
                      <a16:creationId xmlns:a16="http://schemas.microsoft.com/office/drawing/2014/main" id="{293AEC18-7EF6-40CE-B7C1-E8C6034E12A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086817" y="3246074"/>
                  <a:ext cx="177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18" name="Tinta 417">
                  <a:extLst>
                    <a:ext uri="{FF2B5EF4-FFF2-40B4-BE49-F238E27FC236}">
                      <a16:creationId xmlns:a16="http://schemas.microsoft.com/office/drawing/2014/main" id="{7C163B4C-0008-44FD-AEDD-21A8FC36C7E2}"/>
                    </a:ext>
                  </a:extLst>
                </p14:cNvPr>
                <p14:cNvContentPartPr/>
                <p14:nvPr/>
              </p14:nvContentPartPr>
              <p14:xfrm>
                <a:off x="8417657" y="3124754"/>
                <a:ext cx="9360" cy="223200"/>
              </p14:xfrm>
            </p:contentPart>
          </mc:Choice>
          <mc:Fallback xmlns="">
            <p:pic>
              <p:nvPicPr>
                <p:cNvPr id="418" name="Tinta 417">
                  <a:extLst>
                    <a:ext uri="{FF2B5EF4-FFF2-40B4-BE49-F238E27FC236}">
                      <a16:creationId xmlns:a16="http://schemas.microsoft.com/office/drawing/2014/main" id="{7C163B4C-0008-44FD-AEDD-21A8FC36C7E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409017" y="3115754"/>
                  <a:ext cx="27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19" name="Tinta 418">
                  <a:extLst>
                    <a:ext uri="{FF2B5EF4-FFF2-40B4-BE49-F238E27FC236}">
                      <a16:creationId xmlns:a16="http://schemas.microsoft.com/office/drawing/2014/main" id="{AB9A35D8-7CD5-44D4-9BE5-275F67A24569}"/>
                    </a:ext>
                  </a:extLst>
                </p14:cNvPr>
                <p14:cNvContentPartPr/>
                <p14:nvPr/>
              </p14:nvContentPartPr>
              <p14:xfrm>
                <a:off x="8368337" y="3059954"/>
                <a:ext cx="136440" cy="169920"/>
              </p14:xfrm>
            </p:contentPart>
          </mc:Choice>
          <mc:Fallback xmlns="">
            <p:pic>
              <p:nvPicPr>
                <p:cNvPr id="419" name="Tinta 418">
                  <a:extLst>
                    <a:ext uri="{FF2B5EF4-FFF2-40B4-BE49-F238E27FC236}">
                      <a16:creationId xmlns:a16="http://schemas.microsoft.com/office/drawing/2014/main" id="{AB9A35D8-7CD5-44D4-9BE5-275F67A2456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359337" y="3050954"/>
                  <a:ext cx="154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20" name="Tinta 419">
                  <a:extLst>
                    <a:ext uri="{FF2B5EF4-FFF2-40B4-BE49-F238E27FC236}">
                      <a16:creationId xmlns:a16="http://schemas.microsoft.com/office/drawing/2014/main" id="{6B6037F7-D74D-49A7-8567-1F1E2BDC0358}"/>
                    </a:ext>
                  </a:extLst>
                </p14:cNvPr>
                <p14:cNvContentPartPr/>
                <p14:nvPr/>
              </p14:nvContentPartPr>
              <p14:xfrm>
                <a:off x="8578217" y="3007394"/>
                <a:ext cx="108720" cy="263520"/>
              </p14:xfrm>
            </p:contentPart>
          </mc:Choice>
          <mc:Fallback xmlns="">
            <p:pic>
              <p:nvPicPr>
                <p:cNvPr id="420" name="Tinta 419">
                  <a:extLst>
                    <a:ext uri="{FF2B5EF4-FFF2-40B4-BE49-F238E27FC236}">
                      <a16:creationId xmlns:a16="http://schemas.microsoft.com/office/drawing/2014/main" id="{6B6037F7-D74D-49A7-8567-1F1E2BDC035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569217" y="2998394"/>
                  <a:ext cx="126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21" name="Tinta 420">
                  <a:extLst>
                    <a:ext uri="{FF2B5EF4-FFF2-40B4-BE49-F238E27FC236}">
                      <a16:creationId xmlns:a16="http://schemas.microsoft.com/office/drawing/2014/main" id="{8DDC9EE1-9380-4EC6-BCD0-1C2451D0564A}"/>
                    </a:ext>
                  </a:extLst>
                </p14:cNvPr>
                <p14:cNvContentPartPr/>
                <p14:nvPr/>
              </p14:nvContentPartPr>
              <p14:xfrm>
                <a:off x="8786657" y="3072914"/>
                <a:ext cx="142920" cy="202680"/>
              </p14:xfrm>
            </p:contentPart>
          </mc:Choice>
          <mc:Fallback xmlns="">
            <p:pic>
              <p:nvPicPr>
                <p:cNvPr id="421" name="Tinta 420">
                  <a:extLst>
                    <a:ext uri="{FF2B5EF4-FFF2-40B4-BE49-F238E27FC236}">
                      <a16:creationId xmlns:a16="http://schemas.microsoft.com/office/drawing/2014/main" id="{8DDC9EE1-9380-4EC6-BCD0-1C2451D0564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778017" y="3064274"/>
                  <a:ext cx="160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22" name="Tinta 421">
                  <a:extLst>
                    <a:ext uri="{FF2B5EF4-FFF2-40B4-BE49-F238E27FC236}">
                      <a16:creationId xmlns:a16="http://schemas.microsoft.com/office/drawing/2014/main" id="{72350545-A28D-414D-91F3-3BFB7D44E0CA}"/>
                    </a:ext>
                  </a:extLst>
                </p14:cNvPr>
                <p14:cNvContentPartPr/>
                <p14:nvPr/>
              </p14:nvContentPartPr>
              <p14:xfrm>
                <a:off x="8801057" y="3047354"/>
                <a:ext cx="137160" cy="263160"/>
              </p14:xfrm>
            </p:contentPart>
          </mc:Choice>
          <mc:Fallback xmlns="">
            <p:pic>
              <p:nvPicPr>
                <p:cNvPr id="422" name="Tinta 421">
                  <a:extLst>
                    <a:ext uri="{FF2B5EF4-FFF2-40B4-BE49-F238E27FC236}">
                      <a16:creationId xmlns:a16="http://schemas.microsoft.com/office/drawing/2014/main" id="{72350545-A28D-414D-91F3-3BFB7D44E0C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792417" y="3038354"/>
                  <a:ext cx="1548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23" name="Tinta 422">
                  <a:extLst>
                    <a:ext uri="{FF2B5EF4-FFF2-40B4-BE49-F238E27FC236}">
                      <a16:creationId xmlns:a16="http://schemas.microsoft.com/office/drawing/2014/main" id="{1875E8E8-8789-4378-A57C-8E769741AD9C}"/>
                    </a:ext>
                  </a:extLst>
                </p14:cNvPr>
                <p14:cNvContentPartPr/>
                <p14:nvPr/>
              </p14:nvContentPartPr>
              <p14:xfrm>
                <a:off x="9042617" y="3242114"/>
                <a:ext cx="112680" cy="16920"/>
              </p14:xfrm>
            </p:contentPart>
          </mc:Choice>
          <mc:Fallback xmlns="">
            <p:pic>
              <p:nvPicPr>
                <p:cNvPr id="423" name="Tinta 422">
                  <a:extLst>
                    <a:ext uri="{FF2B5EF4-FFF2-40B4-BE49-F238E27FC236}">
                      <a16:creationId xmlns:a16="http://schemas.microsoft.com/office/drawing/2014/main" id="{1875E8E8-8789-4378-A57C-8E769741AD9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033617" y="3233114"/>
                  <a:ext cx="130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24" name="Tinta 423">
                  <a:extLst>
                    <a:ext uri="{FF2B5EF4-FFF2-40B4-BE49-F238E27FC236}">
                      <a16:creationId xmlns:a16="http://schemas.microsoft.com/office/drawing/2014/main" id="{DDCB5F0F-7868-4CAC-81D2-6EAA8FACCF68}"/>
                    </a:ext>
                  </a:extLst>
                </p14:cNvPr>
                <p14:cNvContentPartPr/>
                <p14:nvPr/>
              </p14:nvContentPartPr>
              <p14:xfrm>
                <a:off x="9034697" y="3184514"/>
                <a:ext cx="108720" cy="13320"/>
              </p14:xfrm>
            </p:contentPart>
          </mc:Choice>
          <mc:Fallback xmlns="">
            <p:pic>
              <p:nvPicPr>
                <p:cNvPr id="424" name="Tinta 423">
                  <a:extLst>
                    <a:ext uri="{FF2B5EF4-FFF2-40B4-BE49-F238E27FC236}">
                      <a16:creationId xmlns:a16="http://schemas.microsoft.com/office/drawing/2014/main" id="{DDCB5F0F-7868-4CAC-81D2-6EAA8FACCF6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025697" y="3175514"/>
                  <a:ext cx="126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25" name="Tinta 424">
                  <a:extLst>
                    <a:ext uri="{FF2B5EF4-FFF2-40B4-BE49-F238E27FC236}">
                      <a16:creationId xmlns:a16="http://schemas.microsoft.com/office/drawing/2014/main" id="{B1CCF600-3CB4-480E-B07D-56919AEA4E44}"/>
                    </a:ext>
                  </a:extLst>
                </p14:cNvPr>
                <p14:cNvContentPartPr/>
                <p14:nvPr/>
              </p14:nvContentPartPr>
              <p14:xfrm>
                <a:off x="9296777" y="3085874"/>
                <a:ext cx="92520" cy="214920"/>
              </p14:xfrm>
            </p:contentPart>
          </mc:Choice>
          <mc:Fallback xmlns="">
            <p:pic>
              <p:nvPicPr>
                <p:cNvPr id="425" name="Tinta 424">
                  <a:extLst>
                    <a:ext uri="{FF2B5EF4-FFF2-40B4-BE49-F238E27FC236}">
                      <a16:creationId xmlns:a16="http://schemas.microsoft.com/office/drawing/2014/main" id="{B1CCF600-3CB4-480E-B07D-56919AEA4E4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288137" y="3077234"/>
                  <a:ext cx="11016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Agrupar 427">
            <a:extLst>
              <a:ext uri="{FF2B5EF4-FFF2-40B4-BE49-F238E27FC236}">
                <a16:creationId xmlns:a16="http://schemas.microsoft.com/office/drawing/2014/main" id="{723C76A2-AC8A-4981-A5CF-02ED496D88CA}"/>
              </a:ext>
            </a:extLst>
          </p:cNvPr>
          <p:cNvGrpSpPr/>
          <p:nvPr/>
        </p:nvGrpSpPr>
        <p:grpSpPr>
          <a:xfrm>
            <a:off x="9589097" y="2999114"/>
            <a:ext cx="361080" cy="536400"/>
            <a:chOff x="9589097" y="2999114"/>
            <a:chExt cx="361080" cy="5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26" name="Tinta 425">
                  <a:extLst>
                    <a:ext uri="{FF2B5EF4-FFF2-40B4-BE49-F238E27FC236}">
                      <a16:creationId xmlns:a16="http://schemas.microsoft.com/office/drawing/2014/main" id="{7AB9E5D1-A4D0-49F6-982A-283F7EB2995C}"/>
                    </a:ext>
                  </a:extLst>
                </p14:cNvPr>
                <p14:cNvContentPartPr/>
                <p14:nvPr/>
              </p14:nvContentPartPr>
              <p14:xfrm>
                <a:off x="9589097" y="3014234"/>
                <a:ext cx="30240" cy="345240"/>
              </p14:xfrm>
            </p:contentPart>
          </mc:Choice>
          <mc:Fallback xmlns="">
            <p:pic>
              <p:nvPicPr>
                <p:cNvPr id="426" name="Tinta 425">
                  <a:extLst>
                    <a:ext uri="{FF2B5EF4-FFF2-40B4-BE49-F238E27FC236}">
                      <a16:creationId xmlns:a16="http://schemas.microsoft.com/office/drawing/2014/main" id="{7AB9E5D1-A4D0-49F6-982A-283F7EB2995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580097" y="3005594"/>
                  <a:ext cx="47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27" name="Tinta 426">
                  <a:extLst>
                    <a:ext uri="{FF2B5EF4-FFF2-40B4-BE49-F238E27FC236}">
                      <a16:creationId xmlns:a16="http://schemas.microsoft.com/office/drawing/2014/main" id="{14D5AB32-4269-485F-A816-323A8176D5A4}"/>
                    </a:ext>
                  </a:extLst>
                </p14:cNvPr>
                <p14:cNvContentPartPr/>
                <p14:nvPr/>
              </p14:nvContentPartPr>
              <p14:xfrm>
                <a:off x="9754697" y="2999114"/>
                <a:ext cx="195480" cy="536400"/>
              </p14:xfrm>
            </p:contentPart>
          </mc:Choice>
          <mc:Fallback xmlns="">
            <p:pic>
              <p:nvPicPr>
                <p:cNvPr id="427" name="Tinta 426">
                  <a:extLst>
                    <a:ext uri="{FF2B5EF4-FFF2-40B4-BE49-F238E27FC236}">
                      <a16:creationId xmlns:a16="http://schemas.microsoft.com/office/drawing/2014/main" id="{14D5AB32-4269-485F-A816-323A8176D5A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745697" y="2990474"/>
                  <a:ext cx="213120" cy="55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Agrupar 444">
            <a:extLst>
              <a:ext uri="{FF2B5EF4-FFF2-40B4-BE49-F238E27FC236}">
                <a16:creationId xmlns:a16="http://schemas.microsoft.com/office/drawing/2014/main" id="{4304C0FE-6EEE-419B-BB04-71287D170A99}"/>
              </a:ext>
            </a:extLst>
          </p:cNvPr>
          <p:cNvGrpSpPr/>
          <p:nvPr/>
        </p:nvGrpSpPr>
        <p:grpSpPr>
          <a:xfrm>
            <a:off x="1458137" y="3718394"/>
            <a:ext cx="1630800" cy="475200"/>
            <a:chOff x="1458137" y="3718394"/>
            <a:chExt cx="163080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33" name="Tinta 432">
                  <a:extLst>
                    <a:ext uri="{FF2B5EF4-FFF2-40B4-BE49-F238E27FC236}">
                      <a16:creationId xmlns:a16="http://schemas.microsoft.com/office/drawing/2014/main" id="{D55CAA57-12FC-40E2-9CD2-24C4C1DFC9E0}"/>
                    </a:ext>
                  </a:extLst>
                </p14:cNvPr>
                <p14:cNvContentPartPr/>
                <p14:nvPr/>
              </p14:nvContentPartPr>
              <p14:xfrm>
                <a:off x="1521857" y="3807674"/>
                <a:ext cx="45000" cy="340200"/>
              </p14:xfrm>
            </p:contentPart>
          </mc:Choice>
          <mc:Fallback xmlns="">
            <p:pic>
              <p:nvPicPr>
                <p:cNvPr id="433" name="Tinta 432">
                  <a:extLst>
                    <a:ext uri="{FF2B5EF4-FFF2-40B4-BE49-F238E27FC236}">
                      <a16:creationId xmlns:a16="http://schemas.microsoft.com/office/drawing/2014/main" id="{D55CAA57-12FC-40E2-9CD2-24C4C1DFC9E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512857" y="3798674"/>
                  <a:ext cx="626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34" name="Tinta 433">
                  <a:extLst>
                    <a:ext uri="{FF2B5EF4-FFF2-40B4-BE49-F238E27FC236}">
                      <a16:creationId xmlns:a16="http://schemas.microsoft.com/office/drawing/2014/main" id="{44C70997-4F48-4CD4-BAC9-60AB78D5C983}"/>
                    </a:ext>
                  </a:extLst>
                </p14:cNvPr>
                <p14:cNvContentPartPr/>
                <p14:nvPr/>
              </p14:nvContentPartPr>
              <p14:xfrm>
                <a:off x="1458137" y="3786074"/>
                <a:ext cx="277920" cy="199800"/>
              </p14:xfrm>
            </p:contentPart>
          </mc:Choice>
          <mc:Fallback xmlns="">
            <p:pic>
              <p:nvPicPr>
                <p:cNvPr id="434" name="Tinta 433">
                  <a:extLst>
                    <a:ext uri="{FF2B5EF4-FFF2-40B4-BE49-F238E27FC236}">
                      <a16:creationId xmlns:a16="http://schemas.microsoft.com/office/drawing/2014/main" id="{44C70997-4F48-4CD4-BAC9-60AB78D5C98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449137" y="3777074"/>
                  <a:ext cx="295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35" name="Tinta 434">
                  <a:extLst>
                    <a:ext uri="{FF2B5EF4-FFF2-40B4-BE49-F238E27FC236}">
                      <a16:creationId xmlns:a16="http://schemas.microsoft.com/office/drawing/2014/main" id="{86170FA6-1F33-4FA9-B4FF-E4773398DB6B}"/>
                    </a:ext>
                  </a:extLst>
                </p14:cNvPr>
                <p14:cNvContentPartPr/>
                <p14:nvPr/>
              </p14:nvContentPartPr>
              <p14:xfrm>
                <a:off x="1818137" y="3746474"/>
                <a:ext cx="119160" cy="378720"/>
              </p14:xfrm>
            </p:contentPart>
          </mc:Choice>
          <mc:Fallback xmlns="">
            <p:pic>
              <p:nvPicPr>
                <p:cNvPr id="435" name="Tinta 434">
                  <a:extLst>
                    <a:ext uri="{FF2B5EF4-FFF2-40B4-BE49-F238E27FC236}">
                      <a16:creationId xmlns:a16="http://schemas.microsoft.com/office/drawing/2014/main" id="{86170FA6-1F33-4FA9-B4FF-E4773398DB6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809137" y="3737834"/>
                  <a:ext cx="13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36" name="Tinta 435">
                  <a:extLst>
                    <a:ext uri="{FF2B5EF4-FFF2-40B4-BE49-F238E27FC236}">
                      <a16:creationId xmlns:a16="http://schemas.microsoft.com/office/drawing/2014/main" id="{EBC3E418-D72D-4E7E-A454-722E84622E67}"/>
                    </a:ext>
                  </a:extLst>
                </p14:cNvPr>
                <p14:cNvContentPartPr/>
                <p14:nvPr/>
              </p14:nvContentPartPr>
              <p14:xfrm>
                <a:off x="2048897" y="3833234"/>
                <a:ext cx="162000" cy="248040"/>
              </p14:xfrm>
            </p:contentPart>
          </mc:Choice>
          <mc:Fallback xmlns="">
            <p:pic>
              <p:nvPicPr>
                <p:cNvPr id="436" name="Tinta 435">
                  <a:extLst>
                    <a:ext uri="{FF2B5EF4-FFF2-40B4-BE49-F238E27FC236}">
                      <a16:creationId xmlns:a16="http://schemas.microsoft.com/office/drawing/2014/main" id="{EBC3E418-D72D-4E7E-A454-722E84622E6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039897" y="3824594"/>
                  <a:ext cx="179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37" name="Tinta 436">
                  <a:extLst>
                    <a:ext uri="{FF2B5EF4-FFF2-40B4-BE49-F238E27FC236}">
                      <a16:creationId xmlns:a16="http://schemas.microsoft.com/office/drawing/2014/main" id="{E0EEB8A5-3614-463E-A1C7-C47483BDD6E9}"/>
                    </a:ext>
                  </a:extLst>
                </p14:cNvPr>
                <p14:cNvContentPartPr/>
                <p14:nvPr/>
              </p14:nvContentPartPr>
              <p14:xfrm>
                <a:off x="2055377" y="3826394"/>
                <a:ext cx="141120" cy="310320"/>
              </p14:xfrm>
            </p:contentPart>
          </mc:Choice>
          <mc:Fallback xmlns="">
            <p:pic>
              <p:nvPicPr>
                <p:cNvPr id="437" name="Tinta 436">
                  <a:extLst>
                    <a:ext uri="{FF2B5EF4-FFF2-40B4-BE49-F238E27FC236}">
                      <a16:creationId xmlns:a16="http://schemas.microsoft.com/office/drawing/2014/main" id="{E0EEB8A5-3614-463E-A1C7-C47483BDD6E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046737" y="3817394"/>
                  <a:ext cx="158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38" name="Tinta 437">
                  <a:extLst>
                    <a:ext uri="{FF2B5EF4-FFF2-40B4-BE49-F238E27FC236}">
                      <a16:creationId xmlns:a16="http://schemas.microsoft.com/office/drawing/2014/main" id="{62661814-9F24-4D03-B4B0-71288ED81C22}"/>
                    </a:ext>
                  </a:extLst>
                </p14:cNvPr>
                <p14:cNvContentPartPr/>
                <p14:nvPr/>
              </p14:nvContentPartPr>
              <p14:xfrm>
                <a:off x="2348057" y="3877874"/>
                <a:ext cx="164160" cy="252720"/>
              </p14:xfrm>
            </p:contentPart>
          </mc:Choice>
          <mc:Fallback xmlns="">
            <p:pic>
              <p:nvPicPr>
                <p:cNvPr id="438" name="Tinta 437">
                  <a:extLst>
                    <a:ext uri="{FF2B5EF4-FFF2-40B4-BE49-F238E27FC236}">
                      <a16:creationId xmlns:a16="http://schemas.microsoft.com/office/drawing/2014/main" id="{62661814-9F24-4D03-B4B0-71288ED81C2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339417" y="3869234"/>
                  <a:ext cx="1818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39" name="Tinta 438">
                  <a:extLst>
                    <a:ext uri="{FF2B5EF4-FFF2-40B4-BE49-F238E27FC236}">
                      <a16:creationId xmlns:a16="http://schemas.microsoft.com/office/drawing/2014/main" id="{A941D09D-BFDE-44D0-BB19-B3984D35BAE7}"/>
                    </a:ext>
                  </a:extLst>
                </p14:cNvPr>
                <p14:cNvContentPartPr/>
                <p14:nvPr/>
              </p14:nvContentPartPr>
              <p14:xfrm>
                <a:off x="2475497" y="4037354"/>
                <a:ext cx="109800" cy="138960"/>
              </p14:xfrm>
            </p:contentPart>
          </mc:Choice>
          <mc:Fallback xmlns="">
            <p:pic>
              <p:nvPicPr>
                <p:cNvPr id="439" name="Tinta 438">
                  <a:extLst>
                    <a:ext uri="{FF2B5EF4-FFF2-40B4-BE49-F238E27FC236}">
                      <a16:creationId xmlns:a16="http://schemas.microsoft.com/office/drawing/2014/main" id="{A941D09D-BFDE-44D0-BB19-B3984D35BAE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466497" y="4028714"/>
                  <a:ext cx="127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40" name="Tinta 439">
                  <a:extLst>
                    <a:ext uri="{FF2B5EF4-FFF2-40B4-BE49-F238E27FC236}">
                      <a16:creationId xmlns:a16="http://schemas.microsoft.com/office/drawing/2014/main" id="{BC89102C-F71A-444F-964C-80AD73AFAF27}"/>
                    </a:ext>
                  </a:extLst>
                </p14:cNvPr>
                <p14:cNvContentPartPr/>
                <p14:nvPr/>
              </p14:nvContentPartPr>
              <p14:xfrm>
                <a:off x="2673857" y="3849794"/>
                <a:ext cx="138240" cy="284760"/>
              </p14:xfrm>
            </p:contentPart>
          </mc:Choice>
          <mc:Fallback xmlns="">
            <p:pic>
              <p:nvPicPr>
                <p:cNvPr id="440" name="Tinta 439">
                  <a:extLst>
                    <a:ext uri="{FF2B5EF4-FFF2-40B4-BE49-F238E27FC236}">
                      <a16:creationId xmlns:a16="http://schemas.microsoft.com/office/drawing/2014/main" id="{BC89102C-F71A-444F-964C-80AD73AFAF2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664857" y="3840794"/>
                  <a:ext cx="155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41" name="Tinta 440">
                  <a:extLst>
                    <a:ext uri="{FF2B5EF4-FFF2-40B4-BE49-F238E27FC236}">
                      <a16:creationId xmlns:a16="http://schemas.microsoft.com/office/drawing/2014/main" id="{231F83AF-E63C-487A-B48B-C4FAE0302E14}"/>
                    </a:ext>
                  </a:extLst>
                </p14:cNvPr>
                <p14:cNvContentPartPr/>
                <p14:nvPr/>
              </p14:nvContentPartPr>
              <p14:xfrm>
                <a:off x="3014057" y="3718394"/>
                <a:ext cx="74880" cy="475200"/>
              </p14:xfrm>
            </p:contentPart>
          </mc:Choice>
          <mc:Fallback xmlns="">
            <p:pic>
              <p:nvPicPr>
                <p:cNvPr id="441" name="Tinta 440">
                  <a:extLst>
                    <a:ext uri="{FF2B5EF4-FFF2-40B4-BE49-F238E27FC236}">
                      <a16:creationId xmlns:a16="http://schemas.microsoft.com/office/drawing/2014/main" id="{231F83AF-E63C-487A-B48B-C4FAE0302E1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005057" y="3709394"/>
                  <a:ext cx="92520" cy="49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Agrupar 443">
            <a:extLst>
              <a:ext uri="{FF2B5EF4-FFF2-40B4-BE49-F238E27FC236}">
                <a16:creationId xmlns:a16="http://schemas.microsoft.com/office/drawing/2014/main" id="{79CB074B-1D0A-41C0-94D6-8C744B886CEF}"/>
              </a:ext>
            </a:extLst>
          </p:cNvPr>
          <p:cNvGrpSpPr/>
          <p:nvPr/>
        </p:nvGrpSpPr>
        <p:grpSpPr>
          <a:xfrm>
            <a:off x="3328337" y="4011794"/>
            <a:ext cx="140040" cy="90360"/>
            <a:chOff x="3328337" y="4011794"/>
            <a:chExt cx="140040" cy="9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42" name="Tinta 441">
                  <a:extLst>
                    <a:ext uri="{FF2B5EF4-FFF2-40B4-BE49-F238E27FC236}">
                      <a16:creationId xmlns:a16="http://schemas.microsoft.com/office/drawing/2014/main" id="{C9355D63-9D84-4C06-8832-86CC8CBCB3CF}"/>
                    </a:ext>
                  </a:extLst>
                </p14:cNvPr>
                <p14:cNvContentPartPr/>
                <p14:nvPr/>
              </p14:nvContentPartPr>
              <p14:xfrm>
                <a:off x="3361097" y="4097114"/>
                <a:ext cx="107280" cy="5040"/>
              </p14:xfrm>
            </p:contentPart>
          </mc:Choice>
          <mc:Fallback xmlns="">
            <p:pic>
              <p:nvPicPr>
                <p:cNvPr id="442" name="Tinta 441">
                  <a:extLst>
                    <a:ext uri="{FF2B5EF4-FFF2-40B4-BE49-F238E27FC236}">
                      <a16:creationId xmlns:a16="http://schemas.microsoft.com/office/drawing/2014/main" id="{C9355D63-9D84-4C06-8832-86CC8CBCB3C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352097" y="4088474"/>
                  <a:ext cx="124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43" name="Tinta 442">
                  <a:extLst>
                    <a:ext uri="{FF2B5EF4-FFF2-40B4-BE49-F238E27FC236}">
                      <a16:creationId xmlns:a16="http://schemas.microsoft.com/office/drawing/2014/main" id="{45B96CDA-CAE4-4583-9D37-B8DF95D87114}"/>
                    </a:ext>
                  </a:extLst>
                </p14:cNvPr>
                <p14:cNvContentPartPr/>
                <p14:nvPr/>
              </p14:nvContentPartPr>
              <p14:xfrm>
                <a:off x="3328337" y="4011794"/>
                <a:ext cx="128160" cy="9720"/>
              </p14:xfrm>
            </p:contentPart>
          </mc:Choice>
          <mc:Fallback xmlns="">
            <p:pic>
              <p:nvPicPr>
                <p:cNvPr id="443" name="Tinta 442">
                  <a:extLst>
                    <a:ext uri="{FF2B5EF4-FFF2-40B4-BE49-F238E27FC236}">
                      <a16:creationId xmlns:a16="http://schemas.microsoft.com/office/drawing/2014/main" id="{45B96CDA-CAE4-4583-9D37-B8DF95D8711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319697" y="4002794"/>
                  <a:ext cx="1458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Agrupar 447">
            <a:extLst>
              <a:ext uri="{FF2B5EF4-FFF2-40B4-BE49-F238E27FC236}">
                <a16:creationId xmlns:a16="http://schemas.microsoft.com/office/drawing/2014/main" id="{1CC5B00C-C2DE-442B-AE70-0198C997F669}"/>
              </a:ext>
            </a:extLst>
          </p:cNvPr>
          <p:cNvGrpSpPr/>
          <p:nvPr/>
        </p:nvGrpSpPr>
        <p:grpSpPr>
          <a:xfrm>
            <a:off x="3905777" y="3864194"/>
            <a:ext cx="542160" cy="281520"/>
            <a:chOff x="3905777" y="3864194"/>
            <a:chExt cx="54216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46" name="Tinta 445">
                  <a:extLst>
                    <a:ext uri="{FF2B5EF4-FFF2-40B4-BE49-F238E27FC236}">
                      <a16:creationId xmlns:a16="http://schemas.microsoft.com/office/drawing/2014/main" id="{D8F39F44-0559-4D9E-8DCD-F9D5A9916315}"/>
                    </a:ext>
                  </a:extLst>
                </p14:cNvPr>
                <p14:cNvContentPartPr/>
                <p14:nvPr/>
              </p14:nvContentPartPr>
              <p14:xfrm>
                <a:off x="3905777" y="3864194"/>
                <a:ext cx="204120" cy="281520"/>
              </p14:xfrm>
            </p:contentPart>
          </mc:Choice>
          <mc:Fallback xmlns="">
            <p:pic>
              <p:nvPicPr>
                <p:cNvPr id="446" name="Tinta 445">
                  <a:extLst>
                    <a:ext uri="{FF2B5EF4-FFF2-40B4-BE49-F238E27FC236}">
                      <a16:creationId xmlns:a16="http://schemas.microsoft.com/office/drawing/2014/main" id="{D8F39F44-0559-4D9E-8DCD-F9D5A991631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897137" y="3855554"/>
                  <a:ext cx="221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47" name="Tinta 446">
                  <a:extLst>
                    <a:ext uri="{FF2B5EF4-FFF2-40B4-BE49-F238E27FC236}">
                      <a16:creationId xmlns:a16="http://schemas.microsoft.com/office/drawing/2014/main" id="{BF180355-5F17-4980-AEE4-61024E349216}"/>
                    </a:ext>
                  </a:extLst>
                </p14:cNvPr>
                <p14:cNvContentPartPr/>
                <p14:nvPr/>
              </p14:nvContentPartPr>
              <p14:xfrm>
                <a:off x="4278017" y="4035194"/>
                <a:ext cx="169920" cy="10800"/>
              </p14:xfrm>
            </p:contentPart>
          </mc:Choice>
          <mc:Fallback xmlns="">
            <p:pic>
              <p:nvPicPr>
                <p:cNvPr id="447" name="Tinta 446">
                  <a:extLst>
                    <a:ext uri="{FF2B5EF4-FFF2-40B4-BE49-F238E27FC236}">
                      <a16:creationId xmlns:a16="http://schemas.microsoft.com/office/drawing/2014/main" id="{BF180355-5F17-4980-AEE4-61024E34921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269017" y="4026194"/>
                  <a:ext cx="18756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449" name="Tinta 448">
                <a:extLst>
                  <a:ext uri="{FF2B5EF4-FFF2-40B4-BE49-F238E27FC236}">
                    <a16:creationId xmlns:a16="http://schemas.microsoft.com/office/drawing/2014/main" id="{05BFB618-D65C-46A5-9974-8276BBBC1DF4}"/>
                  </a:ext>
                </a:extLst>
              </p14:cNvPr>
              <p14:cNvContentPartPr/>
              <p14:nvPr/>
            </p14:nvContentPartPr>
            <p14:xfrm>
              <a:off x="4814057" y="3626954"/>
              <a:ext cx="271800" cy="681840"/>
            </p14:xfrm>
          </p:contentPart>
        </mc:Choice>
        <mc:Fallback xmlns="">
          <p:pic>
            <p:nvPicPr>
              <p:cNvPr id="449" name="Tinta 448">
                <a:extLst>
                  <a:ext uri="{FF2B5EF4-FFF2-40B4-BE49-F238E27FC236}">
                    <a16:creationId xmlns:a16="http://schemas.microsoft.com/office/drawing/2014/main" id="{05BFB618-D65C-46A5-9974-8276BBBC1DF4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4805057" y="3617954"/>
                <a:ext cx="289440" cy="69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3" name="Agrupar 452">
            <a:extLst>
              <a:ext uri="{FF2B5EF4-FFF2-40B4-BE49-F238E27FC236}">
                <a16:creationId xmlns:a16="http://schemas.microsoft.com/office/drawing/2014/main" id="{781D1BE6-A214-45A8-B68D-F707E9F08030}"/>
              </a:ext>
            </a:extLst>
          </p:cNvPr>
          <p:cNvGrpSpPr/>
          <p:nvPr/>
        </p:nvGrpSpPr>
        <p:grpSpPr>
          <a:xfrm>
            <a:off x="5223377" y="3667274"/>
            <a:ext cx="508320" cy="567000"/>
            <a:chOff x="5223377" y="3667274"/>
            <a:chExt cx="508320" cy="56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50" name="Tinta 449">
                  <a:extLst>
                    <a:ext uri="{FF2B5EF4-FFF2-40B4-BE49-F238E27FC236}">
                      <a16:creationId xmlns:a16="http://schemas.microsoft.com/office/drawing/2014/main" id="{2B763741-2A62-4D0C-BE91-9B438A2C1C94}"/>
                    </a:ext>
                  </a:extLst>
                </p14:cNvPr>
                <p14:cNvContentPartPr/>
                <p14:nvPr/>
              </p14:nvContentPartPr>
              <p14:xfrm>
                <a:off x="5223377" y="3667274"/>
                <a:ext cx="72360" cy="567000"/>
              </p14:xfrm>
            </p:contentPart>
          </mc:Choice>
          <mc:Fallback xmlns="">
            <p:pic>
              <p:nvPicPr>
                <p:cNvPr id="450" name="Tinta 449">
                  <a:extLst>
                    <a:ext uri="{FF2B5EF4-FFF2-40B4-BE49-F238E27FC236}">
                      <a16:creationId xmlns:a16="http://schemas.microsoft.com/office/drawing/2014/main" id="{2B763741-2A62-4D0C-BE91-9B438A2C1C9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214737" y="3658634"/>
                  <a:ext cx="900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51" name="Tinta 450">
                  <a:extLst>
                    <a:ext uri="{FF2B5EF4-FFF2-40B4-BE49-F238E27FC236}">
                      <a16:creationId xmlns:a16="http://schemas.microsoft.com/office/drawing/2014/main" id="{B79F5F29-BF81-4EC2-9FD2-7D91D13D91F7}"/>
                    </a:ext>
                  </a:extLst>
                </p14:cNvPr>
                <p14:cNvContentPartPr/>
                <p14:nvPr/>
              </p14:nvContentPartPr>
              <p14:xfrm>
                <a:off x="5420297" y="3697874"/>
                <a:ext cx="74880" cy="218520"/>
              </p14:xfrm>
            </p:contentPart>
          </mc:Choice>
          <mc:Fallback xmlns="">
            <p:pic>
              <p:nvPicPr>
                <p:cNvPr id="451" name="Tinta 450">
                  <a:extLst>
                    <a:ext uri="{FF2B5EF4-FFF2-40B4-BE49-F238E27FC236}">
                      <a16:creationId xmlns:a16="http://schemas.microsoft.com/office/drawing/2014/main" id="{B79F5F29-BF81-4EC2-9FD2-7D91D13D91F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411657" y="3688874"/>
                  <a:ext cx="92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52" name="Tinta 451">
                  <a:extLst>
                    <a:ext uri="{FF2B5EF4-FFF2-40B4-BE49-F238E27FC236}">
                      <a16:creationId xmlns:a16="http://schemas.microsoft.com/office/drawing/2014/main" id="{21F6DF13-D5E6-49FB-B40F-A7C4502D8FE2}"/>
                    </a:ext>
                  </a:extLst>
                </p14:cNvPr>
                <p14:cNvContentPartPr/>
                <p14:nvPr/>
              </p14:nvContentPartPr>
              <p14:xfrm>
                <a:off x="5575817" y="3684554"/>
                <a:ext cx="155880" cy="224280"/>
              </p14:xfrm>
            </p:contentPart>
          </mc:Choice>
          <mc:Fallback xmlns="">
            <p:pic>
              <p:nvPicPr>
                <p:cNvPr id="452" name="Tinta 451">
                  <a:extLst>
                    <a:ext uri="{FF2B5EF4-FFF2-40B4-BE49-F238E27FC236}">
                      <a16:creationId xmlns:a16="http://schemas.microsoft.com/office/drawing/2014/main" id="{21F6DF13-D5E6-49FB-B40F-A7C4502D8FE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566817" y="3675554"/>
                  <a:ext cx="17352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454" name="Tinta 453">
                <a:extLst>
                  <a:ext uri="{FF2B5EF4-FFF2-40B4-BE49-F238E27FC236}">
                    <a16:creationId xmlns:a16="http://schemas.microsoft.com/office/drawing/2014/main" id="{E91EF047-C2FA-40F1-849D-D41D661E3851}"/>
                  </a:ext>
                </a:extLst>
              </p14:cNvPr>
              <p14:cNvContentPartPr/>
              <p14:nvPr/>
            </p14:nvContentPartPr>
            <p14:xfrm>
              <a:off x="5554577" y="4105394"/>
              <a:ext cx="100800" cy="177120"/>
            </p14:xfrm>
          </p:contentPart>
        </mc:Choice>
        <mc:Fallback xmlns="">
          <p:pic>
            <p:nvPicPr>
              <p:cNvPr id="454" name="Tinta 453">
                <a:extLst>
                  <a:ext uri="{FF2B5EF4-FFF2-40B4-BE49-F238E27FC236}">
                    <a16:creationId xmlns:a16="http://schemas.microsoft.com/office/drawing/2014/main" id="{E91EF047-C2FA-40F1-849D-D41D661E385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5545577" y="4096394"/>
                <a:ext cx="11844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8" name="Agrupar 457">
            <a:extLst>
              <a:ext uri="{FF2B5EF4-FFF2-40B4-BE49-F238E27FC236}">
                <a16:creationId xmlns:a16="http://schemas.microsoft.com/office/drawing/2014/main" id="{A637DD42-BCE2-4A76-A175-5E0806444A35}"/>
              </a:ext>
            </a:extLst>
          </p:cNvPr>
          <p:cNvGrpSpPr/>
          <p:nvPr/>
        </p:nvGrpSpPr>
        <p:grpSpPr>
          <a:xfrm>
            <a:off x="5890097" y="3547034"/>
            <a:ext cx="395280" cy="730080"/>
            <a:chOff x="5890097" y="3547034"/>
            <a:chExt cx="395280" cy="73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55" name="Tinta 454">
                  <a:extLst>
                    <a:ext uri="{FF2B5EF4-FFF2-40B4-BE49-F238E27FC236}">
                      <a16:creationId xmlns:a16="http://schemas.microsoft.com/office/drawing/2014/main" id="{3189657D-690C-453E-8A1B-9EAF6F1367E1}"/>
                    </a:ext>
                  </a:extLst>
                </p14:cNvPr>
                <p14:cNvContentPartPr/>
                <p14:nvPr/>
              </p14:nvContentPartPr>
              <p14:xfrm>
                <a:off x="5890097" y="3547034"/>
                <a:ext cx="109440" cy="730080"/>
              </p14:xfrm>
            </p:contentPart>
          </mc:Choice>
          <mc:Fallback xmlns="">
            <p:pic>
              <p:nvPicPr>
                <p:cNvPr id="455" name="Tinta 454">
                  <a:extLst>
                    <a:ext uri="{FF2B5EF4-FFF2-40B4-BE49-F238E27FC236}">
                      <a16:creationId xmlns:a16="http://schemas.microsoft.com/office/drawing/2014/main" id="{3189657D-690C-453E-8A1B-9EAF6F1367E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881097" y="3538394"/>
                  <a:ext cx="12708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56" name="Tinta 455">
                  <a:extLst>
                    <a:ext uri="{FF2B5EF4-FFF2-40B4-BE49-F238E27FC236}">
                      <a16:creationId xmlns:a16="http://schemas.microsoft.com/office/drawing/2014/main" id="{A5CBA6E4-FC05-452C-8735-4C2B5A2514BF}"/>
                    </a:ext>
                  </a:extLst>
                </p14:cNvPr>
                <p14:cNvContentPartPr/>
                <p14:nvPr/>
              </p14:nvContentPartPr>
              <p14:xfrm>
                <a:off x="6072617" y="3973274"/>
                <a:ext cx="25200" cy="61920"/>
              </p14:xfrm>
            </p:contentPart>
          </mc:Choice>
          <mc:Fallback xmlns="">
            <p:pic>
              <p:nvPicPr>
                <p:cNvPr id="456" name="Tinta 455">
                  <a:extLst>
                    <a:ext uri="{FF2B5EF4-FFF2-40B4-BE49-F238E27FC236}">
                      <a16:creationId xmlns:a16="http://schemas.microsoft.com/office/drawing/2014/main" id="{A5CBA6E4-FC05-452C-8735-4C2B5A2514B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063617" y="3964274"/>
                  <a:ext cx="42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57" name="Tinta 456">
                  <a:extLst>
                    <a:ext uri="{FF2B5EF4-FFF2-40B4-BE49-F238E27FC236}">
                      <a16:creationId xmlns:a16="http://schemas.microsoft.com/office/drawing/2014/main" id="{71B3BBCC-6EEA-48AC-B841-DFE578E933A3}"/>
                    </a:ext>
                  </a:extLst>
                </p14:cNvPr>
                <p14:cNvContentPartPr/>
                <p14:nvPr/>
              </p14:nvContentPartPr>
              <p14:xfrm>
                <a:off x="6186377" y="3792194"/>
                <a:ext cx="99000" cy="273600"/>
              </p14:xfrm>
            </p:contentPart>
          </mc:Choice>
          <mc:Fallback xmlns="">
            <p:pic>
              <p:nvPicPr>
                <p:cNvPr id="457" name="Tinta 456">
                  <a:extLst>
                    <a:ext uri="{FF2B5EF4-FFF2-40B4-BE49-F238E27FC236}">
                      <a16:creationId xmlns:a16="http://schemas.microsoft.com/office/drawing/2014/main" id="{71B3BBCC-6EEA-48AC-B841-DFE578E933A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177737" y="3783554"/>
                  <a:ext cx="11664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Agrupar 476">
            <a:extLst>
              <a:ext uri="{FF2B5EF4-FFF2-40B4-BE49-F238E27FC236}">
                <a16:creationId xmlns:a16="http://schemas.microsoft.com/office/drawing/2014/main" id="{9F522B0B-8CD4-424F-B0C1-2B777F55FF7D}"/>
              </a:ext>
            </a:extLst>
          </p:cNvPr>
          <p:cNvGrpSpPr/>
          <p:nvPr/>
        </p:nvGrpSpPr>
        <p:grpSpPr>
          <a:xfrm>
            <a:off x="6319937" y="3625514"/>
            <a:ext cx="1996200" cy="525600"/>
            <a:chOff x="6319937" y="3625514"/>
            <a:chExt cx="199620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59" name="Tinta 458">
                  <a:extLst>
                    <a:ext uri="{FF2B5EF4-FFF2-40B4-BE49-F238E27FC236}">
                      <a16:creationId xmlns:a16="http://schemas.microsoft.com/office/drawing/2014/main" id="{122A2F7B-B2D7-4FD4-937C-1B43E8343447}"/>
                    </a:ext>
                  </a:extLst>
                </p14:cNvPr>
                <p14:cNvContentPartPr/>
                <p14:nvPr/>
              </p14:nvContentPartPr>
              <p14:xfrm>
                <a:off x="6319937" y="3875354"/>
                <a:ext cx="128880" cy="127800"/>
              </p14:xfrm>
            </p:contentPart>
          </mc:Choice>
          <mc:Fallback xmlns="">
            <p:pic>
              <p:nvPicPr>
                <p:cNvPr id="459" name="Tinta 458">
                  <a:extLst>
                    <a:ext uri="{FF2B5EF4-FFF2-40B4-BE49-F238E27FC236}">
                      <a16:creationId xmlns:a16="http://schemas.microsoft.com/office/drawing/2014/main" id="{122A2F7B-B2D7-4FD4-937C-1B43E834344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310937" y="3866714"/>
                  <a:ext cx="146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60" name="Tinta 459">
                  <a:extLst>
                    <a:ext uri="{FF2B5EF4-FFF2-40B4-BE49-F238E27FC236}">
                      <a16:creationId xmlns:a16="http://schemas.microsoft.com/office/drawing/2014/main" id="{11B8179F-3356-4EE4-A875-2BF6B2B0518D}"/>
                    </a:ext>
                  </a:extLst>
                </p14:cNvPr>
                <p14:cNvContentPartPr/>
                <p14:nvPr/>
              </p14:nvContentPartPr>
              <p14:xfrm>
                <a:off x="6514697" y="3896594"/>
                <a:ext cx="21240" cy="141120"/>
              </p14:xfrm>
            </p:contentPart>
          </mc:Choice>
          <mc:Fallback xmlns="">
            <p:pic>
              <p:nvPicPr>
                <p:cNvPr id="460" name="Tinta 459">
                  <a:extLst>
                    <a:ext uri="{FF2B5EF4-FFF2-40B4-BE49-F238E27FC236}">
                      <a16:creationId xmlns:a16="http://schemas.microsoft.com/office/drawing/2014/main" id="{11B8179F-3356-4EE4-A875-2BF6B2B0518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506057" y="3887954"/>
                  <a:ext cx="38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61" name="Tinta 460">
                  <a:extLst>
                    <a:ext uri="{FF2B5EF4-FFF2-40B4-BE49-F238E27FC236}">
                      <a16:creationId xmlns:a16="http://schemas.microsoft.com/office/drawing/2014/main" id="{25BA3498-1556-4B4A-923C-48BE53B79794}"/>
                    </a:ext>
                  </a:extLst>
                </p14:cNvPr>
                <p14:cNvContentPartPr/>
                <p14:nvPr/>
              </p14:nvContentPartPr>
              <p14:xfrm>
                <a:off x="6606857" y="3822794"/>
                <a:ext cx="143280" cy="246960"/>
              </p14:xfrm>
            </p:contentPart>
          </mc:Choice>
          <mc:Fallback xmlns="">
            <p:pic>
              <p:nvPicPr>
                <p:cNvPr id="461" name="Tinta 460">
                  <a:extLst>
                    <a:ext uri="{FF2B5EF4-FFF2-40B4-BE49-F238E27FC236}">
                      <a16:creationId xmlns:a16="http://schemas.microsoft.com/office/drawing/2014/main" id="{25BA3498-1556-4B4A-923C-48BE53B7979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597857" y="3814154"/>
                  <a:ext cx="160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62" name="Tinta 461">
                  <a:extLst>
                    <a:ext uri="{FF2B5EF4-FFF2-40B4-BE49-F238E27FC236}">
                      <a16:creationId xmlns:a16="http://schemas.microsoft.com/office/drawing/2014/main" id="{2B4B0DDF-7B68-4455-AF58-4BE542B03B3A}"/>
                    </a:ext>
                  </a:extLst>
                </p14:cNvPr>
                <p14:cNvContentPartPr/>
                <p14:nvPr/>
              </p14:nvContentPartPr>
              <p14:xfrm>
                <a:off x="6775697" y="3801554"/>
                <a:ext cx="56520" cy="336960"/>
              </p14:xfrm>
            </p:contentPart>
          </mc:Choice>
          <mc:Fallback xmlns="">
            <p:pic>
              <p:nvPicPr>
                <p:cNvPr id="462" name="Tinta 461">
                  <a:extLst>
                    <a:ext uri="{FF2B5EF4-FFF2-40B4-BE49-F238E27FC236}">
                      <a16:creationId xmlns:a16="http://schemas.microsoft.com/office/drawing/2014/main" id="{2B4B0DDF-7B68-4455-AF58-4BE542B03B3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766697" y="3792914"/>
                  <a:ext cx="741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64" name="Tinta 463">
                  <a:extLst>
                    <a:ext uri="{FF2B5EF4-FFF2-40B4-BE49-F238E27FC236}">
                      <a16:creationId xmlns:a16="http://schemas.microsoft.com/office/drawing/2014/main" id="{DD2A077D-F333-4896-BFFD-665EE481EBE3}"/>
                    </a:ext>
                  </a:extLst>
                </p14:cNvPr>
                <p14:cNvContentPartPr/>
                <p14:nvPr/>
              </p14:nvContentPartPr>
              <p14:xfrm>
                <a:off x="6858857" y="3625514"/>
                <a:ext cx="77760" cy="153360"/>
              </p14:xfrm>
            </p:contentPart>
          </mc:Choice>
          <mc:Fallback xmlns="">
            <p:pic>
              <p:nvPicPr>
                <p:cNvPr id="464" name="Tinta 463">
                  <a:extLst>
                    <a:ext uri="{FF2B5EF4-FFF2-40B4-BE49-F238E27FC236}">
                      <a16:creationId xmlns:a16="http://schemas.microsoft.com/office/drawing/2014/main" id="{DD2A077D-F333-4896-BFFD-665EE481EBE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850217" y="3616514"/>
                  <a:ext cx="95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65" name="Tinta 464">
                  <a:extLst>
                    <a:ext uri="{FF2B5EF4-FFF2-40B4-BE49-F238E27FC236}">
                      <a16:creationId xmlns:a16="http://schemas.microsoft.com/office/drawing/2014/main" id="{CDDC84CE-C4D1-4BA1-86BA-2F5610B2B8D0}"/>
                    </a:ext>
                  </a:extLst>
                </p14:cNvPr>
                <p14:cNvContentPartPr/>
                <p14:nvPr/>
              </p14:nvContentPartPr>
              <p14:xfrm>
                <a:off x="6945257" y="3985874"/>
                <a:ext cx="22680" cy="21600"/>
              </p14:xfrm>
            </p:contentPart>
          </mc:Choice>
          <mc:Fallback xmlns="">
            <p:pic>
              <p:nvPicPr>
                <p:cNvPr id="465" name="Tinta 464">
                  <a:extLst>
                    <a:ext uri="{FF2B5EF4-FFF2-40B4-BE49-F238E27FC236}">
                      <a16:creationId xmlns:a16="http://schemas.microsoft.com/office/drawing/2014/main" id="{CDDC84CE-C4D1-4BA1-86BA-2F5610B2B8D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936257" y="3976874"/>
                  <a:ext cx="40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66" name="Tinta 465">
                  <a:extLst>
                    <a:ext uri="{FF2B5EF4-FFF2-40B4-BE49-F238E27FC236}">
                      <a16:creationId xmlns:a16="http://schemas.microsoft.com/office/drawing/2014/main" id="{E2DCFEE1-7E43-4A1C-B884-4C27E1F61BDA}"/>
                    </a:ext>
                  </a:extLst>
                </p14:cNvPr>
                <p14:cNvContentPartPr/>
                <p14:nvPr/>
              </p14:nvContentPartPr>
              <p14:xfrm>
                <a:off x="7084577" y="3787514"/>
                <a:ext cx="112680" cy="363600"/>
              </p14:xfrm>
            </p:contentPart>
          </mc:Choice>
          <mc:Fallback xmlns="">
            <p:pic>
              <p:nvPicPr>
                <p:cNvPr id="466" name="Tinta 465">
                  <a:extLst>
                    <a:ext uri="{FF2B5EF4-FFF2-40B4-BE49-F238E27FC236}">
                      <a16:creationId xmlns:a16="http://schemas.microsoft.com/office/drawing/2014/main" id="{E2DCFEE1-7E43-4A1C-B884-4C27E1F61BD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075937" y="3778874"/>
                  <a:ext cx="1303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67" name="Tinta 466">
                  <a:extLst>
                    <a:ext uri="{FF2B5EF4-FFF2-40B4-BE49-F238E27FC236}">
                      <a16:creationId xmlns:a16="http://schemas.microsoft.com/office/drawing/2014/main" id="{AA638532-5B6C-46FE-87D5-D824A7CEF69A}"/>
                    </a:ext>
                  </a:extLst>
                </p14:cNvPr>
                <p14:cNvContentPartPr/>
                <p14:nvPr/>
              </p14:nvContentPartPr>
              <p14:xfrm>
                <a:off x="7188977" y="3907034"/>
                <a:ext cx="129600" cy="167760"/>
              </p14:xfrm>
            </p:contentPart>
          </mc:Choice>
          <mc:Fallback xmlns="">
            <p:pic>
              <p:nvPicPr>
                <p:cNvPr id="467" name="Tinta 466">
                  <a:extLst>
                    <a:ext uri="{FF2B5EF4-FFF2-40B4-BE49-F238E27FC236}">
                      <a16:creationId xmlns:a16="http://schemas.microsoft.com/office/drawing/2014/main" id="{AA638532-5B6C-46FE-87D5-D824A7CEF69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180337" y="3898394"/>
                  <a:ext cx="147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68" name="Tinta 467">
                  <a:extLst>
                    <a:ext uri="{FF2B5EF4-FFF2-40B4-BE49-F238E27FC236}">
                      <a16:creationId xmlns:a16="http://schemas.microsoft.com/office/drawing/2014/main" id="{2185F564-1FB3-45F4-AB92-A76CDD025E2E}"/>
                    </a:ext>
                  </a:extLst>
                </p14:cNvPr>
                <p14:cNvContentPartPr/>
                <p14:nvPr/>
              </p14:nvContentPartPr>
              <p14:xfrm>
                <a:off x="7420097" y="3924674"/>
                <a:ext cx="19800" cy="159840"/>
              </p14:xfrm>
            </p:contentPart>
          </mc:Choice>
          <mc:Fallback xmlns="">
            <p:pic>
              <p:nvPicPr>
                <p:cNvPr id="468" name="Tinta 467">
                  <a:extLst>
                    <a:ext uri="{FF2B5EF4-FFF2-40B4-BE49-F238E27FC236}">
                      <a16:creationId xmlns:a16="http://schemas.microsoft.com/office/drawing/2014/main" id="{2185F564-1FB3-45F4-AB92-A76CDD025E2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411097" y="3916034"/>
                  <a:ext cx="37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69" name="Tinta 468">
                  <a:extLst>
                    <a:ext uri="{FF2B5EF4-FFF2-40B4-BE49-F238E27FC236}">
                      <a16:creationId xmlns:a16="http://schemas.microsoft.com/office/drawing/2014/main" id="{89699FB1-6B8F-471A-A88E-524367729B2B}"/>
                    </a:ext>
                  </a:extLst>
                </p14:cNvPr>
                <p14:cNvContentPartPr/>
                <p14:nvPr/>
              </p14:nvContentPartPr>
              <p14:xfrm>
                <a:off x="7462937" y="3838994"/>
                <a:ext cx="123120" cy="240480"/>
              </p14:xfrm>
            </p:contentPart>
          </mc:Choice>
          <mc:Fallback xmlns="">
            <p:pic>
              <p:nvPicPr>
                <p:cNvPr id="469" name="Tinta 468">
                  <a:extLst>
                    <a:ext uri="{FF2B5EF4-FFF2-40B4-BE49-F238E27FC236}">
                      <a16:creationId xmlns:a16="http://schemas.microsoft.com/office/drawing/2014/main" id="{89699FB1-6B8F-471A-A88E-524367729B2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454297" y="3830354"/>
                  <a:ext cx="1407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70" name="Tinta 469">
                  <a:extLst>
                    <a:ext uri="{FF2B5EF4-FFF2-40B4-BE49-F238E27FC236}">
                      <a16:creationId xmlns:a16="http://schemas.microsoft.com/office/drawing/2014/main" id="{3028D885-BE1D-4BA5-881A-059F722EECBA}"/>
                    </a:ext>
                  </a:extLst>
                </p14:cNvPr>
                <p14:cNvContentPartPr/>
                <p14:nvPr/>
              </p14:nvContentPartPr>
              <p14:xfrm>
                <a:off x="7688657" y="3773474"/>
                <a:ext cx="70920" cy="373320"/>
              </p14:xfrm>
            </p:contentPart>
          </mc:Choice>
          <mc:Fallback xmlns="">
            <p:pic>
              <p:nvPicPr>
                <p:cNvPr id="470" name="Tinta 469">
                  <a:extLst>
                    <a:ext uri="{FF2B5EF4-FFF2-40B4-BE49-F238E27FC236}">
                      <a16:creationId xmlns:a16="http://schemas.microsoft.com/office/drawing/2014/main" id="{3028D885-BE1D-4BA5-881A-059F722EECB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679657" y="3764474"/>
                  <a:ext cx="88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72" name="Tinta 471">
                  <a:extLst>
                    <a:ext uri="{FF2B5EF4-FFF2-40B4-BE49-F238E27FC236}">
                      <a16:creationId xmlns:a16="http://schemas.microsoft.com/office/drawing/2014/main" id="{7E20D794-CBD1-49CA-919C-466FA05DC66D}"/>
                    </a:ext>
                  </a:extLst>
                </p14:cNvPr>
                <p14:cNvContentPartPr/>
                <p14:nvPr/>
              </p14:nvContentPartPr>
              <p14:xfrm>
                <a:off x="7825457" y="3633794"/>
                <a:ext cx="39600" cy="159840"/>
              </p14:xfrm>
            </p:contentPart>
          </mc:Choice>
          <mc:Fallback xmlns="">
            <p:pic>
              <p:nvPicPr>
                <p:cNvPr id="472" name="Tinta 471">
                  <a:extLst>
                    <a:ext uri="{FF2B5EF4-FFF2-40B4-BE49-F238E27FC236}">
                      <a16:creationId xmlns:a16="http://schemas.microsoft.com/office/drawing/2014/main" id="{7E20D794-CBD1-49CA-919C-466FA05DC66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816817" y="3625154"/>
                  <a:ext cx="57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73" name="Tinta 472">
                  <a:extLst>
                    <a:ext uri="{FF2B5EF4-FFF2-40B4-BE49-F238E27FC236}">
                      <a16:creationId xmlns:a16="http://schemas.microsoft.com/office/drawing/2014/main" id="{42FBA40C-89CC-4D0C-8EA2-234CA62D7332}"/>
                    </a:ext>
                  </a:extLst>
                </p14:cNvPr>
                <p14:cNvContentPartPr/>
                <p14:nvPr/>
              </p14:nvContentPartPr>
              <p14:xfrm>
                <a:off x="7908977" y="3630554"/>
                <a:ext cx="60120" cy="174960"/>
              </p14:xfrm>
            </p:contentPart>
          </mc:Choice>
          <mc:Fallback xmlns="">
            <p:pic>
              <p:nvPicPr>
                <p:cNvPr id="473" name="Tinta 472">
                  <a:extLst>
                    <a:ext uri="{FF2B5EF4-FFF2-40B4-BE49-F238E27FC236}">
                      <a16:creationId xmlns:a16="http://schemas.microsoft.com/office/drawing/2014/main" id="{42FBA40C-89CC-4D0C-8EA2-234CA62D733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99977" y="3621914"/>
                  <a:ext cx="77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75" name="Tinta 474">
                  <a:extLst>
                    <a:ext uri="{FF2B5EF4-FFF2-40B4-BE49-F238E27FC236}">
                      <a16:creationId xmlns:a16="http://schemas.microsoft.com/office/drawing/2014/main" id="{B8A7BAD1-33F5-490C-A1CE-E7299EA0625D}"/>
                    </a:ext>
                  </a:extLst>
                </p14:cNvPr>
                <p14:cNvContentPartPr/>
                <p14:nvPr/>
              </p14:nvContentPartPr>
              <p14:xfrm>
                <a:off x="8137217" y="3860234"/>
                <a:ext cx="36720" cy="213480"/>
              </p14:xfrm>
            </p:contentPart>
          </mc:Choice>
          <mc:Fallback xmlns="">
            <p:pic>
              <p:nvPicPr>
                <p:cNvPr id="475" name="Tinta 474">
                  <a:extLst>
                    <a:ext uri="{FF2B5EF4-FFF2-40B4-BE49-F238E27FC236}">
                      <a16:creationId xmlns:a16="http://schemas.microsoft.com/office/drawing/2014/main" id="{B8A7BAD1-33F5-490C-A1CE-E7299EA0625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128577" y="3851594"/>
                  <a:ext cx="54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76" name="Tinta 475">
                  <a:extLst>
                    <a:ext uri="{FF2B5EF4-FFF2-40B4-BE49-F238E27FC236}">
                      <a16:creationId xmlns:a16="http://schemas.microsoft.com/office/drawing/2014/main" id="{900FD4DD-C716-4668-8410-3AB37B82D510}"/>
                    </a:ext>
                  </a:extLst>
                </p14:cNvPr>
                <p14:cNvContentPartPr/>
                <p14:nvPr/>
              </p14:nvContentPartPr>
              <p14:xfrm>
                <a:off x="8061617" y="3954194"/>
                <a:ext cx="254520" cy="67320"/>
              </p14:xfrm>
            </p:contentPart>
          </mc:Choice>
          <mc:Fallback xmlns="">
            <p:pic>
              <p:nvPicPr>
                <p:cNvPr id="476" name="Tinta 475">
                  <a:extLst>
                    <a:ext uri="{FF2B5EF4-FFF2-40B4-BE49-F238E27FC236}">
                      <a16:creationId xmlns:a16="http://schemas.microsoft.com/office/drawing/2014/main" id="{900FD4DD-C716-4668-8410-3AB37B82D51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052977" y="3945194"/>
                  <a:ext cx="27216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Agrupar 482">
            <a:extLst>
              <a:ext uri="{FF2B5EF4-FFF2-40B4-BE49-F238E27FC236}">
                <a16:creationId xmlns:a16="http://schemas.microsoft.com/office/drawing/2014/main" id="{1C56DE78-AC05-4CE7-89AB-02DA84B719A8}"/>
              </a:ext>
            </a:extLst>
          </p:cNvPr>
          <p:cNvGrpSpPr/>
          <p:nvPr/>
        </p:nvGrpSpPr>
        <p:grpSpPr>
          <a:xfrm>
            <a:off x="8606657" y="3683114"/>
            <a:ext cx="701640" cy="692640"/>
            <a:chOff x="8606657" y="3683114"/>
            <a:chExt cx="70164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78" name="Tinta 477">
                  <a:extLst>
                    <a:ext uri="{FF2B5EF4-FFF2-40B4-BE49-F238E27FC236}">
                      <a16:creationId xmlns:a16="http://schemas.microsoft.com/office/drawing/2014/main" id="{9C9BFAFA-84B2-4EF3-931E-86C730FBF95E}"/>
                    </a:ext>
                  </a:extLst>
                </p14:cNvPr>
                <p14:cNvContentPartPr/>
                <p14:nvPr/>
              </p14:nvContentPartPr>
              <p14:xfrm>
                <a:off x="8606657" y="3743594"/>
                <a:ext cx="134640" cy="632160"/>
              </p14:xfrm>
            </p:contentPart>
          </mc:Choice>
          <mc:Fallback xmlns="">
            <p:pic>
              <p:nvPicPr>
                <p:cNvPr id="478" name="Tinta 477">
                  <a:extLst>
                    <a:ext uri="{FF2B5EF4-FFF2-40B4-BE49-F238E27FC236}">
                      <a16:creationId xmlns:a16="http://schemas.microsoft.com/office/drawing/2014/main" id="{9C9BFAFA-84B2-4EF3-931E-86C730FBF95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598017" y="3734594"/>
                  <a:ext cx="1522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79" name="Tinta 478">
                  <a:extLst>
                    <a:ext uri="{FF2B5EF4-FFF2-40B4-BE49-F238E27FC236}">
                      <a16:creationId xmlns:a16="http://schemas.microsoft.com/office/drawing/2014/main" id="{3AE518F8-D125-4D05-B3C4-5A0DA83BE553}"/>
                    </a:ext>
                  </a:extLst>
                </p14:cNvPr>
                <p14:cNvContentPartPr/>
                <p14:nvPr/>
              </p14:nvContentPartPr>
              <p14:xfrm>
                <a:off x="8829857" y="3751154"/>
                <a:ext cx="52560" cy="234360"/>
              </p14:xfrm>
            </p:contentPart>
          </mc:Choice>
          <mc:Fallback xmlns="">
            <p:pic>
              <p:nvPicPr>
                <p:cNvPr id="479" name="Tinta 478">
                  <a:extLst>
                    <a:ext uri="{FF2B5EF4-FFF2-40B4-BE49-F238E27FC236}">
                      <a16:creationId xmlns:a16="http://schemas.microsoft.com/office/drawing/2014/main" id="{3AE518F8-D125-4D05-B3C4-5A0DA83BE55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821217" y="3742514"/>
                  <a:ext cx="70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80" name="Tinta 479">
                  <a:extLst>
                    <a:ext uri="{FF2B5EF4-FFF2-40B4-BE49-F238E27FC236}">
                      <a16:creationId xmlns:a16="http://schemas.microsoft.com/office/drawing/2014/main" id="{F2234460-EB31-4938-B320-8A3C1684A256}"/>
                    </a:ext>
                  </a:extLst>
                </p14:cNvPr>
                <p14:cNvContentPartPr/>
                <p14:nvPr/>
              </p14:nvContentPartPr>
              <p14:xfrm>
                <a:off x="8981057" y="3745394"/>
                <a:ext cx="153000" cy="236160"/>
              </p14:xfrm>
            </p:contentPart>
          </mc:Choice>
          <mc:Fallback xmlns="">
            <p:pic>
              <p:nvPicPr>
                <p:cNvPr id="480" name="Tinta 479">
                  <a:extLst>
                    <a:ext uri="{FF2B5EF4-FFF2-40B4-BE49-F238E27FC236}">
                      <a16:creationId xmlns:a16="http://schemas.microsoft.com/office/drawing/2014/main" id="{F2234460-EB31-4938-B320-8A3C1684A25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972417" y="3736394"/>
                  <a:ext cx="170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82" name="Tinta 481">
                  <a:extLst>
                    <a:ext uri="{FF2B5EF4-FFF2-40B4-BE49-F238E27FC236}">
                      <a16:creationId xmlns:a16="http://schemas.microsoft.com/office/drawing/2014/main" id="{0A887753-B1E7-491E-A80F-468340EBCBF2}"/>
                    </a:ext>
                  </a:extLst>
                </p14:cNvPr>
                <p14:cNvContentPartPr/>
                <p14:nvPr/>
              </p14:nvContentPartPr>
              <p14:xfrm>
                <a:off x="9171497" y="3683114"/>
                <a:ext cx="136800" cy="619920"/>
              </p14:xfrm>
            </p:contentPart>
          </mc:Choice>
          <mc:Fallback xmlns="">
            <p:pic>
              <p:nvPicPr>
                <p:cNvPr id="482" name="Tinta 481">
                  <a:extLst>
                    <a:ext uri="{FF2B5EF4-FFF2-40B4-BE49-F238E27FC236}">
                      <a16:creationId xmlns:a16="http://schemas.microsoft.com/office/drawing/2014/main" id="{0A887753-B1E7-491E-A80F-468340EBCBF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162857" y="3674474"/>
                  <a:ext cx="154440" cy="63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484" name="Tinta 483">
                <a:extLst>
                  <a:ext uri="{FF2B5EF4-FFF2-40B4-BE49-F238E27FC236}">
                    <a16:creationId xmlns:a16="http://schemas.microsoft.com/office/drawing/2014/main" id="{A8F6E723-A348-4885-B8A1-25FF40998F1E}"/>
                  </a:ext>
                </a:extLst>
              </p14:cNvPr>
              <p14:cNvContentPartPr/>
              <p14:nvPr/>
            </p14:nvContentPartPr>
            <p14:xfrm>
              <a:off x="8956577" y="4139594"/>
              <a:ext cx="127800" cy="255240"/>
            </p14:xfrm>
          </p:contentPart>
        </mc:Choice>
        <mc:Fallback xmlns="">
          <p:pic>
            <p:nvPicPr>
              <p:cNvPr id="484" name="Tinta 483">
                <a:extLst>
                  <a:ext uri="{FF2B5EF4-FFF2-40B4-BE49-F238E27FC236}">
                    <a16:creationId xmlns:a16="http://schemas.microsoft.com/office/drawing/2014/main" id="{A8F6E723-A348-4885-B8A1-25FF40998F1E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8947937" y="4130594"/>
                <a:ext cx="145440" cy="27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8" name="Agrupar 497">
            <a:extLst>
              <a:ext uri="{FF2B5EF4-FFF2-40B4-BE49-F238E27FC236}">
                <a16:creationId xmlns:a16="http://schemas.microsoft.com/office/drawing/2014/main" id="{D80C0AF4-F633-4234-9ED7-568EA9A7F7DD}"/>
              </a:ext>
            </a:extLst>
          </p:cNvPr>
          <p:cNvGrpSpPr/>
          <p:nvPr/>
        </p:nvGrpSpPr>
        <p:grpSpPr>
          <a:xfrm>
            <a:off x="9444017" y="3668354"/>
            <a:ext cx="1255680" cy="524520"/>
            <a:chOff x="9444017" y="3668354"/>
            <a:chExt cx="1255680" cy="52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85" name="Tinta 484">
                  <a:extLst>
                    <a:ext uri="{FF2B5EF4-FFF2-40B4-BE49-F238E27FC236}">
                      <a16:creationId xmlns:a16="http://schemas.microsoft.com/office/drawing/2014/main" id="{915E5FE2-8AD1-49A7-B4FB-170E045D3D2F}"/>
                    </a:ext>
                  </a:extLst>
                </p14:cNvPr>
                <p14:cNvContentPartPr/>
                <p14:nvPr/>
              </p14:nvContentPartPr>
              <p14:xfrm>
                <a:off x="9444017" y="3905954"/>
                <a:ext cx="63000" cy="244440"/>
              </p14:xfrm>
            </p:contentPart>
          </mc:Choice>
          <mc:Fallback xmlns="">
            <p:pic>
              <p:nvPicPr>
                <p:cNvPr id="485" name="Tinta 484">
                  <a:extLst>
                    <a:ext uri="{FF2B5EF4-FFF2-40B4-BE49-F238E27FC236}">
                      <a16:creationId xmlns:a16="http://schemas.microsoft.com/office/drawing/2014/main" id="{915E5FE2-8AD1-49A7-B4FB-170E045D3D2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435377" y="3897314"/>
                  <a:ext cx="80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86" name="Tinta 485">
                  <a:extLst>
                    <a:ext uri="{FF2B5EF4-FFF2-40B4-BE49-F238E27FC236}">
                      <a16:creationId xmlns:a16="http://schemas.microsoft.com/office/drawing/2014/main" id="{CA4F21A2-84D8-4B0A-9809-9BEDB425BD0F}"/>
                    </a:ext>
                  </a:extLst>
                </p14:cNvPr>
                <p14:cNvContentPartPr/>
                <p14:nvPr/>
              </p14:nvContentPartPr>
              <p14:xfrm>
                <a:off x="9533657" y="3986954"/>
                <a:ext cx="96840" cy="81720"/>
              </p14:xfrm>
            </p:contentPart>
          </mc:Choice>
          <mc:Fallback xmlns="">
            <p:pic>
              <p:nvPicPr>
                <p:cNvPr id="486" name="Tinta 485">
                  <a:extLst>
                    <a:ext uri="{FF2B5EF4-FFF2-40B4-BE49-F238E27FC236}">
                      <a16:creationId xmlns:a16="http://schemas.microsoft.com/office/drawing/2014/main" id="{CA4F21A2-84D8-4B0A-9809-9BEDB425BD0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524657" y="3977954"/>
                  <a:ext cx="114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87" name="Tinta 486">
                  <a:extLst>
                    <a:ext uri="{FF2B5EF4-FFF2-40B4-BE49-F238E27FC236}">
                      <a16:creationId xmlns:a16="http://schemas.microsoft.com/office/drawing/2014/main" id="{F68FCBAC-16C5-4F59-8E5D-D8826C290705}"/>
                    </a:ext>
                  </a:extLst>
                </p14:cNvPr>
                <p14:cNvContentPartPr/>
                <p14:nvPr/>
              </p14:nvContentPartPr>
              <p14:xfrm>
                <a:off x="9724457" y="3983354"/>
                <a:ext cx="15840" cy="165960"/>
              </p14:xfrm>
            </p:contentPart>
          </mc:Choice>
          <mc:Fallback xmlns="">
            <p:pic>
              <p:nvPicPr>
                <p:cNvPr id="487" name="Tinta 486">
                  <a:extLst>
                    <a:ext uri="{FF2B5EF4-FFF2-40B4-BE49-F238E27FC236}">
                      <a16:creationId xmlns:a16="http://schemas.microsoft.com/office/drawing/2014/main" id="{F68FCBAC-16C5-4F59-8E5D-D8826C29070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715817" y="3974714"/>
                  <a:ext cx="33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88" name="Tinta 487">
                  <a:extLst>
                    <a:ext uri="{FF2B5EF4-FFF2-40B4-BE49-F238E27FC236}">
                      <a16:creationId xmlns:a16="http://schemas.microsoft.com/office/drawing/2014/main" id="{334D5793-DABD-4B16-A4E7-D748ADBF2F97}"/>
                    </a:ext>
                  </a:extLst>
                </p14:cNvPr>
                <p14:cNvContentPartPr/>
                <p14:nvPr/>
              </p14:nvContentPartPr>
              <p14:xfrm>
                <a:off x="9807977" y="3949514"/>
                <a:ext cx="147960" cy="190080"/>
              </p14:xfrm>
            </p:contentPart>
          </mc:Choice>
          <mc:Fallback xmlns="">
            <p:pic>
              <p:nvPicPr>
                <p:cNvPr id="488" name="Tinta 487">
                  <a:extLst>
                    <a:ext uri="{FF2B5EF4-FFF2-40B4-BE49-F238E27FC236}">
                      <a16:creationId xmlns:a16="http://schemas.microsoft.com/office/drawing/2014/main" id="{334D5793-DABD-4B16-A4E7-D748ADBF2F9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798977" y="3940514"/>
                  <a:ext cx="165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9" name="Tinta 488">
                  <a:extLst>
                    <a:ext uri="{FF2B5EF4-FFF2-40B4-BE49-F238E27FC236}">
                      <a16:creationId xmlns:a16="http://schemas.microsoft.com/office/drawing/2014/main" id="{B9EAA837-CC5A-4D9C-B7C7-CB4B38433D05}"/>
                    </a:ext>
                  </a:extLst>
                </p14:cNvPr>
                <p14:cNvContentPartPr/>
                <p14:nvPr/>
              </p14:nvContentPartPr>
              <p14:xfrm>
                <a:off x="9997337" y="3845114"/>
                <a:ext cx="57600" cy="347760"/>
              </p14:xfrm>
            </p:contentPart>
          </mc:Choice>
          <mc:Fallback xmlns="">
            <p:pic>
              <p:nvPicPr>
                <p:cNvPr id="489" name="Tinta 488">
                  <a:extLst>
                    <a:ext uri="{FF2B5EF4-FFF2-40B4-BE49-F238E27FC236}">
                      <a16:creationId xmlns:a16="http://schemas.microsoft.com/office/drawing/2014/main" id="{B9EAA837-CC5A-4D9C-B7C7-CB4B38433D0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988337" y="3836114"/>
                  <a:ext cx="752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90" name="Tinta 489">
                  <a:extLst>
                    <a:ext uri="{FF2B5EF4-FFF2-40B4-BE49-F238E27FC236}">
                      <a16:creationId xmlns:a16="http://schemas.microsoft.com/office/drawing/2014/main" id="{100048DD-E028-491F-B9C0-C20D51475684}"/>
                    </a:ext>
                  </a:extLst>
                </p14:cNvPr>
                <p14:cNvContentPartPr/>
                <p14:nvPr/>
              </p14:nvContentPartPr>
              <p14:xfrm>
                <a:off x="10126217" y="3668354"/>
                <a:ext cx="19800" cy="112680"/>
              </p14:xfrm>
            </p:contentPart>
          </mc:Choice>
          <mc:Fallback xmlns="">
            <p:pic>
              <p:nvPicPr>
                <p:cNvPr id="490" name="Tinta 489">
                  <a:extLst>
                    <a:ext uri="{FF2B5EF4-FFF2-40B4-BE49-F238E27FC236}">
                      <a16:creationId xmlns:a16="http://schemas.microsoft.com/office/drawing/2014/main" id="{100048DD-E028-491F-B9C0-C20D5147568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117577" y="3659354"/>
                  <a:ext cx="37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92" name="Tinta 491">
                  <a:extLst>
                    <a:ext uri="{FF2B5EF4-FFF2-40B4-BE49-F238E27FC236}">
                      <a16:creationId xmlns:a16="http://schemas.microsoft.com/office/drawing/2014/main" id="{0499A9F2-7CC8-42C9-B5C0-09DFB00D3A13}"/>
                    </a:ext>
                  </a:extLst>
                </p14:cNvPr>
                <p14:cNvContentPartPr/>
                <p14:nvPr/>
              </p14:nvContentPartPr>
              <p14:xfrm>
                <a:off x="10269857" y="3869594"/>
                <a:ext cx="63000" cy="229320"/>
              </p14:xfrm>
            </p:contentPart>
          </mc:Choice>
          <mc:Fallback xmlns="">
            <p:pic>
              <p:nvPicPr>
                <p:cNvPr id="492" name="Tinta 491">
                  <a:extLst>
                    <a:ext uri="{FF2B5EF4-FFF2-40B4-BE49-F238E27FC236}">
                      <a16:creationId xmlns:a16="http://schemas.microsoft.com/office/drawing/2014/main" id="{0499A9F2-7CC8-42C9-B5C0-09DFB00D3A1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260857" y="3860954"/>
                  <a:ext cx="80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93" name="Tinta 492">
                  <a:extLst>
                    <a:ext uri="{FF2B5EF4-FFF2-40B4-BE49-F238E27FC236}">
                      <a16:creationId xmlns:a16="http://schemas.microsoft.com/office/drawing/2014/main" id="{8CA6DD47-4EDB-4F5D-9E0B-0C008412607E}"/>
                    </a:ext>
                  </a:extLst>
                </p14:cNvPr>
                <p14:cNvContentPartPr/>
                <p14:nvPr/>
              </p14:nvContentPartPr>
              <p14:xfrm>
                <a:off x="10354457" y="3967154"/>
                <a:ext cx="98280" cy="109440"/>
              </p14:xfrm>
            </p:contentPart>
          </mc:Choice>
          <mc:Fallback xmlns="">
            <p:pic>
              <p:nvPicPr>
                <p:cNvPr id="493" name="Tinta 492">
                  <a:extLst>
                    <a:ext uri="{FF2B5EF4-FFF2-40B4-BE49-F238E27FC236}">
                      <a16:creationId xmlns:a16="http://schemas.microsoft.com/office/drawing/2014/main" id="{8CA6DD47-4EDB-4F5D-9E0B-0C008412607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345817" y="3958154"/>
                  <a:ext cx="11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94" name="Tinta 493">
                  <a:extLst>
                    <a:ext uri="{FF2B5EF4-FFF2-40B4-BE49-F238E27FC236}">
                      <a16:creationId xmlns:a16="http://schemas.microsoft.com/office/drawing/2014/main" id="{C320DA3C-2E12-4263-958D-E861DB5B52EF}"/>
                    </a:ext>
                  </a:extLst>
                </p14:cNvPr>
                <p14:cNvContentPartPr/>
                <p14:nvPr/>
              </p14:nvContentPartPr>
              <p14:xfrm>
                <a:off x="10529417" y="3955274"/>
                <a:ext cx="6840" cy="145800"/>
              </p14:xfrm>
            </p:contentPart>
          </mc:Choice>
          <mc:Fallback xmlns="">
            <p:pic>
              <p:nvPicPr>
                <p:cNvPr id="494" name="Tinta 493">
                  <a:extLst>
                    <a:ext uri="{FF2B5EF4-FFF2-40B4-BE49-F238E27FC236}">
                      <a16:creationId xmlns:a16="http://schemas.microsoft.com/office/drawing/2014/main" id="{C320DA3C-2E12-4263-958D-E861DB5B52E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520417" y="3946634"/>
                  <a:ext cx="24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96" name="Tinta 495">
                  <a:extLst>
                    <a:ext uri="{FF2B5EF4-FFF2-40B4-BE49-F238E27FC236}">
                      <a16:creationId xmlns:a16="http://schemas.microsoft.com/office/drawing/2014/main" id="{F3A6E8C0-A6E0-4F3B-988A-3DF9F3BE57BF}"/>
                    </a:ext>
                  </a:extLst>
                </p14:cNvPr>
                <p14:cNvContentPartPr/>
                <p14:nvPr/>
              </p14:nvContentPartPr>
              <p14:xfrm>
                <a:off x="10581977" y="3886154"/>
                <a:ext cx="117720" cy="269640"/>
              </p14:xfrm>
            </p:contentPart>
          </mc:Choice>
          <mc:Fallback xmlns="">
            <p:pic>
              <p:nvPicPr>
                <p:cNvPr id="496" name="Tinta 495">
                  <a:extLst>
                    <a:ext uri="{FF2B5EF4-FFF2-40B4-BE49-F238E27FC236}">
                      <a16:creationId xmlns:a16="http://schemas.microsoft.com/office/drawing/2014/main" id="{F3A6E8C0-A6E0-4F3B-988A-3DF9F3BE57B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572977" y="3877154"/>
                  <a:ext cx="13536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Agrupar 500">
            <a:extLst>
              <a:ext uri="{FF2B5EF4-FFF2-40B4-BE49-F238E27FC236}">
                <a16:creationId xmlns:a16="http://schemas.microsoft.com/office/drawing/2014/main" id="{6680345A-28E8-4500-A564-91CC07B0565B}"/>
              </a:ext>
            </a:extLst>
          </p:cNvPr>
          <p:cNvGrpSpPr/>
          <p:nvPr/>
        </p:nvGrpSpPr>
        <p:grpSpPr>
          <a:xfrm>
            <a:off x="10856657" y="3623714"/>
            <a:ext cx="450720" cy="517320"/>
            <a:chOff x="10856657" y="3623714"/>
            <a:chExt cx="450720" cy="51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97" name="Tinta 496">
                  <a:extLst>
                    <a:ext uri="{FF2B5EF4-FFF2-40B4-BE49-F238E27FC236}">
                      <a16:creationId xmlns:a16="http://schemas.microsoft.com/office/drawing/2014/main" id="{30E656B2-838D-41AF-981A-1A4F01FC9FA1}"/>
                    </a:ext>
                  </a:extLst>
                </p14:cNvPr>
                <p14:cNvContentPartPr/>
                <p14:nvPr/>
              </p14:nvContentPartPr>
              <p14:xfrm>
                <a:off x="10856657" y="3800474"/>
                <a:ext cx="34200" cy="340560"/>
              </p14:xfrm>
            </p:contentPart>
          </mc:Choice>
          <mc:Fallback xmlns="">
            <p:pic>
              <p:nvPicPr>
                <p:cNvPr id="497" name="Tinta 496">
                  <a:extLst>
                    <a:ext uri="{FF2B5EF4-FFF2-40B4-BE49-F238E27FC236}">
                      <a16:creationId xmlns:a16="http://schemas.microsoft.com/office/drawing/2014/main" id="{30E656B2-838D-41AF-981A-1A4F01FC9FA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848017" y="3791474"/>
                  <a:ext cx="518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99" name="Tinta 498">
                  <a:extLst>
                    <a:ext uri="{FF2B5EF4-FFF2-40B4-BE49-F238E27FC236}">
                      <a16:creationId xmlns:a16="http://schemas.microsoft.com/office/drawing/2014/main" id="{F82245D2-70BF-499B-AA27-DC6B57EDA0E8}"/>
                    </a:ext>
                  </a:extLst>
                </p14:cNvPr>
                <p14:cNvContentPartPr/>
                <p14:nvPr/>
              </p14:nvContentPartPr>
              <p14:xfrm>
                <a:off x="10963577" y="3631634"/>
                <a:ext cx="64800" cy="166320"/>
              </p14:xfrm>
            </p:contentPart>
          </mc:Choice>
          <mc:Fallback xmlns="">
            <p:pic>
              <p:nvPicPr>
                <p:cNvPr id="499" name="Tinta 498">
                  <a:extLst>
                    <a:ext uri="{FF2B5EF4-FFF2-40B4-BE49-F238E27FC236}">
                      <a16:creationId xmlns:a16="http://schemas.microsoft.com/office/drawing/2014/main" id="{F82245D2-70BF-499B-AA27-DC6B57EDA0E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954937" y="3622634"/>
                  <a:ext cx="82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500" name="Tinta 499">
                  <a:extLst>
                    <a:ext uri="{FF2B5EF4-FFF2-40B4-BE49-F238E27FC236}">
                      <a16:creationId xmlns:a16="http://schemas.microsoft.com/office/drawing/2014/main" id="{3D8D61DF-D288-47D3-B1A2-758D6F296B4D}"/>
                    </a:ext>
                  </a:extLst>
                </p14:cNvPr>
                <p14:cNvContentPartPr/>
                <p14:nvPr/>
              </p14:nvContentPartPr>
              <p14:xfrm>
                <a:off x="11093897" y="3623714"/>
                <a:ext cx="213480" cy="182160"/>
              </p14:xfrm>
            </p:contentPart>
          </mc:Choice>
          <mc:Fallback xmlns="">
            <p:pic>
              <p:nvPicPr>
                <p:cNvPr id="500" name="Tinta 499">
                  <a:extLst>
                    <a:ext uri="{FF2B5EF4-FFF2-40B4-BE49-F238E27FC236}">
                      <a16:creationId xmlns:a16="http://schemas.microsoft.com/office/drawing/2014/main" id="{3D8D61DF-D288-47D3-B1A2-758D6F296B4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084897" y="3614714"/>
                  <a:ext cx="2311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4" name="Agrupar 503">
            <a:extLst>
              <a:ext uri="{FF2B5EF4-FFF2-40B4-BE49-F238E27FC236}">
                <a16:creationId xmlns:a16="http://schemas.microsoft.com/office/drawing/2014/main" id="{EDC983D9-4AD9-42C3-9AE4-E9C865BF6E62}"/>
              </a:ext>
            </a:extLst>
          </p:cNvPr>
          <p:cNvGrpSpPr/>
          <p:nvPr/>
        </p:nvGrpSpPr>
        <p:grpSpPr>
          <a:xfrm>
            <a:off x="11152937" y="3957794"/>
            <a:ext cx="226080" cy="190440"/>
            <a:chOff x="11152937" y="3957794"/>
            <a:chExt cx="2260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502" name="Tinta 501">
                  <a:extLst>
                    <a:ext uri="{FF2B5EF4-FFF2-40B4-BE49-F238E27FC236}">
                      <a16:creationId xmlns:a16="http://schemas.microsoft.com/office/drawing/2014/main" id="{BC450CE3-7DF0-4352-BAC8-C23D65638DE4}"/>
                    </a:ext>
                  </a:extLst>
                </p14:cNvPr>
                <p14:cNvContentPartPr/>
                <p14:nvPr/>
              </p14:nvContentPartPr>
              <p14:xfrm>
                <a:off x="11237537" y="3957794"/>
                <a:ext cx="23760" cy="190440"/>
              </p14:xfrm>
            </p:contentPart>
          </mc:Choice>
          <mc:Fallback xmlns="">
            <p:pic>
              <p:nvPicPr>
                <p:cNvPr id="502" name="Tinta 501">
                  <a:extLst>
                    <a:ext uri="{FF2B5EF4-FFF2-40B4-BE49-F238E27FC236}">
                      <a16:creationId xmlns:a16="http://schemas.microsoft.com/office/drawing/2014/main" id="{BC450CE3-7DF0-4352-BAC8-C23D65638DE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228897" y="3948794"/>
                  <a:ext cx="41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503" name="Tinta 502">
                  <a:extLst>
                    <a:ext uri="{FF2B5EF4-FFF2-40B4-BE49-F238E27FC236}">
                      <a16:creationId xmlns:a16="http://schemas.microsoft.com/office/drawing/2014/main" id="{094739A4-64F5-4BC2-9A29-7979FBAFF6B4}"/>
                    </a:ext>
                  </a:extLst>
                </p14:cNvPr>
                <p14:cNvContentPartPr/>
                <p14:nvPr/>
              </p14:nvContentPartPr>
              <p14:xfrm>
                <a:off x="11152937" y="4065434"/>
                <a:ext cx="226080" cy="23760"/>
              </p14:xfrm>
            </p:contentPart>
          </mc:Choice>
          <mc:Fallback xmlns="">
            <p:pic>
              <p:nvPicPr>
                <p:cNvPr id="503" name="Tinta 502">
                  <a:extLst>
                    <a:ext uri="{FF2B5EF4-FFF2-40B4-BE49-F238E27FC236}">
                      <a16:creationId xmlns:a16="http://schemas.microsoft.com/office/drawing/2014/main" id="{094739A4-64F5-4BC2-9A29-7979FBAFF6B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143937" y="4056794"/>
                  <a:ext cx="2437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6" name="Agrupar 535">
            <a:extLst>
              <a:ext uri="{FF2B5EF4-FFF2-40B4-BE49-F238E27FC236}">
                <a16:creationId xmlns:a16="http://schemas.microsoft.com/office/drawing/2014/main" id="{BEBEDAB7-7122-4BCC-84F6-2E0DB3690107}"/>
              </a:ext>
            </a:extLst>
          </p:cNvPr>
          <p:cNvGrpSpPr/>
          <p:nvPr/>
        </p:nvGrpSpPr>
        <p:grpSpPr>
          <a:xfrm>
            <a:off x="5189537" y="4584194"/>
            <a:ext cx="3560040" cy="785520"/>
            <a:chOff x="5189537" y="4584194"/>
            <a:chExt cx="3560040" cy="78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05" name="Tinta 504">
                  <a:extLst>
                    <a:ext uri="{FF2B5EF4-FFF2-40B4-BE49-F238E27FC236}">
                      <a16:creationId xmlns:a16="http://schemas.microsoft.com/office/drawing/2014/main" id="{3D1CDF5A-827B-43D2-8326-AC3CD9C518F3}"/>
                    </a:ext>
                  </a:extLst>
                </p14:cNvPr>
                <p14:cNvContentPartPr/>
                <p14:nvPr/>
              </p14:nvContentPartPr>
              <p14:xfrm>
                <a:off x="5247137" y="4781114"/>
                <a:ext cx="34200" cy="253440"/>
              </p14:xfrm>
            </p:contentPart>
          </mc:Choice>
          <mc:Fallback xmlns="">
            <p:pic>
              <p:nvPicPr>
                <p:cNvPr id="505" name="Tinta 504">
                  <a:extLst>
                    <a:ext uri="{FF2B5EF4-FFF2-40B4-BE49-F238E27FC236}">
                      <a16:creationId xmlns:a16="http://schemas.microsoft.com/office/drawing/2014/main" id="{3D1CDF5A-827B-43D2-8326-AC3CD9C518F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238137" y="4772474"/>
                  <a:ext cx="51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06" name="Tinta 505">
                  <a:extLst>
                    <a:ext uri="{FF2B5EF4-FFF2-40B4-BE49-F238E27FC236}">
                      <a16:creationId xmlns:a16="http://schemas.microsoft.com/office/drawing/2014/main" id="{14DA5521-5BA0-4EAA-927D-38FD04B2FE1D}"/>
                    </a:ext>
                  </a:extLst>
                </p14:cNvPr>
                <p14:cNvContentPartPr/>
                <p14:nvPr/>
              </p14:nvContentPartPr>
              <p14:xfrm>
                <a:off x="5189537" y="4871474"/>
                <a:ext cx="164880" cy="42480"/>
              </p14:xfrm>
            </p:contentPart>
          </mc:Choice>
          <mc:Fallback xmlns="">
            <p:pic>
              <p:nvPicPr>
                <p:cNvPr id="506" name="Tinta 505">
                  <a:extLst>
                    <a:ext uri="{FF2B5EF4-FFF2-40B4-BE49-F238E27FC236}">
                      <a16:creationId xmlns:a16="http://schemas.microsoft.com/office/drawing/2014/main" id="{14DA5521-5BA0-4EAA-927D-38FD04B2FE1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180897" y="4862834"/>
                  <a:ext cx="182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507" name="Tinta 506">
                  <a:extLst>
                    <a:ext uri="{FF2B5EF4-FFF2-40B4-BE49-F238E27FC236}">
                      <a16:creationId xmlns:a16="http://schemas.microsoft.com/office/drawing/2014/main" id="{87971D65-0F59-499D-ABC7-F9A882C7BE41}"/>
                    </a:ext>
                  </a:extLst>
                </p14:cNvPr>
                <p14:cNvContentPartPr/>
                <p14:nvPr/>
              </p14:nvContentPartPr>
              <p14:xfrm>
                <a:off x="5488697" y="4586354"/>
                <a:ext cx="117000" cy="700920"/>
              </p14:xfrm>
            </p:contentPart>
          </mc:Choice>
          <mc:Fallback xmlns="">
            <p:pic>
              <p:nvPicPr>
                <p:cNvPr id="507" name="Tinta 506">
                  <a:extLst>
                    <a:ext uri="{FF2B5EF4-FFF2-40B4-BE49-F238E27FC236}">
                      <a16:creationId xmlns:a16="http://schemas.microsoft.com/office/drawing/2014/main" id="{87971D65-0F59-499D-ABC7-F9A882C7BE4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480057" y="4577714"/>
                  <a:ext cx="13464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509" name="Tinta 508">
                  <a:extLst>
                    <a:ext uri="{FF2B5EF4-FFF2-40B4-BE49-F238E27FC236}">
                      <a16:creationId xmlns:a16="http://schemas.microsoft.com/office/drawing/2014/main" id="{D050C21D-A168-4434-B2F7-3B7A5BD1BE7E}"/>
                    </a:ext>
                  </a:extLst>
                </p14:cNvPr>
                <p14:cNvContentPartPr/>
                <p14:nvPr/>
              </p14:nvContentPartPr>
              <p14:xfrm>
                <a:off x="5719097" y="4682834"/>
                <a:ext cx="57600" cy="159120"/>
              </p14:xfrm>
            </p:contentPart>
          </mc:Choice>
          <mc:Fallback xmlns="">
            <p:pic>
              <p:nvPicPr>
                <p:cNvPr id="509" name="Tinta 508">
                  <a:extLst>
                    <a:ext uri="{FF2B5EF4-FFF2-40B4-BE49-F238E27FC236}">
                      <a16:creationId xmlns:a16="http://schemas.microsoft.com/office/drawing/2014/main" id="{D050C21D-A168-4434-B2F7-3B7A5BD1BE7E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710457" y="4673834"/>
                  <a:ext cx="75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510" name="Tinta 509">
                  <a:extLst>
                    <a:ext uri="{FF2B5EF4-FFF2-40B4-BE49-F238E27FC236}">
                      <a16:creationId xmlns:a16="http://schemas.microsoft.com/office/drawing/2014/main" id="{C3E748A6-1C61-4B25-AD08-247CD5C89D17}"/>
                    </a:ext>
                  </a:extLst>
                </p14:cNvPr>
                <p14:cNvContentPartPr/>
                <p14:nvPr/>
              </p14:nvContentPartPr>
              <p14:xfrm>
                <a:off x="5863097" y="4674554"/>
                <a:ext cx="118080" cy="277200"/>
              </p14:xfrm>
            </p:contentPart>
          </mc:Choice>
          <mc:Fallback xmlns="">
            <p:pic>
              <p:nvPicPr>
                <p:cNvPr id="510" name="Tinta 509">
                  <a:extLst>
                    <a:ext uri="{FF2B5EF4-FFF2-40B4-BE49-F238E27FC236}">
                      <a16:creationId xmlns:a16="http://schemas.microsoft.com/office/drawing/2014/main" id="{C3E748A6-1C61-4B25-AD08-247CD5C89D1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854457" y="4665914"/>
                  <a:ext cx="135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511" name="Tinta 510">
                  <a:extLst>
                    <a:ext uri="{FF2B5EF4-FFF2-40B4-BE49-F238E27FC236}">
                      <a16:creationId xmlns:a16="http://schemas.microsoft.com/office/drawing/2014/main" id="{61B7052B-A086-4075-B0A1-704A01F87AD2}"/>
                    </a:ext>
                  </a:extLst>
                </p14:cNvPr>
                <p14:cNvContentPartPr/>
                <p14:nvPr/>
              </p14:nvContentPartPr>
              <p14:xfrm>
                <a:off x="5794697" y="5129234"/>
                <a:ext cx="218160" cy="240480"/>
              </p14:xfrm>
            </p:contentPart>
          </mc:Choice>
          <mc:Fallback xmlns="">
            <p:pic>
              <p:nvPicPr>
                <p:cNvPr id="511" name="Tinta 510">
                  <a:extLst>
                    <a:ext uri="{FF2B5EF4-FFF2-40B4-BE49-F238E27FC236}">
                      <a16:creationId xmlns:a16="http://schemas.microsoft.com/office/drawing/2014/main" id="{61B7052B-A086-4075-B0A1-704A01F87AD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785697" y="5120234"/>
                  <a:ext cx="235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513" name="Tinta 512">
                  <a:extLst>
                    <a:ext uri="{FF2B5EF4-FFF2-40B4-BE49-F238E27FC236}">
                      <a16:creationId xmlns:a16="http://schemas.microsoft.com/office/drawing/2014/main" id="{E6729D48-5CA2-499E-8856-D689D8A6816B}"/>
                    </a:ext>
                  </a:extLst>
                </p14:cNvPr>
                <p14:cNvContentPartPr/>
                <p14:nvPr/>
              </p14:nvContentPartPr>
              <p14:xfrm>
                <a:off x="6148937" y="4604714"/>
                <a:ext cx="107640" cy="728640"/>
              </p14:xfrm>
            </p:contentPart>
          </mc:Choice>
          <mc:Fallback xmlns="">
            <p:pic>
              <p:nvPicPr>
                <p:cNvPr id="513" name="Tinta 512">
                  <a:extLst>
                    <a:ext uri="{FF2B5EF4-FFF2-40B4-BE49-F238E27FC236}">
                      <a16:creationId xmlns:a16="http://schemas.microsoft.com/office/drawing/2014/main" id="{E6729D48-5CA2-499E-8856-D689D8A6816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140297" y="4595714"/>
                  <a:ext cx="12528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14" name="Tinta 513">
                  <a:extLst>
                    <a:ext uri="{FF2B5EF4-FFF2-40B4-BE49-F238E27FC236}">
                      <a16:creationId xmlns:a16="http://schemas.microsoft.com/office/drawing/2014/main" id="{7D1B6884-55EB-4FAF-A827-C7ECDA24E5AE}"/>
                    </a:ext>
                  </a:extLst>
                </p14:cNvPr>
                <p14:cNvContentPartPr/>
                <p14:nvPr/>
              </p14:nvContentPartPr>
              <p14:xfrm>
                <a:off x="6351617" y="4963274"/>
                <a:ext cx="14760" cy="8640"/>
              </p14:xfrm>
            </p:contentPart>
          </mc:Choice>
          <mc:Fallback xmlns="">
            <p:pic>
              <p:nvPicPr>
                <p:cNvPr id="514" name="Tinta 513">
                  <a:extLst>
                    <a:ext uri="{FF2B5EF4-FFF2-40B4-BE49-F238E27FC236}">
                      <a16:creationId xmlns:a16="http://schemas.microsoft.com/office/drawing/2014/main" id="{7D1B6884-55EB-4FAF-A827-C7ECDA24E5A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342977" y="4954274"/>
                  <a:ext cx="32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15" name="Tinta 514">
                  <a:extLst>
                    <a:ext uri="{FF2B5EF4-FFF2-40B4-BE49-F238E27FC236}">
                      <a16:creationId xmlns:a16="http://schemas.microsoft.com/office/drawing/2014/main" id="{46268992-D5D5-4FC5-9C7E-CB808045D00D}"/>
                    </a:ext>
                  </a:extLst>
                </p14:cNvPr>
                <p14:cNvContentPartPr/>
                <p14:nvPr/>
              </p14:nvContentPartPr>
              <p14:xfrm>
                <a:off x="6432617" y="4777874"/>
                <a:ext cx="87840" cy="295920"/>
              </p14:xfrm>
            </p:contentPart>
          </mc:Choice>
          <mc:Fallback xmlns="">
            <p:pic>
              <p:nvPicPr>
                <p:cNvPr id="515" name="Tinta 514">
                  <a:extLst>
                    <a:ext uri="{FF2B5EF4-FFF2-40B4-BE49-F238E27FC236}">
                      <a16:creationId xmlns:a16="http://schemas.microsoft.com/office/drawing/2014/main" id="{46268992-D5D5-4FC5-9C7E-CB808045D00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423617" y="4768874"/>
                  <a:ext cx="1054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16" name="Tinta 515">
                  <a:extLst>
                    <a:ext uri="{FF2B5EF4-FFF2-40B4-BE49-F238E27FC236}">
                      <a16:creationId xmlns:a16="http://schemas.microsoft.com/office/drawing/2014/main" id="{EE7967CF-D355-48CB-83D5-3BA05EA46C38}"/>
                    </a:ext>
                  </a:extLst>
                </p14:cNvPr>
                <p14:cNvContentPartPr/>
                <p14:nvPr/>
              </p14:nvContentPartPr>
              <p14:xfrm>
                <a:off x="6521177" y="4870034"/>
                <a:ext cx="119520" cy="132480"/>
              </p14:xfrm>
            </p:contentPart>
          </mc:Choice>
          <mc:Fallback xmlns="">
            <p:pic>
              <p:nvPicPr>
                <p:cNvPr id="516" name="Tinta 515">
                  <a:extLst>
                    <a:ext uri="{FF2B5EF4-FFF2-40B4-BE49-F238E27FC236}">
                      <a16:creationId xmlns:a16="http://schemas.microsoft.com/office/drawing/2014/main" id="{EE7967CF-D355-48CB-83D5-3BA05EA46C3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512537" y="4861034"/>
                  <a:ext cx="137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17" name="Tinta 516">
                  <a:extLst>
                    <a:ext uri="{FF2B5EF4-FFF2-40B4-BE49-F238E27FC236}">
                      <a16:creationId xmlns:a16="http://schemas.microsoft.com/office/drawing/2014/main" id="{09135DBB-D27C-45B1-9568-73D27E665E83}"/>
                    </a:ext>
                  </a:extLst>
                </p14:cNvPr>
                <p14:cNvContentPartPr/>
                <p14:nvPr/>
              </p14:nvContentPartPr>
              <p14:xfrm>
                <a:off x="6776777" y="4937354"/>
                <a:ext cx="5400" cy="203400"/>
              </p14:xfrm>
            </p:contentPart>
          </mc:Choice>
          <mc:Fallback xmlns="">
            <p:pic>
              <p:nvPicPr>
                <p:cNvPr id="517" name="Tinta 516">
                  <a:extLst>
                    <a:ext uri="{FF2B5EF4-FFF2-40B4-BE49-F238E27FC236}">
                      <a16:creationId xmlns:a16="http://schemas.microsoft.com/office/drawing/2014/main" id="{09135DBB-D27C-45B1-9568-73D27E665E8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768137" y="4928354"/>
                  <a:ext cx="23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19" name="Tinta 518">
                  <a:extLst>
                    <a:ext uri="{FF2B5EF4-FFF2-40B4-BE49-F238E27FC236}">
                      <a16:creationId xmlns:a16="http://schemas.microsoft.com/office/drawing/2014/main" id="{CF7FA451-2A47-4715-AF40-7B33591708C6}"/>
                    </a:ext>
                  </a:extLst>
                </p14:cNvPr>
                <p14:cNvContentPartPr/>
                <p14:nvPr/>
              </p14:nvContentPartPr>
              <p14:xfrm>
                <a:off x="6825017" y="4785434"/>
                <a:ext cx="227160" cy="292680"/>
              </p14:xfrm>
            </p:contentPart>
          </mc:Choice>
          <mc:Fallback xmlns="">
            <p:pic>
              <p:nvPicPr>
                <p:cNvPr id="519" name="Tinta 518">
                  <a:extLst>
                    <a:ext uri="{FF2B5EF4-FFF2-40B4-BE49-F238E27FC236}">
                      <a16:creationId xmlns:a16="http://schemas.microsoft.com/office/drawing/2014/main" id="{CF7FA451-2A47-4715-AF40-7B33591708C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816377" y="4776794"/>
                  <a:ext cx="244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20" name="Tinta 519">
                  <a:extLst>
                    <a:ext uri="{FF2B5EF4-FFF2-40B4-BE49-F238E27FC236}">
                      <a16:creationId xmlns:a16="http://schemas.microsoft.com/office/drawing/2014/main" id="{B3DA4757-8CEF-4229-90EC-F729FB2167F4}"/>
                    </a:ext>
                  </a:extLst>
                </p14:cNvPr>
                <p14:cNvContentPartPr/>
                <p14:nvPr/>
              </p14:nvContentPartPr>
              <p14:xfrm>
                <a:off x="7062617" y="4759514"/>
                <a:ext cx="129240" cy="385920"/>
              </p14:xfrm>
            </p:contentPart>
          </mc:Choice>
          <mc:Fallback xmlns="">
            <p:pic>
              <p:nvPicPr>
                <p:cNvPr id="520" name="Tinta 519">
                  <a:extLst>
                    <a:ext uri="{FF2B5EF4-FFF2-40B4-BE49-F238E27FC236}">
                      <a16:creationId xmlns:a16="http://schemas.microsoft.com/office/drawing/2014/main" id="{B3DA4757-8CEF-4229-90EC-F729FB2167F4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053617" y="4750874"/>
                  <a:ext cx="1468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22" name="Tinta 521">
                  <a:extLst>
                    <a:ext uri="{FF2B5EF4-FFF2-40B4-BE49-F238E27FC236}">
                      <a16:creationId xmlns:a16="http://schemas.microsoft.com/office/drawing/2014/main" id="{2B46832E-AFD4-411E-AD8D-DFED629E8483}"/>
                    </a:ext>
                  </a:extLst>
                </p14:cNvPr>
                <p14:cNvContentPartPr/>
                <p14:nvPr/>
              </p14:nvContentPartPr>
              <p14:xfrm>
                <a:off x="7183937" y="4584194"/>
                <a:ext cx="198360" cy="181080"/>
              </p14:xfrm>
            </p:contentPart>
          </mc:Choice>
          <mc:Fallback xmlns="">
            <p:pic>
              <p:nvPicPr>
                <p:cNvPr id="522" name="Tinta 521">
                  <a:extLst>
                    <a:ext uri="{FF2B5EF4-FFF2-40B4-BE49-F238E27FC236}">
                      <a16:creationId xmlns:a16="http://schemas.microsoft.com/office/drawing/2014/main" id="{2B46832E-AFD4-411E-AD8D-DFED629E848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175297" y="4575194"/>
                  <a:ext cx="216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24" name="Tinta 523">
                  <a:extLst>
                    <a:ext uri="{FF2B5EF4-FFF2-40B4-BE49-F238E27FC236}">
                      <a16:creationId xmlns:a16="http://schemas.microsoft.com/office/drawing/2014/main" id="{7ED5A773-BA1C-46D6-BA73-398638438D27}"/>
                    </a:ext>
                  </a:extLst>
                </p14:cNvPr>
                <p14:cNvContentPartPr/>
                <p14:nvPr/>
              </p14:nvContentPartPr>
              <p14:xfrm>
                <a:off x="7405697" y="4795514"/>
                <a:ext cx="61560" cy="360720"/>
              </p14:xfrm>
            </p:contentPart>
          </mc:Choice>
          <mc:Fallback xmlns="">
            <p:pic>
              <p:nvPicPr>
                <p:cNvPr id="524" name="Tinta 523">
                  <a:extLst>
                    <a:ext uri="{FF2B5EF4-FFF2-40B4-BE49-F238E27FC236}">
                      <a16:creationId xmlns:a16="http://schemas.microsoft.com/office/drawing/2014/main" id="{7ED5A773-BA1C-46D6-BA73-398638438D2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396697" y="4786514"/>
                  <a:ext cx="792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25" name="Tinta 524">
                  <a:extLst>
                    <a:ext uri="{FF2B5EF4-FFF2-40B4-BE49-F238E27FC236}">
                      <a16:creationId xmlns:a16="http://schemas.microsoft.com/office/drawing/2014/main" id="{2AB73B5C-2821-4C1F-8043-8DF9CA22CAB2}"/>
                    </a:ext>
                  </a:extLst>
                </p14:cNvPr>
                <p14:cNvContentPartPr/>
                <p14:nvPr/>
              </p14:nvContentPartPr>
              <p14:xfrm>
                <a:off x="7548977" y="4851674"/>
                <a:ext cx="126360" cy="219600"/>
              </p14:xfrm>
            </p:contentPart>
          </mc:Choice>
          <mc:Fallback xmlns="">
            <p:pic>
              <p:nvPicPr>
                <p:cNvPr id="525" name="Tinta 524">
                  <a:extLst>
                    <a:ext uri="{FF2B5EF4-FFF2-40B4-BE49-F238E27FC236}">
                      <a16:creationId xmlns:a16="http://schemas.microsoft.com/office/drawing/2014/main" id="{2AB73B5C-2821-4C1F-8043-8DF9CA22CAB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540337" y="4842674"/>
                  <a:ext cx="144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26" name="Tinta 525">
                  <a:extLst>
                    <a:ext uri="{FF2B5EF4-FFF2-40B4-BE49-F238E27FC236}">
                      <a16:creationId xmlns:a16="http://schemas.microsoft.com/office/drawing/2014/main" id="{83A2CD84-32A6-48DD-ACA6-914F3499C370}"/>
                    </a:ext>
                  </a:extLst>
                </p14:cNvPr>
                <p14:cNvContentPartPr/>
                <p14:nvPr/>
              </p14:nvContentPartPr>
              <p14:xfrm>
                <a:off x="7748777" y="4932674"/>
                <a:ext cx="33120" cy="189360"/>
              </p14:xfrm>
            </p:contentPart>
          </mc:Choice>
          <mc:Fallback xmlns="">
            <p:pic>
              <p:nvPicPr>
                <p:cNvPr id="526" name="Tinta 525">
                  <a:extLst>
                    <a:ext uri="{FF2B5EF4-FFF2-40B4-BE49-F238E27FC236}">
                      <a16:creationId xmlns:a16="http://schemas.microsoft.com/office/drawing/2014/main" id="{83A2CD84-32A6-48DD-ACA6-914F3499C37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739777" y="4923674"/>
                  <a:ext cx="50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27" name="Tinta 526">
                  <a:extLst>
                    <a:ext uri="{FF2B5EF4-FFF2-40B4-BE49-F238E27FC236}">
                      <a16:creationId xmlns:a16="http://schemas.microsoft.com/office/drawing/2014/main" id="{AA02F12B-0A1F-4192-AFBB-14BA86AEE430}"/>
                    </a:ext>
                  </a:extLst>
                </p14:cNvPr>
                <p14:cNvContentPartPr/>
                <p14:nvPr/>
              </p14:nvContentPartPr>
              <p14:xfrm>
                <a:off x="7839137" y="4829714"/>
                <a:ext cx="111600" cy="244800"/>
              </p14:xfrm>
            </p:contentPart>
          </mc:Choice>
          <mc:Fallback xmlns="">
            <p:pic>
              <p:nvPicPr>
                <p:cNvPr id="527" name="Tinta 526">
                  <a:extLst>
                    <a:ext uri="{FF2B5EF4-FFF2-40B4-BE49-F238E27FC236}">
                      <a16:creationId xmlns:a16="http://schemas.microsoft.com/office/drawing/2014/main" id="{AA02F12B-0A1F-4192-AFBB-14BA86AEE43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830137" y="4821074"/>
                  <a:ext cx="129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28" name="Tinta 527">
                  <a:extLst>
                    <a:ext uri="{FF2B5EF4-FFF2-40B4-BE49-F238E27FC236}">
                      <a16:creationId xmlns:a16="http://schemas.microsoft.com/office/drawing/2014/main" id="{04029E06-D488-40F9-92ED-56EA9DA2F32D}"/>
                    </a:ext>
                  </a:extLst>
                </p14:cNvPr>
                <p14:cNvContentPartPr/>
                <p14:nvPr/>
              </p14:nvContentPartPr>
              <p14:xfrm>
                <a:off x="8057657" y="4736834"/>
                <a:ext cx="66960" cy="373320"/>
              </p14:xfrm>
            </p:contentPart>
          </mc:Choice>
          <mc:Fallback xmlns="">
            <p:pic>
              <p:nvPicPr>
                <p:cNvPr id="528" name="Tinta 527">
                  <a:extLst>
                    <a:ext uri="{FF2B5EF4-FFF2-40B4-BE49-F238E27FC236}">
                      <a16:creationId xmlns:a16="http://schemas.microsoft.com/office/drawing/2014/main" id="{04029E06-D488-40F9-92ED-56EA9DA2F32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049017" y="4727834"/>
                  <a:ext cx="846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0" name="Tinta 529">
                  <a:extLst>
                    <a:ext uri="{FF2B5EF4-FFF2-40B4-BE49-F238E27FC236}">
                      <a16:creationId xmlns:a16="http://schemas.microsoft.com/office/drawing/2014/main" id="{D89B6C85-5FBA-4525-98AB-A424FAC0AA20}"/>
                    </a:ext>
                  </a:extLst>
                </p14:cNvPr>
                <p14:cNvContentPartPr/>
                <p14:nvPr/>
              </p14:nvContentPartPr>
              <p14:xfrm>
                <a:off x="8185817" y="4655834"/>
                <a:ext cx="52200" cy="149400"/>
              </p14:xfrm>
            </p:contentPart>
          </mc:Choice>
          <mc:Fallback xmlns="">
            <p:pic>
              <p:nvPicPr>
                <p:cNvPr id="530" name="Tinta 529">
                  <a:extLst>
                    <a:ext uri="{FF2B5EF4-FFF2-40B4-BE49-F238E27FC236}">
                      <a16:creationId xmlns:a16="http://schemas.microsoft.com/office/drawing/2014/main" id="{D89B6C85-5FBA-4525-98AB-A424FAC0AA2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176817" y="4646834"/>
                  <a:ext cx="69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31" name="Tinta 530">
                  <a:extLst>
                    <a:ext uri="{FF2B5EF4-FFF2-40B4-BE49-F238E27FC236}">
                      <a16:creationId xmlns:a16="http://schemas.microsoft.com/office/drawing/2014/main" id="{DF70861B-714F-4D8B-A1DE-E296FD19C1F6}"/>
                    </a:ext>
                  </a:extLst>
                </p14:cNvPr>
                <p14:cNvContentPartPr/>
                <p14:nvPr/>
              </p14:nvContentPartPr>
              <p14:xfrm>
                <a:off x="8309657" y="4592474"/>
                <a:ext cx="52200" cy="171360"/>
              </p14:xfrm>
            </p:contentPart>
          </mc:Choice>
          <mc:Fallback xmlns="">
            <p:pic>
              <p:nvPicPr>
                <p:cNvPr id="531" name="Tinta 530">
                  <a:extLst>
                    <a:ext uri="{FF2B5EF4-FFF2-40B4-BE49-F238E27FC236}">
                      <a16:creationId xmlns:a16="http://schemas.microsoft.com/office/drawing/2014/main" id="{DF70861B-714F-4D8B-A1DE-E296FD19C1F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301017" y="4583474"/>
                  <a:ext cx="69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33" name="Tinta 532">
                  <a:extLst>
                    <a:ext uri="{FF2B5EF4-FFF2-40B4-BE49-F238E27FC236}">
                      <a16:creationId xmlns:a16="http://schemas.microsoft.com/office/drawing/2014/main" id="{A274D197-D407-42C2-9FA0-747141D51421}"/>
                    </a:ext>
                  </a:extLst>
                </p14:cNvPr>
                <p14:cNvContentPartPr/>
                <p14:nvPr/>
              </p14:nvContentPartPr>
              <p14:xfrm>
                <a:off x="8580377" y="4877954"/>
                <a:ext cx="24480" cy="250200"/>
              </p14:xfrm>
            </p:contentPart>
          </mc:Choice>
          <mc:Fallback xmlns="">
            <p:pic>
              <p:nvPicPr>
                <p:cNvPr id="533" name="Tinta 532">
                  <a:extLst>
                    <a:ext uri="{FF2B5EF4-FFF2-40B4-BE49-F238E27FC236}">
                      <a16:creationId xmlns:a16="http://schemas.microsoft.com/office/drawing/2014/main" id="{A274D197-D407-42C2-9FA0-747141D5142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571377" y="4868954"/>
                  <a:ext cx="42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34" name="Tinta 533">
                  <a:extLst>
                    <a:ext uri="{FF2B5EF4-FFF2-40B4-BE49-F238E27FC236}">
                      <a16:creationId xmlns:a16="http://schemas.microsoft.com/office/drawing/2014/main" id="{7A97F731-C2E9-411F-8FDF-DB6544CA66F1}"/>
                    </a:ext>
                  </a:extLst>
                </p14:cNvPr>
                <p14:cNvContentPartPr/>
                <p14:nvPr/>
              </p14:nvContentPartPr>
              <p14:xfrm>
                <a:off x="8502617" y="5005394"/>
                <a:ext cx="246960" cy="34560"/>
              </p14:xfrm>
            </p:contentPart>
          </mc:Choice>
          <mc:Fallback xmlns="">
            <p:pic>
              <p:nvPicPr>
                <p:cNvPr id="534" name="Tinta 533">
                  <a:extLst>
                    <a:ext uri="{FF2B5EF4-FFF2-40B4-BE49-F238E27FC236}">
                      <a16:creationId xmlns:a16="http://schemas.microsoft.com/office/drawing/2014/main" id="{7A97F731-C2E9-411F-8FDF-DB6544CA66F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493617" y="4996394"/>
                  <a:ext cx="26460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7" name="Agrupar 556">
            <a:extLst>
              <a:ext uri="{FF2B5EF4-FFF2-40B4-BE49-F238E27FC236}">
                <a16:creationId xmlns:a16="http://schemas.microsoft.com/office/drawing/2014/main" id="{644F53CA-A9EB-4214-BD49-A2EFF5DF8B88}"/>
              </a:ext>
            </a:extLst>
          </p:cNvPr>
          <p:cNvGrpSpPr/>
          <p:nvPr/>
        </p:nvGrpSpPr>
        <p:grpSpPr>
          <a:xfrm>
            <a:off x="8969897" y="4596434"/>
            <a:ext cx="2665800" cy="938160"/>
            <a:chOff x="8969897" y="4596434"/>
            <a:chExt cx="2665800" cy="93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35" name="Tinta 534">
                  <a:extLst>
                    <a:ext uri="{FF2B5EF4-FFF2-40B4-BE49-F238E27FC236}">
                      <a16:creationId xmlns:a16="http://schemas.microsoft.com/office/drawing/2014/main" id="{74DE99B2-8EF6-4193-BF47-4D48DA7DF08C}"/>
                    </a:ext>
                  </a:extLst>
                </p14:cNvPr>
                <p14:cNvContentPartPr/>
                <p14:nvPr/>
              </p14:nvContentPartPr>
              <p14:xfrm>
                <a:off x="8969897" y="4711994"/>
                <a:ext cx="128880" cy="754920"/>
              </p14:xfrm>
            </p:contentPart>
          </mc:Choice>
          <mc:Fallback xmlns="">
            <p:pic>
              <p:nvPicPr>
                <p:cNvPr id="535" name="Tinta 534">
                  <a:extLst>
                    <a:ext uri="{FF2B5EF4-FFF2-40B4-BE49-F238E27FC236}">
                      <a16:creationId xmlns:a16="http://schemas.microsoft.com/office/drawing/2014/main" id="{74DE99B2-8EF6-4193-BF47-4D48DA7DF08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961257" y="4703354"/>
                  <a:ext cx="1465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37" name="Tinta 536">
                  <a:extLst>
                    <a:ext uri="{FF2B5EF4-FFF2-40B4-BE49-F238E27FC236}">
                      <a16:creationId xmlns:a16="http://schemas.microsoft.com/office/drawing/2014/main" id="{48B33F07-E874-40BE-BDA2-E18DDFC7CF89}"/>
                    </a:ext>
                  </a:extLst>
                </p14:cNvPr>
                <p14:cNvContentPartPr/>
                <p14:nvPr/>
              </p14:nvContentPartPr>
              <p14:xfrm>
                <a:off x="9148097" y="4766714"/>
                <a:ext cx="23760" cy="238680"/>
              </p14:xfrm>
            </p:contentPart>
          </mc:Choice>
          <mc:Fallback xmlns="">
            <p:pic>
              <p:nvPicPr>
                <p:cNvPr id="537" name="Tinta 536">
                  <a:extLst>
                    <a:ext uri="{FF2B5EF4-FFF2-40B4-BE49-F238E27FC236}">
                      <a16:creationId xmlns:a16="http://schemas.microsoft.com/office/drawing/2014/main" id="{48B33F07-E874-40BE-BDA2-E18DDFC7CF89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139457" y="4757714"/>
                  <a:ext cx="414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38" name="Tinta 537">
                  <a:extLst>
                    <a:ext uri="{FF2B5EF4-FFF2-40B4-BE49-F238E27FC236}">
                      <a16:creationId xmlns:a16="http://schemas.microsoft.com/office/drawing/2014/main" id="{2DB7292C-1193-4E76-83F8-4D9C34CBFD43}"/>
                    </a:ext>
                  </a:extLst>
                </p14:cNvPr>
                <p14:cNvContentPartPr/>
                <p14:nvPr/>
              </p14:nvContentPartPr>
              <p14:xfrm>
                <a:off x="9214697" y="4768514"/>
                <a:ext cx="144720" cy="237240"/>
              </p14:xfrm>
            </p:contentPart>
          </mc:Choice>
          <mc:Fallback xmlns="">
            <p:pic>
              <p:nvPicPr>
                <p:cNvPr id="538" name="Tinta 537">
                  <a:extLst>
                    <a:ext uri="{FF2B5EF4-FFF2-40B4-BE49-F238E27FC236}">
                      <a16:creationId xmlns:a16="http://schemas.microsoft.com/office/drawing/2014/main" id="{2DB7292C-1193-4E76-83F8-4D9C34CBFD43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205697" y="4759514"/>
                  <a:ext cx="162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39" name="Tinta 538">
                  <a:extLst>
                    <a:ext uri="{FF2B5EF4-FFF2-40B4-BE49-F238E27FC236}">
                      <a16:creationId xmlns:a16="http://schemas.microsoft.com/office/drawing/2014/main" id="{EAD82ABA-68D6-4F5E-A6A6-DB76EBA2112F}"/>
                    </a:ext>
                  </a:extLst>
                </p14:cNvPr>
                <p14:cNvContentPartPr/>
                <p14:nvPr/>
              </p14:nvContentPartPr>
              <p14:xfrm>
                <a:off x="9205337" y="5252714"/>
                <a:ext cx="126000" cy="281880"/>
              </p14:xfrm>
            </p:contentPart>
          </mc:Choice>
          <mc:Fallback xmlns="">
            <p:pic>
              <p:nvPicPr>
                <p:cNvPr id="539" name="Tinta 538">
                  <a:extLst>
                    <a:ext uri="{FF2B5EF4-FFF2-40B4-BE49-F238E27FC236}">
                      <a16:creationId xmlns:a16="http://schemas.microsoft.com/office/drawing/2014/main" id="{EAD82ABA-68D6-4F5E-A6A6-DB76EBA2112F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196697" y="5243714"/>
                  <a:ext cx="143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540" name="Tinta 539">
                  <a:extLst>
                    <a:ext uri="{FF2B5EF4-FFF2-40B4-BE49-F238E27FC236}">
                      <a16:creationId xmlns:a16="http://schemas.microsoft.com/office/drawing/2014/main" id="{44880ED1-AD3B-48D1-8F81-C1E7B2906D0E}"/>
                    </a:ext>
                  </a:extLst>
                </p14:cNvPr>
                <p14:cNvContentPartPr/>
                <p14:nvPr/>
              </p14:nvContentPartPr>
              <p14:xfrm>
                <a:off x="9462377" y="4613714"/>
                <a:ext cx="155520" cy="767520"/>
              </p14:xfrm>
            </p:contentPart>
          </mc:Choice>
          <mc:Fallback xmlns="">
            <p:pic>
              <p:nvPicPr>
                <p:cNvPr id="540" name="Tinta 539">
                  <a:extLst>
                    <a:ext uri="{FF2B5EF4-FFF2-40B4-BE49-F238E27FC236}">
                      <a16:creationId xmlns:a16="http://schemas.microsoft.com/office/drawing/2014/main" id="{44880ED1-AD3B-48D1-8F81-C1E7B2906D0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453737" y="4604714"/>
                  <a:ext cx="17316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41" name="Tinta 540">
                  <a:extLst>
                    <a:ext uri="{FF2B5EF4-FFF2-40B4-BE49-F238E27FC236}">
                      <a16:creationId xmlns:a16="http://schemas.microsoft.com/office/drawing/2014/main" id="{5679802A-51F9-4984-B0D2-26C234E7ECD6}"/>
                    </a:ext>
                  </a:extLst>
                </p14:cNvPr>
                <p14:cNvContentPartPr/>
                <p14:nvPr/>
              </p14:nvContentPartPr>
              <p14:xfrm>
                <a:off x="9705017" y="4791914"/>
                <a:ext cx="74880" cy="289080"/>
              </p14:xfrm>
            </p:contentPart>
          </mc:Choice>
          <mc:Fallback xmlns="">
            <p:pic>
              <p:nvPicPr>
                <p:cNvPr id="541" name="Tinta 540">
                  <a:extLst>
                    <a:ext uri="{FF2B5EF4-FFF2-40B4-BE49-F238E27FC236}">
                      <a16:creationId xmlns:a16="http://schemas.microsoft.com/office/drawing/2014/main" id="{5679802A-51F9-4984-B0D2-26C234E7ECD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696377" y="4782914"/>
                  <a:ext cx="925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42" name="Tinta 541">
                  <a:extLst>
                    <a:ext uri="{FF2B5EF4-FFF2-40B4-BE49-F238E27FC236}">
                      <a16:creationId xmlns:a16="http://schemas.microsoft.com/office/drawing/2014/main" id="{C9578D30-4308-4333-B097-79D788A73C13}"/>
                    </a:ext>
                  </a:extLst>
                </p14:cNvPr>
                <p14:cNvContentPartPr/>
                <p14:nvPr/>
              </p14:nvContentPartPr>
              <p14:xfrm>
                <a:off x="9753257" y="4900994"/>
                <a:ext cx="94320" cy="145800"/>
              </p14:xfrm>
            </p:contentPart>
          </mc:Choice>
          <mc:Fallback xmlns="">
            <p:pic>
              <p:nvPicPr>
                <p:cNvPr id="542" name="Tinta 541">
                  <a:extLst>
                    <a:ext uri="{FF2B5EF4-FFF2-40B4-BE49-F238E27FC236}">
                      <a16:creationId xmlns:a16="http://schemas.microsoft.com/office/drawing/2014/main" id="{C9578D30-4308-4333-B097-79D788A73C13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744257" y="4891994"/>
                  <a:ext cx="111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43" name="Tinta 542">
                  <a:extLst>
                    <a:ext uri="{FF2B5EF4-FFF2-40B4-BE49-F238E27FC236}">
                      <a16:creationId xmlns:a16="http://schemas.microsoft.com/office/drawing/2014/main" id="{DCE9AA6A-26CF-4A32-A28D-5B8B85067B1A}"/>
                    </a:ext>
                  </a:extLst>
                </p14:cNvPr>
                <p14:cNvContentPartPr/>
                <p14:nvPr/>
              </p14:nvContentPartPr>
              <p14:xfrm>
                <a:off x="9945137" y="4945634"/>
                <a:ext cx="8280" cy="128160"/>
              </p14:xfrm>
            </p:contentPart>
          </mc:Choice>
          <mc:Fallback xmlns="">
            <p:pic>
              <p:nvPicPr>
                <p:cNvPr id="543" name="Tinta 542">
                  <a:extLst>
                    <a:ext uri="{FF2B5EF4-FFF2-40B4-BE49-F238E27FC236}">
                      <a16:creationId xmlns:a16="http://schemas.microsoft.com/office/drawing/2014/main" id="{DCE9AA6A-26CF-4A32-A28D-5B8B85067B1A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936137" y="4936634"/>
                  <a:ext cx="25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44" name="Tinta 543">
                  <a:extLst>
                    <a:ext uri="{FF2B5EF4-FFF2-40B4-BE49-F238E27FC236}">
                      <a16:creationId xmlns:a16="http://schemas.microsoft.com/office/drawing/2014/main" id="{7BC133DE-AFA7-4D90-897B-D08832DC569D}"/>
                    </a:ext>
                  </a:extLst>
                </p14:cNvPr>
                <p14:cNvContentPartPr/>
                <p14:nvPr/>
              </p14:nvContentPartPr>
              <p14:xfrm>
                <a:off x="10024697" y="4841954"/>
                <a:ext cx="211680" cy="216000"/>
              </p14:xfrm>
            </p:contentPart>
          </mc:Choice>
          <mc:Fallback xmlns="">
            <p:pic>
              <p:nvPicPr>
                <p:cNvPr id="544" name="Tinta 543">
                  <a:extLst>
                    <a:ext uri="{FF2B5EF4-FFF2-40B4-BE49-F238E27FC236}">
                      <a16:creationId xmlns:a16="http://schemas.microsoft.com/office/drawing/2014/main" id="{7BC133DE-AFA7-4D90-897B-D08832DC569D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015697" y="4833314"/>
                  <a:ext cx="229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45" name="Tinta 544">
                  <a:extLst>
                    <a:ext uri="{FF2B5EF4-FFF2-40B4-BE49-F238E27FC236}">
                      <a16:creationId xmlns:a16="http://schemas.microsoft.com/office/drawing/2014/main" id="{7359DD13-3502-4C98-88F6-7531E0FC986D}"/>
                    </a:ext>
                  </a:extLst>
                </p14:cNvPr>
                <p14:cNvContentPartPr/>
                <p14:nvPr/>
              </p14:nvContentPartPr>
              <p14:xfrm>
                <a:off x="10255457" y="4754474"/>
                <a:ext cx="65520" cy="392400"/>
              </p14:xfrm>
            </p:contentPart>
          </mc:Choice>
          <mc:Fallback xmlns="">
            <p:pic>
              <p:nvPicPr>
                <p:cNvPr id="545" name="Tinta 544">
                  <a:extLst>
                    <a:ext uri="{FF2B5EF4-FFF2-40B4-BE49-F238E27FC236}">
                      <a16:creationId xmlns:a16="http://schemas.microsoft.com/office/drawing/2014/main" id="{7359DD13-3502-4C98-88F6-7531E0FC986D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0246817" y="4745474"/>
                  <a:ext cx="831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47" name="Tinta 546">
                  <a:extLst>
                    <a:ext uri="{FF2B5EF4-FFF2-40B4-BE49-F238E27FC236}">
                      <a16:creationId xmlns:a16="http://schemas.microsoft.com/office/drawing/2014/main" id="{1F987CE5-64BA-45AB-B552-7F50F7DD8527}"/>
                    </a:ext>
                  </a:extLst>
                </p14:cNvPr>
                <p14:cNvContentPartPr/>
                <p14:nvPr/>
              </p14:nvContentPartPr>
              <p14:xfrm>
                <a:off x="10368497" y="4655834"/>
                <a:ext cx="84600" cy="201600"/>
              </p14:xfrm>
            </p:contentPart>
          </mc:Choice>
          <mc:Fallback xmlns="">
            <p:pic>
              <p:nvPicPr>
                <p:cNvPr id="547" name="Tinta 546">
                  <a:extLst>
                    <a:ext uri="{FF2B5EF4-FFF2-40B4-BE49-F238E27FC236}">
                      <a16:creationId xmlns:a16="http://schemas.microsoft.com/office/drawing/2014/main" id="{1F987CE5-64BA-45AB-B552-7F50F7DD8527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359497" y="4646834"/>
                  <a:ext cx="102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48" name="Tinta 547">
                  <a:extLst>
                    <a:ext uri="{FF2B5EF4-FFF2-40B4-BE49-F238E27FC236}">
                      <a16:creationId xmlns:a16="http://schemas.microsoft.com/office/drawing/2014/main" id="{1ABE5952-678C-4959-AF39-664E00A3CFD4}"/>
                    </a:ext>
                  </a:extLst>
                </p14:cNvPr>
                <p14:cNvContentPartPr/>
                <p14:nvPr/>
              </p14:nvContentPartPr>
              <p14:xfrm>
                <a:off x="10571177" y="4844474"/>
                <a:ext cx="96840" cy="292320"/>
              </p14:xfrm>
            </p:contentPart>
          </mc:Choice>
          <mc:Fallback xmlns="">
            <p:pic>
              <p:nvPicPr>
                <p:cNvPr id="548" name="Tinta 547">
                  <a:extLst>
                    <a:ext uri="{FF2B5EF4-FFF2-40B4-BE49-F238E27FC236}">
                      <a16:creationId xmlns:a16="http://schemas.microsoft.com/office/drawing/2014/main" id="{1ABE5952-678C-4959-AF39-664E00A3CFD4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562177" y="4835474"/>
                  <a:ext cx="1144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49" name="Tinta 548">
                  <a:extLst>
                    <a:ext uri="{FF2B5EF4-FFF2-40B4-BE49-F238E27FC236}">
                      <a16:creationId xmlns:a16="http://schemas.microsoft.com/office/drawing/2014/main" id="{76253427-A763-4062-8B0B-50269A31F1E9}"/>
                    </a:ext>
                  </a:extLst>
                </p14:cNvPr>
                <p14:cNvContentPartPr/>
                <p14:nvPr/>
              </p14:nvContentPartPr>
              <p14:xfrm>
                <a:off x="10709417" y="4902434"/>
                <a:ext cx="128160" cy="129240"/>
              </p14:xfrm>
            </p:contentPart>
          </mc:Choice>
          <mc:Fallback xmlns="">
            <p:pic>
              <p:nvPicPr>
                <p:cNvPr id="549" name="Tinta 548">
                  <a:extLst>
                    <a:ext uri="{FF2B5EF4-FFF2-40B4-BE49-F238E27FC236}">
                      <a16:creationId xmlns:a16="http://schemas.microsoft.com/office/drawing/2014/main" id="{76253427-A763-4062-8B0B-50269A31F1E9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700417" y="4893434"/>
                  <a:ext cx="145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50" name="Tinta 549">
                  <a:extLst>
                    <a:ext uri="{FF2B5EF4-FFF2-40B4-BE49-F238E27FC236}">
                      <a16:creationId xmlns:a16="http://schemas.microsoft.com/office/drawing/2014/main" id="{55440827-5AA4-4E27-8D22-7550156A620A}"/>
                    </a:ext>
                  </a:extLst>
                </p14:cNvPr>
                <p14:cNvContentPartPr/>
                <p14:nvPr/>
              </p14:nvContentPartPr>
              <p14:xfrm>
                <a:off x="10944137" y="4916114"/>
                <a:ext cx="26280" cy="208080"/>
              </p14:xfrm>
            </p:contentPart>
          </mc:Choice>
          <mc:Fallback xmlns="">
            <p:pic>
              <p:nvPicPr>
                <p:cNvPr id="550" name="Tinta 549">
                  <a:extLst>
                    <a:ext uri="{FF2B5EF4-FFF2-40B4-BE49-F238E27FC236}">
                      <a16:creationId xmlns:a16="http://schemas.microsoft.com/office/drawing/2014/main" id="{55440827-5AA4-4E27-8D22-7550156A620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935137" y="4907474"/>
                  <a:ext cx="43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551" name="Tinta 550">
                  <a:extLst>
                    <a:ext uri="{FF2B5EF4-FFF2-40B4-BE49-F238E27FC236}">
                      <a16:creationId xmlns:a16="http://schemas.microsoft.com/office/drawing/2014/main" id="{A067C9CD-CE34-4EFD-BBDE-32401C40EBDE}"/>
                    </a:ext>
                  </a:extLst>
                </p14:cNvPr>
                <p14:cNvContentPartPr/>
                <p14:nvPr/>
              </p14:nvContentPartPr>
              <p14:xfrm>
                <a:off x="10990937" y="4823594"/>
                <a:ext cx="134640" cy="292680"/>
              </p14:xfrm>
            </p:contentPart>
          </mc:Choice>
          <mc:Fallback xmlns="">
            <p:pic>
              <p:nvPicPr>
                <p:cNvPr id="551" name="Tinta 550">
                  <a:extLst>
                    <a:ext uri="{FF2B5EF4-FFF2-40B4-BE49-F238E27FC236}">
                      <a16:creationId xmlns:a16="http://schemas.microsoft.com/office/drawing/2014/main" id="{A067C9CD-CE34-4EFD-BBDE-32401C40EBD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982297" y="4814594"/>
                  <a:ext cx="152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552" name="Tinta 551">
                  <a:extLst>
                    <a:ext uri="{FF2B5EF4-FFF2-40B4-BE49-F238E27FC236}">
                      <a16:creationId xmlns:a16="http://schemas.microsoft.com/office/drawing/2014/main" id="{08F6D4B6-BA3C-4DF8-A57B-AA45EE156E61}"/>
                    </a:ext>
                  </a:extLst>
                </p14:cNvPr>
                <p14:cNvContentPartPr/>
                <p14:nvPr/>
              </p14:nvContentPartPr>
              <p14:xfrm>
                <a:off x="11233577" y="4750874"/>
                <a:ext cx="65520" cy="421560"/>
              </p14:xfrm>
            </p:contentPart>
          </mc:Choice>
          <mc:Fallback xmlns="">
            <p:pic>
              <p:nvPicPr>
                <p:cNvPr id="552" name="Tinta 551">
                  <a:extLst>
                    <a:ext uri="{FF2B5EF4-FFF2-40B4-BE49-F238E27FC236}">
                      <a16:creationId xmlns:a16="http://schemas.microsoft.com/office/drawing/2014/main" id="{08F6D4B6-BA3C-4DF8-A57B-AA45EE156E61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1224937" y="4741874"/>
                  <a:ext cx="831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554" name="Tinta 553">
                  <a:extLst>
                    <a:ext uri="{FF2B5EF4-FFF2-40B4-BE49-F238E27FC236}">
                      <a16:creationId xmlns:a16="http://schemas.microsoft.com/office/drawing/2014/main" id="{1ECC21DD-2D64-40A1-A9B5-36FFB5EFA61D}"/>
                    </a:ext>
                  </a:extLst>
                </p14:cNvPr>
                <p14:cNvContentPartPr/>
                <p14:nvPr/>
              </p14:nvContentPartPr>
              <p14:xfrm>
                <a:off x="11425457" y="4621994"/>
                <a:ext cx="44640" cy="111240"/>
              </p14:xfrm>
            </p:contentPart>
          </mc:Choice>
          <mc:Fallback xmlns="">
            <p:pic>
              <p:nvPicPr>
                <p:cNvPr id="554" name="Tinta 553">
                  <a:extLst>
                    <a:ext uri="{FF2B5EF4-FFF2-40B4-BE49-F238E27FC236}">
                      <a16:creationId xmlns:a16="http://schemas.microsoft.com/office/drawing/2014/main" id="{1ECC21DD-2D64-40A1-A9B5-36FFB5EFA61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416457" y="4613354"/>
                  <a:ext cx="62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556" name="Tinta 555">
                  <a:extLst>
                    <a:ext uri="{FF2B5EF4-FFF2-40B4-BE49-F238E27FC236}">
                      <a16:creationId xmlns:a16="http://schemas.microsoft.com/office/drawing/2014/main" id="{7C42F94B-FAE0-4534-B902-7F1A1EBE10F3}"/>
                    </a:ext>
                  </a:extLst>
                </p14:cNvPr>
                <p14:cNvContentPartPr/>
                <p14:nvPr/>
              </p14:nvContentPartPr>
              <p14:xfrm>
                <a:off x="11563697" y="4596434"/>
                <a:ext cx="72000" cy="116640"/>
              </p14:xfrm>
            </p:contentPart>
          </mc:Choice>
          <mc:Fallback xmlns="">
            <p:pic>
              <p:nvPicPr>
                <p:cNvPr id="556" name="Tinta 555">
                  <a:extLst>
                    <a:ext uri="{FF2B5EF4-FFF2-40B4-BE49-F238E27FC236}">
                      <a16:creationId xmlns:a16="http://schemas.microsoft.com/office/drawing/2014/main" id="{7C42F94B-FAE0-4534-B902-7F1A1EBE10F3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1554697" y="4587434"/>
                  <a:ext cx="8964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558" name="Tinta 557">
                <a:extLst>
                  <a:ext uri="{FF2B5EF4-FFF2-40B4-BE49-F238E27FC236}">
                    <a16:creationId xmlns:a16="http://schemas.microsoft.com/office/drawing/2014/main" id="{32D6AC3D-6DAA-4D0D-82D4-47167BC681FE}"/>
                  </a:ext>
                </a:extLst>
              </p14:cNvPr>
              <p14:cNvContentPartPr/>
              <p14:nvPr/>
            </p14:nvContentPartPr>
            <p14:xfrm>
              <a:off x="11627417" y="4383674"/>
              <a:ext cx="268920" cy="997560"/>
            </p14:xfrm>
          </p:contentPart>
        </mc:Choice>
        <mc:Fallback xmlns="">
          <p:pic>
            <p:nvPicPr>
              <p:cNvPr id="558" name="Tinta 557">
                <a:extLst>
                  <a:ext uri="{FF2B5EF4-FFF2-40B4-BE49-F238E27FC236}">
                    <a16:creationId xmlns:a16="http://schemas.microsoft.com/office/drawing/2014/main" id="{32D6AC3D-6DAA-4D0D-82D4-47167BC681FE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11618777" y="4374674"/>
                <a:ext cx="286560" cy="10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Agrupar 562">
            <a:extLst>
              <a:ext uri="{FF2B5EF4-FFF2-40B4-BE49-F238E27FC236}">
                <a16:creationId xmlns:a16="http://schemas.microsoft.com/office/drawing/2014/main" id="{D17BB836-CE30-46B7-87EB-622008A64F48}"/>
              </a:ext>
            </a:extLst>
          </p:cNvPr>
          <p:cNvGrpSpPr/>
          <p:nvPr/>
        </p:nvGrpSpPr>
        <p:grpSpPr>
          <a:xfrm>
            <a:off x="3461537" y="5975594"/>
            <a:ext cx="264960" cy="123840"/>
            <a:chOff x="3461537" y="5975594"/>
            <a:chExt cx="26496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59" name="Tinta 558">
                  <a:extLst>
                    <a:ext uri="{FF2B5EF4-FFF2-40B4-BE49-F238E27FC236}">
                      <a16:creationId xmlns:a16="http://schemas.microsoft.com/office/drawing/2014/main" id="{0D9BBCB9-D36F-4E12-B8E8-2CB44E1D5B03}"/>
                    </a:ext>
                  </a:extLst>
                </p14:cNvPr>
                <p14:cNvContentPartPr/>
                <p14:nvPr/>
              </p14:nvContentPartPr>
              <p14:xfrm>
                <a:off x="3461537" y="6059114"/>
                <a:ext cx="203760" cy="40320"/>
              </p14:xfrm>
            </p:contentPart>
          </mc:Choice>
          <mc:Fallback xmlns="">
            <p:pic>
              <p:nvPicPr>
                <p:cNvPr id="559" name="Tinta 558">
                  <a:extLst>
                    <a:ext uri="{FF2B5EF4-FFF2-40B4-BE49-F238E27FC236}">
                      <a16:creationId xmlns:a16="http://schemas.microsoft.com/office/drawing/2014/main" id="{0D9BBCB9-D36F-4E12-B8E8-2CB44E1D5B03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452537" y="6050114"/>
                  <a:ext cx="221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560" name="Tinta 559">
                  <a:extLst>
                    <a:ext uri="{FF2B5EF4-FFF2-40B4-BE49-F238E27FC236}">
                      <a16:creationId xmlns:a16="http://schemas.microsoft.com/office/drawing/2014/main" id="{6F01B894-B920-4F18-99FB-F34ABC13A043}"/>
                    </a:ext>
                  </a:extLst>
                </p14:cNvPr>
                <p14:cNvContentPartPr/>
                <p14:nvPr/>
              </p14:nvContentPartPr>
              <p14:xfrm>
                <a:off x="3535697" y="5975594"/>
                <a:ext cx="190800" cy="26280"/>
              </p14:xfrm>
            </p:contentPart>
          </mc:Choice>
          <mc:Fallback xmlns="">
            <p:pic>
              <p:nvPicPr>
                <p:cNvPr id="560" name="Tinta 559">
                  <a:extLst>
                    <a:ext uri="{FF2B5EF4-FFF2-40B4-BE49-F238E27FC236}">
                      <a16:creationId xmlns:a16="http://schemas.microsoft.com/office/drawing/2014/main" id="{6F01B894-B920-4F18-99FB-F34ABC13A043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527057" y="5966954"/>
                  <a:ext cx="2084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561" name="Tinta 560">
                <a:extLst>
                  <a:ext uri="{FF2B5EF4-FFF2-40B4-BE49-F238E27FC236}">
                    <a16:creationId xmlns:a16="http://schemas.microsoft.com/office/drawing/2014/main" id="{AF37EC87-E396-4C51-8672-8CEFC7C25A4E}"/>
                  </a:ext>
                </a:extLst>
              </p14:cNvPr>
              <p14:cNvContentPartPr/>
              <p14:nvPr/>
            </p14:nvContentPartPr>
            <p14:xfrm>
              <a:off x="4125377" y="5799914"/>
              <a:ext cx="248040" cy="324000"/>
            </p14:xfrm>
          </p:contentPart>
        </mc:Choice>
        <mc:Fallback xmlns="">
          <p:pic>
            <p:nvPicPr>
              <p:cNvPr id="561" name="Tinta 560">
                <a:extLst>
                  <a:ext uri="{FF2B5EF4-FFF2-40B4-BE49-F238E27FC236}">
                    <a16:creationId xmlns:a16="http://schemas.microsoft.com/office/drawing/2014/main" id="{AF37EC87-E396-4C51-8672-8CEFC7C25A4E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4116377" y="5790914"/>
                <a:ext cx="2656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562" name="Tinta 561">
                <a:extLst>
                  <a:ext uri="{FF2B5EF4-FFF2-40B4-BE49-F238E27FC236}">
                    <a16:creationId xmlns:a16="http://schemas.microsoft.com/office/drawing/2014/main" id="{D1F16E12-9273-469D-AAC3-7E0C72E37E9A}"/>
                  </a:ext>
                </a:extLst>
              </p14:cNvPr>
              <p14:cNvContentPartPr/>
              <p14:nvPr/>
            </p14:nvContentPartPr>
            <p14:xfrm>
              <a:off x="4555577" y="5970914"/>
              <a:ext cx="215640" cy="51840"/>
            </p14:xfrm>
          </p:contentPart>
        </mc:Choice>
        <mc:Fallback xmlns="">
          <p:pic>
            <p:nvPicPr>
              <p:cNvPr id="562" name="Tinta 561">
                <a:extLst>
                  <a:ext uri="{FF2B5EF4-FFF2-40B4-BE49-F238E27FC236}">
                    <a16:creationId xmlns:a16="http://schemas.microsoft.com/office/drawing/2014/main" id="{D1F16E12-9273-469D-AAC3-7E0C72E37E9A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4546937" y="5962274"/>
                <a:ext cx="2332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564" name="Tinta 563">
                <a:extLst>
                  <a:ext uri="{FF2B5EF4-FFF2-40B4-BE49-F238E27FC236}">
                    <a16:creationId xmlns:a16="http://schemas.microsoft.com/office/drawing/2014/main" id="{E136F1AC-CD22-4B11-9BEB-8347031A49E9}"/>
                  </a:ext>
                </a:extLst>
              </p14:cNvPr>
              <p14:cNvContentPartPr/>
              <p14:nvPr/>
            </p14:nvContentPartPr>
            <p14:xfrm>
              <a:off x="4555937" y="5983874"/>
              <a:ext cx="254520" cy="33120"/>
            </p14:xfrm>
          </p:contentPart>
        </mc:Choice>
        <mc:Fallback xmlns="">
          <p:pic>
            <p:nvPicPr>
              <p:cNvPr id="564" name="Tinta 563">
                <a:extLst>
                  <a:ext uri="{FF2B5EF4-FFF2-40B4-BE49-F238E27FC236}">
                    <a16:creationId xmlns:a16="http://schemas.microsoft.com/office/drawing/2014/main" id="{E136F1AC-CD22-4B11-9BEB-8347031A49E9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4546937" y="5974874"/>
                <a:ext cx="27216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8" name="Agrupar 577">
            <a:extLst>
              <a:ext uri="{FF2B5EF4-FFF2-40B4-BE49-F238E27FC236}">
                <a16:creationId xmlns:a16="http://schemas.microsoft.com/office/drawing/2014/main" id="{98E29F63-266F-4199-AAF3-57F5AAD18180}"/>
              </a:ext>
            </a:extLst>
          </p:cNvPr>
          <p:cNvGrpSpPr/>
          <p:nvPr/>
        </p:nvGrpSpPr>
        <p:grpSpPr>
          <a:xfrm>
            <a:off x="4938257" y="5721074"/>
            <a:ext cx="1807920" cy="551880"/>
            <a:chOff x="4938257" y="5721074"/>
            <a:chExt cx="180792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565" name="Tinta 564">
                  <a:extLst>
                    <a:ext uri="{FF2B5EF4-FFF2-40B4-BE49-F238E27FC236}">
                      <a16:creationId xmlns:a16="http://schemas.microsoft.com/office/drawing/2014/main" id="{CBA472E9-A9EE-4FDA-987A-AE430F66EB7C}"/>
                    </a:ext>
                  </a:extLst>
                </p14:cNvPr>
                <p14:cNvContentPartPr/>
                <p14:nvPr/>
              </p14:nvContentPartPr>
              <p14:xfrm>
                <a:off x="4938257" y="5721074"/>
                <a:ext cx="300960" cy="551880"/>
              </p14:xfrm>
            </p:contentPart>
          </mc:Choice>
          <mc:Fallback xmlns="">
            <p:pic>
              <p:nvPicPr>
                <p:cNvPr id="565" name="Tinta 564">
                  <a:extLst>
                    <a:ext uri="{FF2B5EF4-FFF2-40B4-BE49-F238E27FC236}">
                      <a16:creationId xmlns:a16="http://schemas.microsoft.com/office/drawing/2014/main" id="{CBA472E9-A9EE-4FDA-987A-AE430F66EB7C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929617" y="5712074"/>
                  <a:ext cx="3186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566" name="Tinta 565">
                  <a:extLst>
                    <a:ext uri="{FF2B5EF4-FFF2-40B4-BE49-F238E27FC236}">
                      <a16:creationId xmlns:a16="http://schemas.microsoft.com/office/drawing/2014/main" id="{480B5B81-2458-4902-906A-377564FC85A8}"/>
                    </a:ext>
                  </a:extLst>
                </p14:cNvPr>
                <p14:cNvContentPartPr/>
                <p14:nvPr/>
              </p14:nvContentPartPr>
              <p14:xfrm>
                <a:off x="5145257" y="5893874"/>
                <a:ext cx="184320" cy="216000"/>
              </p14:xfrm>
            </p:contentPart>
          </mc:Choice>
          <mc:Fallback xmlns="">
            <p:pic>
              <p:nvPicPr>
                <p:cNvPr id="566" name="Tinta 565">
                  <a:extLst>
                    <a:ext uri="{FF2B5EF4-FFF2-40B4-BE49-F238E27FC236}">
                      <a16:creationId xmlns:a16="http://schemas.microsoft.com/office/drawing/2014/main" id="{480B5B81-2458-4902-906A-377564FC85A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136257" y="5884874"/>
                  <a:ext cx="201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567" name="Tinta 566">
                  <a:extLst>
                    <a:ext uri="{FF2B5EF4-FFF2-40B4-BE49-F238E27FC236}">
                      <a16:creationId xmlns:a16="http://schemas.microsoft.com/office/drawing/2014/main" id="{0DB79050-16ED-41E6-91EF-463F00E89BE9}"/>
                    </a:ext>
                  </a:extLst>
                </p14:cNvPr>
                <p14:cNvContentPartPr/>
                <p14:nvPr/>
              </p14:nvContentPartPr>
              <p14:xfrm>
                <a:off x="5488337" y="5938154"/>
                <a:ext cx="25200" cy="248040"/>
              </p14:xfrm>
            </p:contentPart>
          </mc:Choice>
          <mc:Fallback xmlns="">
            <p:pic>
              <p:nvPicPr>
                <p:cNvPr id="567" name="Tinta 566">
                  <a:extLst>
                    <a:ext uri="{FF2B5EF4-FFF2-40B4-BE49-F238E27FC236}">
                      <a16:creationId xmlns:a16="http://schemas.microsoft.com/office/drawing/2014/main" id="{0DB79050-16ED-41E6-91EF-463F00E89BE9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479337" y="5929154"/>
                  <a:ext cx="42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568" name="Tinta 567">
                  <a:extLst>
                    <a:ext uri="{FF2B5EF4-FFF2-40B4-BE49-F238E27FC236}">
                      <a16:creationId xmlns:a16="http://schemas.microsoft.com/office/drawing/2014/main" id="{B2B4D726-AA07-470D-9113-E9A29CA93114}"/>
                    </a:ext>
                  </a:extLst>
                </p14:cNvPr>
                <p14:cNvContentPartPr/>
                <p14:nvPr/>
              </p14:nvContentPartPr>
              <p14:xfrm>
                <a:off x="5630537" y="5877674"/>
                <a:ext cx="106560" cy="172080"/>
              </p14:xfrm>
            </p:contentPart>
          </mc:Choice>
          <mc:Fallback xmlns="">
            <p:pic>
              <p:nvPicPr>
                <p:cNvPr id="568" name="Tinta 567">
                  <a:extLst>
                    <a:ext uri="{FF2B5EF4-FFF2-40B4-BE49-F238E27FC236}">
                      <a16:creationId xmlns:a16="http://schemas.microsoft.com/office/drawing/2014/main" id="{B2B4D726-AA07-470D-9113-E9A29CA93114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621537" y="5868674"/>
                  <a:ext cx="124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569" name="Tinta 568">
                  <a:extLst>
                    <a:ext uri="{FF2B5EF4-FFF2-40B4-BE49-F238E27FC236}">
                      <a16:creationId xmlns:a16="http://schemas.microsoft.com/office/drawing/2014/main" id="{A8D446F5-26BE-483F-B018-E17D4C94117E}"/>
                    </a:ext>
                  </a:extLst>
                </p14:cNvPr>
                <p14:cNvContentPartPr/>
                <p14:nvPr/>
              </p14:nvContentPartPr>
              <p14:xfrm>
                <a:off x="5897657" y="5844554"/>
                <a:ext cx="121680" cy="246600"/>
              </p14:xfrm>
            </p:contentPart>
          </mc:Choice>
          <mc:Fallback xmlns="">
            <p:pic>
              <p:nvPicPr>
                <p:cNvPr id="569" name="Tinta 568">
                  <a:extLst>
                    <a:ext uri="{FF2B5EF4-FFF2-40B4-BE49-F238E27FC236}">
                      <a16:creationId xmlns:a16="http://schemas.microsoft.com/office/drawing/2014/main" id="{A8D446F5-26BE-483F-B018-E17D4C94117E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889017" y="5835914"/>
                  <a:ext cx="139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570" name="Tinta 569">
                  <a:extLst>
                    <a:ext uri="{FF2B5EF4-FFF2-40B4-BE49-F238E27FC236}">
                      <a16:creationId xmlns:a16="http://schemas.microsoft.com/office/drawing/2014/main" id="{36555067-929B-4FE3-B2DE-AAFCCAEDF801}"/>
                    </a:ext>
                  </a:extLst>
                </p14:cNvPr>
                <p14:cNvContentPartPr/>
                <p14:nvPr/>
              </p14:nvContentPartPr>
              <p14:xfrm>
                <a:off x="5910977" y="5876954"/>
                <a:ext cx="100800" cy="18000"/>
              </p14:xfrm>
            </p:contentPart>
          </mc:Choice>
          <mc:Fallback xmlns="">
            <p:pic>
              <p:nvPicPr>
                <p:cNvPr id="570" name="Tinta 569">
                  <a:extLst>
                    <a:ext uri="{FF2B5EF4-FFF2-40B4-BE49-F238E27FC236}">
                      <a16:creationId xmlns:a16="http://schemas.microsoft.com/office/drawing/2014/main" id="{36555067-929B-4FE3-B2DE-AAFCCAEDF801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901977" y="5868314"/>
                  <a:ext cx="118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572" name="Tinta 571">
                  <a:extLst>
                    <a:ext uri="{FF2B5EF4-FFF2-40B4-BE49-F238E27FC236}">
                      <a16:creationId xmlns:a16="http://schemas.microsoft.com/office/drawing/2014/main" id="{86C93BA4-525B-47F0-87EC-2D8922616768}"/>
                    </a:ext>
                  </a:extLst>
                </p14:cNvPr>
                <p14:cNvContentPartPr/>
                <p14:nvPr/>
              </p14:nvContentPartPr>
              <p14:xfrm>
                <a:off x="6148217" y="5870834"/>
                <a:ext cx="134640" cy="226440"/>
              </p14:xfrm>
            </p:contentPart>
          </mc:Choice>
          <mc:Fallback xmlns="">
            <p:pic>
              <p:nvPicPr>
                <p:cNvPr id="572" name="Tinta 571">
                  <a:extLst>
                    <a:ext uri="{FF2B5EF4-FFF2-40B4-BE49-F238E27FC236}">
                      <a16:creationId xmlns:a16="http://schemas.microsoft.com/office/drawing/2014/main" id="{86C93BA4-525B-47F0-87EC-2D892261676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139577" y="5861834"/>
                  <a:ext cx="152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573" name="Tinta 572">
                  <a:extLst>
                    <a:ext uri="{FF2B5EF4-FFF2-40B4-BE49-F238E27FC236}">
                      <a16:creationId xmlns:a16="http://schemas.microsoft.com/office/drawing/2014/main" id="{97C240E5-3291-438F-9CA8-44C63A808AB8}"/>
                    </a:ext>
                  </a:extLst>
                </p14:cNvPr>
                <p14:cNvContentPartPr/>
                <p14:nvPr/>
              </p14:nvContentPartPr>
              <p14:xfrm>
                <a:off x="6384737" y="5870114"/>
                <a:ext cx="127440" cy="241200"/>
              </p14:xfrm>
            </p:contentPart>
          </mc:Choice>
          <mc:Fallback xmlns="">
            <p:pic>
              <p:nvPicPr>
                <p:cNvPr id="573" name="Tinta 572">
                  <a:extLst>
                    <a:ext uri="{FF2B5EF4-FFF2-40B4-BE49-F238E27FC236}">
                      <a16:creationId xmlns:a16="http://schemas.microsoft.com/office/drawing/2014/main" id="{97C240E5-3291-438F-9CA8-44C63A808AB8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376097" y="5861474"/>
                  <a:ext cx="145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4" name="Tinta 573">
                  <a:extLst>
                    <a:ext uri="{FF2B5EF4-FFF2-40B4-BE49-F238E27FC236}">
                      <a16:creationId xmlns:a16="http://schemas.microsoft.com/office/drawing/2014/main" id="{40872AF3-8A56-49EC-9F35-583C72F0F415}"/>
                    </a:ext>
                  </a:extLst>
                </p14:cNvPr>
                <p14:cNvContentPartPr/>
                <p14:nvPr/>
              </p14:nvContentPartPr>
              <p14:xfrm>
                <a:off x="6627017" y="5864354"/>
                <a:ext cx="119160" cy="253800"/>
              </p14:xfrm>
            </p:contentPart>
          </mc:Choice>
          <mc:Fallback xmlns="">
            <p:pic>
              <p:nvPicPr>
                <p:cNvPr id="574" name="Tinta 573">
                  <a:extLst>
                    <a:ext uri="{FF2B5EF4-FFF2-40B4-BE49-F238E27FC236}">
                      <a16:creationId xmlns:a16="http://schemas.microsoft.com/office/drawing/2014/main" id="{40872AF3-8A56-49EC-9F35-583C72F0F41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6618017" y="5855354"/>
                  <a:ext cx="13680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" name="Agrupar 576">
            <a:extLst>
              <a:ext uri="{FF2B5EF4-FFF2-40B4-BE49-F238E27FC236}">
                <a16:creationId xmlns:a16="http://schemas.microsoft.com/office/drawing/2014/main" id="{B0A38CEC-9FE9-40AE-AF56-ADCD446D14FC}"/>
              </a:ext>
            </a:extLst>
          </p:cNvPr>
          <p:cNvGrpSpPr/>
          <p:nvPr/>
        </p:nvGrpSpPr>
        <p:grpSpPr>
          <a:xfrm>
            <a:off x="6980537" y="5921594"/>
            <a:ext cx="263880" cy="246600"/>
            <a:chOff x="6980537" y="5921594"/>
            <a:chExt cx="26388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5" name="Tinta 574">
                  <a:extLst>
                    <a:ext uri="{FF2B5EF4-FFF2-40B4-BE49-F238E27FC236}">
                      <a16:creationId xmlns:a16="http://schemas.microsoft.com/office/drawing/2014/main" id="{5078F328-9384-447C-9BB3-7AA15C9E4035}"/>
                    </a:ext>
                  </a:extLst>
                </p14:cNvPr>
                <p14:cNvContentPartPr/>
                <p14:nvPr/>
              </p14:nvContentPartPr>
              <p14:xfrm>
                <a:off x="7046777" y="5921594"/>
                <a:ext cx="15120" cy="246600"/>
              </p14:xfrm>
            </p:contentPart>
          </mc:Choice>
          <mc:Fallback xmlns="">
            <p:pic>
              <p:nvPicPr>
                <p:cNvPr id="575" name="Tinta 574">
                  <a:extLst>
                    <a:ext uri="{FF2B5EF4-FFF2-40B4-BE49-F238E27FC236}">
                      <a16:creationId xmlns:a16="http://schemas.microsoft.com/office/drawing/2014/main" id="{5078F328-9384-447C-9BB3-7AA15C9E4035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037777" y="5912954"/>
                  <a:ext cx="32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6" name="Tinta 575">
                  <a:extLst>
                    <a:ext uri="{FF2B5EF4-FFF2-40B4-BE49-F238E27FC236}">
                      <a16:creationId xmlns:a16="http://schemas.microsoft.com/office/drawing/2014/main" id="{21FC6353-39F7-4F8D-A253-800FF5A085FC}"/>
                    </a:ext>
                  </a:extLst>
                </p14:cNvPr>
                <p14:cNvContentPartPr/>
                <p14:nvPr/>
              </p14:nvContentPartPr>
              <p14:xfrm>
                <a:off x="6980537" y="6051914"/>
                <a:ext cx="263880" cy="15480"/>
              </p14:xfrm>
            </p:contentPart>
          </mc:Choice>
          <mc:Fallback xmlns="">
            <p:pic>
              <p:nvPicPr>
                <p:cNvPr id="576" name="Tinta 575">
                  <a:extLst>
                    <a:ext uri="{FF2B5EF4-FFF2-40B4-BE49-F238E27FC236}">
                      <a16:creationId xmlns:a16="http://schemas.microsoft.com/office/drawing/2014/main" id="{21FC6353-39F7-4F8D-A253-800FF5A085F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971537" y="6042914"/>
                  <a:ext cx="28152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Agrupar 589">
            <a:extLst>
              <a:ext uri="{FF2B5EF4-FFF2-40B4-BE49-F238E27FC236}">
                <a16:creationId xmlns:a16="http://schemas.microsoft.com/office/drawing/2014/main" id="{465713E5-B2DC-4569-BE05-EB12403996FC}"/>
              </a:ext>
            </a:extLst>
          </p:cNvPr>
          <p:cNvGrpSpPr/>
          <p:nvPr/>
        </p:nvGrpSpPr>
        <p:grpSpPr>
          <a:xfrm>
            <a:off x="7384457" y="5806394"/>
            <a:ext cx="1670040" cy="448920"/>
            <a:chOff x="7384457" y="5806394"/>
            <a:chExt cx="1670040" cy="4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9" name="Tinta 578">
                  <a:extLst>
                    <a:ext uri="{FF2B5EF4-FFF2-40B4-BE49-F238E27FC236}">
                      <a16:creationId xmlns:a16="http://schemas.microsoft.com/office/drawing/2014/main" id="{17995270-67BD-41AD-A86D-B17EAE11BA28}"/>
                    </a:ext>
                  </a:extLst>
                </p14:cNvPr>
                <p14:cNvContentPartPr/>
                <p14:nvPr/>
              </p14:nvContentPartPr>
              <p14:xfrm>
                <a:off x="7384457" y="5877674"/>
                <a:ext cx="153000" cy="235440"/>
              </p14:xfrm>
            </p:contentPart>
          </mc:Choice>
          <mc:Fallback xmlns="">
            <p:pic>
              <p:nvPicPr>
                <p:cNvPr id="579" name="Tinta 578">
                  <a:extLst>
                    <a:ext uri="{FF2B5EF4-FFF2-40B4-BE49-F238E27FC236}">
                      <a16:creationId xmlns:a16="http://schemas.microsoft.com/office/drawing/2014/main" id="{17995270-67BD-41AD-A86D-B17EAE11BA28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375817" y="5869034"/>
                  <a:ext cx="170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80" name="Tinta 579">
                  <a:extLst>
                    <a:ext uri="{FF2B5EF4-FFF2-40B4-BE49-F238E27FC236}">
                      <a16:creationId xmlns:a16="http://schemas.microsoft.com/office/drawing/2014/main" id="{0A59A22B-F21E-461C-8202-E5DF292D3F7C}"/>
                    </a:ext>
                  </a:extLst>
                </p14:cNvPr>
                <p14:cNvContentPartPr/>
                <p14:nvPr/>
              </p14:nvContentPartPr>
              <p14:xfrm>
                <a:off x="7636457" y="6056594"/>
                <a:ext cx="14760" cy="198720"/>
              </p14:xfrm>
            </p:contentPart>
          </mc:Choice>
          <mc:Fallback xmlns="">
            <p:pic>
              <p:nvPicPr>
                <p:cNvPr id="580" name="Tinta 579">
                  <a:extLst>
                    <a:ext uri="{FF2B5EF4-FFF2-40B4-BE49-F238E27FC236}">
                      <a16:creationId xmlns:a16="http://schemas.microsoft.com/office/drawing/2014/main" id="{0A59A22B-F21E-461C-8202-E5DF292D3F7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627457" y="6047954"/>
                  <a:ext cx="32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81" name="Tinta 580">
                  <a:extLst>
                    <a:ext uri="{FF2B5EF4-FFF2-40B4-BE49-F238E27FC236}">
                      <a16:creationId xmlns:a16="http://schemas.microsoft.com/office/drawing/2014/main" id="{5230CA24-213F-4F51-9A7A-075947B019C0}"/>
                    </a:ext>
                  </a:extLst>
                </p14:cNvPr>
                <p14:cNvContentPartPr/>
                <p14:nvPr/>
              </p14:nvContentPartPr>
              <p14:xfrm>
                <a:off x="7757777" y="5911154"/>
                <a:ext cx="46080" cy="231120"/>
              </p14:xfrm>
            </p:contentPart>
          </mc:Choice>
          <mc:Fallback xmlns="">
            <p:pic>
              <p:nvPicPr>
                <p:cNvPr id="581" name="Tinta 580">
                  <a:extLst>
                    <a:ext uri="{FF2B5EF4-FFF2-40B4-BE49-F238E27FC236}">
                      <a16:creationId xmlns:a16="http://schemas.microsoft.com/office/drawing/2014/main" id="{5230CA24-213F-4F51-9A7A-075947B019C0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748777" y="5902154"/>
                  <a:ext cx="63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82" name="Tinta 581">
                  <a:extLst>
                    <a:ext uri="{FF2B5EF4-FFF2-40B4-BE49-F238E27FC236}">
                      <a16:creationId xmlns:a16="http://schemas.microsoft.com/office/drawing/2014/main" id="{1223710A-F9DF-4724-B051-6A923F6892C4}"/>
                    </a:ext>
                  </a:extLst>
                </p14:cNvPr>
                <p14:cNvContentPartPr/>
                <p14:nvPr/>
              </p14:nvContentPartPr>
              <p14:xfrm>
                <a:off x="7843817" y="5901794"/>
                <a:ext cx="116280" cy="266040"/>
              </p14:xfrm>
            </p:contentPart>
          </mc:Choice>
          <mc:Fallback xmlns="">
            <p:pic>
              <p:nvPicPr>
                <p:cNvPr id="582" name="Tinta 581">
                  <a:extLst>
                    <a:ext uri="{FF2B5EF4-FFF2-40B4-BE49-F238E27FC236}">
                      <a16:creationId xmlns:a16="http://schemas.microsoft.com/office/drawing/2014/main" id="{1223710A-F9DF-4724-B051-6A923F6892C4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835177" y="5892794"/>
                  <a:ext cx="133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3" name="Tinta 582">
                  <a:extLst>
                    <a:ext uri="{FF2B5EF4-FFF2-40B4-BE49-F238E27FC236}">
                      <a16:creationId xmlns:a16="http://schemas.microsoft.com/office/drawing/2014/main" id="{E3800954-ADA0-4D16-83B7-3918F44908CC}"/>
                    </a:ext>
                  </a:extLst>
                </p14:cNvPr>
                <p14:cNvContentPartPr/>
                <p14:nvPr/>
              </p14:nvContentPartPr>
              <p14:xfrm>
                <a:off x="7920857" y="6061274"/>
                <a:ext cx="102240" cy="21600"/>
              </p14:xfrm>
            </p:contentPart>
          </mc:Choice>
          <mc:Fallback xmlns="">
            <p:pic>
              <p:nvPicPr>
                <p:cNvPr id="583" name="Tinta 582">
                  <a:extLst>
                    <a:ext uri="{FF2B5EF4-FFF2-40B4-BE49-F238E27FC236}">
                      <a16:creationId xmlns:a16="http://schemas.microsoft.com/office/drawing/2014/main" id="{E3800954-ADA0-4D16-83B7-3918F44908C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911857" y="6052634"/>
                  <a:ext cx="119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4" name="Tinta 583">
                  <a:extLst>
                    <a:ext uri="{FF2B5EF4-FFF2-40B4-BE49-F238E27FC236}">
                      <a16:creationId xmlns:a16="http://schemas.microsoft.com/office/drawing/2014/main" id="{9F89C358-8201-49B5-B854-DDB67686AAC2}"/>
                    </a:ext>
                  </a:extLst>
                </p14:cNvPr>
                <p14:cNvContentPartPr/>
                <p14:nvPr/>
              </p14:nvContentPartPr>
              <p14:xfrm>
                <a:off x="8064137" y="5883434"/>
                <a:ext cx="129960" cy="231840"/>
              </p14:xfrm>
            </p:contentPart>
          </mc:Choice>
          <mc:Fallback xmlns="">
            <p:pic>
              <p:nvPicPr>
                <p:cNvPr id="584" name="Tinta 583">
                  <a:extLst>
                    <a:ext uri="{FF2B5EF4-FFF2-40B4-BE49-F238E27FC236}">
                      <a16:creationId xmlns:a16="http://schemas.microsoft.com/office/drawing/2014/main" id="{9F89C358-8201-49B5-B854-DDB67686AAC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055497" y="5874434"/>
                  <a:ext cx="147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5" name="Tinta 584">
                  <a:extLst>
                    <a:ext uri="{FF2B5EF4-FFF2-40B4-BE49-F238E27FC236}">
                      <a16:creationId xmlns:a16="http://schemas.microsoft.com/office/drawing/2014/main" id="{DE5881F3-F425-457A-B095-51E28E1AE8B0}"/>
                    </a:ext>
                  </a:extLst>
                </p14:cNvPr>
                <p14:cNvContentPartPr/>
                <p14:nvPr/>
              </p14:nvContentPartPr>
              <p14:xfrm>
                <a:off x="8297777" y="5873714"/>
                <a:ext cx="124200" cy="286200"/>
              </p14:xfrm>
            </p:contentPart>
          </mc:Choice>
          <mc:Fallback xmlns="">
            <p:pic>
              <p:nvPicPr>
                <p:cNvPr id="585" name="Tinta 584">
                  <a:extLst>
                    <a:ext uri="{FF2B5EF4-FFF2-40B4-BE49-F238E27FC236}">
                      <a16:creationId xmlns:a16="http://schemas.microsoft.com/office/drawing/2014/main" id="{DE5881F3-F425-457A-B095-51E28E1AE8B0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288777" y="5865074"/>
                  <a:ext cx="1418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6" name="Tinta 585">
                  <a:extLst>
                    <a:ext uri="{FF2B5EF4-FFF2-40B4-BE49-F238E27FC236}">
                      <a16:creationId xmlns:a16="http://schemas.microsoft.com/office/drawing/2014/main" id="{4169B9C7-7121-4091-AEE5-138F03F21320}"/>
                    </a:ext>
                  </a:extLst>
                </p14:cNvPr>
                <p14:cNvContentPartPr/>
                <p14:nvPr/>
              </p14:nvContentPartPr>
              <p14:xfrm>
                <a:off x="8524577" y="5806394"/>
                <a:ext cx="107280" cy="351720"/>
              </p14:xfrm>
            </p:contentPart>
          </mc:Choice>
          <mc:Fallback xmlns="">
            <p:pic>
              <p:nvPicPr>
                <p:cNvPr id="586" name="Tinta 585">
                  <a:extLst>
                    <a:ext uri="{FF2B5EF4-FFF2-40B4-BE49-F238E27FC236}">
                      <a16:creationId xmlns:a16="http://schemas.microsoft.com/office/drawing/2014/main" id="{4169B9C7-7121-4091-AEE5-138F03F21320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515937" y="5797754"/>
                  <a:ext cx="1249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7" name="Tinta 586">
                  <a:extLst>
                    <a:ext uri="{FF2B5EF4-FFF2-40B4-BE49-F238E27FC236}">
                      <a16:creationId xmlns:a16="http://schemas.microsoft.com/office/drawing/2014/main" id="{A6BA57C8-D59B-4A55-8CC2-A92733785225}"/>
                    </a:ext>
                  </a:extLst>
                </p14:cNvPr>
                <p14:cNvContentPartPr/>
                <p14:nvPr/>
              </p14:nvContentPartPr>
              <p14:xfrm>
                <a:off x="8549417" y="6015554"/>
                <a:ext cx="194760" cy="46080"/>
              </p14:xfrm>
            </p:contentPart>
          </mc:Choice>
          <mc:Fallback xmlns="">
            <p:pic>
              <p:nvPicPr>
                <p:cNvPr id="587" name="Tinta 586">
                  <a:extLst>
                    <a:ext uri="{FF2B5EF4-FFF2-40B4-BE49-F238E27FC236}">
                      <a16:creationId xmlns:a16="http://schemas.microsoft.com/office/drawing/2014/main" id="{A6BA57C8-D59B-4A55-8CC2-A9273378522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540777" y="6006554"/>
                  <a:ext cx="21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8" name="Tinta 587">
                  <a:extLst>
                    <a:ext uri="{FF2B5EF4-FFF2-40B4-BE49-F238E27FC236}">
                      <a16:creationId xmlns:a16="http://schemas.microsoft.com/office/drawing/2014/main" id="{7E01BBCE-CF19-4CEE-8AA0-7DA319F743B7}"/>
                    </a:ext>
                  </a:extLst>
                </p14:cNvPr>
                <p14:cNvContentPartPr/>
                <p14:nvPr/>
              </p14:nvContentPartPr>
              <p14:xfrm>
                <a:off x="8905457" y="5880554"/>
                <a:ext cx="27720" cy="254880"/>
              </p14:xfrm>
            </p:contentPart>
          </mc:Choice>
          <mc:Fallback xmlns="">
            <p:pic>
              <p:nvPicPr>
                <p:cNvPr id="588" name="Tinta 587">
                  <a:extLst>
                    <a:ext uri="{FF2B5EF4-FFF2-40B4-BE49-F238E27FC236}">
                      <a16:creationId xmlns:a16="http://schemas.microsoft.com/office/drawing/2014/main" id="{7E01BBCE-CF19-4CEE-8AA0-7DA319F743B7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896817" y="5871914"/>
                  <a:ext cx="45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9" name="Tinta 588">
                  <a:extLst>
                    <a:ext uri="{FF2B5EF4-FFF2-40B4-BE49-F238E27FC236}">
                      <a16:creationId xmlns:a16="http://schemas.microsoft.com/office/drawing/2014/main" id="{C1D152A9-990D-4B46-8E60-209CB183BBCB}"/>
                    </a:ext>
                  </a:extLst>
                </p14:cNvPr>
                <p14:cNvContentPartPr/>
                <p14:nvPr/>
              </p14:nvContentPartPr>
              <p14:xfrm>
                <a:off x="8857217" y="6002594"/>
                <a:ext cx="197280" cy="22680"/>
              </p14:xfrm>
            </p:contentPart>
          </mc:Choice>
          <mc:Fallback xmlns="">
            <p:pic>
              <p:nvPicPr>
                <p:cNvPr id="589" name="Tinta 588">
                  <a:extLst>
                    <a:ext uri="{FF2B5EF4-FFF2-40B4-BE49-F238E27FC236}">
                      <a16:creationId xmlns:a16="http://schemas.microsoft.com/office/drawing/2014/main" id="{C1D152A9-990D-4B46-8E60-209CB183BBCB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8848577" y="5993954"/>
                  <a:ext cx="2149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2" name="Agrupar 601">
            <a:extLst>
              <a:ext uri="{FF2B5EF4-FFF2-40B4-BE49-F238E27FC236}">
                <a16:creationId xmlns:a16="http://schemas.microsoft.com/office/drawing/2014/main" id="{789608CE-7664-49CC-8434-C14FE84BB8D7}"/>
              </a:ext>
            </a:extLst>
          </p:cNvPr>
          <p:cNvGrpSpPr/>
          <p:nvPr/>
        </p:nvGrpSpPr>
        <p:grpSpPr>
          <a:xfrm>
            <a:off x="9174377" y="5866154"/>
            <a:ext cx="1185840" cy="304920"/>
            <a:chOff x="9174377" y="5866154"/>
            <a:chExt cx="118584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591" name="Tinta 590">
                  <a:extLst>
                    <a:ext uri="{FF2B5EF4-FFF2-40B4-BE49-F238E27FC236}">
                      <a16:creationId xmlns:a16="http://schemas.microsoft.com/office/drawing/2014/main" id="{1E3FDB16-09DE-487F-9A25-BCCE1F56BEC1}"/>
                    </a:ext>
                  </a:extLst>
                </p14:cNvPr>
                <p14:cNvContentPartPr/>
                <p14:nvPr/>
              </p14:nvContentPartPr>
              <p14:xfrm>
                <a:off x="9174377" y="5869034"/>
                <a:ext cx="144360" cy="219240"/>
              </p14:xfrm>
            </p:contentPart>
          </mc:Choice>
          <mc:Fallback xmlns="">
            <p:pic>
              <p:nvPicPr>
                <p:cNvPr id="591" name="Tinta 590">
                  <a:extLst>
                    <a:ext uri="{FF2B5EF4-FFF2-40B4-BE49-F238E27FC236}">
                      <a16:creationId xmlns:a16="http://schemas.microsoft.com/office/drawing/2014/main" id="{1E3FDB16-09DE-487F-9A25-BCCE1F56BEC1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165737" y="5860034"/>
                  <a:ext cx="162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592" name="Tinta 591">
                  <a:extLst>
                    <a:ext uri="{FF2B5EF4-FFF2-40B4-BE49-F238E27FC236}">
                      <a16:creationId xmlns:a16="http://schemas.microsoft.com/office/drawing/2014/main" id="{4FC8E2DC-AE6B-44ED-9A94-AC1E9252603B}"/>
                    </a:ext>
                  </a:extLst>
                </p14:cNvPr>
                <p14:cNvContentPartPr/>
                <p14:nvPr/>
              </p14:nvContentPartPr>
              <p14:xfrm>
                <a:off x="9433937" y="5981354"/>
                <a:ext cx="18720" cy="183240"/>
              </p14:xfrm>
            </p:contentPart>
          </mc:Choice>
          <mc:Fallback xmlns="">
            <p:pic>
              <p:nvPicPr>
                <p:cNvPr id="592" name="Tinta 591">
                  <a:extLst>
                    <a:ext uri="{FF2B5EF4-FFF2-40B4-BE49-F238E27FC236}">
                      <a16:creationId xmlns:a16="http://schemas.microsoft.com/office/drawing/2014/main" id="{4FC8E2DC-AE6B-44ED-9A94-AC1E9252603B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424937" y="5972714"/>
                  <a:ext cx="36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593" name="Tinta 592">
                  <a:extLst>
                    <a:ext uri="{FF2B5EF4-FFF2-40B4-BE49-F238E27FC236}">
                      <a16:creationId xmlns:a16="http://schemas.microsoft.com/office/drawing/2014/main" id="{09889BED-C533-4462-8207-D551EF1240C4}"/>
                    </a:ext>
                  </a:extLst>
                </p14:cNvPr>
                <p14:cNvContentPartPr/>
                <p14:nvPr/>
              </p14:nvContentPartPr>
              <p14:xfrm>
                <a:off x="9522137" y="5896754"/>
                <a:ext cx="159840" cy="215280"/>
              </p14:xfrm>
            </p:contentPart>
          </mc:Choice>
          <mc:Fallback xmlns="">
            <p:pic>
              <p:nvPicPr>
                <p:cNvPr id="593" name="Tinta 592">
                  <a:extLst>
                    <a:ext uri="{FF2B5EF4-FFF2-40B4-BE49-F238E27FC236}">
                      <a16:creationId xmlns:a16="http://schemas.microsoft.com/office/drawing/2014/main" id="{09889BED-C533-4462-8207-D551EF1240C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513497" y="5888114"/>
                  <a:ext cx="177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594" name="Tinta 593">
                  <a:extLst>
                    <a:ext uri="{FF2B5EF4-FFF2-40B4-BE49-F238E27FC236}">
                      <a16:creationId xmlns:a16="http://schemas.microsoft.com/office/drawing/2014/main" id="{885E5043-03E5-4DF7-984B-ED018C32DFE3}"/>
                    </a:ext>
                  </a:extLst>
                </p14:cNvPr>
                <p14:cNvContentPartPr/>
                <p14:nvPr/>
              </p14:nvContentPartPr>
              <p14:xfrm>
                <a:off x="9702137" y="5866154"/>
                <a:ext cx="105840" cy="288360"/>
              </p14:xfrm>
            </p:contentPart>
          </mc:Choice>
          <mc:Fallback xmlns="">
            <p:pic>
              <p:nvPicPr>
                <p:cNvPr id="594" name="Tinta 593">
                  <a:extLst>
                    <a:ext uri="{FF2B5EF4-FFF2-40B4-BE49-F238E27FC236}">
                      <a16:creationId xmlns:a16="http://schemas.microsoft.com/office/drawing/2014/main" id="{885E5043-03E5-4DF7-984B-ED018C32DFE3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693497" y="5857154"/>
                  <a:ext cx="1234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596" name="Tinta 595">
                  <a:extLst>
                    <a:ext uri="{FF2B5EF4-FFF2-40B4-BE49-F238E27FC236}">
                      <a16:creationId xmlns:a16="http://schemas.microsoft.com/office/drawing/2014/main" id="{28859F06-7E9D-417F-84DC-2403112C357F}"/>
                    </a:ext>
                  </a:extLst>
                </p14:cNvPr>
                <p14:cNvContentPartPr/>
                <p14:nvPr/>
              </p14:nvContentPartPr>
              <p14:xfrm>
                <a:off x="9901577" y="5873714"/>
                <a:ext cx="136800" cy="293760"/>
              </p14:xfrm>
            </p:contentPart>
          </mc:Choice>
          <mc:Fallback xmlns="">
            <p:pic>
              <p:nvPicPr>
                <p:cNvPr id="596" name="Tinta 595">
                  <a:extLst>
                    <a:ext uri="{FF2B5EF4-FFF2-40B4-BE49-F238E27FC236}">
                      <a16:creationId xmlns:a16="http://schemas.microsoft.com/office/drawing/2014/main" id="{28859F06-7E9D-417F-84DC-2403112C357F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9892937" y="5865074"/>
                  <a:ext cx="154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597" name="Tinta 596">
                  <a:extLst>
                    <a:ext uri="{FF2B5EF4-FFF2-40B4-BE49-F238E27FC236}">
                      <a16:creationId xmlns:a16="http://schemas.microsoft.com/office/drawing/2014/main" id="{4309248A-FE01-4A39-93D7-22C0512DDD00}"/>
                    </a:ext>
                  </a:extLst>
                </p14:cNvPr>
                <p14:cNvContentPartPr/>
                <p14:nvPr/>
              </p14:nvContentPartPr>
              <p14:xfrm>
                <a:off x="10101737" y="5938154"/>
                <a:ext cx="119160" cy="179640"/>
              </p14:xfrm>
            </p:contentPart>
          </mc:Choice>
          <mc:Fallback xmlns="">
            <p:pic>
              <p:nvPicPr>
                <p:cNvPr id="597" name="Tinta 596">
                  <a:extLst>
                    <a:ext uri="{FF2B5EF4-FFF2-40B4-BE49-F238E27FC236}">
                      <a16:creationId xmlns:a16="http://schemas.microsoft.com/office/drawing/2014/main" id="{4309248A-FE01-4A39-93D7-22C0512DDD00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092737" y="5929154"/>
                  <a:ext cx="136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598" name="Tinta 597">
                  <a:extLst>
                    <a:ext uri="{FF2B5EF4-FFF2-40B4-BE49-F238E27FC236}">
                      <a16:creationId xmlns:a16="http://schemas.microsoft.com/office/drawing/2014/main" id="{DE25BADD-4308-4545-973B-028AF124139F}"/>
                    </a:ext>
                  </a:extLst>
                </p14:cNvPr>
                <p14:cNvContentPartPr/>
                <p14:nvPr/>
              </p14:nvContentPartPr>
              <p14:xfrm>
                <a:off x="10322057" y="5867594"/>
                <a:ext cx="38160" cy="303480"/>
              </p14:xfrm>
            </p:contentPart>
          </mc:Choice>
          <mc:Fallback xmlns="">
            <p:pic>
              <p:nvPicPr>
                <p:cNvPr id="598" name="Tinta 597">
                  <a:extLst>
                    <a:ext uri="{FF2B5EF4-FFF2-40B4-BE49-F238E27FC236}">
                      <a16:creationId xmlns:a16="http://schemas.microsoft.com/office/drawing/2014/main" id="{DE25BADD-4308-4545-973B-028AF124139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313057" y="5858594"/>
                  <a:ext cx="5580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1" name="Agrupar 600">
            <a:extLst>
              <a:ext uri="{FF2B5EF4-FFF2-40B4-BE49-F238E27FC236}">
                <a16:creationId xmlns:a16="http://schemas.microsoft.com/office/drawing/2014/main" id="{884A26C8-7BC0-4026-9813-1238D151C6F1}"/>
              </a:ext>
            </a:extLst>
          </p:cNvPr>
          <p:cNvGrpSpPr/>
          <p:nvPr/>
        </p:nvGrpSpPr>
        <p:grpSpPr>
          <a:xfrm>
            <a:off x="10558217" y="5924114"/>
            <a:ext cx="214200" cy="228600"/>
            <a:chOff x="10558217" y="5924114"/>
            <a:chExt cx="21420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599" name="Tinta 598">
                  <a:extLst>
                    <a:ext uri="{FF2B5EF4-FFF2-40B4-BE49-F238E27FC236}">
                      <a16:creationId xmlns:a16="http://schemas.microsoft.com/office/drawing/2014/main" id="{5B196E6C-6D84-4241-A507-17011EF4EAC5}"/>
                    </a:ext>
                  </a:extLst>
                </p14:cNvPr>
                <p14:cNvContentPartPr/>
                <p14:nvPr/>
              </p14:nvContentPartPr>
              <p14:xfrm>
                <a:off x="10619777" y="5924114"/>
                <a:ext cx="18360" cy="228600"/>
              </p14:xfrm>
            </p:contentPart>
          </mc:Choice>
          <mc:Fallback xmlns="">
            <p:pic>
              <p:nvPicPr>
                <p:cNvPr id="599" name="Tinta 598">
                  <a:extLst>
                    <a:ext uri="{FF2B5EF4-FFF2-40B4-BE49-F238E27FC236}">
                      <a16:creationId xmlns:a16="http://schemas.microsoft.com/office/drawing/2014/main" id="{5B196E6C-6D84-4241-A507-17011EF4EAC5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611137" y="5915114"/>
                  <a:ext cx="36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600" name="Tinta 599">
                  <a:extLst>
                    <a:ext uri="{FF2B5EF4-FFF2-40B4-BE49-F238E27FC236}">
                      <a16:creationId xmlns:a16="http://schemas.microsoft.com/office/drawing/2014/main" id="{4FA0D479-9B49-47FC-982D-0F6FEE2568B5}"/>
                    </a:ext>
                  </a:extLst>
                </p14:cNvPr>
                <p14:cNvContentPartPr/>
                <p14:nvPr/>
              </p14:nvContentPartPr>
              <p14:xfrm>
                <a:off x="10558217" y="6024914"/>
                <a:ext cx="214200" cy="27360"/>
              </p14:xfrm>
            </p:contentPart>
          </mc:Choice>
          <mc:Fallback xmlns="">
            <p:pic>
              <p:nvPicPr>
                <p:cNvPr id="600" name="Tinta 599">
                  <a:extLst>
                    <a:ext uri="{FF2B5EF4-FFF2-40B4-BE49-F238E27FC236}">
                      <a16:creationId xmlns:a16="http://schemas.microsoft.com/office/drawing/2014/main" id="{4FA0D479-9B49-47FC-982D-0F6FEE2568B5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549217" y="6016274"/>
                  <a:ext cx="2318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" name="Agrupar 613">
            <a:extLst>
              <a:ext uri="{FF2B5EF4-FFF2-40B4-BE49-F238E27FC236}">
                <a16:creationId xmlns:a16="http://schemas.microsoft.com/office/drawing/2014/main" id="{5C611F1F-3C40-4F05-B131-9690DCAC4EB8}"/>
              </a:ext>
            </a:extLst>
          </p:cNvPr>
          <p:cNvGrpSpPr/>
          <p:nvPr/>
        </p:nvGrpSpPr>
        <p:grpSpPr>
          <a:xfrm>
            <a:off x="10827857" y="5647274"/>
            <a:ext cx="1194840" cy="626400"/>
            <a:chOff x="10827857" y="5647274"/>
            <a:chExt cx="1194840" cy="62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603" name="Tinta 602">
                  <a:extLst>
                    <a:ext uri="{FF2B5EF4-FFF2-40B4-BE49-F238E27FC236}">
                      <a16:creationId xmlns:a16="http://schemas.microsoft.com/office/drawing/2014/main" id="{628378E6-E432-4E5D-988B-99E35A8F754E}"/>
                    </a:ext>
                  </a:extLst>
                </p14:cNvPr>
                <p14:cNvContentPartPr/>
                <p14:nvPr/>
              </p14:nvContentPartPr>
              <p14:xfrm>
                <a:off x="10827857" y="5919074"/>
                <a:ext cx="125640" cy="222120"/>
              </p14:xfrm>
            </p:contentPart>
          </mc:Choice>
          <mc:Fallback xmlns="">
            <p:pic>
              <p:nvPicPr>
                <p:cNvPr id="603" name="Tinta 602">
                  <a:extLst>
                    <a:ext uri="{FF2B5EF4-FFF2-40B4-BE49-F238E27FC236}">
                      <a16:creationId xmlns:a16="http://schemas.microsoft.com/office/drawing/2014/main" id="{628378E6-E432-4E5D-988B-99E35A8F754E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0819217" y="5910434"/>
                  <a:ext cx="143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604" name="Tinta 603">
                  <a:extLst>
                    <a:ext uri="{FF2B5EF4-FFF2-40B4-BE49-F238E27FC236}">
                      <a16:creationId xmlns:a16="http://schemas.microsoft.com/office/drawing/2014/main" id="{75E10C65-1AF7-47A9-A071-7AD87D9D182C}"/>
                    </a:ext>
                  </a:extLst>
                </p14:cNvPr>
                <p14:cNvContentPartPr/>
                <p14:nvPr/>
              </p14:nvContentPartPr>
              <p14:xfrm>
                <a:off x="11063657" y="6017714"/>
                <a:ext cx="2160" cy="196200"/>
              </p14:xfrm>
            </p:contentPart>
          </mc:Choice>
          <mc:Fallback xmlns="">
            <p:pic>
              <p:nvPicPr>
                <p:cNvPr id="604" name="Tinta 603">
                  <a:extLst>
                    <a:ext uri="{FF2B5EF4-FFF2-40B4-BE49-F238E27FC236}">
                      <a16:creationId xmlns:a16="http://schemas.microsoft.com/office/drawing/2014/main" id="{75E10C65-1AF7-47A9-A071-7AD87D9D182C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1055017" y="6009074"/>
                  <a:ext cx="19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605" name="Tinta 604">
                  <a:extLst>
                    <a:ext uri="{FF2B5EF4-FFF2-40B4-BE49-F238E27FC236}">
                      <a16:creationId xmlns:a16="http://schemas.microsoft.com/office/drawing/2014/main" id="{B02A383A-54EE-471E-9CA9-72EC8F5A0DE1}"/>
                    </a:ext>
                  </a:extLst>
                </p14:cNvPr>
                <p14:cNvContentPartPr/>
                <p14:nvPr/>
              </p14:nvContentPartPr>
              <p14:xfrm>
                <a:off x="11079137" y="5907194"/>
                <a:ext cx="182160" cy="253080"/>
              </p14:xfrm>
            </p:contentPart>
          </mc:Choice>
          <mc:Fallback xmlns="">
            <p:pic>
              <p:nvPicPr>
                <p:cNvPr id="605" name="Tinta 604">
                  <a:extLst>
                    <a:ext uri="{FF2B5EF4-FFF2-40B4-BE49-F238E27FC236}">
                      <a16:creationId xmlns:a16="http://schemas.microsoft.com/office/drawing/2014/main" id="{B02A383A-54EE-471E-9CA9-72EC8F5A0DE1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1070497" y="5898194"/>
                  <a:ext cx="199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607" name="Tinta 606">
                  <a:extLst>
                    <a:ext uri="{FF2B5EF4-FFF2-40B4-BE49-F238E27FC236}">
                      <a16:creationId xmlns:a16="http://schemas.microsoft.com/office/drawing/2014/main" id="{3BAA02CE-C221-4EB2-9E48-9BD128D4754B}"/>
                    </a:ext>
                  </a:extLst>
                </p14:cNvPr>
                <p14:cNvContentPartPr/>
                <p14:nvPr/>
              </p14:nvContentPartPr>
              <p14:xfrm>
                <a:off x="11271017" y="5903954"/>
                <a:ext cx="92160" cy="226440"/>
              </p14:xfrm>
            </p:contentPart>
          </mc:Choice>
          <mc:Fallback xmlns="">
            <p:pic>
              <p:nvPicPr>
                <p:cNvPr id="607" name="Tinta 606">
                  <a:extLst>
                    <a:ext uri="{FF2B5EF4-FFF2-40B4-BE49-F238E27FC236}">
                      <a16:creationId xmlns:a16="http://schemas.microsoft.com/office/drawing/2014/main" id="{3BAA02CE-C221-4EB2-9E48-9BD128D4754B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1262377" y="5895314"/>
                  <a:ext cx="109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608" name="Tinta 607">
                  <a:extLst>
                    <a:ext uri="{FF2B5EF4-FFF2-40B4-BE49-F238E27FC236}">
                      <a16:creationId xmlns:a16="http://schemas.microsoft.com/office/drawing/2014/main" id="{817CA060-1FB7-40DA-A153-55FA78D6D6AF}"/>
                    </a:ext>
                  </a:extLst>
                </p14:cNvPr>
                <p14:cNvContentPartPr/>
                <p14:nvPr/>
              </p14:nvContentPartPr>
              <p14:xfrm>
                <a:off x="11473697" y="5942114"/>
                <a:ext cx="108720" cy="195840"/>
              </p14:xfrm>
            </p:contentPart>
          </mc:Choice>
          <mc:Fallback xmlns="">
            <p:pic>
              <p:nvPicPr>
                <p:cNvPr id="608" name="Tinta 607">
                  <a:extLst>
                    <a:ext uri="{FF2B5EF4-FFF2-40B4-BE49-F238E27FC236}">
                      <a16:creationId xmlns:a16="http://schemas.microsoft.com/office/drawing/2014/main" id="{817CA060-1FB7-40DA-A153-55FA78D6D6AF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1464697" y="5933114"/>
                  <a:ext cx="126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09" name="Tinta 608">
                  <a:extLst>
                    <a:ext uri="{FF2B5EF4-FFF2-40B4-BE49-F238E27FC236}">
                      <a16:creationId xmlns:a16="http://schemas.microsoft.com/office/drawing/2014/main" id="{97A40283-B537-45CA-B8DD-B369287537A8}"/>
                    </a:ext>
                  </a:extLst>
                </p14:cNvPr>
                <p14:cNvContentPartPr/>
                <p14:nvPr/>
              </p14:nvContentPartPr>
              <p14:xfrm>
                <a:off x="11496017" y="5947514"/>
                <a:ext cx="104760" cy="30960"/>
              </p14:xfrm>
            </p:contentPart>
          </mc:Choice>
          <mc:Fallback xmlns="">
            <p:pic>
              <p:nvPicPr>
                <p:cNvPr id="609" name="Tinta 608">
                  <a:extLst>
                    <a:ext uri="{FF2B5EF4-FFF2-40B4-BE49-F238E27FC236}">
                      <a16:creationId xmlns:a16="http://schemas.microsoft.com/office/drawing/2014/main" id="{97A40283-B537-45CA-B8DD-B369287537A8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1487017" y="5938514"/>
                  <a:ext cx="122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10" name="Tinta 609">
                  <a:extLst>
                    <a:ext uri="{FF2B5EF4-FFF2-40B4-BE49-F238E27FC236}">
                      <a16:creationId xmlns:a16="http://schemas.microsoft.com/office/drawing/2014/main" id="{48A6A009-35A7-45B6-B1A6-B2961D8C45B1}"/>
                    </a:ext>
                  </a:extLst>
                </p14:cNvPr>
                <p14:cNvContentPartPr/>
                <p14:nvPr/>
              </p14:nvContentPartPr>
              <p14:xfrm>
                <a:off x="11631737" y="5887754"/>
                <a:ext cx="72000" cy="266760"/>
              </p14:xfrm>
            </p:contentPart>
          </mc:Choice>
          <mc:Fallback xmlns="">
            <p:pic>
              <p:nvPicPr>
                <p:cNvPr id="610" name="Tinta 609">
                  <a:extLst>
                    <a:ext uri="{FF2B5EF4-FFF2-40B4-BE49-F238E27FC236}">
                      <a16:creationId xmlns:a16="http://schemas.microsoft.com/office/drawing/2014/main" id="{48A6A009-35A7-45B6-B1A6-B2961D8C45B1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1622737" y="5878754"/>
                  <a:ext cx="89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11" name="Tinta 610">
                  <a:extLst>
                    <a:ext uri="{FF2B5EF4-FFF2-40B4-BE49-F238E27FC236}">
                      <a16:creationId xmlns:a16="http://schemas.microsoft.com/office/drawing/2014/main" id="{BF966935-06F6-4596-8FFE-D9A59E26E136}"/>
                    </a:ext>
                  </a:extLst>
                </p14:cNvPr>
                <p14:cNvContentPartPr/>
                <p14:nvPr/>
              </p14:nvContentPartPr>
              <p14:xfrm>
                <a:off x="11774657" y="5897114"/>
                <a:ext cx="76680" cy="277200"/>
              </p14:xfrm>
            </p:contentPart>
          </mc:Choice>
          <mc:Fallback xmlns="">
            <p:pic>
              <p:nvPicPr>
                <p:cNvPr id="611" name="Tinta 610">
                  <a:extLst>
                    <a:ext uri="{FF2B5EF4-FFF2-40B4-BE49-F238E27FC236}">
                      <a16:creationId xmlns:a16="http://schemas.microsoft.com/office/drawing/2014/main" id="{BF966935-06F6-4596-8FFE-D9A59E26E136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1765657" y="5888114"/>
                  <a:ext cx="94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12" name="Tinta 611">
                  <a:extLst>
                    <a:ext uri="{FF2B5EF4-FFF2-40B4-BE49-F238E27FC236}">
                      <a16:creationId xmlns:a16="http://schemas.microsoft.com/office/drawing/2014/main" id="{444C0057-E6C0-455F-9D90-5891EB087090}"/>
                    </a:ext>
                  </a:extLst>
                </p14:cNvPr>
                <p14:cNvContentPartPr/>
                <p14:nvPr/>
              </p14:nvContentPartPr>
              <p14:xfrm>
                <a:off x="11787977" y="6014474"/>
                <a:ext cx="109800" cy="86040"/>
              </p14:xfrm>
            </p:contentPart>
          </mc:Choice>
          <mc:Fallback xmlns="">
            <p:pic>
              <p:nvPicPr>
                <p:cNvPr id="612" name="Tinta 611">
                  <a:extLst>
                    <a:ext uri="{FF2B5EF4-FFF2-40B4-BE49-F238E27FC236}">
                      <a16:creationId xmlns:a16="http://schemas.microsoft.com/office/drawing/2014/main" id="{444C0057-E6C0-455F-9D90-5891EB087090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1779337" y="6005474"/>
                  <a:ext cx="127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13" name="Tinta 612">
                  <a:extLst>
                    <a:ext uri="{FF2B5EF4-FFF2-40B4-BE49-F238E27FC236}">
                      <a16:creationId xmlns:a16="http://schemas.microsoft.com/office/drawing/2014/main" id="{A64DC6EF-0D70-4F0B-8729-5182E1649FDD}"/>
                    </a:ext>
                  </a:extLst>
                </p14:cNvPr>
                <p14:cNvContentPartPr/>
                <p14:nvPr/>
              </p14:nvContentPartPr>
              <p14:xfrm>
                <a:off x="11871497" y="5647274"/>
                <a:ext cx="151200" cy="626400"/>
              </p14:xfrm>
            </p:contentPart>
          </mc:Choice>
          <mc:Fallback xmlns="">
            <p:pic>
              <p:nvPicPr>
                <p:cNvPr id="613" name="Tinta 612">
                  <a:extLst>
                    <a:ext uri="{FF2B5EF4-FFF2-40B4-BE49-F238E27FC236}">
                      <a16:creationId xmlns:a16="http://schemas.microsoft.com/office/drawing/2014/main" id="{A64DC6EF-0D70-4F0B-8729-5182E1649FDD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1862497" y="5638274"/>
                  <a:ext cx="168840" cy="64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7" name="Agrupar 616">
            <a:extLst>
              <a:ext uri="{FF2B5EF4-FFF2-40B4-BE49-F238E27FC236}">
                <a16:creationId xmlns:a16="http://schemas.microsoft.com/office/drawing/2014/main" id="{69F2BF16-0766-41E9-90AD-F05C89DDFCF0}"/>
              </a:ext>
            </a:extLst>
          </p:cNvPr>
          <p:cNvGrpSpPr/>
          <p:nvPr/>
        </p:nvGrpSpPr>
        <p:grpSpPr>
          <a:xfrm>
            <a:off x="3587897" y="6535394"/>
            <a:ext cx="154080" cy="135000"/>
            <a:chOff x="3587897" y="6535394"/>
            <a:chExt cx="15408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15" name="Tinta 614">
                  <a:extLst>
                    <a:ext uri="{FF2B5EF4-FFF2-40B4-BE49-F238E27FC236}">
                      <a16:creationId xmlns:a16="http://schemas.microsoft.com/office/drawing/2014/main" id="{B06D8009-F3DE-4CAC-BEC6-F96B17FC8E34}"/>
                    </a:ext>
                  </a:extLst>
                </p14:cNvPr>
                <p14:cNvContentPartPr/>
                <p14:nvPr/>
              </p14:nvContentPartPr>
              <p14:xfrm>
                <a:off x="3587897" y="6633674"/>
                <a:ext cx="126360" cy="36720"/>
              </p14:xfrm>
            </p:contentPart>
          </mc:Choice>
          <mc:Fallback xmlns="">
            <p:pic>
              <p:nvPicPr>
                <p:cNvPr id="615" name="Tinta 614">
                  <a:extLst>
                    <a:ext uri="{FF2B5EF4-FFF2-40B4-BE49-F238E27FC236}">
                      <a16:creationId xmlns:a16="http://schemas.microsoft.com/office/drawing/2014/main" id="{B06D8009-F3DE-4CAC-BEC6-F96B17FC8E34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3579257" y="6625034"/>
                  <a:ext cx="144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16" name="Tinta 615">
                  <a:extLst>
                    <a:ext uri="{FF2B5EF4-FFF2-40B4-BE49-F238E27FC236}">
                      <a16:creationId xmlns:a16="http://schemas.microsoft.com/office/drawing/2014/main" id="{479C6061-C248-43B0-ACE9-D2064FE0395D}"/>
                    </a:ext>
                  </a:extLst>
                </p14:cNvPr>
                <p14:cNvContentPartPr/>
                <p14:nvPr/>
              </p14:nvContentPartPr>
              <p14:xfrm>
                <a:off x="3596897" y="6535394"/>
                <a:ext cx="145080" cy="18000"/>
              </p14:xfrm>
            </p:contentPart>
          </mc:Choice>
          <mc:Fallback xmlns="">
            <p:pic>
              <p:nvPicPr>
                <p:cNvPr id="616" name="Tinta 615">
                  <a:extLst>
                    <a:ext uri="{FF2B5EF4-FFF2-40B4-BE49-F238E27FC236}">
                      <a16:creationId xmlns:a16="http://schemas.microsoft.com/office/drawing/2014/main" id="{479C6061-C248-43B0-ACE9-D2064FE0395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3588257" y="6526394"/>
                  <a:ext cx="1627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0" name="Agrupar 619">
            <a:extLst>
              <a:ext uri="{FF2B5EF4-FFF2-40B4-BE49-F238E27FC236}">
                <a16:creationId xmlns:a16="http://schemas.microsoft.com/office/drawing/2014/main" id="{AE6DD7F7-8658-4C1F-908B-3DEE63E167F6}"/>
              </a:ext>
            </a:extLst>
          </p:cNvPr>
          <p:cNvGrpSpPr/>
          <p:nvPr/>
        </p:nvGrpSpPr>
        <p:grpSpPr>
          <a:xfrm>
            <a:off x="4233377" y="6474914"/>
            <a:ext cx="423000" cy="250560"/>
            <a:chOff x="4233377" y="6474914"/>
            <a:chExt cx="4230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18" name="Tinta 617">
                  <a:extLst>
                    <a:ext uri="{FF2B5EF4-FFF2-40B4-BE49-F238E27FC236}">
                      <a16:creationId xmlns:a16="http://schemas.microsoft.com/office/drawing/2014/main" id="{FC7D513B-B02A-46CF-8FC0-B5EE0231D19E}"/>
                    </a:ext>
                  </a:extLst>
                </p14:cNvPr>
                <p14:cNvContentPartPr/>
                <p14:nvPr/>
              </p14:nvContentPartPr>
              <p14:xfrm>
                <a:off x="4233377" y="6474914"/>
                <a:ext cx="186840" cy="250560"/>
              </p14:xfrm>
            </p:contentPart>
          </mc:Choice>
          <mc:Fallback xmlns="">
            <p:pic>
              <p:nvPicPr>
                <p:cNvPr id="618" name="Tinta 617">
                  <a:extLst>
                    <a:ext uri="{FF2B5EF4-FFF2-40B4-BE49-F238E27FC236}">
                      <a16:creationId xmlns:a16="http://schemas.microsoft.com/office/drawing/2014/main" id="{FC7D513B-B02A-46CF-8FC0-B5EE0231D19E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4224737" y="6466274"/>
                  <a:ext cx="204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19" name="Tinta 618">
                  <a:extLst>
                    <a:ext uri="{FF2B5EF4-FFF2-40B4-BE49-F238E27FC236}">
                      <a16:creationId xmlns:a16="http://schemas.microsoft.com/office/drawing/2014/main" id="{52AFE35B-99A5-43F2-A261-01EA4B06F171}"/>
                    </a:ext>
                  </a:extLst>
                </p14:cNvPr>
                <p14:cNvContentPartPr/>
                <p14:nvPr/>
              </p14:nvContentPartPr>
              <p14:xfrm>
                <a:off x="4525697" y="6623234"/>
                <a:ext cx="130680" cy="13320"/>
              </p14:xfrm>
            </p:contentPart>
          </mc:Choice>
          <mc:Fallback xmlns="">
            <p:pic>
              <p:nvPicPr>
                <p:cNvPr id="619" name="Tinta 618">
                  <a:extLst>
                    <a:ext uri="{FF2B5EF4-FFF2-40B4-BE49-F238E27FC236}">
                      <a16:creationId xmlns:a16="http://schemas.microsoft.com/office/drawing/2014/main" id="{52AFE35B-99A5-43F2-A261-01EA4B06F17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4517057" y="6614594"/>
                  <a:ext cx="1483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8" name="Agrupar 627">
            <a:extLst>
              <a:ext uri="{FF2B5EF4-FFF2-40B4-BE49-F238E27FC236}">
                <a16:creationId xmlns:a16="http://schemas.microsoft.com/office/drawing/2014/main" id="{43F7B147-F1B9-4B95-9BE7-687D7635E90E}"/>
              </a:ext>
            </a:extLst>
          </p:cNvPr>
          <p:cNvGrpSpPr/>
          <p:nvPr/>
        </p:nvGrpSpPr>
        <p:grpSpPr>
          <a:xfrm>
            <a:off x="4901897" y="6391034"/>
            <a:ext cx="371520" cy="420840"/>
            <a:chOff x="4901897" y="6391034"/>
            <a:chExt cx="371520" cy="42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21" name="Tinta 620">
                  <a:extLst>
                    <a:ext uri="{FF2B5EF4-FFF2-40B4-BE49-F238E27FC236}">
                      <a16:creationId xmlns:a16="http://schemas.microsoft.com/office/drawing/2014/main" id="{29703F96-9973-4434-9536-C6F2655313E6}"/>
                    </a:ext>
                  </a:extLst>
                </p14:cNvPr>
                <p14:cNvContentPartPr/>
                <p14:nvPr/>
              </p14:nvContentPartPr>
              <p14:xfrm>
                <a:off x="4901897" y="6391034"/>
                <a:ext cx="164520" cy="420840"/>
              </p14:xfrm>
            </p:contentPart>
          </mc:Choice>
          <mc:Fallback xmlns="">
            <p:pic>
              <p:nvPicPr>
                <p:cNvPr id="621" name="Tinta 620">
                  <a:extLst>
                    <a:ext uri="{FF2B5EF4-FFF2-40B4-BE49-F238E27FC236}">
                      <a16:creationId xmlns:a16="http://schemas.microsoft.com/office/drawing/2014/main" id="{29703F96-9973-4434-9536-C6F2655313E6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4892897" y="6382034"/>
                  <a:ext cx="1821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22" name="Tinta 621">
                  <a:extLst>
                    <a:ext uri="{FF2B5EF4-FFF2-40B4-BE49-F238E27FC236}">
                      <a16:creationId xmlns:a16="http://schemas.microsoft.com/office/drawing/2014/main" id="{EC99BB6D-BF37-494F-A0C7-53BE8E3927E5}"/>
                    </a:ext>
                  </a:extLst>
                </p14:cNvPr>
                <p14:cNvContentPartPr/>
                <p14:nvPr/>
              </p14:nvContentPartPr>
              <p14:xfrm>
                <a:off x="5109977" y="6528554"/>
                <a:ext cx="163440" cy="195120"/>
              </p14:xfrm>
            </p:contentPart>
          </mc:Choice>
          <mc:Fallback xmlns="">
            <p:pic>
              <p:nvPicPr>
                <p:cNvPr id="622" name="Tinta 621">
                  <a:extLst>
                    <a:ext uri="{FF2B5EF4-FFF2-40B4-BE49-F238E27FC236}">
                      <a16:creationId xmlns:a16="http://schemas.microsoft.com/office/drawing/2014/main" id="{EC99BB6D-BF37-494F-A0C7-53BE8E3927E5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5101337" y="6519914"/>
                  <a:ext cx="1810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4" name="Agrupar 633">
            <a:extLst>
              <a:ext uri="{FF2B5EF4-FFF2-40B4-BE49-F238E27FC236}">
                <a16:creationId xmlns:a16="http://schemas.microsoft.com/office/drawing/2014/main" id="{C899CA70-C7B1-417A-87AC-B206A931B092}"/>
              </a:ext>
            </a:extLst>
          </p:cNvPr>
          <p:cNvGrpSpPr/>
          <p:nvPr/>
        </p:nvGrpSpPr>
        <p:grpSpPr>
          <a:xfrm>
            <a:off x="5433617" y="6333434"/>
            <a:ext cx="1484640" cy="447120"/>
            <a:chOff x="5433617" y="6333434"/>
            <a:chExt cx="148464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23" name="Tinta 622">
                  <a:extLst>
                    <a:ext uri="{FF2B5EF4-FFF2-40B4-BE49-F238E27FC236}">
                      <a16:creationId xmlns:a16="http://schemas.microsoft.com/office/drawing/2014/main" id="{8189D0C4-DFB7-49F7-8B65-C4B9089E18F8}"/>
                    </a:ext>
                  </a:extLst>
                </p14:cNvPr>
                <p14:cNvContentPartPr/>
                <p14:nvPr/>
              </p14:nvContentPartPr>
              <p14:xfrm>
                <a:off x="5433617" y="6531794"/>
                <a:ext cx="13320" cy="234000"/>
              </p14:xfrm>
            </p:contentPart>
          </mc:Choice>
          <mc:Fallback xmlns="">
            <p:pic>
              <p:nvPicPr>
                <p:cNvPr id="623" name="Tinta 622">
                  <a:extLst>
                    <a:ext uri="{FF2B5EF4-FFF2-40B4-BE49-F238E27FC236}">
                      <a16:creationId xmlns:a16="http://schemas.microsoft.com/office/drawing/2014/main" id="{8189D0C4-DFB7-49F7-8B65-C4B9089E18F8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5424617" y="6522794"/>
                  <a:ext cx="30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24" name="Tinta 623">
                  <a:extLst>
                    <a:ext uri="{FF2B5EF4-FFF2-40B4-BE49-F238E27FC236}">
                      <a16:creationId xmlns:a16="http://schemas.microsoft.com/office/drawing/2014/main" id="{7DE2A9D6-E874-41E3-A73F-581ED3EACF81}"/>
                    </a:ext>
                  </a:extLst>
                </p14:cNvPr>
                <p14:cNvContentPartPr/>
                <p14:nvPr/>
              </p14:nvContentPartPr>
              <p14:xfrm>
                <a:off x="5480417" y="6420554"/>
                <a:ext cx="184320" cy="317160"/>
              </p14:xfrm>
            </p:contentPart>
          </mc:Choice>
          <mc:Fallback xmlns="">
            <p:pic>
              <p:nvPicPr>
                <p:cNvPr id="624" name="Tinta 623">
                  <a:extLst>
                    <a:ext uri="{FF2B5EF4-FFF2-40B4-BE49-F238E27FC236}">
                      <a16:creationId xmlns:a16="http://schemas.microsoft.com/office/drawing/2014/main" id="{7DE2A9D6-E874-41E3-A73F-581ED3EACF81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5471777" y="6411914"/>
                  <a:ext cx="201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25" name="Tinta 624">
                  <a:extLst>
                    <a:ext uri="{FF2B5EF4-FFF2-40B4-BE49-F238E27FC236}">
                      <a16:creationId xmlns:a16="http://schemas.microsoft.com/office/drawing/2014/main" id="{7B88E4AF-6F2F-48E5-9FC0-02514770D75D}"/>
                    </a:ext>
                  </a:extLst>
                </p14:cNvPr>
                <p14:cNvContentPartPr/>
                <p14:nvPr/>
              </p14:nvContentPartPr>
              <p14:xfrm>
                <a:off x="5593817" y="6597314"/>
                <a:ext cx="159480" cy="18000"/>
              </p14:xfrm>
            </p:contentPart>
          </mc:Choice>
          <mc:Fallback xmlns="">
            <p:pic>
              <p:nvPicPr>
                <p:cNvPr id="625" name="Tinta 624">
                  <a:extLst>
                    <a:ext uri="{FF2B5EF4-FFF2-40B4-BE49-F238E27FC236}">
                      <a16:creationId xmlns:a16="http://schemas.microsoft.com/office/drawing/2014/main" id="{7B88E4AF-6F2F-48E5-9FC0-02514770D75D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5585177" y="6588674"/>
                  <a:ext cx="177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626" name="Tinta 625">
                  <a:extLst>
                    <a:ext uri="{FF2B5EF4-FFF2-40B4-BE49-F238E27FC236}">
                      <a16:creationId xmlns:a16="http://schemas.microsoft.com/office/drawing/2014/main" id="{15C68A73-508E-4593-955D-2679DF67B884}"/>
                    </a:ext>
                  </a:extLst>
                </p14:cNvPr>
                <p14:cNvContentPartPr/>
                <p14:nvPr/>
              </p14:nvContentPartPr>
              <p14:xfrm>
                <a:off x="5798657" y="6425234"/>
                <a:ext cx="129600" cy="346320"/>
              </p14:xfrm>
            </p:contentPart>
          </mc:Choice>
          <mc:Fallback xmlns="">
            <p:pic>
              <p:nvPicPr>
                <p:cNvPr id="626" name="Tinta 625">
                  <a:extLst>
                    <a:ext uri="{FF2B5EF4-FFF2-40B4-BE49-F238E27FC236}">
                      <a16:creationId xmlns:a16="http://schemas.microsoft.com/office/drawing/2014/main" id="{15C68A73-508E-4593-955D-2679DF67B884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5790017" y="6416594"/>
                  <a:ext cx="147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629" name="Tinta 628">
                  <a:extLst>
                    <a:ext uri="{FF2B5EF4-FFF2-40B4-BE49-F238E27FC236}">
                      <a16:creationId xmlns:a16="http://schemas.microsoft.com/office/drawing/2014/main" id="{1909E03E-33BD-4623-9324-5205FC3026FC}"/>
                    </a:ext>
                  </a:extLst>
                </p14:cNvPr>
                <p14:cNvContentPartPr/>
                <p14:nvPr/>
              </p14:nvContentPartPr>
              <p14:xfrm>
                <a:off x="6029417" y="6443234"/>
                <a:ext cx="166680" cy="261000"/>
              </p14:xfrm>
            </p:contentPart>
          </mc:Choice>
          <mc:Fallback xmlns="">
            <p:pic>
              <p:nvPicPr>
                <p:cNvPr id="629" name="Tinta 628">
                  <a:extLst>
                    <a:ext uri="{FF2B5EF4-FFF2-40B4-BE49-F238E27FC236}">
                      <a16:creationId xmlns:a16="http://schemas.microsoft.com/office/drawing/2014/main" id="{1909E03E-33BD-4623-9324-5205FC3026FC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6020417" y="6434594"/>
                  <a:ext cx="1843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630" name="Tinta 629">
                  <a:extLst>
                    <a:ext uri="{FF2B5EF4-FFF2-40B4-BE49-F238E27FC236}">
                      <a16:creationId xmlns:a16="http://schemas.microsoft.com/office/drawing/2014/main" id="{29C2CFE4-D919-42FC-B6FE-B7088CDC1B62}"/>
                    </a:ext>
                  </a:extLst>
                </p14:cNvPr>
                <p14:cNvContentPartPr/>
                <p14:nvPr/>
              </p14:nvContentPartPr>
              <p14:xfrm>
                <a:off x="6094937" y="6563474"/>
                <a:ext cx="198720" cy="23760"/>
              </p14:xfrm>
            </p:contentPart>
          </mc:Choice>
          <mc:Fallback xmlns="">
            <p:pic>
              <p:nvPicPr>
                <p:cNvPr id="630" name="Tinta 629">
                  <a:extLst>
                    <a:ext uri="{FF2B5EF4-FFF2-40B4-BE49-F238E27FC236}">
                      <a16:creationId xmlns:a16="http://schemas.microsoft.com/office/drawing/2014/main" id="{29C2CFE4-D919-42FC-B6FE-B7088CDC1B62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6085937" y="6554474"/>
                  <a:ext cx="21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631" name="Tinta 630">
                  <a:extLst>
                    <a:ext uri="{FF2B5EF4-FFF2-40B4-BE49-F238E27FC236}">
                      <a16:creationId xmlns:a16="http://schemas.microsoft.com/office/drawing/2014/main" id="{4693EB41-86A5-46FD-8741-AA32F126B773}"/>
                    </a:ext>
                  </a:extLst>
                </p14:cNvPr>
                <p14:cNvContentPartPr/>
                <p14:nvPr/>
              </p14:nvContentPartPr>
              <p14:xfrm>
                <a:off x="6313817" y="6428114"/>
                <a:ext cx="131400" cy="259200"/>
              </p14:xfrm>
            </p:contentPart>
          </mc:Choice>
          <mc:Fallback xmlns="">
            <p:pic>
              <p:nvPicPr>
                <p:cNvPr id="631" name="Tinta 630">
                  <a:extLst>
                    <a:ext uri="{FF2B5EF4-FFF2-40B4-BE49-F238E27FC236}">
                      <a16:creationId xmlns:a16="http://schemas.microsoft.com/office/drawing/2014/main" id="{4693EB41-86A5-46FD-8741-AA32F126B773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6305177" y="6419114"/>
                  <a:ext cx="149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632" name="Tinta 631">
                  <a:extLst>
                    <a:ext uri="{FF2B5EF4-FFF2-40B4-BE49-F238E27FC236}">
                      <a16:creationId xmlns:a16="http://schemas.microsoft.com/office/drawing/2014/main" id="{58AB830E-03BA-4E94-9695-B6063926D30F}"/>
                    </a:ext>
                  </a:extLst>
                </p14:cNvPr>
                <p14:cNvContentPartPr/>
                <p14:nvPr/>
              </p14:nvContentPartPr>
              <p14:xfrm>
                <a:off x="6484817" y="6422354"/>
                <a:ext cx="171360" cy="255240"/>
              </p14:xfrm>
            </p:contentPart>
          </mc:Choice>
          <mc:Fallback xmlns="">
            <p:pic>
              <p:nvPicPr>
                <p:cNvPr id="632" name="Tinta 631">
                  <a:extLst>
                    <a:ext uri="{FF2B5EF4-FFF2-40B4-BE49-F238E27FC236}">
                      <a16:creationId xmlns:a16="http://schemas.microsoft.com/office/drawing/2014/main" id="{58AB830E-03BA-4E94-9695-B6063926D30F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6475817" y="6413354"/>
                  <a:ext cx="189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33" name="Tinta 632">
                  <a:extLst>
                    <a:ext uri="{FF2B5EF4-FFF2-40B4-BE49-F238E27FC236}">
                      <a16:creationId xmlns:a16="http://schemas.microsoft.com/office/drawing/2014/main" id="{9E838F01-110A-4416-AA24-63CFED9D61D2}"/>
                    </a:ext>
                  </a:extLst>
                </p14:cNvPr>
                <p14:cNvContentPartPr/>
                <p14:nvPr/>
              </p14:nvContentPartPr>
              <p14:xfrm>
                <a:off x="6704057" y="6333434"/>
                <a:ext cx="214200" cy="447120"/>
              </p14:xfrm>
            </p:contentPart>
          </mc:Choice>
          <mc:Fallback xmlns="">
            <p:pic>
              <p:nvPicPr>
                <p:cNvPr id="633" name="Tinta 632">
                  <a:extLst>
                    <a:ext uri="{FF2B5EF4-FFF2-40B4-BE49-F238E27FC236}">
                      <a16:creationId xmlns:a16="http://schemas.microsoft.com/office/drawing/2014/main" id="{9E838F01-110A-4416-AA24-63CFED9D61D2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6695057" y="6324794"/>
                  <a:ext cx="231840" cy="46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3" name="Agrupar 642">
            <a:extLst>
              <a:ext uri="{FF2B5EF4-FFF2-40B4-BE49-F238E27FC236}">
                <a16:creationId xmlns:a16="http://schemas.microsoft.com/office/drawing/2014/main" id="{CFEE583E-BB2D-49A2-9F51-06A854E87473}"/>
              </a:ext>
            </a:extLst>
          </p:cNvPr>
          <p:cNvGrpSpPr/>
          <p:nvPr/>
        </p:nvGrpSpPr>
        <p:grpSpPr>
          <a:xfrm>
            <a:off x="7101857" y="6542234"/>
            <a:ext cx="150120" cy="128520"/>
            <a:chOff x="7101857" y="6542234"/>
            <a:chExt cx="15012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35" name="Tinta 634">
                  <a:extLst>
                    <a:ext uri="{FF2B5EF4-FFF2-40B4-BE49-F238E27FC236}">
                      <a16:creationId xmlns:a16="http://schemas.microsoft.com/office/drawing/2014/main" id="{87843553-B8C0-475A-B548-A21A7FBFC5DE}"/>
                    </a:ext>
                  </a:extLst>
                </p14:cNvPr>
                <p14:cNvContentPartPr/>
                <p14:nvPr/>
              </p14:nvContentPartPr>
              <p14:xfrm>
                <a:off x="7101857" y="6612794"/>
                <a:ext cx="142920" cy="57960"/>
              </p14:xfrm>
            </p:contentPart>
          </mc:Choice>
          <mc:Fallback xmlns="">
            <p:pic>
              <p:nvPicPr>
                <p:cNvPr id="635" name="Tinta 634">
                  <a:extLst>
                    <a:ext uri="{FF2B5EF4-FFF2-40B4-BE49-F238E27FC236}">
                      <a16:creationId xmlns:a16="http://schemas.microsoft.com/office/drawing/2014/main" id="{87843553-B8C0-475A-B548-A21A7FBFC5DE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7092857" y="6603794"/>
                  <a:ext cx="160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636" name="Tinta 635">
                  <a:extLst>
                    <a:ext uri="{FF2B5EF4-FFF2-40B4-BE49-F238E27FC236}">
                      <a16:creationId xmlns:a16="http://schemas.microsoft.com/office/drawing/2014/main" id="{6586EFBE-67EA-46AC-BB10-77B5C07609D4}"/>
                    </a:ext>
                  </a:extLst>
                </p14:cNvPr>
                <p14:cNvContentPartPr/>
                <p14:nvPr/>
              </p14:nvContentPartPr>
              <p14:xfrm>
                <a:off x="7114817" y="6542234"/>
                <a:ext cx="137160" cy="3960"/>
              </p14:xfrm>
            </p:contentPart>
          </mc:Choice>
          <mc:Fallback xmlns="">
            <p:pic>
              <p:nvPicPr>
                <p:cNvPr id="636" name="Tinta 635">
                  <a:extLst>
                    <a:ext uri="{FF2B5EF4-FFF2-40B4-BE49-F238E27FC236}">
                      <a16:creationId xmlns:a16="http://schemas.microsoft.com/office/drawing/2014/main" id="{6586EFBE-67EA-46AC-BB10-77B5C07609D4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7105817" y="6533594"/>
                  <a:ext cx="1548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1">
            <p14:nvContentPartPr>
              <p14:cNvPr id="637" name="Tinta 636">
                <a:extLst>
                  <a:ext uri="{FF2B5EF4-FFF2-40B4-BE49-F238E27FC236}">
                    <a16:creationId xmlns:a16="http://schemas.microsoft.com/office/drawing/2014/main" id="{329ED904-0891-4CC6-91ED-F3EA7E2C4102}"/>
                  </a:ext>
                </a:extLst>
              </p14:cNvPr>
              <p14:cNvContentPartPr/>
              <p14:nvPr/>
            </p14:nvContentPartPr>
            <p14:xfrm>
              <a:off x="7525217" y="6425954"/>
              <a:ext cx="114120" cy="216360"/>
            </p14:xfrm>
          </p:contentPart>
        </mc:Choice>
        <mc:Fallback xmlns="">
          <p:pic>
            <p:nvPicPr>
              <p:cNvPr id="637" name="Tinta 636">
                <a:extLst>
                  <a:ext uri="{FF2B5EF4-FFF2-40B4-BE49-F238E27FC236}">
                    <a16:creationId xmlns:a16="http://schemas.microsoft.com/office/drawing/2014/main" id="{329ED904-0891-4CC6-91ED-F3EA7E2C4102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7516217" y="6416954"/>
                <a:ext cx="131760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9" name="Agrupar 648">
            <a:extLst>
              <a:ext uri="{FF2B5EF4-FFF2-40B4-BE49-F238E27FC236}">
                <a16:creationId xmlns:a16="http://schemas.microsoft.com/office/drawing/2014/main" id="{84D4AC78-F44F-45D1-ADC6-8F1AB6946EA5}"/>
              </a:ext>
            </a:extLst>
          </p:cNvPr>
          <p:cNvGrpSpPr/>
          <p:nvPr/>
        </p:nvGrpSpPr>
        <p:grpSpPr>
          <a:xfrm>
            <a:off x="7806017" y="6372314"/>
            <a:ext cx="1276200" cy="347400"/>
            <a:chOff x="7806017" y="6372314"/>
            <a:chExt cx="12762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38" name="Tinta 637">
                  <a:extLst>
                    <a:ext uri="{FF2B5EF4-FFF2-40B4-BE49-F238E27FC236}">
                      <a16:creationId xmlns:a16="http://schemas.microsoft.com/office/drawing/2014/main" id="{EB3BF27B-BC92-41D0-9114-8E1B162A6140}"/>
                    </a:ext>
                  </a:extLst>
                </p14:cNvPr>
                <p14:cNvContentPartPr/>
                <p14:nvPr/>
              </p14:nvContentPartPr>
              <p14:xfrm>
                <a:off x="7806017" y="6553034"/>
                <a:ext cx="360" cy="159840"/>
              </p14:xfrm>
            </p:contentPart>
          </mc:Choice>
          <mc:Fallback xmlns="">
            <p:pic>
              <p:nvPicPr>
                <p:cNvPr id="638" name="Tinta 637">
                  <a:extLst>
                    <a:ext uri="{FF2B5EF4-FFF2-40B4-BE49-F238E27FC236}">
                      <a16:creationId xmlns:a16="http://schemas.microsoft.com/office/drawing/2014/main" id="{EB3BF27B-BC92-41D0-9114-8E1B162A61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7797017" y="6544034"/>
                  <a:ext cx="18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39" name="Tinta 638">
                  <a:extLst>
                    <a:ext uri="{FF2B5EF4-FFF2-40B4-BE49-F238E27FC236}">
                      <a16:creationId xmlns:a16="http://schemas.microsoft.com/office/drawing/2014/main" id="{966020F0-534A-468F-944F-672703C40916}"/>
                    </a:ext>
                  </a:extLst>
                </p14:cNvPr>
                <p14:cNvContentPartPr/>
                <p14:nvPr/>
              </p14:nvContentPartPr>
              <p14:xfrm>
                <a:off x="7942457" y="6445754"/>
                <a:ext cx="194040" cy="249120"/>
              </p14:xfrm>
            </p:contentPart>
          </mc:Choice>
          <mc:Fallback xmlns="">
            <p:pic>
              <p:nvPicPr>
                <p:cNvPr id="639" name="Tinta 638">
                  <a:extLst>
                    <a:ext uri="{FF2B5EF4-FFF2-40B4-BE49-F238E27FC236}">
                      <a16:creationId xmlns:a16="http://schemas.microsoft.com/office/drawing/2014/main" id="{966020F0-534A-468F-944F-672703C40916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7933457" y="6437114"/>
                  <a:ext cx="2116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40" name="Tinta 639">
                  <a:extLst>
                    <a:ext uri="{FF2B5EF4-FFF2-40B4-BE49-F238E27FC236}">
                      <a16:creationId xmlns:a16="http://schemas.microsoft.com/office/drawing/2014/main" id="{B6F32953-A529-4A2F-982F-2DC3F561D96E}"/>
                    </a:ext>
                  </a:extLst>
                </p14:cNvPr>
                <p14:cNvContentPartPr/>
                <p14:nvPr/>
              </p14:nvContentPartPr>
              <p14:xfrm>
                <a:off x="8182937" y="6489674"/>
                <a:ext cx="114840" cy="151920"/>
              </p14:xfrm>
            </p:contentPart>
          </mc:Choice>
          <mc:Fallback xmlns="">
            <p:pic>
              <p:nvPicPr>
                <p:cNvPr id="640" name="Tinta 639">
                  <a:extLst>
                    <a:ext uri="{FF2B5EF4-FFF2-40B4-BE49-F238E27FC236}">
                      <a16:creationId xmlns:a16="http://schemas.microsoft.com/office/drawing/2014/main" id="{B6F32953-A529-4A2F-982F-2DC3F561D96E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8174297" y="6480674"/>
                  <a:ext cx="132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41" name="Tinta 640">
                  <a:extLst>
                    <a:ext uri="{FF2B5EF4-FFF2-40B4-BE49-F238E27FC236}">
                      <a16:creationId xmlns:a16="http://schemas.microsoft.com/office/drawing/2014/main" id="{925DCF14-EF45-4B52-93B4-7AF45AFFC8A0}"/>
                    </a:ext>
                  </a:extLst>
                </p14:cNvPr>
                <p14:cNvContentPartPr/>
                <p14:nvPr/>
              </p14:nvContentPartPr>
              <p14:xfrm>
                <a:off x="8113817" y="6393194"/>
                <a:ext cx="210240" cy="16920"/>
              </p14:xfrm>
            </p:contentPart>
          </mc:Choice>
          <mc:Fallback xmlns="">
            <p:pic>
              <p:nvPicPr>
                <p:cNvPr id="641" name="Tinta 640">
                  <a:extLst>
                    <a:ext uri="{FF2B5EF4-FFF2-40B4-BE49-F238E27FC236}">
                      <a16:creationId xmlns:a16="http://schemas.microsoft.com/office/drawing/2014/main" id="{925DCF14-EF45-4B52-93B4-7AF45AFFC8A0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8105177" y="6384554"/>
                  <a:ext cx="227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44" name="Tinta 643">
                  <a:extLst>
                    <a:ext uri="{FF2B5EF4-FFF2-40B4-BE49-F238E27FC236}">
                      <a16:creationId xmlns:a16="http://schemas.microsoft.com/office/drawing/2014/main" id="{92B41573-55D6-4000-93AB-AB49D21BAAF8}"/>
                    </a:ext>
                  </a:extLst>
                </p14:cNvPr>
                <p14:cNvContentPartPr/>
                <p14:nvPr/>
              </p14:nvContentPartPr>
              <p14:xfrm>
                <a:off x="8461217" y="6427754"/>
                <a:ext cx="217440" cy="255240"/>
              </p14:xfrm>
            </p:contentPart>
          </mc:Choice>
          <mc:Fallback xmlns="">
            <p:pic>
              <p:nvPicPr>
                <p:cNvPr id="644" name="Tinta 643">
                  <a:extLst>
                    <a:ext uri="{FF2B5EF4-FFF2-40B4-BE49-F238E27FC236}">
                      <a16:creationId xmlns:a16="http://schemas.microsoft.com/office/drawing/2014/main" id="{92B41573-55D6-4000-93AB-AB49D21BAAF8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8452577" y="6418754"/>
                  <a:ext cx="235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645" name="Tinta 644">
                  <a:extLst>
                    <a:ext uri="{FF2B5EF4-FFF2-40B4-BE49-F238E27FC236}">
                      <a16:creationId xmlns:a16="http://schemas.microsoft.com/office/drawing/2014/main" id="{DE99F2F6-4A40-4EF3-A426-796A7B8A9959}"/>
                    </a:ext>
                  </a:extLst>
                </p14:cNvPr>
                <p14:cNvContentPartPr/>
                <p14:nvPr/>
              </p14:nvContentPartPr>
              <p14:xfrm>
                <a:off x="8731217" y="6389234"/>
                <a:ext cx="102960" cy="261360"/>
              </p14:xfrm>
            </p:contentPart>
          </mc:Choice>
          <mc:Fallback xmlns="">
            <p:pic>
              <p:nvPicPr>
                <p:cNvPr id="645" name="Tinta 644">
                  <a:extLst>
                    <a:ext uri="{FF2B5EF4-FFF2-40B4-BE49-F238E27FC236}">
                      <a16:creationId xmlns:a16="http://schemas.microsoft.com/office/drawing/2014/main" id="{DE99F2F6-4A40-4EF3-A426-796A7B8A9959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8722217" y="6380234"/>
                  <a:ext cx="1206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46" name="Tinta 645">
                  <a:extLst>
                    <a:ext uri="{FF2B5EF4-FFF2-40B4-BE49-F238E27FC236}">
                      <a16:creationId xmlns:a16="http://schemas.microsoft.com/office/drawing/2014/main" id="{80B3B8EA-90FA-4D65-AEE7-B29551E66879}"/>
                    </a:ext>
                  </a:extLst>
                </p14:cNvPr>
                <p14:cNvContentPartPr/>
                <p14:nvPr/>
              </p14:nvContentPartPr>
              <p14:xfrm>
                <a:off x="8902577" y="6372314"/>
                <a:ext cx="146520" cy="347400"/>
              </p14:xfrm>
            </p:contentPart>
          </mc:Choice>
          <mc:Fallback xmlns="">
            <p:pic>
              <p:nvPicPr>
                <p:cNvPr id="646" name="Tinta 645">
                  <a:extLst>
                    <a:ext uri="{FF2B5EF4-FFF2-40B4-BE49-F238E27FC236}">
                      <a16:creationId xmlns:a16="http://schemas.microsoft.com/office/drawing/2014/main" id="{80B3B8EA-90FA-4D65-AEE7-B29551E66879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8893937" y="6363314"/>
                  <a:ext cx="1641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47" name="Tinta 646">
                  <a:extLst>
                    <a:ext uri="{FF2B5EF4-FFF2-40B4-BE49-F238E27FC236}">
                      <a16:creationId xmlns:a16="http://schemas.microsoft.com/office/drawing/2014/main" id="{A32A3F23-D7DA-4A5C-8B95-EA3F992E6763}"/>
                    </a:ext>
                  </a:extLst>
                </p14:cNvPr>
                <p14:cNvContentPartPr/>
                <p14:nvPr/>
              </p14:nvContentPartPr>
              <p14:xfrm>
                <a:off x="8927777" y="6535394"/>
                <a:ext cx="154440" cy="51840"/>
              </p14:xfrm>
            </p:contentPart>
          </mc:Choice>
          <mc:Fallback xmlns="">
            <p:pic>
              <p:nvPicPr>
                <p:cNvPr id="647" name="Tinta 646">
                  <a:extLst>
                    <a:ext uri="{FF2B5EF4-FFF2-40B4-BE49-F238E27FC236}">
                      <a16:creationId xmlns:a16="http://schemas.microsoft.com/office/drawing/2014/main" id="{A32A3F23-D7DA-4A5C-8B95-EA3F992E6763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8918777" y="6526394"/>
                  <a:ext cx="172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48" name="Tinta 647">
                  <a:extLst>
                    <a:ext uri="{FF2B5EF4-FFF2-40B4-BE49-F238E27FC236}">
                      <a16:creationId xmlns:a16="http://schemas.microsoft.com/office/drawing/2014/main" id="{7E4FF8E3-4CE3-47BE-9F4D-8649EF4D4ADB}"/>
                    </a:ext>
                  </a:extLst>
                </p14:cNvPr>
                <p14:cNvContentPartPr/>
                <p14:nvPr/>
              </p14:nvContentPartPr>
              <p14:xfrm>
                <a:off x="8186897" y="6393194"/>
                <a:ext cx="6840" cy="123480"/>
              </p14:xfrm>
            </p:contentPart>
          </mc:Choice>
          <mc:Fallback xmlns="">
            <p:pic>
              <p:nvPicPr>
                <p:cNvPr id="648" name="Tinta 647">
                  <a:extLst>
                    <a:ext uri="{FF2B5EF4-FFF2-40B4-BE49-F238E27FC236}">
                      <a16:creationId xmlns:a16="http://schemas.microsoft.com/office/drawing/2014/main" id="{7E4FF8E3-4CE3-47BE-9F4D-8649EF4D4ADB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8177897" y="6384554"/>
                  <a:ext cx="2448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1">
            <p14:nvContentPartPr>
              <p14:cNvPr id="650" name="Tinta 649">
                <a:extLst>
                  <a:ext uri="{FF2B5EF4-FFF2-40B4-BE49-F238E27FC236}">
                    <a16:creationId xmlns:a16="http://schemas.microsoft.com/office/drawing/2014/main" id="{E9485EFA-3AD8-4554-A5CF-8589E0BE37B4}"/>
                  </a:ext>
                </a:extLst>
              </p14:cNvPr>
              <p14:cNvContentPartPr/>
              <p14:nvPr/>
            </p14:nvContentPartPr>
            <p14:xfrm>
              <a:off x="9408017" y="6500114"/>
              <a:ext cx="365040" cy="190440"/>
            </p14:xfrm>
          </p:contentPart>
        </mc:Choice>
        <mc:Fallback xmlns="">
          <p:pic>
            <p:nvPicPr>
              <p:cNvPr id="650" name="Tinta 649">
                <a:extLst>
                  <a:ext uri="{FF2B5EF4-FFF2-40B4-BE49-F238E27FC236}">
                    <a16:creationId xmlns:a16="http://schemas.microsoft.com/office/drawing/2014/main" id="{E9485EFA-3AD8-4554-A5CF-8589E0BE37B4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9399377" y="6491114"/>
                <a:ext cx="38268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7" name="Agrupar 656">
            <a:extLst>
              <a:ext uri="{FF2B5EF4-FFF2-40B4-BE49-F238E27FC236}">
                <a16:creationId xmlns:a16="http://schemas.microsoft.com/office/drawing/2014/main" id="{7D637523-6EA6-4E34-96F4-A816CAAA405C}"/>
              </a:ext>
            </a:extLst>
          </p:cNvPr>
          <p:cNvGrpSpPr/>
          <p:nvPr/>
        </p:nvGrpSpPr>
        <p:grpSpPr>
          <a:xfrm>
            <a:off x="9987977" y="6443594"/>
            <a:ext cx="557640" cy="318600"/>
            <a:chOff x="9987977" y="6443594"/>
            <a:chExt cx="55764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651" name="Tinta 650">
                  <a:extLst>
                    <a:ext uri="{FF2B5EF4-FFF2-40B4-BE49-F238E27FC236}">
                      <a16:creationId xmlns:a16="http://schemas.microsoft.com/office/drawing/2014/main" id="{C870BC87-0A06-4AD1-AEAE-1926E20CD849}"/>
                    </a:ext>
                  </a:extLst>
                </p14:cNvPr>
                <p14:cNvContentPartPr/>
                <p14:nvPr/>
              </p14:nvContentPartPr>
              <p14:xfrm>
                <a:off x="9987977" y="6443594"/>
                <a:ext cx="241560" cy="245880"/>
              </p14:xfrm>
            </p:contentPart>
          </mc:Choice>
          <mc:Fallback xmlns="">
            <p:pic>
              <p:nvPicPr>
                <p:cNvPr id="651" name="Tinta 650">
                  <a:extLst>
                    <a:ext uri="{FF2B5EF4-FFF2-40B4-BE49-F238E27FC236}">
                      <a16:creationId xmlns:a16="http://schemas.microsoft.com/office/drawing/2014/main" id="{C870BC87-0A06-4AD1-AEAE-1926E20CD849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9979337" y="6434954"/>
                  <a:ext cx="259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652" name="Tinta 651">
                  <a:extLst>
                    <a:ext uri="{FF2B5EF4-FFF2-40B4-BE49-F238E27FC236}">
                      <a16:creationId xmlns:a16="http://schemas.microsoft.com/office/drawing/2014/main" id="{7412BC61-0F52-4C29-A8ED-C404BD78A28E}"/>
                    </a:ext>
                  </a:extLst>
                </p14:cNvPr>
                <p14:cNvContentPartPr/>
                <p14:nvPr/>
              </p14:nvContentPartPr>
              <p14:xfrm>
                <a:off x="10251137" y="6469154"/>
                <a:ext cx="131400" cy="181440"/>
              </p14:xfrm>
            </p:contentPart>
          </mc:Choice>
          <mc:Fallback xmlns="">
            <p:pic>
              <p:nvPicPr>
                <p:cNvPr id="652" name="Tinta 651">
                  <a:extLst>
                    <a:ext uri="{FF2B5EF4-FFF2-40B4-BE49-F238E27FC236}">
                      <a16:creationId xmlns:a16="http://schemas.microsoft.com/office/drawing/2014/main" id="{7412BC61-0F52-4C29-A8ED-C404BD78A28E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0242137" y="6460514"/>
                  <a:ext cx="149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653" name="Tinta 652">
                  <a:extLst>
                    <a:ext uri="{FF2B5EF4-FFF2-40B4-BE49-F238E27FC236}">
                      <a16:creationId xmlns:a16="http://schemas.microsoft.com/office/drawing/2014/main" id="{9EBEF447-1001-4E26-A241-C8A4C9FE5202}"/>
                    </a:ext>
                  </a:extLst>
                </p14:cNvPr>
                <p14:cNvContentPartPr/>
                <p14:nvPr/>
              </p14:nvContentPartPr>
              <p14:xfrm>
                <a:off x="10220177" y="6446114"/>
                <a:ext cx="172440" cy="19080"/>
              </p14:xfrm>
            </p:contentPart>
          </mc:Choice>
          <mc:Fallback xmlns="">
            <p:pic>
              <p:nvPicPr>
                <p:cNvPr id="653" name="Tinta 652">
                  <a:extLst>
                    <a:ext uri="{FF2B5EF4-FFF2-40B4-BE49-F238E27FC236}">
                      <a16:creationId xmlns:a16="http://schemas.microsoft.com/office/drawing/2014/main" id="{9EBEF447-1001-4E26-A241-C8A4C9FE5202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0211537" y="6437474"/>
                  <a:ext cx="19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654" name="Tinta 653">
                  <a:extLst>
                    <a:ext uri="{FF2B5EF4-FFF2-40B4-BE49-F238E27FC236}">
                      <a16:creationId xmlns:a16="http://schemas.microsoft.com/office/drawing/2014/main" id="{B2CE73DD-3603-4490-9272-12821523C976}"/>
                    </a:ext>
                  </a:extLst>
                </p14:cNvPr>
                <p14:cNvContentPartPr/>
                <p14:nvPr/>
              </p14:nvContentPartPr>
              <p14:xfrm>
                <a:off x="10537337" y="6584714"/>
                <a:ext cx="8280" cy="177480"/>
              </p14:xfrm>
            </p:contentPart>
          </mc:Choice>
          <mc:Fallback xmlns="">
            <p:pic>
              <p:nvPicPr>
                <p:cNvPr id="654" name="Tinta 653">
                  <a:extLst>
                    <a:ext uri="{FF2B5EF4-FFF2-40B4-BE49-F238E27FC236}">
                      <a16:creationId xmlns:a16="http://schemas.microsoft.com/office/drawing/2014/main" id="{B2CE73DD-3603-4490-9272-12821523C976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0528337" y="6575714"/>
                  <a:ext cx="259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2" name="Agrupar 661">
            <a:extLst>
              <a:ext uri="{FF2B5EF4-FFF2-40B4-BE49-F238E27FC236}">
                <a16:creationId xmlns:a16="http://schemas.microsoft.com/office/drawing/2014/main" id="{AB0E8E0A-83B3-466E-9611-0E9799FD673D}"/>
              </a:ext>
            </a:extLst>
          </p:cNvPr>
          <p:cNvGrpSpPr/>
          <p:nvPr/>
        </p:nvGrpSpPr>
        <p:grpSpPr>
          <a:xfrm>
            <a:off x="10621937" y="6422714"/>
            <a:ext cx="547560" cy="303480"/>
            <a:chOff x="10621937" y="6422714"/>
            <a:chExt cx="54756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658" name="Tinta 657">
                  <a:extLst>
                    <a:ext uri="{FF2B5EF4-FFF2-40B4-BE49-F238E27FC236}">
                      <a16:creationId xmlns:a16="http://schemas.microsoft.com/office/drawing/2014/main" id="{A9137B42-9BE1-4C3A-A68D-9D0B622AD508}"/>
                    </a:ext>
                  </a:extLst>
                </p14:cNvPr>
                <p14:cNvContentPartPr/>
                <p14:nvPr/>
              </p14:nvContentPartPr>
              <p14:xfrm>
                <a:off x="10621937" y="6494714"/>
                <a:ext cx="200520" cy="231480"/>
              </p14:xfrm>
            </p:contentPart>
          </mc:Choice>
          <mc:Fallback xmlns="">
            <p:pic>
              <p:nvPicPr>
                <p:cNvPr id="658" name="Tinta 657">
                  <a:extLst>
                    <a:ext uri="{FF2B5EF4-FFF2-40B4-BE49-F238E27FC236}">
                      <a16:creationId xmlns:a16="http://schemas.microsoft.com/office/drawing/2014/main" id="{A9137B42-9BE1-4C3A-A68D-9D0B622AD508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0613297" y="6486074"/>
                  <a:ext cx="218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659" name="Tinta 658">
                  <a:extLst>
                    <a:ext uri="{FF2B5EF4-FFF2-40B4-BE49-F238E27FC236}">
                      <a16:creationId xmlns:a16="http://schemas.microsoft.com/office/drawing/2014/main" id="{FCF9AA3F-DA19-4A73-8C6B-278E5E60A615}"/>
                    </a:ext>
                  </a:extLst>
                </p14:cNvPr>
                <p14:cNvContentPartPr/>
                <p14:nvPr/>
              </p14:nvContentPartPr>
              <p14:xfrm>
                <a:off x="11014337" y="6422714"/>
                <a:ext cx="122400" cy="300960"/>
              </p14:xfrm>
            </p:contentPart>
          </mc:Choice>
          <mc:Fallback xmlns="">
            <p:pic>
              <p:nvPicPr>
                <p:cNvPr id="659" name="Tinta 658">
                  <a:extLst>
                    <a:ext uri="{FF2B5EF4-FFF2-40B4-BE49-F238E27FC236}">
                      <a16:creationId xmlns:a16="http://schemas.microsoft.com/office/drawing/2014/main" id="{FCF9AA3F-DA19-4A73-8C6B-278E5E60A615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1005697" y="6413714"/>
                  <a:ext cx="140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60" name="Tinta 659">
                  <a:extLst>
                    <a:ext uri="{FF2B5EF4-FFF2-40B4-BE49-F238E27FC236}">
                      <a16:creationId xmlns:a16="http://schemas.microsoft.com/office/drawing/2014/main" id="{A177161C-D6F0-4DD0-926A-1EDFB7AAC47D}"/>
                    </a:ext>
                  </a:extLst>
                </p14:cNvPr>
                <p14:cNvContentPartPr/>
                <p14:nvPr/>
              </p14:nvContentPartPr>
              <p14:xfrm>
                <a:off x="10895537" y="6425234"/>
                <a:ext cx="92160" cy="125640"/>
              </p14:xfrm>
            </p:contentPart>
          </mc:Choice>
          <mc:Fallback xmlns="">
            <p:pic>
              <p:nvPicPr>
                <p:cNvPr id="660" name="Tinta 659">
                  <a:extLst>
                    <a:ext uri="{FF2B5EF4-FFF2-40B4-BE49-F238E27FC236}">
                      <a16:creationId xmlns:a16="http://schemas.microsoft.com/office/drawing/2014/main" id="{A177161C-D6F0-4DD0-926A-1EDFB7AAC47D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0886897" y="6416234"/>
                  <a:ext cx="109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61" name="Tinta 660">
                  <a:extLst>
                    <a:ext uri="{FF2B5EF4-FFF2-40B4-BE49-F238E27FC236}">
                      <a16:creationId xmlns:a16="http://schemas.microsoft.com/office/drawing/2014/main" id="{EFB36FD9-BD2F-4C91-AA07-ED59845DBD7F}"/>
                    </a:ext>
                  </a:extLst>
                </p14:cNvPr>
                <p14:cNvContentPartPr/>
                <p14:nvPr/>
              </p14:nvContentPartPr>
              <p14:xfrm>
                <a:off x="11108297" y="6567794"/>
                <a:ext cx="61200" cy="83880"/>
              </p14:xfrm>
            </p:contentPart>
          </mc:Choice>
          <mc:Fallback xmlns="">
            <p:pic>
              <p:nvPicPr>
                <p:cNvPr id="661" name="Tinta 660">
                  <a:extLst>
                    <a:ext uri="{FF2B5EF4-FFF2-40B4-BE49-F238E27FC236}">
                      <a16:creationId xmlns:a16="http://schemas.microsoft.com/office/drawing/2014/main" id="{EFB36FD9-BD2F-4C91-AA07-ED59845DBD7F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11099657" y="6559154"/>
                  <a:ext cx="7884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5" name="Agrupar 664">
            <a:extLst>
              <a:ext uri="{FF2B5EF4-FFF2-40B4-BE49-F238E27FC236}">
                <a16:creationId xmlns:a16="http://schemas.microsoft.com/office/drawing/2014/main" id="{D193CA78-7A35-4BE8-A64C-32990A7D6EE5}"/>
              </a:ext>
            </a:extLst>
          </p:cNvPr>
          <p:cNvGrpSpPr/>
          <p:nvPr/>
        </p:nvGrpSpPr>
        <p:grpSpPr>
          <a:xfrm>
            <a:off x="11343377" y="6568154"/>
            <a:ext cx="165960" cy="285480"/>
            <a:chOff x="11343377" y="6568154"/>
            <a:chExt cx="16596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63" name="Tinta 662">
                  <a:extLst>
                    <a:ext uri="{FF2B5EF4-FFF2-40B4-BE49-F238E27FC236}">
                      <a16:creationId xmlns:a16="http://schemas.microsoft.com/office/drawing/2014/main" id="{5D1FF92A-0084-49D6-9C85-4D220708E909}"/>
                    </a:ext>
                  </a:extLst>
                </p14:cNvPr>
                <p14:cNvContentPartPr/>
                <p14:nvPr/>
              </p14:nvContentPartPr>
              <p14:xfrm>
                <a:off x="11343377" y="6568154"/>
                <a:ext cx="81000" cy="219960"/>
              </p14:xfrm>
            </p:contentPart>
          </mc:Choice>
          <mc:Fallback xmlns="">
            <p:pic>
              <p:nvPicPr>
                <p:cNvPr id="663" name="Tinta 662">
                  <a:extLst>
                    <a:ext uri="{FF2B5EF4-FFF2-40B4-BE49-F238E27FC236}">
                      <a16:creationId xmlns:a16="http://schemas.microsoft.com/office/drawing/2014/main" id="{5D1FF92A-0084-49D6-9C85-4D220708E909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1334377" y="6559154"/>
                  <a:ext cx="98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64" name="Tinta 663">
                  <a:extLst>
                    <a:ext uri="{FF2B5EF4-FFF2-40B4-BE49-F238E27FC236}">
                      <a16:creationId xmlns:a16="http://schemas.microsoft.com/office/drawing/2014/main" id="{973DCA2A-DCB8-4F9A-A5EF-A9F009D71904}"/>
                    </a:ext>
                  </a:extLst>
                </p14:cNvPr>
                <p14:cNvContentPartPr/>
                <p14:nvPr/>
              </p14:nvContentPartPr>
              <p14:xfrm>
                <a:off x="11418977" y="6644474"/>
                <a:ext cx="90360" cy="209160"/>
              </p14:xfrm>
            </p:contentPart>
          </mc:Choice>
          <mc:Fallback xmlns="">
            <p:pic>
              <p:nvPicPr>
                <p:cNvPr id="664" name="Tinta 663">
                  <a:extLst>
                    <a:ext uri="{FF2B5EF4-FFF2-40B4-BE49-F238E27FC236}">
                      <a16:creationId xmlns:a16="http://schemas.microsoft.com/office/drawing/2014/main" id="{973DCA2A-DCB8-4F9A-A5EF-A9F009D71904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1409977" y="6635474"/>
                  <a:ext cx="108000" cy="2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499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0728E-DD4F-4999-82F0-BB30C0EB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0B6D9E-7355-4AA3-83A4-0D2946B4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6) Seja </a:t>
            </a:r>
            <a:r>
              <a:rPr lang="pt-BR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X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seguindo distribuição N (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𝜇=30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𝜎2=16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onde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𝜎2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é a variância. Qual a probabilidade de obtermos um valor maior ou igual a 38? </a:t>
            </a:r>
            <a:endParaRPr lang="pt-BR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56A2C171-D0B9-49F4-85A6-4D6454CAF3FE}"/>
                  </a:ext>
                </a:extLst>
              </p14:cNvPr>
              <p14:cNvContentPartPr/>
              <p14:nvPr/>
            </p14:nvContentPartPr>
            <p14:xfrm>
              <a:off x="5687777" y="3463154"/>
              <a:ext cx="4043880" cy="150660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56A2C171-D0B9-49F4-85A6-4D6454CAF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9137" y="3454154"/>
                <a:ext cx="4061520" cy="15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D74DFE8-D648-4739-BC38-56F5A58A813F}"/>
                  </a:ext>
                </a:extLst>
              </p14:cNvPr>
              <p14:cNvContentPartPr/>
              <p14:nvPr/>
            </p14:nvContentPartPr>
            <p14:xfrm>
              <a:off x="7347017" y="3030434"/>
              <a:ext cx="33840" cy="53424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D74DFE8-D648-4739-BC38-56F5A58A81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8017" y="3021794"/>
                <a:ext cx="51480" cy="55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6A3A933C-538B-4194-93C7-F08EC1D235B4}"/>
              </a:ext>
            </a:extLst>
          </p:cNvPr>
          <p:cNvGrpSpPr/>
          <p:nvPr/>
        </p:nvGrpSpPr>
        <p:grpSpPr>
          <a:xfrm>
            <a:off x="7910417" y="1655594"/>
            <a:ext cx="114120" cy="269280"/>
            <a:chOff x="7910417" y="1655594"/>
            <a:chExt cx="11412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B76DC0B-A81C-42F4-88F7-1B6CCD50AF7B}"/>
                    </a:ext>
                  </a:extLst>
                </p14:cNvPr>
                <p14:cNvContentPartPr/>
                <p14:nvPr/>
              </p14:nvContentPartPr>
              <p14:xfrm>
                <a:off x="7910417" y="1698794"/>
                <a:ext cx="27720" cy="2260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B76DC0B-A81C-42F4-88F7-1B6CCD50AF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01417" y="1689794"/>
                  <a:ext cx="45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BC8DA60-CF3C-4F12-AE17-092331EE8F91}"/>
                    </a:ext>
                  </a:extLst>
                </p14:cNvPr>
                <p14:cNvContentPartPr/>
                <p14:nvPr/>
              </p14:nvContentPartPr>
              <p14:xfrm>
                <a:off x="7986017" y="1655594"/>
                <a:ext cx="38520" cy="1764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BC8DA60-CF3C-4F12-AE17-092331EE8F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77017" y="1646954"/>
                  <a:ext cx="561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F57666D-A894-472B-A92A-48B7C8F229F6}"/>
              </a:ext>
            </a:extLst>
          </p:cNvPr>
          <p:cNvGrpSpPr/>
          <p:nvPr/>
        </p:nvGrpSpPr>
        <p:grpSpPr>
          <a:xfrm>
            <a:off x="7889537" y="1029194"/>
            <a:ext cx="526680" cy="472320"/>
            <a:chOff x="7889537" y="1029194"/>
            <a:chExt cx="52668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17DF976A-5C94-46A1-8009-84F4F253D7A9}"/>
                    </a:ext>
                  </a:extLst>
                </p14:cNvPr>
                <p14:cNvContentPartPr/>
                <p14:nvPr/>
              </p14:nvContentPartPr>
              <p14:xfrm>
                <a:off x="7889537" y="1196954"/>
                <a:ext cx="165960" cy="3045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17DF976A-5C94-46A1-8009-84F4F253D7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80897" y="1188314"/>
                  <a:ext cx="1836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C8EA33F6-BC65-4DDD-B868-FE7B2C9D52D3}"/>
                    </a:ext>
                  </a:extLst>
                </p14:cNvPr>
                <p14:cNvContentPartPr/>
                <p14:nvPr/>
              </p14:nvContentPartPr>
              <p14:xfrm>
                <a:off x="8154137" y="1029194"/>
                <a:ext cx="262080" cy="1929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C8EA33F6-BC65-4DDD-B868-FE7B2C9D52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45137" y="1020194"/>
                  <a:ext cx="27972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642158BF-D4B5-4630-B563-48F5737CDD94}"/>
                  </a:ext>
                </a:extLst>
              </p14:cNvPr>
              <p14:cNvContentPartPr/>
              <p14:nvPr/>
            </p14:nvContentPartPr>
            <p14:xfrm>
              <a:off x="1693937" y="4090274"/>
              <a:ext cx="415080" cy="33732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642158BF-D4B5-4630-B563-48F5737CDD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5297" y="4081274"/>
                <a:ext cx="43272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Agrupar 94">
            <a:extLst>
              <a:ext uri="{FF2B5EF4-FFF2-40B4-BE49-F238E27FC236}">
                <a16:creationId xmlns:a16="http://schemas.microsoft.com/office/drawing/2014/main" id="{CCAEF5B9-8B91-4DCB-96A6-DB04E7005D0A}"/>
              </a:ext>
            </a:extLst>
          </p:cNvPr>
          <p:cNvGrpSpPr/>
          <p:nvPr/>
        </p:nvGrpSpPr>
        <p:grpSpPr>
          <a:xfrm>
            <a:off x="2328977" y="4040954"/>
            <a:ext cx="1670040" cy="562680"/>
            <a:chOff x="2328977" y="4040954"/>
            <a:chExt cx="1670040" cy="56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D98A52A5-3D09-4111-B0ED-9BCA405B0C2A}"/>
                    </a:ext>
                  </a:extLst>
                </p14:cNvPr>
                <p14:cNvContentPartPr/>
                <p14:nvPr/>
              </p14:nvContentPartPr>
              <p14:xfrm>
                <a:off x="2328977" y="4233554"/>
                <a:ext cx="298800" cy="1656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D98A52A5-3D09-4111-B0ED-9BCA405B0C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9977" y="4224554"/>
                  <a:ext cx="316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CA96C5CD-026D-4FA9-ACB0-30E5B8DA8D26}"/>
                    </a:ext>
                  </a:extLst>
                </p14:cNvPr>
                <p14:cNvContentPartPr/>
                <p14:nvPr/>
              </p14:nvContentPartPr>
              <p14:xfrm>
                <a:off x="2831537" y="4131674"/>
                <a:ext cx="5040" cy="360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CA96C5CD-026D-4FA9-ACB0-30E5B8DA8D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22537" y="4122674"/>
                  <a:ext cx="22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7BC75713-ED4C-4568-9924-069C157D355A}"/>
                    </a:ext>
                  </a:extLst>
                </p14:cNvPr>
                <p14:cNvContentPartPr/>
                <p14:nvPr/>
              </p14:nvContentPartPr>
              <p14:xfrm>
                <a:off x="2869337" y="4058594"/>
                <a:ext cx="7920" cy="3567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7BC75713-ED4C-4568-9924-069C157D35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60337" y="4049594"/>
                  <a:ext cx="25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D9036AA0-11DB-4CA2-96E1-E0A620ED0A53}"/>
                    </a:ext>
                  </a:extLst>
                </p14:cNvPr>
                <p14:cNvContentPartPr/>
                <p14:nvPr/>
              </p14:nvContentPartPr>
              <p14:xfrm>
                <a:off x="2834057" y="4053914"/>
                <a:ext cx="270720" cy="32400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D9036AA0-11DB-4CA2-96E1-E0A620ED0A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25057" y="4045274"/>
                  <a:ext cx="288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02ACC14B-03AA-45C7-A7FA-DD12E8A3FBC6}"/>
                    </a:ext>
                  </a:extLst>
                </p14:cNvPr>
                <p14:cNvContentPartPr/>
                <p14:nvPr/>
              </p14:nvContentPartPr>
              <p14:xfrm>
                <a:off x="3300257" y="4040954"/>
                <a:ext cx="86040" cy="37584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02ACC14B-03AA-45C7-A7FA-DD12E8A3FB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91257" y="4032314"/>
                  <a:ext cx="1036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CFEC1430-AFBD-4CC3-9862-7832006CC356}"/>
                    </a:ext>
                  </a:extLst>
                </p14:cNvPr>
                <p14:cNvContentPartPr/>
                <p14:nvPr/>
              </p14:nvContentPartPr>
              <p14:xfrm>
                <a:off x="3502217" y="4128794"/>
                <a:ext cx="228240" cy="4467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CFEC1430-AFBD-4CC3-9862-7832006CC3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93217" y="4120154"/>
                  <a:ext cx="2458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2A0C237F-7293-46A0-9C0E-F69850B3087B}"/>
                    </a:ext>
                  </a:extLst>
                </p14:cNvPr>
                <p14:cNvContentPartPr/>
                <p14:nvPr/>
              </p14:nvContentPartPr>
              <p14:xfrm>
                <a:off x="3761417" y="4370714"/>
                <a:ext cx="165600" cy="2329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2A0C237F-7293-46A0-9C0E-F69850B308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52417" y="4361714"/>
                  <a:ext cx="1832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29FCCDE5-9C5D-40AF-BFC0-2E76AD169D33}"/>
                    </a:ext>
                  </a:extLst>
                </p14:cNvPr>
                <p14:cNvContentPartPr/>
                <p14:nvPr/>
              </p14:nvContentPartPr>
              <p14:xfrm>
                <a:off x="3891737" y="4300154"/>
                <a:ext cx="107280" cy="2016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29FCCDE5-9C5D-40AF-BFC0-2E76AD169D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3097" y="4291514"/>
                  <a:ext cx="124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C911555A-F01D-4A44-A314-1D1F19AC88EF}"/>
                    </a:ext>
                  </a:extLst>
                </p14:cNvPr>
                <p14:cNvContentPartPr/>
                <p14:nvPr/>
              </p14:nvContentPartPr>
              <p14:xfrm>
                <a:off x="3872297" y="4248674"/>
                <a:ext cx="96840" cy="1692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C911555A-F01D-4A44-A314-1D1F19AC88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3297" y="4239674"/>
                  <a:ext cx="1144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01EF6210-DEC6-43B7-AA3A-F29AB1241212}"/>
              </a:ext>
            </a:extLst>
          </p:cNvPr>
          <p:cNvGrpSpPr/>
          <p:nvPr/>
        </p:nvGrpSpPr>
        <p:grpSpPr>
          <a:xfrm>
            <a:off x="4188377" y="4113674"/>
            <a:ext cx="310320" cy="362880"/>
            <a:chOff x="4188377" y="4113674"/>
            <a:chExt cx="310320" cy="3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0A6D3012-5053-4A45-A58D-9811B3E90ABA}"/>
                    </a:ext>
                  </a:extLst>
                </p14:cNvPr>
                <p14:cNvContentPartPr/>
                <p14:nvPr/>
              </p14:nvContentPartPr>
              <p14:xfrm>
                <a:off x="4188377" y="4114754"/>
                <a:ext cx="116640" cy="22644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0A6D3012-5053-4A45-A58D-9811B3E90A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79377" y="4105754"/>
                  <a:ext cx="134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C9D91279-879B-4F04-BB85-0E8EFD76C48A}"/>
                    </a:ext>
                  </a:extLst>
                </p14:cNvPr>
                <p14:cNvContentPartPr/>
                <p14:nvPr/>
              </p14:nvContentPartPr>
              <p14:xfrm>
                <a:off x="4451537" y="4268474"/>
                <a:ext cx="2880" cy="20808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C9D91279-879B-4F04-BB85-0E8EFD76C4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42537" y="4259834"/>
                  <a:ext cx="20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18E6817A-ADC8-42CD-8FB2-F0E0164B1321}"/>
                    </a:ext>
                  </a:extLst>
                </p14:cNvPr>
                <p14:cNvContentPartPr/>
                <p14:nvPr/>
              </p14:nvContentPartPr>
              <p14:xfrm>
                <a:off x="4469537" y="4113674"/>
                <a:ext cx="29160" cy="144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18E6817A-ADC8-42CD-8FB2-F0E0164B13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60897" y="4105034"/>
                  <a:ext cx="4680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0" name="Tinta 99">
                <a:extLst>
                  <a:ext uri="{FF2B5EF4-FFF2-40B4-BE49-F238E27FC236}">
                    <a16:creationId xmlns:a16="http://schemas.microsoft.com/office/drawing/2014/main" id="{A041F5F5-544E-44E9-9A64-460D2E5AB084}"/>
                  </a:ext>
                </a:extLst>
              </p14:cNvPr>
              <p14:cNvContentPartPr/>
              <p14:nvPr/>
            </p14:nvContentPartPr>
            <p14:xfrm>
              <a:off x="4703177" y="3985874"/>
              <a:ext cx="164880" cy="332640"/>
            </p14:xfrm>
          </p:contentPart>
        </mc:Choice>
        <mc:Fallback xmlns="">
          <p:pic>
            <p:nvPicPr>
              <p:cNvPr id="100" name="Tinta 99">
                <a:extLst>
                  <a:ext uri="{FF2B5EF4-FFF2-40B4-BE49-F238E27FC236}">
                    <a16:creationId xmlns:a16="http://schemas.microsoft.com/office/drawing/2014/main" id="{A041F5F5-544E-44E9-9A64-460D2E5AB0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94177" y="3976874"/>
                <a:ext cx="1825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6CDD54AB-31B2-47C1-AC84-4DBF466CDE68}"/>
                  </a:ext>
                </a:extLst>
              </p14:cNvPr>
              <p14:cNvContentPartPr/>
              <p14:nvPr/>
            </p14:nvContentPartPr>
            <p14:xfrm>
              <a:off x="4928897" y="4346954"/>
              <a:ext cx="2520" cy="180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6CDD54AB-31B2-47C1-AC84-4DBF466CDE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19897" y="4337954"/>
                <a:ext cx="2016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15555424-9A9C-4A01-A197-9E3C98521520}"/>
              </a:ext>
            </a:extLst>
          </p:cNvPr>
          <p:cNvGrpSpPr/>
          <p:nvPr/>
        </p:nvGrpSpPr>
        <p:grpSpPr>
          <a:xfrm>
            <a:off x="272297" y="5374034"/>
            <a:ext cx="2106000" cy="973080"/>
            <a:chOff x="272297" y="5374034"/>
            <a:chExt cx="2106000" cy="9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E35A1CFD-9C0D-4A33-A64A-6602FCACC21E}"/>
                    </a:ext>
                  </a:extLst>
                </p14:cNvPr>
                <p14:cNvContentPartPr/>
                <p14:nvPr/>
              </p14:nvContentPartPr>
              <p14:xfrm>
                <a:off x="1241417" y="5374034"/>
                <a:ext cx="259920" cy="39960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E35A1CFD-9C0D-4A33-A64A-6602FCACC21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32777" y="5365394"/>
                  <a:ext cx="277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795FB313-7016-4F84-8473-1CA1FF13F45F}"/>
                    </a:ext>
                  </a:extLst>
                </p14:cNvPr>
                <p14:cNvContentPartPr/>
                <p14:nvPr/>
              </p14:nvContentPartPr>
              <p14:xfrm>
                <a:off x="1277777" y="5423354"/>
                <a:ext cx="153360" cy="38844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795FB313-7016-4F84-8473-1CA1FF13F4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68777" y="5414354"/>
                  <a:ext cx="1710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A7F3A348-1BEB-4B9D-B8EF-A90087316BB1}"/>
                    </a:ext>
                  </a:extLst>
                </p14:cNvPr>
                <p14:cNvContentPartPr/>
                <p14:nvPr/>
              </p14:nvContentPartPr>
              <p14:xfrm>
                <a:off x="1668737" y="5629634"/>
                <a:ext cx="177840" cy="396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A7F3A348-1BEB-4B9D-B8EF-A90087316B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59737" y="5620634"/>
                  <a:ext cx="195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AB483DFE-8B3A-40BE-BC10-0F683B797944}"/>
                    </a:ext>
                  </a:extLst>
                </p14:cNvPr>
                <p14:cNvContentPartPr/>
                <p14:nvPr/>
              </p14:nvContentPartPr>
              <p14:xfrm>
                <a:off x="2108657" y="5434874"/>
                <a:ext cx="231480" cy="46872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AB483DFE-8B3A-40BE-BC10-0F683B7979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00017" y="5425874"/>
                  <a:ext cx="2491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37BCBD12-1778-48E5-8AF2-8D6E371CEA15}"/>
                    </a:ext>
                  </a:extLst>
                </p14:cNvPr>
                <p14:cNvContentPartPr/>
                <p14:nvPr/>
              </p14:nvContentPartPr>
              <p14:xfrm>
                <a:off x="1241417" y="5849954"/>
                <a:ext cx="1136880" cy="4752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37BCBD12-1778-48E5-8AF2-8D6E371CEA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32777" y="5840954"/>
                  <a:ext cx="1154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683E5ADC-FAF3-49F3-832D-0726B8D1F8EA}"/>
                    </a:ext>
                  </a:extLst>
                </p14:cNvPr>
                <p14:cNvContentPartPr/>
                <p14:nvPr/>
              </p14:nvContentPartPr>
              <p14:xfrm>
                <a:off x="1677377" y="5935634"/>
                <a:ext cx="165960" cy="41148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683E5ADC-FAF3-49F3-832D-0726B8D1F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68737" y="5926994"/>
                  <a:ext cx="1836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ED1C76DB-F0D2-48FB-A498-BDE0EF857A23}"/>
                    </a:ext>
                  </a:extLst>
                </p14:cNvPr>
                <p14:cNvContentPartPr/>
                <p14:nvPr/>
              </p14:nvContentPartPr>
              <p14:xfrm>
                <a:off x="869897" y="5691554"/>
                <a:ext cx="172440" cy="972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ED1C76DB-F0D2-48FB-A498-BDE0EF857A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0897" y="5682914"/>
                  <a:ext cx="190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8361CC84-E0F2-42C7-8923-A8ADA1C6B799}"/>
                    </a:ext>
                  </a:extLst>
                </p14:cNvPr>
                <p14:cNvContentPartPr/>
                <p14:nvPr/>
              </p14:nvContentPartPr>
              <p14:xfrm>
                <a:off x="743177" y="5570954"/>
                <a:ext cx="199800" cy="2160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8361CC84-E0F2-42C7-8923-A8ADA1C6B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4537" y="5561954"/>
                  <a:ext cx="217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9033930E-6187-43F5-9E56-9BB2D0D712F4}"/>
                    </a:ext>
                  </a:extLst>
                </p14:cNvPr>
                <p14:cNvContentPartPr/>
                <p14:nvPr/>
              </p14:nvContentPartPr>
              <p14:xfrm>
                <a:off x="272297" y="5452514"/>
                <a:ext cx="266400" cy="32724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9033930E-6187-43F5-9E56-9BB2D0D712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3657" y="5443514"/>
                  <a:ext cx="284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BFE1AAE9-A0A4-4EFA-A433-D9B810D266C5}"/>
                    </a:ext>
                  </a:extLst>
                </p14:cNvPr>
                <p14:cNvContentPartPr/>
                <p14:nvPr/>
              </p14:nvContentPartPr>
              <p14:xfrm>
                <a:off x="842537" y="5713874"/>
                <a:ext cx="193320" cy="2736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BFE1AAE9-A0A4-4EFA-A433-D9B810D266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3537" y="5705234"/>
                  <a:ext cx="2109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4B6F7148-C311-4AD2-B819-F17F5EBFD665}"/>
              </a:ext>
            </a:extLst>
          </p:cNvPr>
          <p:cNvGrpSpPr/>
          <p:nvPr/>
        </p:nvGrpSpPr>
        <p:grpSpPr>
          <a:xfrm>
            <a:off x="4920977" y="3153914"/>
            <a:ext cx="7162560" cy="2490120"/>
            <a:chOff x="4920977" y="3153914"/>
            <a:chExt cx="7162560" cy="24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90E785A3-2881-469A-B8A1-86664F169066}"/>
                    </a:ext>
                  </a:extLst>
                </p14:cNvPr>
                <p14:cNvContentPartPr/>
                <p14:nvPr/>
              </p14:nvContentPartPr>
              <p14:xfrm>
                <a:off x="7349537" y="3507074"/>
                <a:ext cx="160200" cy="20757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90E785A3-2881-469A-B8A1-86664F1690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40537" y="3498074"/>
                  <a:ext cx="177840" cy="20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8311B0ED-704C-4072-9942-E55C43440F14}"/>
                    </a:ext>
                  </a:extLst>
                </p14:cNvPr>
                <p14:cNvContentPartPr/>
                <p14:nvPr/>
              </p14:nvContentPartPr>
              <p14:xfrm>
                <a:off x="5790737" y="5020514"/>
                <a:ext cx="3814200" cy="1382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8311B0ED-704C-4072-9942-E55C43440F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82097" y="5011874"/>
                  <a:ext cx="3831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E3A268C-9218-41B6-82FE-BF62F5839028}"/>
                    </a:ext>
                  </a:extLst>
                </p14:cNvPr>
                <p14:cNvContentPartPr/>
                <p14:nvPr/>
              </p14:nvContentPartPr>
              <p14:xfrm>
                <a:off x="7227857" y="5259914"/>
                <a:ext cx="218520" cy="28872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E3A268C-9218-41B6-82FE-BF62F58390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19217" y="5251274"/>
                  <a:ext cx="2361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29C00944-4CC3-43A5-BF9E-71D43240BE33}"/>
                    </a:ext>
                  </a:extLst>
                </p14:cNvPr>
                <p14:cNvContentPartPr/>
                <p14:nvPr/>
              </p14:nvContentPartPr>
              <p14:xfrm>
                <a:off x="8655257" y="5072354"/>
                <a:ext cx="1800" cy="1087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29C00944-4CC3-43A5-BF9E-71D43240BE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46257" y="5063354"/>
                  <a:ext cx="19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ACE2708E-CFC1-4BB3-BC92-806A078CB256}"/>
                    </a:ext>
                  </a:extLst>
                </p14:cNvPr>
                <p14:cNvContentPartPr/>
                <p14:nvPr/>
              </p14:nvContentPartPr>
              <p14:xfrm>
                <a:off x="8610617" y="4787234"/>
                <a:ext cx="8280" cy="954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ACE2708E-CFC1-4BB3-BC92-806A078CB2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01977" y="4778234"/>
                  <a:ext cx="25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8D1FF521-EAAB-467A-9E74-E1900A600A40}"/>
                    </a:ext>
                  </a:extLst>
                </p14:cNvPr>
                <p14:cNvContentPartPr/>
                <p14:nvPr/>
              </p14:nvContentPartPr>
              <p14:xfrm>
                <a:off x="8623937" y="4953914"/>
                <a:ext cx="5400" cy="849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8D1FF521-EAAB-467A-9E74-E1900A600A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14937" y="4944914"/>
                  <a:ext cx="23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C1618E13-6714-42D8-ACEB-026CFC1E65C8}"/>
                    </a:ext>
                  </a:extLst>
                </p14:cNvPr>
                <p14:cNvContentPartPr/>
                <p14:nvPr/>
              </p14:nvContentPartPr>
              <p14:xfrm>
                <a:off x="8610617" y="5087474"/>
                <a:ext cx="39600" cy="684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C1618E13-6714-42D8-ACEB-026CFC1E65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01977" y="5078834"/>
                  <a:ext cx="57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617B6679-62FC-42B6-8887-D9640E277CDF}"/>
                    </a:ext>
                  </a:extLst>
                </p14:cNvPr>
                <p14:cNvContentPartPr/>
                <p14:nvPr/>
              </p14:nvContentPartPr>
              <p14:xfrm>
                <a:off x="8368337" y="4673474"/>
                <a:ext cx="25200" cy="1328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617B6679-62FC-42B6-8887-D9640E277CD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59337" y="4664474"/>
                  <a:ext cx="42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BDAD103C-8B33-4F65-A8E8-C69EB6FF939A}"/>
                    </a:ext>
                  </a:extLst>
                </p14:cNvPr>
                <p14:cNvContentPartPr/>
                <p14:nvPr/>
              </p14:nvContentPartPr>
              <p14:xfrm>
                <a:off x="8326577" y="4983074"/>
                <a:ext cx="360" cy="975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BDAD103C-8B33-4F65-A8E8-C69EB6FF939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17577" y="4974434"/>
                  <a:ext cx="18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E9CC62B0-3387-42D6-9DC6-C553C291A866}"/>
                    </a:ext>
                  </a:extLst>
                </p14:cNvPr>
                <p14:cNvContentPartPr/>
                <p14:nvPr/>
              </p14:nvContentPartPr>
              <p14:xfrm>
                <a:off x="8072057" y="4381154"/>
                <a:ext cx="360" cy="1857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E9CC62B0-3387-42D6-9DC6-C553C291A8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63417" y="4372514"/>
                  <a:ext cx="18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7D9E745-5A43-47AF-9CB2-C700A46B5C4C}"/>
                    </a:ext>
                  </a:extLst>
                </p14:cNvPr>
                <p14:cNvContentPartPr/>
                <p14:nvPr/>
              </p14:nvContentPartPr>
              <p14:xfrm>
                <a:off x="8059097" y="4759154"/>
                <a:ext cx="14760" cy="1717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7D9E745-5A43-47AF-9CB2-C700A46B5C4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0097" y="4750154"/>
                  <a:ext cx="32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4BB3E882-74F5-40DD-AD5F-EC6FA183D250}"/>
                    </a:ext>
                  </a:extLst>
                </p14:cNvPr>
                <p14:cNvContentPartPr/>
                <p14:nvPr/>
              </p14:nvContentPartPr>
              <p14:xfrm>
                <a:off x="8065577" y="5002874"/>
                <a:ext cx="360" cy="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4BB3E882-74F5-40DD-AD5F-EC6FA183D2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56577" y="4994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4F3B3B5-58ED-47E5-A371-3B3C496CD16B}"/>
                    </a:ext>
                  </a:extLst>
                </p14:cNvPr>
                <p14:cNvContentPartPr/>
                <p14:nvPr/>
              </p14:nvContentPartPr>
              <p14:xfrm>
                <a:off x="7921937" y="4164074"/>
                <a:ext cx="1800" cy="662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4F3B3B5-58ED-47E5-A371-3B3C496CD1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13297" y="4155434"/>
                  <a:ext cx="19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3459F27-0415-4951-AECB-F210D46905C5}"/>
                    </a:ext>
                  </a:extLst>
                </p14:cNvPr>
                <p14:cNvContentPartPr/>
                <p14:nvPr/>
              </p14:nvContentPartPr>
              <p14:xfrm>
                <a:off x="7875137" y="4119434"/>
                <a:ext cx="360" cy="6372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3459F27-0415-4951-AECB-F210D46905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66137" y="4110794"/>
                  <a:ext cx="1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19D8464-64A4-45CF-A88C-7AD12851FA69}"/>
                    </a:ext>
                  </a:extLst>
                </p14:cNvPr>
                <p14:cNvContentPartPr/>
                <p14:nvPr/>
              </p14:nvContentPartPr>
              <p14:xfrm>
                <a:off x="8437097" y="3244994"/>
                <a:ext cx="239040" cy="3790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19D8464-64A4-45CF-A88C-7AD12851FA6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28097" y="3235994"/>
                  <a:ext cx="2566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F8797D4-82ED-4977-ABD3-37FCBD96C97F}"/>
                    </a:ext>
                  </a:extLst>
                </p14:cNvPr>
                <p14:cNvContentPartPr/>
                <p14:nvPr/>
              </p14:nvContentPartPr>
              <p14:xfrm>
                <a:off x="8506577" y="3221954"/>
                <a:ext cx="165960" cy="3816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F8797D4-82ED-4977-ABD3-37FCBD96C97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97577" y="3213314"/>
                  <a:ext cx="183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65D26BD-331C-4AA8-98DF-C7A2DFA6E005}"/>
                    </a:ext>
                  </a:extLst>
                </p14:cNvPr>
                <p14:cNvContentPartPr/>
                <p14:nvPr/>
              </p14:nvContentPartPr>
              <p14:xfrm>
                <a:off x="8871977" y="3331034"/>
                <a:ext cx="232200" cy="1692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65D26BD-331C-4AA8-98DF-C7A2DFA6E00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63337" y="3322394"/>
                  <a:ext cx="249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25B91CC1-6082-400B-9165-0FC6F0508CDB}"/>
                    </a:ext>
                  </a:extLst>
                </p14:cNvPr>
                <p14:cNvContentPartPr/>
                <p14:nvPr/>
              </p14:nvContentPartPr>
              <p14:xfrm>
                <a:off x="9348977" y="3270914"/>
                <a:ext cx="46080" cy="3762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25B91CC1-6082-400B-9165-0FC6F0508C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40337" y="3262274"/>
                  <a:ext cx="637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C1330F21-8BF6-4C55-8F44-53D96FC1BAB0}"/>
                    </a:ext>
                  </a:extLst>
                </p14:cNvPr>
                <p14:cNvContentPartPr/>
                <p14:nvPr/>
              </p14:nvContentPartPr>
              <p14:xfrm>
                <a:off x="9339977" y="3225194"/>
                <a:ext cx="272160" cy="3844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C1330F21-8BF6-4C55-8F44-53D96FC1BA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30977" y="3216554"/>
                  <a:ext cx="2898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83B54601-0AA0-4737-AA23-52593A6CDA04}"/>
                    </a:ext>
                  </a:extLst>
                </p14:cNvPr>
                <p14:cNvContentPartPr/>
                <p14:nvPr/>
              </p14:nvContentPartPr>
              <p14:xfrm>
                <a:off x="9767657" y="3251474"/>
                <a:ext cx="108720" cy="38664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83B54601-0AA0-4737-AA23-52593A6CDA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58657" y="3242474"/>
                  <a:ext cx="1263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A4513619-2FDF-4B74-A7F6-7BEC67418B99}"/>
                    </a:ext>
                  </a:extLst>
                </p14:cNvPr>
                <p14:cNvContentPartPr/>
                <p14:nvPr/>
              </p14:nvContentPartPr>
              <p14:xfrm>
                <a:off x="9937217" y="3388274"/>
                <a:ext cx="119160" cy="2232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A4513619-2FDF-4B74-A7F6-7BEC67418B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28577" y="3379634"/>
                  <a:ext cx="136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96D06A1-6222-4AED-8AFB-6CF55307E59D}"/>
                    </a:ext>
                  </a:extLst>
                </p14:cNvPr>
                <p14:cNvContentPartPr/>
                <p14:nvPr/>
              </p14:nvContentPartPr>
              <p14:xfrm>
                <a:off x="10125857" y="3377834"/>
                <a:ext cx="160920" cy="1810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96D06A1-6222-4AED-8AFB-6CF55307E5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16857" y="3368834"/>
                  <a:ext cx="178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23C2FA84-01E6-4DCD-B3FB-45BD26C21C8F}"/>
                    </a:ext>
                  </a:extLst>
                </p14:cNvPr>
                <p14:cNvContentPartPr/>
                <p14:nvPr/>
              </p14:nvContentPartPr>
              <p14:xfrm>
                <a:off x="10395137" y="3489434"/>
                <a:ext cx="21240" cy="2268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23C2FA84-01E6-4DCD-B3FB-45BD26C21C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86137" y="3480794"/>
                  <a:ext cx="38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BAEF3264-A492-4616-AA5A-C2AD96D72B18}"/>
                    </a:ext>
                  </a:extLst>
                </p14:cNvPr>
                <p14:cNvContentPartPr/>
                <p14:nvPr/>
              </p14:nvContentPartPr>
              <p14:xfrm>
                <a:off x="10569737" y="3313394"/>
                <a:ext cx="25920" cy="2660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BAEF3264-A492-4616-AA5A-C2AD96D72B1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1097" y="3304394"/>
                  <a:ext cx="43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3C26C482-6403-4A35-9B3B-302447562479}"/>
                    </a:ext>
                  </a:extLst>
                </p14:cNvPr>
                <p14:cNvContentPartPr/>
                <p14:nvPr/>
              </p14:nvContentPartPr>
              <p14:xfrm>
                <a:off x="10684577" y="3326714"/>
                <a:ext cx="160920" cy="27576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3C26C482-6403-4A35-9B3B-30244756247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75577" y="3318074"/>
                  <a:ext cx="178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DD288E41-272E-4E76-A398-CDCDEE091C81}"/>
                    </a:ext>
                  </a:extLst>
                </p14:cNvPr>
                <p14:cNvContentPartPr/>
                <p14:nvPr/>
              </p14:nvContentPartPr>
              <p14:xfrm>
                <a:off x="11000297" y="3153914"/>
                <a:ext cx="112680" cy="4978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DD288E41-272E-4E76-A398-CDCDEE091C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91297" y="3145274"/>
                  <a:ext cx="1303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48623171-C7D1-46E2-B876-CC538566F570}"/>
                    </a:ext>
                  </a:extLst>
                </p14:cNvPr>
                <p14:cNvContentPartPr/>
                <p14:nvPr/>
              </p14:nvContentPartPr>
              <p14:xfrm>
                <a:off x="9094817" y="3957794"/>
                <a:ext cx="195840" cy="3636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48623171-C7D1-46E2-B876-CC538566F5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85817" y="3948794"/>
                  <a:ext cx="213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C0A9EB3E-249D-4960-98C8-4AA7CF4A7AA9}"/>
                    </a:ext>
                  </a:extLst>
                </p14:cNvPr>
                <p14:cNvContentPartPr/>
                <p14:nvPr/>
              </p14:nvContentPartPr>
              <p14:xfrm>
                <a:off x="9468857" y="4302674"/>
                <a:ext cx="155520" cy="900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C0A9EB3E-249D-4960-98C8-4AA7CF4A7A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60217" y="4293674"/>
                  <a:ext cx="173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2897D462-2FD3-4851-AAD8-C0E1EFAD6FF0}"/>
                    </a:ext>
                  </a:extLst>
                </p14:cNvPr>
                <p14:cNvContentPartPr/>
                <p14:nvPr/>
              </p14:nvContentPartPr>
              <p14:xfrm>
                <a:off x="9512057" y="4219154"/>
                <a:ext cx="140040" cy="144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2897D462-2FD3-4851-AAD8-C0E1EFAD6FF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03057" y="4210514"/>
                  <a:ext cx="157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29AF2F61-48F6-4713-AF1A-31DB904ECF02}"/>
                    </a:ext>
                  </a:extLst>
                </p14:cNvPr>
                <p14:cNvContentPartPr/>
                <p14:nvPr/>
              </p14:nvContentPartPr>
              <p14:xfrm>
                <a:off x="9922817" y="4116194"/>
                <a:ext cx="19800" cy="2174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29AF2F61-48F6-4713-AF1A-31DB904ECF0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14177" y="4107194"/>
                  <a:ext cx="37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07416426-FD66-432E-AD72-34F450498E9A}"/>
                    </a:ext>
                  </a:extLst>
                </p14:cNvPr>
                <p14:cNvContentPartPr/>
                <p14:nvPr/>
              </p14:nvContentPartPr>
              <p14:xfrm>
                <a:off x="9853697" y="4098194"/>
                <a:ext cx="213120" cy="23724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07416426-FD66-432E-AD72-34F450498E9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45057" y="4089554"/>
                  <a:ext cx="230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9DB1D7E-1CAD-4F6B-B816-2CE9C2A62C3D}"/>
                    </a:ext>
                  </a:extLst>
                </p14:cNvPr>
                <p14:cNvContentPartPr/>
                <p14:nvPr/>
              </p14:nvContentPartPr>
              <p14:xfrm>
                <a:off x="10157177" y="4223834"/>
                <a:ext cx="118080" cy="986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9DB1D7E-1CAD-4F6B-B816-2CE9C2A62C3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48177" y="4215194"/>
                  <a:ext cx="135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B0D97CC0-D2B5-45F4-8261-A8F7E4571896}"/>
                    </a:ext>
                  </a:extLst>
                </p14:cNvPr>
                <p14:cNvContentPartPr/>
                <p14:nvPr/>
              </p14:nvContentPartPr>
              <p14:xfrm>
                <a:off x="10315937" y="4215914"/>
                <a:ext cx="66240" cy="12600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B0D97CC0-D2B5-45F4-8261-A8F7E457189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07297" y="4206914"/>
                  <a:ext cx="83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56D4846C-1CBA-4A11-A60E-7D0740C74DA9}"/>
                    </a:ext>
                  </a:extLst>
                </p14:cNvPr>
                <p14:cNvContentPartPr/>
                <p14:nvPr/>
              </p14:nvContentPartPr>
              <p14:xfrm>
                <a:off x="10489097" y="4178114"/>
                <a:ext cx="88920" cy="1220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56D4846C-1CBA-4A11-A60E-7D0740C74D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80097" y="4169474"/>
                  <a:ext cx="106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D3CABC17-E1DE-4AA2-BF2C-BCA04ADC1378}"/>
                    </a:ext>
                  </a:extLst>
                </p14:cNvPr>
                <p14:cNvContentPartPr/>
                <p14:nvPr/>
              </p14:nvContentPartPr>
              <p14:xfrm>
                <a:off x="10675577" y="4201874"/>
                <a:ext cx="31680" cy="11412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D3CABC17-E1DE-4AA2-BF2C-BCA04ADC137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66577" y="4192874"/>
                  <a:ext cx="49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C00ED9D7-55C2-474D-8CFE-C3C8D7F0C25A}"/>
                    </a:ext>
                  </a:extLst>
                </p14:cNvPr>
                <p14:cNvContentPartPr/>
                <p14:nvPr/>
              </p14:nvContentPartPr>
              <p14:xfrm>
                <a:off x="10659737" y="4120874"/>
                <a:ext cx="26280" cy="81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C00ED9D7-55C2-474D-8CFE-C3C8D7F0C2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51097" y="4111874"/>
                  <a:ext cx="43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96E8AF6-E2DF-427E-9678-AC72CAF06230}"/>
                    </a:ext>
                  </a:extLst>
                </p14:cNvPr>
                <p14:cNvContentPartPr/>
                <p14:nvPr/>
              </p14:nvContentPartPr>
              <p14:xfrm>
                <a:off x="10801937" y="4156154"/>
                <a:ext cx="107280" cy="14724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96E8AF6-E2DF-427E-9678-AC72CAF062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93297" y="4147154"/>
                  <a:ext cx="124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9912911-4F85-47D6-A4B5-3AFC15B6EA79}"/>
                    </a:ext>
                  </a:extLst>
                </p14:cNvPr>
                <p14:cNvContentPartPr/>
                <p14:nvPr/>
              </p14:nvContentPartPr>
              <p14:xfrm>
                <a:off x="11147537" y="4078394"/>
                <a:ext cx="14760" cy="2642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9912911-4F85-47D6-A4B5-3AFC15B6EA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138897" y="4069754"/>
                  <a:ext cx="32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522B72F2-D627-4A7F-A20F-9BA507024C2B}"/>
                    </a:ext>
                  </a:extLst>
                </p14:cNvPr>
                <p14:cNvContentPartPr/>
                <p14:nvPr/>
              </p14:nvContentPartPr>
              <p14:xfrm>
                <a:off x="11133137" y="4019714"/>
                <a:ext cx="145080" cy="2001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522B72F2-D627-4A7F-A20F-9BA507024C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24497" y="4010714"/>
                  <a:ext cx="162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B5CB8FFC-94D1-4D6D-A51A-60DD530D6E8D}"/>
                    </a:ext>
                  </a:extLst>
                </p14:cNvPr>
                <p14:cNvContentPartPr/>
                <p14:nvPr/>
              </p14:nvContentPartPr>
              <p14:xfrm>
                <a:off x="11262377" y="4246154"/>
                <a:ext cx="193320" cy="853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B5CB8FFC-94D1-4D6D-A51A-60DD530D6E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53377" y="4237514"/>
                  <a:ext cx="210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C9E9B7F6-CAA6-492B-88D2-183057680362}"/>
                    </a:ext>
                  </a:extLst>
                </p14:cNvPr>
                <p14:cNvContentPartPr/>
                <p14:nvPr/>
              </p14:nvContentPartPr>
              <p14:xfrm>
                <a:off x="11459297" y="4089194"/>
                <a:ext cx="156960" cy="2397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C9E9B7F6-CAA6-492B-88D2-18305768036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450657" y="4080194"/>
                  <a:ext cx="174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7CFEAD2D-B219-4533-8816-6EC6968C07AE}"/>
                    </a:ext>
                  </a:extLst>
                </p14:cNvPr>
                <p14:cNvContentPartPr/>
                <p14:nvPr/>
              </p14:nvContentPartPr>
              <p14:xfrm>
                <a:off x="11653697" y="4191794"/>
                <a:ext cx="119160" cy="1324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7CFEAD2D-B219-4533-8816-6EC6968C07A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644697" y="4183154"/>
                  <a:ext cx="136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02951B59-FD5C-4777-871E-AC7898FD7D4B}"/>
                    </a:ext>
                  </a:extLst>
                </p14:cNvPr>
                <p14:cNvContentPartPr/>
                <p14:nvPr/>
              </p14:nvContentPartPr>
              <p14:xfrm>
                <a:off x="11752697" y="4226354"/>
                <a:ext cx="330840" cy="1508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02951B59-FD5C-4777-871E-AC7898FD7D4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744057" y="4217354"/>
                  <a:ext cx="348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3030C877-C969-413F-9758-3D4BB140F725}"/>
                    </a:ext>
                  </a:extLst>
                </p14:cNvPr>
                <p14:cNvContentPartPr/>
                <p14:nvPr/>
              </p14:nvContentPartPr>
              <p14:xfrm>
                <a:off x="11825777" y="4143194"/>
                <a:ext cx="109800" cy="201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3030C877-C969-413F-9758-3D4BB140F72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817137" y="4134194"/>
                  <a:ext cx="127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8FB6321F-54F4-416B-8AB1-B713A1B70DD5}"/>
                    </a:ext>
                  </a:extLst>
                </p14:cNvPr>
                <p14:cNvContentPartPr/>
                <p14:nvPr/>
              </p14:nvContentPartPr>
              <p14:xfrm>
                <a:off x="10022177" y="4742594"/>
                <a:ext cx="156600" cy="36936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8FB6321F-54F4-416B-8AB1-B713A1B70DD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13177" y="4733954"/>
                  <a:ext cx="1742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F83FE688-6D78-4C07-9648-A8EEB5DE01DF}"/>
                    </a:ext>
                  </a:extLst>
                </p14:cNvPr>
                <p14:cNvContentPartPr/>
                <p14:nvPr/>
              </p14:nvContentPartPr>
              <p14:xfrm>
                <a:off x="10358417" y="5127434"/>
                <a:ext cx="104760" cy="345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F83FE688-6D78-4C07-9648-A8EEB5DE01D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49777" y="5118434"/>
                  <a:ext cx="122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92272DD6-5BF4-4F66-B214-E4A1D5A1963E}"/>
                    </a:ext>
                  </a:extLst>
                </p14:cNvPr>
                <p14:cNvContentPartPr/>
                <p14:nvPr/>
              </p14:nvContentPartPr>
              <p14:xfrm>
                <a:off x="10368857" y="5060474"/>
                <a:ext cx="154440" cy="97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92272DD6-5BF4-4F66-B214-E4A1D5A1963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60217" y="5051834"/>
                  <a:ext cx="172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CB4645D-0252-4C32-B6AB-18EE563906E3}"/>
                    </a:ext>
                  </a:extLst>
                </p14:cNvPr>
                <p14:cNvContentPartPr/>
                <p14:nvPr/>
              </p14:nvContentPartPr>
              <p14:xfrm>
                <a:off x="10645337" y="4782194"/>
                <a:ext cx="730080" cy="46152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CB4645D-0252-4C32-B6AB-18EE563906E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36697" y="4773554"/>
                  <a:ext cx="7477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E9452567-FF7B-42A0-B7DF-92E9B4F89C0E}"/>
                    </a:ext>
                  </a:extLst>
                </p14:cNvPr>
                <p14:cNvContentPartPr/>
                <p14:nvPr/>
              </p14:nvContentPartPr>
              <p14:xfrm>
                <a:off x="10931177" y="5026274"/>
                <a:ext cx="72000" cy="2433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E9452567-FF7B-42A0-B7DF-92E9B4F89C0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22177" y="5017274"/>
                  <a:ext cx="89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555A77B9-D828-4FB5-97A5-5119701777D9}"/>
                    </a:ext>
                  </a:extLst>
                </p14:cNvPr>
                <p14:cNvContentPartPr/>
                <p14:nvPr/>
              </p14:nvContentPartPr>
              <p14:xfrm>
                <a:off x="11057537" y="5035994"/>
                <a:ext cx="147600" cy="21384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555A77B9-D828-4FB5-97A5-5119701777D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048897" y="5026994"/>
                  <a:ext cx="165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8BFFF88F-C3C4-4B09-B966-7576A34EED9A}"/>
                    </a:ext>
                  </a:extLst>
                </p14:cNvPr>
                <p14:cNvContentPartPr/>
                <p14:nvPr/>
              </p14:nvContentPartPr>
              <p14:xfrm>
                <a:off x="11452817" y="5150834"/>
                <a:ext cx="78480" cy="2952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8BFFF88F-C3C4-4B09-B966-7576A34EED9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43817" y="5142194"/>
                  <a:ext cx="96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EC7AE3B9-F712-4341-8D85-8ACD105A665A}"/>
                    </a:ext>
                  </a:extLst>
                </p14:cNvPr>
                <p14:cNvContentPartPr/>
                <p14:nvPr/>
              </p14:nvContentPartPr>
              <p14:xfrm>
                <a:off x="11438417" y="5059394"/>
                <a:ext cx="117720" cy="273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EC7AE3B9-F712-4341-8D85-8ACD105A665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29777" y="5050394"/>
                  <a:ext cx="135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14207C7C-528B-4FB3-9579-1003294FDBCA}"/>
                    </a:ext>
                  </a:extLst>
                </p14:cNvPr>
                <p14:cNvContentPartPr/>
                <p14:nvPr/>
              </p14:nvContentPartPr>
              <p14:xfrm>
                <a:off x="11710937" y="4937354"/>
                <a:ext cx="118800" cy="31932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14207C7C-528B-4FB3-9579-1003294FDBC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02297" y="4928354"/>
                  <a:ext cx="1364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ED450423-AA0B-400E-BA7F-03F5ADBE2591}"/>
                    </a:ext>
                  </a:extLst>
                </p14:cNvPr>
                <p14:cNvContentPartPr/>
                <p14:nvPr/>
              </p14:nvContentPartPr>
              <p14:xfrm>
                <a:off x="11900297" y="5216714"/>
                <a:ext cx="74880" cy="16920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ED450423-AA0B-400E-BA7F-03F5ADBE259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891297" y="5207714"/>
                  <a:ext cx="92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B5D0EBEB-EA4B-481F-88BB-90363AA253D5}"/>
                    </a:ext>
                  </a:extLst>
                </p14:cNvPr>
                <p14:cNvContentPartPr/>
                <p14:nvPr/>
              </p14:nvContentPartPr>
              <p14:xfrm>
                <a:off x="11935217" y="5413634"/>
                <a:ext cx="79920" cy="23040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B5D0EBEB-EA4B-481F-88BB-90363AA253D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926577" y="5404994"/>
                  <a:ext cx="975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AFBD92E0-FABF-412B-88E0-AFA5DC33836F}"/>
                    </a:ext>
                  </a:extLst>
                </p14:cNvPr>
                <p14:cNvContentPartPr/>
                <p14:nvPr/>
              </p14:nvContentPartPr>
              <p14:xfrm>
                <a:off x="4920977" y="4324994"/>
                <a:ext cx="183960" cy="19260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AFBD92E0-FABF-412B-88E0-AFA5DC338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11977" y="4315994"/>
                  <a:ext cx="201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F91B6856-4FA8-4878-9128-70F243C9330E}"/>
                    </a:ext>
                  </a:extLst>
                </p14:cNvPr>
                <p14:cNvContentPartPr/>
                <p14:nvPr/>
              </p14:nvContentPartPr>
              <p14:xfrm>
                <a:off x="5164697" y="4225274"/>
                <a:ext cx="102240" cy="1548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F91B6856-4FA8-4878-9128-70F243C9330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56057" y="4216274"/>
                  <a:ext cx="119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DB288B00-7348-4C68-9BF7-E7C14FC1F199}"/>
                    </a:ext>
                  </a:extLst>
                </p14:cNvPr>
                <p14:cNvContentPartPr/>
                <p14:nvPr/>
              </p14:nvContentPartPr>
              <p14:xfrm>
                <a:off x="5157137" y="4153634"/>
                <a:ext cx="115200" cy="2736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DB288B00-7348-4C68-9BF7-E7C14FC1F19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48137" y="4144634"/>
                  <a:ext cx="132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F44321F5-2F4B-4CDC-A17D-9C27299268F5}"/>
                    </a:ext>
                  </a:extLst>
                </p14:cNvPr>
                <p14:cNvContentPartPr/>
                <p14:nvPr/>
              </p14:nvContentPartPr>
              <p14:xfrm>
                <a:off x="5438657" y="4037354"/>
                <a:ext cx="167400" cy="23076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F44321F5-2F4B-4CDC-A17D-9C27299268F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30017" y="4028714"/>
                  <a:ext cx="185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7CD7A033-0876-4C88-A10B-E1725651ACAD}"/>
                    </a:ext>
                  </a:extLst>
                </p14:cNvPr>
                <p14:cNvContentPartPr/>
                <p14:nvPr/>
              </p14:nvContentPartPr>
              <p14:xfrm>
                <a:off x="5720537" y="3909554"/>
                <a:ext cx="102240" cy="57888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7CD7A033-0876-4C88-A10B-E1725651AC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11537" y="3900914"/>
                  <a:ext cx="1198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3DE5EB51-27D6-43F5-A77B-FD6200833358}"/>
                    </a:ext>
                  </a:extLst>
                </p14:cNvPr>
                <p14:cNvContentPartPr/>
                <p14:nvPr/>
              </p14:nvContentPartPr>
              <p14:xfrm>
                <a:off x="8207777" y="4794074"/>
                <a:ext cx="264960" cy="27504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3DE5EB51-27D6-43F5-A77B-FD620083335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98777" y="4785434"/>
                  <a:ext cx="2826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30912B87-B33F-46A1-8E63-F960CE136942}"/>
                    </a:ext>
                  </a:extLst>
                </p14:cNvPr>
                <p14:cNvContentPartPr/>
                <p14:nvPr/>
              </p14:nvContentPartPr>
              <p14:xfrm>
                <a:off x="8022377" y="4599314"/>
                <a:ext cx="386280" cy="32760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30912B87-B33F-46A1-8E63-F960CE13694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13737" y="4590674"/>
                  <a:ext cx="403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6FC2F9EA-B88D-4066-9985-F33CC414992F}"/>
                    </a:ext>
                  </a:extLst>
                </p14:cNvPr>
                <p14:cNvContentPartPr/>
                <p14:nvPr/>
              </p14:nvContentPartPr>
              <p14:xfrm>
                <a:off x="7651937" y="4532714"/>
                <a:ext cx="446400" cy="32292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6FC2F9EA-B88D-4066-9985-F33CC414992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43297" y="4523714"/>
                  <a:ext cx="464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EB0A8F84-9308-4960-86DB-F8B5AADE3B3D}"/>
                    </a:ext>
                  </a:extLst>
                </p14:cNvPr>
                <p14:cNvContentPartPr/>
                <p14:nvPr/>
              </p14:nvContentPartPr>
              <p14:xfrm>
                <a:off x="7561937" y="4259114"/>
                <a:ext cx="306720" cy="35460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EB0A8F84-9308-4960-86DB-F8B5AADE3B3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53297" y="4250474"/>
                  <a:ext cx="3243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8765B41C-269E-4E76-AC44-380D69789235}"/>
                    </a:ext>
                  </a:extLst>
                </p14:cNvPr>
                <p14:cNvContentPartPr/>
                <p14:nvPr/>
              </p14:nvContentPartPr>
              <p14:xfrm>
                <a:off x="7442057" y="4161914"/>
                <a:ext cx="270360" cy="20700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8765B41C-269E-4E76-AC44-380D6978923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33417" y="4152914"/>
                  <a:ext cx="288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999C0CA1-EE06-4706-A0FD-631C747FAD8F}"/>
                    </a:ext>
                  </a:extLst>
                </p14:cNvPr>
                <p14:cNvContentPartPr/>
                <p14:nvPr/>
              </p14:nvContentPartPr>
              <p14:xfrm>
                <a:off x="7170977" y="4781114"/>
                <a:ext cx="321120" cy="21024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999C0CA1-EE06-4706-A0FD-631C747FAD8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61977" y="4772474"/>
                  <a:ext cx="338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938E09B9-D883-4E8B-A794-B8519FEA5445}"/>
                    </a:ext>
                  </a:extLst>
                </p14:cNvPr>
                <p14:cNvContentPartPr/>
                <p14:nvPr/>
              </p14:nvContentPartPr>
              <p14:xfrm>
                <a:off x="6902057" y="4596074"/>
                <a:ext cx="486720" cy="25956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938E09B9-D883-4E8B-A794-B8519FEA544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893417" y="4587074"/>
                  <a:ext cx="504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6030C4E8-5676-43C5-B1DB-1E81B3D5AC1A}"/>
                    </a:ext>
                  </a:extLst>
                </p14:cNvPr>
                <p14:cNvContentPartPr/>
                <p14:nvPr/>
              </p14:nvContentPartPr>
              <p14:xfrm>
                <a:off x="6925457" y="4276754"/>
                <a:ext cx="402120" cy="26316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6030C4E8-5676-43C5-B1DB-1E81B3D5AC1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16817" y="4268114"/>
                  <a:ext cx="419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2371B868-5819-4A5F-9003-ADFCDE541678}"/>
                    </a:ext>
                  </a:extLst>
                </p14:cNvPr>
                <p14:cNvContentPartPr/>
                <p14:nvPr/>
              </p14:nvContentPartPr>
              <p14:xfrm>
                <a:off x="6988097" y="3918914"/>
                <a:ext cx="399600" cy="32184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2371B868-5819-4A5F-9003-ADFCDE54167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79457" y="3910274"/>
                  <a:ext cx="4172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AB27B3F5-7D2F-420A-BFC9-AB6B803F6B52}"/>
                    </a:ext>
                  </a:extLst>
                </p14:cNvPr>
                <p14:cNvContentPartPr/>
                <p14:nvPr/>
              </p14:nvContentPartPr>
              <p14:xfrm>
                <a:off x="7043177" y="3785354"/>
                <a:ext cx="246960" cy="10836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AB27B3F5-7D2F-420A-BFC9-AB6B803F6B5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034177" y="3776354"/>
                  <a:ext cx="264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7AE0441F-358D-4841-B73B-421B67A9DD76}"/>
                    </a:ext>
                  </a:extLst>
                </p14:cNvPr>
                <p14:cNvContentPartPr/>
                <p14:nvPr/>
              </p14:nvContentPartPr>
              <p14:xfrm>
                <a:off x="6819977" y="4957154"/>
                <a:ext cx="144000" cy="6948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7AE0441F-358D-4841-B73B-421B67A9DD7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10977" y="4948514"/>
                  <a:ext cx="161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50891BC5-4AB8-4813-A008-9177C98F7DE3}"/>
                    </a:ext>
                  </a:extLst>
                </p14:cNvPr>
                <p14:cNvContentPartPr/>
                <p14:nvPr/>
              </p14:nvContentPartPr>
              <p14:xfrm>
                <a:off x="6540977" y="4896314"/>
                <a:ext cx="296280" cy="13536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50891BC5-4AB8-4813-A008-9177C98F7DE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31977" y="4887314"/>
                  <a:ext cx="313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EA060967-AE07-48FC-907C-1EF26A6AF601}"/>
                    </a:ext>
                  </a:extLst>
                </p14:cNvPr>
                <p14:cNvContentPartPr/>
                <p14:nvPr/>
              </p14:nvContentPartPr>
              <p14:xfrm>
                <a:off x="5854817" y="4945634"/>
                <a:ext cx="738720" cy="33948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EA060967-AE07-48FC-907C-1EF26A6AF60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45817" y="4936634"/>
                  <a:ext cx="756360" cy="35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943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61B84488-F391-4FFE-98DB-EE522D66CB3A}"/>
              </a:ext>
            </a:extLst>
          </p:cNvPr>
          <p:cNvGrpSpPr/>
          <p:nvPr/>
        </p:nvGrpSpPr>
        <p:grpSpPr>
          <a:xfrm>
            <a:off x="1029017" y="426194"/>
            <a:ext cx="315720" cy="455400"/>
            <a:chOff x="1029017" y="426194"/>
            <a:chExt cx="31572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0B1BE443-88EE-4731-AFF8-B0F417104612}"/>
                    </a:ext>
                  </a:extLst>
                </p14:cNvPr>
                <p14:cNvContentPartPr/>
                <p14:nvPr/>
              </p14:nvContentPartPr>
              <p14:xfrm>
                <a:off x="1029017" y="426194"/>
                <a:ext cx="315720" cy="45540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0B1BE443-88EE-4731-AFF8-B0F4171046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0017" y="417554"/>
                  <a:ext cx="333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FCC3AE9A-CFCE-4378-80C1-9C7229390416}"/>
                    </a:ext>
                  </a:extLst>
                </p14:cNvPr>
                <p14:cNvContentPartPr/>
                <p14:nvPr/>
              </p14:nvContentPartPr>
              <p14:xfrm>
                <a:off x="1112537" y="470834"/>
                <a:ext cx="208080" cy="39816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FCC3AE9A-CFCE-4378-80C1-9C72293904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3537" y="462194"/>
                  <a:ext cx="225720" cy="41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C6EB70AA-11BD-408D-840D-5AFB0E6614DF}"/>
              </a:ext>
            </a:extLst>
          </p:cNvPr>
          <p:cNvGrpSpPr/>
          <p:nvPr/>
        </p:nvGrpSpPr>
        <p:grpSpPr>
          <a:xfrm>
            <a:off x="1613297" y="427274"/>
            <a:ext cx="1073520" cy="381600"/>
            <a:chOff x="1613297" y="427274"/>
            <a:chExt cx="107352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427D7E7B-88D8-45B5-8A00-1F17625F08A5}"/>
                    </a:ext>
                  </a:extLst>
                </p14:cNvPr>
                <p14:cNvContentPartPr/>
                <p14:nvPr/>
              </p14:nvContentPartPr>
              <p14:xfrm>
                <a:off x="1613297" y="587114"/>
                <a:ext cx="298440" cy="21060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427D7E7B-88D8-45B5-8A00-1F17625F08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04297" y="578114"/>
                  <a:ext cx="316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6D01EFDC-67EC-4055-9D60-70F8BF43286C}"/>
                    </a:ext>
                  </a:extLst>
                </p14:cNvPr>
                <p14:cNvContentPartPr/>
                <p14:nvPr/>
              </p14:nvContentPartPr>
              <p14:xfrm>
                <a:off x="2147897" y="483794"/>
                <a:ext cx="54000" cy="31500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6D01EFDC-67EC-4055-9D60-70F8BF4328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39257" y="474794"/>
                  <a:ext cx="716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19B675F1-6435-4AB7-AA99-7D17C7FA55A6}"/>
                    </a:ext>
                  </a:extLst>
                </p14:cNvPr>
                <p14:cNvContentPartPr/>
                <p14:nvPr/>
              </p14:nvContentPartPr>
              <p14:xfrm>
                <a:off x="2138897" y="471914"/>
                <a:ext cx="308160" cy="33696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19B675F1-6435-4AB7-AA99-7D17C7FA55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9897" y="463274"/>
                  <a:ext cx="3258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D0544BF9-1F1E-47A2-9923-01B817B71579}"/>
                    </a:ext>
                  </a:extLst>
                </p14:cNvPr>
                <p14:cNvContentPartPr/>
                <p14:nvPr/>
              </p14:nvContentPartPr>
              <p14:xfrm>
                <a:off x="2602937" y="427274"/>
                <a:ext cx="83880" cy="37548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D0544BF9-1F1E-47A2-9923-01B817B715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94297" y="418634"/>
                  <a:ext cx="10152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6D3444DE-E340-4974-91F7-86F4D5F57A77}"/>
              </a:ext>
            </a:extLst>
          </p:cNvPr>
          <p:cNvGrpSpPr/>
          <p:nvPr/>
        </p:nvGrpSpPr>
        <p:grpSpPr>
          <a:xfrm>
            <a:off x="2797337" y="555434"/>
            <a:ext cx="984240" cy="446040"/>
            <a:chOff x="2797337" y="555434"/>
            <a:chExt cx="9842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82DD69D9-EA94-4DF7-A762-B7847AEADD74}"/>
                    </a:ext>
                  </a:extLst>
                </p14:cNvPr>
                <p14:cNvContentPartPr/>
                <p14:nvPr/>
              </p14:nvContentPartPr>
              <p14:xfrm>
                <a:off x="2797337" y="555434"/>
                <a:ext cx="177840" cy="44604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82DD69D9-EA94-4DF7-A762-B7847AEADD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88697" y="546434"/>
                  <a:ext cx="1954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237014E3-0CF8-4AD8-8637-6AE08A2A5AFB}"/>
                    </a:ext>
                  </a:extLst>
                </p14:cNvPr>
                <p14:cNvContentPartPr/>
                <p14:nvPr/>
              </p14:nvContentPartPr>
              <p14:xfrm>
                <a:off x="3041417" y="717074"/>
                <a:ext cx="136080" cy="4860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237014E3-0CF8-4AD8-8637-6AE08A2A5A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2777" y="708434"/>
                  <a:ext cx="153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8C504149-AFA0-46F6-9C61-D4B97E1DA50F}"/>
                    </a:ext>
                  </a:extLst>
                </p14:cNvPr>
                <p14:cNvContentPartPr/>
                <p14:nvPr/>
              </p14:nvContentPartPr>
              <p14:xfrm>
                <a:off x="3042857" y="646874"/>
                <a:ext cx="123120" cy="972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8C504149-AFA0-46F6-9C61-D4B97E1DA5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33857" y="637874"/>
                  <a:ext cx="140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F79E73FB-883F-4AA4-BE12-7E5CCE056B6E}"/>
                    </a:ext>
                  </a:extLst>
                </p14:cNvPr>
                <p14:cNvContentPartPr/>
                <p14:nvPr/>
              </p14:nvContentPartPr>
              <p14:xfrm>
                <a:off x="3281537" y="571274"/>
                <a:ext cx="113040" cy="25992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F79E73FB-883F-4AA4-BE12-7E5CCE056B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72537" y="562634"/>
                  <a:ext cx="130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46B4DAFD-EDE6-4585-B49C-6A09593D52B9}"/>
                    </a:ext>
                  </a:extLst>
                </p14:cNvPr>
                <p14:cNvContentPartPr/>
                <p14:nvPr/>
              </p14:nvContentPartPr>
              <p14:xfrm>
                <a:off x="3423737" y="567314"/>
                <a:ext cx="162720" cy="21024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46B4DAFD-EDE6-4585-B49C-6A09593D52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14737" y="558314"/>
                  <a:ext cx="180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E2C62226-10B0-4BBE-B0B0-C69A409C4673}"/>
                    </a:ext>
                  </a:extLst>
                </p14:cNvPr>
                <p14:cNvContentPartPr/>
                <p14:nvPr/>
              </p14:nvContentPartPr>
              <p14:xfrm>
                <a:off x="3773297" y="754874"/>
                <a:ext cx="8280" cy="15156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E2C62226-10B0-4BBE-B0B0-C69A409C46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4297" y="745874"/>
                  <a:ext cx="25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02B85AD2-0559-4384-B409-E3DB2537C773}"/>
                    </a:ext>
                  </a:extLst>
                </p14:cNvPr>
                <p14:cNvContentPartPr/>
                <p14:nvPr/>
              </p14:nvContentPartPr>
              <p14:xfrm>
                <a:off x="3748457" y="590354"/>
                <a:ext cx="17280" cy="8640"/>
              </p14:xfrm>
            </p:contentPart>
          </mc:Choice>
          <mc:Fallback xmlns=""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02B85AD2-0559-4384-B409-E3DB2537C7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39457" y="581714"/>
                  <a:ext cx="3492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CDC6B7AC-0D93-4FC3-B5AF-70510D5CE6DC}"/>
              </a:ext>
            </a:extLst>
          </p:cNvPr>
          <p:cNvGrpSpPr/>
          <p:nvPr/>
        </p:nvGrpSpPr>
        <p:grpSpPr>
          <a:xfrm>
            <a:off x="3958337" y="362834"/>
            <a:ext cx="1029600" cy="434520"/>
            <a:chOff x="3958337" y="362834"/>
            <a:chExt cx="102960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500820D5-3C80-4E2D-884F-493E87FDEF65}"/>
                    </a:ext>
                  </a:extLst>
                </p14:cNvPr>
                <p14:cNvContentPartPr/>
                <p14:nvPr/>
              </p14:nvContentPartPr>
              <p14:xfrm>
                <a:off x="3958337" y="362834"/>
                <a:ext cx="230760" cy="385920"/>
              </p14:xfrm>
            </p:contentPart>
          </mc:Choice>
          <mc:Fallback xmlns=""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500820D5-3C80-4E2D-884F-493E87FDEF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49697" y="354194"/>
                  <a:ext cx="2484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839A812E-E09A-4AE5-86F5-D76CC9605F6A}"/>
                    </a:ext>
                  </a:extLst>
                </p14:cNvPr>
                <p14:cNvContentPartPr/>
                <p14:nvPr/>
              </p14:nvContentPartPr>
              <p14:xfrm>
                <a:off x="4284497" y="363914"/>
                <a:ext cx="168480" cy="189360"/>
              </p14:xfrm>
            </p:contentPart>
          </mc:Choice>
          <mc:Fallback xmlns=""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839A812E-E09A-4AE5-86F5-D76CC9605F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75857" y="355274"/>
                  <a:ext cx="186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9B327F60-7675-45AA-B41D-B3C7B2816978}"/>
                    </a:ext>
                  </a:extLst>
                </p14:cNvPr>
                <p14:cNvContentPartPr/>
                <p14:nvPr/>
              </p14:nvContentPartPr>
              <p14:xfrm>
                <a:off x="4452617" y="673874"/>
                <a:ext cx="125640" cy="19080"/>
              </p14:xfrm>
            </p:contentPart>
          </mc:Choice>
          <mc:Fallback xmlns=""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9B327F60-7675-45AA-B41D-B3C7B28169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43977" y="664874"/>
                  <a:ext cx="143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DFE13A15-F05F-4DEA-8C3E-5450AA085F94}"/>
                    </a:ext>
                  </a:extLst>
                </p14:cNvPr>
                <p14:cNvContentPartPr/>
                <p14:nvPr/>
              </p14:nvContentPartPr>
              <p14:xfrm>
                <a:off x="4463057" y="610514"/>
                <a:ext cx="123120" cy="5040"/>
              </p14:xfrm>
            </p:contentPart>
          </mc:Choice>
          <mc:Fallback xmlns=""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DFE13A15-F05F-4DEA-8C3E-5450AA085F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54417" y="601514"/>
                  <a:ext cx="140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9" name="Tinta 178">
                  <a:extLst>
                    <a:ext uri="{FF2B5EF4-FFF2-40B4-BE49-F238E27FC236}">
                      <a16:creationId xmlns:a16="http://schemas.microsoft.com/office/drawing/2014/main" id="{62007D03-47F2-40B3-BC48-5C0F14F65A8F}"/>
                    </a:ext>
                  </a:extLst>
                </p14:cNvPr>
                <p14:cNvContentPartPr/>
                <p14:nvPr/>
              </p14:nvContentPartPr>
              <p14:xfrm>
                <a:off x="4665737" y="516554"/>
                <a:ext cx="157680" cy="280800"/>
              </p14:xfrm>
            </p:contentPart>
          </mc:Choice>
          <mc:Fallback xmlns="">
            <p:pic>
              <p:nvPicPr>
                <p:cNvPr id="179" name="Tinta 178">
                  <a:extLst>
                    <a:ext uri="{FF2B5EF4-FFF2-40B4-BE49-F238E27FC236}">
                      <a16:creationId xmlns:a16="http://schemas.microsoft.com/office/drawing/2014/main" id="{62007D03-47F2-40B3-BC48-5C0F14F65A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56737" y="507914"/>
                  <a:ext cx="1753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3E92B062-7D86-4069-9966-12D488C2C945}"/>
                    </a:ext>
                  </a:extLst>
                </p14:cNvPr>
                <p14:cNvContentPartPr/>
                <p14:nvPr/>
              </p14:nvContentPartPr>
              <p14:xfrm>
                <a:off x="4830977" y="525554"/>
                <a:ext cx="156960" cy="234720"/>
              </p14:xfrm>
            </p:contentPart>
          </mc:Choice>
          <mc:Fallback xmlns=""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3E92B062-7D86-4069-9966-12D488C2C9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1977" y="516914"/>
                  <a:ext cx="17460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1" name="Tinta 180">
                <a:extLst>
                  <a:ext uri="{FF2B5EF4-FFF2-40B4-BE49-F238E27FC236}">
                    <a16:creationId xmlns:a16="http://schemas.microsoft.com/office/drawing/2014/main" id="{F6214388-CD5A-4291-B844-F95C67BC8F89}"/>
                  </a:ext>
                </a:extLst>
              </p14:cNvPr>
              <p14:cNvContentPartPr/>
              <p14:nvPr/>
            </p14:nvContentPartPr>
            <p14:xfrm>
              <a:off x="5206457" y="365714"/>
              <a:ext cx="102240" cy="512280"/>
            </p14:xfrm>
          </p:contentPart>
        </mc:Choice>
        <mc:Fallback xmlns="">
          <p:pic>
            <p:nvPicPr>
              <p:cNvPr id="181" name="Tinta 180">
                <a:extLst>
                  <a:ext uri="{FF2B5EF4-FFF2-40B4-BE49-F238E27FC236}">
                    <a16:creationId xmlns:a16="http://schemas.microsoft.com/office/drawing/2014/main" id="{F6214388-CD5A-4291-B844-F95C67BC8F8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97817" y="357074"/>
                <a:ext cx="119880" cy="52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458A97A2-ADBA-495D-9664-47D576D5EBAB}"/>
              </a:ext>
            </a:extLst>
          </p:cNvPr>
          <p:cNvGrpSpPr/>
          <p:nvPr/>
        </p:nvGrpSpPr>
        <p:grpSpPr>
          <a:xfrm>
            <a:off x="6232097" y="370034"/>
            <a:ext cx="2135880" cy="557280"/>
            <a:chOff x="6232097" y="370034"/>
            <a:chExt cx="213588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34CA0C3D-E8C3-4829-9FF2-09BF80788666}"/>
                    </a:ext>
                  </a:extLst>
                </p14:cNvPr>
                <p14:cNvContentPartPr/>
                <p14:nvPr/>
              </p14:nvContentPartPr>
              <p14:xfrm>
                <a:off x="6232097" y="467234"/>
                <a:ext cx="216360" cy="329760"/>
              </p14:xfrm>
            </p:contentPart>
          </mc:Choice>
          <mc:Fallback xmlns=""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34CA0C3D-E8C3-4829-9FF2-09BF80788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23457" y="458594"/>
                  <a:ext cx="2340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C04C48BD-C1C5-4282-97BF-ED40AEC760BE}"/>
                    </a:ext>
                  </a:extLst>
                </p14:cNvPr>
                <p14:cNvContentPartPr/>
                <p14:nvPr/>
              </p14:nvContentPartPr>
              <p14:xfrm>
                <a:off x="6629537" y="747674"/>
                <a:ext cx="134280" cy="9720"/>
              </p14:xfrm>
            </p:contentPart>
          </mc:Choice>
          <mc:Fallback xmlns=""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C04C48BD-C1C5-4282-97BF-ED40AEC760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20537" y="739034"/>
                  <a:ext cx="151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2A707820-984D-44E6-9C2E-9EC1B47BA208}"/>
                    </a:ext>
                  </a:extLst>
                </p14:cNvPr>
                <p14:cNvContentPartPr/>
                <p14:nvPr/>
              </p14:nvContentPartPr>
              <p14:xfrm>
                <a:off x="6619097" y="687914"/>
                <a:ext cx="120240" cy="7560"/>
              </p14:xfrm>
            </p:contentPart>
          </mc:Choice>
          <mc:Fallback xmlns=""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2A707820-984D-44E6-9C2E-9EC1B47BA2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0457" y="678914"/>
                  <a:ext cx="137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7" name="Tinta 186">
                  <a:extLst>
                    <a:ext uri="{FF2B5EF4-FFF2-40B4-BE49-F238E27FC236}">
                      <a16:creationId xmlns:a16="http://schemas.microsoft.com/office/drawing/2014/main" id="{CBC79D47-3108-46FF-9796-A17A68E25675}"/>
                    </a:ext>
                  </a:extLst>
                </p14:cNvPr>
                <p14:cNvContentPartPr/>
                <p14:nvPr/>
              </p14:nvContentPartPr>
              <p14:xfrm>
                <a:off x="6960737" y="370034"/>
                <a:ext cx="690480" cy="557280"/>
              </p14:xfrm>
            </p:contentPart>
          </mc:Choice>
          <mc:Fallback xmlns="">
            <p:pic>
              <p:nvPicPr>
                <p:cNvPr id="187" name="Tinta 186">
                  <a:extLst>
                    <a:ext uri="{FF2B5EF4-FFF2-40B4-BE49-F238E27FC236}">
                      <a16:creationId xmlns:a16="http://schemas.microsoft.com/office/drawing/2014/main" id="{CBC79D47-3108-46FF-9796-A17A68E256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52097" y="361394"/>
                  <a:ext cx="7081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52CDEA3C-0417-438C-8595-625066D3E1EE}"/>
                    </a:ext>
                  </a:extLst>
                </p14:cNvPr>
                <p14:cNvContentPartPr/>
                <p14:nvPr/>
              </p14:nvContentPartPr>
              <p14:xfrm>
                <a:off x="7219577" y="625634"/>
                <a:ext cx="168120" cy="203400"/>
              </p14:xfrm>
            </p:contentPart>
          </mc:Choice>
          <mc:Fallback xmlns=""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52CDEA3C-0417-438C-8595-625066D3E1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0577" y="616994"/>
                  <a:ext cx="185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FFC9DE22-FBDE-4A3E-9835-7514DCB4F663}"/>
                    </a:ext>
                  </a:extLst>
                </p14:cNvPr>
                <p14:cNvContentPartPr/>
                <p14:nvPr/>
              </p14:nvContentPartPr>
              <p14:xfrm>
                <a:off x="7449977" y="632474"/>
                <a:ext cx="141120" cy="214920"/>
              </p14:xfrm>
            </p:contentPart>
          </mc:Choice>
          <mc:Fallback xmlns=""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FFC9DE22-FBDE-4A3E-9835-7514DCB4F6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40977" y="623474"/>
                  <a:ext cx="158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D2C077C2-41D7-4BC9-A7F9-BF3D74ABAD9B}"/>
                    </a:ext>
                  </a:extLst>
                </p14:cNvPr>
                <p14:cNvContentPartPr/>
                <p14:nvPr/>
              </p14:nvContentPartPr>
              <p14:xfrm>
                <a:off x="7699097" y="409634"/>
                <a:ext cx="2880" cy="116640"/>
              </p14:xfrm>
            </p:contentPart>
          </mc:Choice>
          <mc:Fallback xmlns=""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D2C077C2-41D7-4BC9-A7F9-BF3D74ABAD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90097" y="400994"/>
                  <a:ext cx="20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B89D7E0E-F316-47CB-85D8-DAFBAC6A45B2}"/>
                    </a:ext>
                  </a:extLst>
                </p14:cNvPr>
                <p14:cNvContentPartPr/>
                <p14:nvPr/>
              </p14:nvContentPartPr>
              <p14:xfrm>
                <a:off x="7914377" y="801674"/>
                <a:ext cx="125640" cy="15480"/>
              </p14:xfrm>
            </p:contentPart>
          </mc:Choice>
          <mc:Fallback xmlns=""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B89D7E0E-F316-47CB-85D8-DAFBAC6A45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05377" y="792674"/>
                  <a:ext cx="143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787CB87D-FAE1-4CEB-A094-CD6A890010F4}"/>
                    </a:ext>
                  </a:extLst>
                </p14:cNvPr>
                <p14:cNvContentPartPr/>
                <p14:nvPr/>
              </p14:nvContentPartPr>
              <p14:xfrm>
                <a:off x="7889537" y="727874"/>
                <a:ext cx="102240" cy="18000"/>
              </p14:xfrm>
            </p:contentPart>
          </mc:Choice>
          <mc:Fallback xmlns=""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787CB87D-FAE1-4CEB-A094-CD6A890010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0537" y="718874"/>
                  <a:ext cx="119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1DB5BE2D-1856-45C4-AB5F-9C36D4A76E2F}"/>
                    </a:ext>
                  </a:extLst>
                </p14:cNvPr>
                <p14:cNvContentPartPr/>
                <p14:nvPr/>
              </p14:nvContentPartPr>
              <p14:xfrm>
                <a:off x="8207777" y="555434"/>
                <a:ext cx="160200" cy="347400"/>
              </p14:xfrm>
            </p:contentPart>
          </mc:Choice>
          <mc:Fallback xmlns=""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1DB5BE2D-1856-45C4-AB5F-9C36D4A76E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98777" y="546434"/>
                  <a:ext cx="177840" cy="36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5" name="Tinta 194">
                <a:extLst>
                  <a:ext uri="{FF2B5EF4-FFF2-40B4-BE49-F238E27FC236}">
                    <a16:creationId xmlns:a16="http://schemas.microsoft.com/office/drawing/2014/main" id="{FA794C98-EBBB-4815-8268-0CE210D6DF9C}"/>
                  </a:ext>
                </a:extLst>
              </p14:cNvPr>
              <p14:cNvContentPartPr/>
              <p14:nvPr/>
            </p14:nvContentPartPr>
            <p14:xfrm>
              <a:off x="1148897" y="1582874"/>
              <a:ext cx="272880" cy="370800"/>
            </p14:xfrm>
          </p:contentPart>
        </mc:Choice>
        <mc:Fallback xmlns="">
          <p:pic>
            <p:nvPicPr>
              <p:cNvPr id="195" name="Tinta 194">
                <a:extLst>
                  <a:ext uri="{FF2B5EF4-FFF2-40B4-BE49-F238E27FC236}">
                    <a16:creationId xmlns:a16="http://schemas.microsoft.com/office/drawing/2014/main" id="{FA794C98-EBBB-4815-8268-0CE210D6DF9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0257" y="1574234"/>
                <a:ext cx="290520" cy="3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36000A9D-20A4-44F1-BAD7-C62619FF35DB}"/>
              </a:ext>
            </a:extLst>
          </p:cNvPr>
          <p:cNvGrpSpPr/>
          <p:nvPr/>
        </p:nvGrpSpPr>
        <p:grpSpPr>
          <a:xfrm>
            <a:off x="1655777" y="1806074"/>
            <a:ext cx="230400" cy="97560"/>
            <a:chOff x="1655777" y="1806074"/>
            <a:chExt cx="23040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9920C71D-09DF-4E1F-8D00-10A8ED3B5E9C}"/>
                    </a:ext>
                  </a:extLst>
                </p14:cNvPr>
                <p14:cNvContentPartPr/>
                <p14:nvPr/>
              </p14:nvContentPartPr>
              <p14:xfrm>
                <a:off x="1655777" y="1865834"/>
                <a:ext cx="187560" cy="37800"/>
              </p14:xfrm>
            </p:contentPart>
          </mc:Choice>
          <mc:Fallback xmlns=""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9920C71D-09DF-4E1F-8D00-10A8ED3B5E9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47137" y="1856834"/>
                  <a:ext cx="205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A13E202F-1EBC-4263-B039-80B1C5D6B5E4}"/>
                    </a:ext>
                  </a:extLst>
                </p14:cNvPr>
                <p14:cNvContentPartPr/>
                <p14:nvPr/>
              </p14:nvContentPartPr>
              <p14:xfrm>
                <a:off x="1680977" y="1806074"/>
                <a:ext cx="205200" cy="18000"/>
              </p14:xfrm>
            </p:contentPart>
          </mc:Choice>
          <mc:Fallback xmlns=""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A13E202F-1EBC-4263-B039-80B1C5D6B5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72337" y="1797074"/>
                  <a:ext cx="2228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2DC768E1-75DE-4936-B285-6CCBC80BC200}"/>
              </a:ext>
            </a:extLst>
          </p:cNvPr>
          <p:cNvGrpSpPr/>
          <p:nvPr/>
        </p:nvGrpSpPr>
        <p:grpSpPr>
          <a:xfrm>
            <a:off x="2161577" y="1689074"/>
            <a:ext cx="1132920" cy="344880"/>
            <a:chOff x="2161577" y="1689074"/>
            <a:chExt cx="11329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B36B8E0C-A984-489B-B483-DECA0626A8A9}"/>
                    </a:ext>
                  </a:extLst>
                </p14:cNvPr>
                <p14:cNvContentPartPr/>
                <p14:nvPr/>
              </p14:nvContentPartPr>
              <p14:xfrm>
                <a:off x="2188577" y="1689074"/>
                <a:ext cx="158040" cy="344880"/>
              </p14:xfrm>
            </p:contentPart>
          </mc:Choice>
          <mc:Fallback xmlns=""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B36B8E0C-A984-489B-B483-DECA0626A8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79577" y="1680074"/>
                  <a:ext cx="1756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0BBBE57C-E8C8-45F3-BF27-45D24F900D84}"/>
                    </a:ext>
                  </a:extLst>
                </p14:cNvPr>
                <p14:cNvContentPartPr/>
                <p14:nvPr/>
              </p14:nvContentPartPr>
              <p14:xfrm>
                <a:off x="2161577" y="1734794"/>
                <a:ext cx="195480" cy="269640"/>
              </p14:xfrm>
            </p:contentPart>
          </mc:Choice>
          <mc:Fallback xmlns=""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0BBBE57C-E8C8-45F3-BF27-45D24F900D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52577" y="1725794"/>
                  <a:ext cx="213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4491DA5F-4EE1-4496-BE1F-A2D396A9BD26}"/>
                    </a:ext>
                  </a:extLst>
                </p14:cNvPr>
                <p14:cNvContentPartPr/>
                <p14:nvPr/>
              </p14:nvContentPartPr>
              <p14:xfrm>
                <a:off x="2496377" y="1876274"/>
                <a:ext cx="212400" cy="15120"/>
              </p14:xfrm>
            </p:contentPart>
          </mc:Choice>
          <mc:Fallback xmlns=""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4491DA5F-4EE1-4496-BE1F-A2D396A9BD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87377" y="1867634"/>
                  <a:ext cx="230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D7B0526C-ADCA-419F-9CB9-30C2B6D99B29}"/>
                    </a:ext>
                  </a:extLst>
                </p14:cNvPr>
                <p14:cNvContentPartPr/>
                <p14:nvPr/>
              </p14:nvContentPartPr>
              <p14:xfrm>
                <a:off x="2892377" y="1753154"/>
                <a:ext cx="165240" cy="251640"/>
              </p14:xfrm>
            </p:contentPart>
          </mc:Choice>
          <mc:Fallback xmlns=""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D7B0526C-ADCA-419F-9CB9-30C2B6D99B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83377" y="1744154"/>
                  <a:ext cx="182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5FBD47BF-3891-4958-BE9C-BF1AB5C3DA94}"/>
                    </a:ext>
                  </a:extLst>
                </p14:cNvPr>
                <p14:cNvContentPartPr/>
                <p14:nvPr/>
              </p14:nvContentPartPr>
              <p14:xfrm>
                <a:off x="3126377" y="1742714"/>
                <a:ext cx="168120" cy="205200"/>
              </p14:xfrm>
            </p:contentPart>
          </mc:Choice>
          <mc:Fallback xmlns=""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5FBD47BF-3891-4958-BE9C-BF1AB5C3DA9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17377" y="1734074"/>
                  <a:ext cx="18576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Agrupar 207">
            <a:extLst>
              <a:ext uri="{FF2B5EF4-FFF2-40B4-BE49-F238E27FC236}">
                <a16:creationId xmlns:a16="http://schemas.microsoft.com/office/drawing/2014/main" id="{A016D6E5-63D6-4723-A325-54F7FEE73B11}"/>
              </a:ext>
            </a:extLst>
          </p:cNvPr>
          <p:cNvGrpSpPr/>
          <p:nvPr/>
        </p:nvGrpSpPr>
        <p:grpSpPr>
          <a:xfrm>
            <a:off x="2130977" y="2141594"/>
            <a:ext cx="1214280" cy="581040"/>
            <a:chOff x="2130977" y="2141594"/>
            <a:chExt cx="1214280" cy="58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F572BC34-3823-4DC0-A58C-CC4ED7A00937}"/>
                    </a:ext>
                  </a:extLst>
                </p14:cNvPr>
                <p14:cNvContentPartPr/>
                <p14:nvPr/>
              </p14:nvContentPartPr>
              <p14:xfrm>
                <a:off x="2130977" y="2141594"/>
                <a:ext cx="1214280" cy="66960"/>
              </p14:xfrm>
            </p:contentPart>
          </mc:Choice>
          <mc:Fallback xmlns=""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F572BC34-3823-4DC0-A58C-CC4ED7A009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22337" y="2132594"/>
                  <a:ext cx="1231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FEB58251-4A01-47CA-96C1-6012EE16ADE2}"/>
                    </a:ext>
                  </a:extLst>
                </p14:cNvPr>
                <p14:cNvContentPartPr/>
                <p14:nvPr/>
              </p14:nvContentPartPr>
              <p14:xfrm>
                <a:off x="2670977" y="2327354"/>
                <a:ext cx="145080" cy="395280"/>
              </p14:xfrm>
            </p:contentPart>
          </mc:Choice>
          <mc:Fallback xmlns=""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FEB58251-4A01-47CA-96C1-6012EE16ADE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62337" y="2318714"/>
                  <a:ext cx="162720" cy="41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Agrupar 229">
            <a:extLst>
              <a:ext uri="{FF2B5EF4-FFF2-40B4-BE49-F238E27FC236}">
                <a16:creationId xmlns:a16="http://schemas.microsoft.com/office/drawing/2014/main" id="{06F48A72-D3D0-43F4-A86B-6549CA527DB9}"/>
              </a:ext>
            </a:extLst>
          </p:cNvPr>
          <p:cNvGrpSpPr/>
          <p:nvPr/>
        </p:nvGrpSpPr>
        <p:grpSpPr>
          <a:xfrm>
            <a:off x="4492577" y="1547234"/>
            <a:ext cx="1712880" cy="500760"/>
            <a:chOff x="4492577" y="1547234"/>
            <a:chExt cx="171288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B6CA90FA-37A3-40E2-BED7-C9BE66524256}"/>
                    </a:ext>
                  </a:extLst>
                </p14:cNvPr>
                <p14:cNvContentPartPr/>
                <p14:nvPr/>
              </p14:nvContentPartPr>
              <p14:xfrm>
                <a:off x="4492577" y="1547234"/>
                <a:ext cx="235440" cy="468360"/>
              </p14:xfrm>
            </p:contentPart>
          </mc:Choice>
          <mc:Fallback xmlns=""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B6CA90FA-37A3-40E2-BED7-C9BE665242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83937" y="1538594"/>
                  <a:ext cx="2530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3E2C8F77-EDB9-4E34-B8AF-12C713B79F07}"/>
                    </a:ext>
                  </a:extLst>
                </p14:cNvPr>
                <p14:cNvContentPartPr/>
                <p14:nvPr/>
              </p14:nvContentPartPr>
              <p14:xfrm>
                <a:off x="4576457" y="1833794"/>
                <a:ext cx="478800" cy="214200"/>
              </p14:xfrm>
            </p:contentPart>
          </mc:Choice>
          <mc:Fallback xmlns=""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3E2C8F77-EDB9-4E34-B8AF-12C713B79F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67817" y="1825154"/>
                  <a:ext cx="496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B784A46E-D8EA-49B3-911A-705232736895}"/>
                    </a:ext>
                  </a:extLst>
                </p14:cNvPr>
                <p14:cNvContentPartPr/>
                <p14:nvPr/>
              </p14:nvContentPartPr>
              <p14:xfrm>
                <a:off x="5054537" y="1815434"/>
                <a:ext cx="309960" cy="193680"/>
              </p14:xfrm>
            </p:contentPart>
          </mc:Choice>
          <mc:Fallback xmlns=""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B784A46E-D8EA-49B3-911A-70523273689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45897" y="1806794"/>
                  <a:ext cx="327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8F5244CA-E1DA-427D-AED4-B97140A2990B}"/>
                    </a:ext>
                  </a:extLst>
                </p14:cNvPr>
                <p14:cNvContentPartPr/>
                <p14:nvPr/>
              </p14:nvContentPartPr>
              <p14:xfrm>
                <a:off x="5396537" y="1842074"/>
                <a:ext cx="142920" cy="133560"/>
              </p14:xfrm>
            </p:contentPart>
          </mc:Choice>
          <mc:Fallback xmlns=""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8F5244CA-E1DA-427D-AED4-B97140A299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87897" y="1833074"/>
                  <a:ext cx="160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3" name="Tinta 222">
                  <a:extLst>
                    <a:ext uri="{FF2B5EF4-FFF2-40B4-BE49-F238E27FC236}">
                      <a16:creationId xmlns:a16="http://schemas.microsoft.com/office/drawing/2014/main" id="{CFE46207-B907-4276-B2CD-BCFDCF1512CB}"/>
                    </a:ext>
                  </a:extLst>
                </p14:cNvPr>
                <p14:cNvContentPartPr/>
                <p14:nvPr/>
              </p14:nvContentPartPr>
              <p14:xfrm>
                <a:off x="5567897" y="1839194"/>
                <a:ext cx="300240" cy="160560"/>
              </p14:xfrm>
            </p:contentPart>
          </mc:Choice>
          <mc:Fallback xmlns="">
            <p:pic>
              <p:nvPicPr>
                <p:cNvPr id="223" name="Tinta 222">
                  <a:extLst>
                    <a:ext uri="{FF2B5EF4-FFF2-40B4-BE49-F238E27FC236}">
                      <a16:creationId xmlns:a16="http://schemas.microsoft.com/office/drawing/2014/main" id="{CFE46207-B907-4276-B2CD-BCFDCF1512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58897" y="1830554"/>
                  <a:ext cx="317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0A65BD74-C72E-47D1-8D78-2A7FCDC151A3}"/>
                    </a:ext>
                  </a:extLst>
                </p14:cNvPr>
                <p14:cNvContentPartPr/>
                <p14:nvPr/>
              </p14:nvContentPartPr>
              <p14:xfrm>
                <a:off x="5853377" y="1874114"/>
                <a:ext cx="176760" cy="149400"/>
              </p14:xfrm>
            </p:contentPart>
          </mc:Choice>
          <mc:Fallback xmlns=""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0A65BD74-C72E-47D1-8D78-2A7FCDC151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44737" y="1865114"/>
                  <a:ext cx="194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1EC84275-0A01-4800-BBD1-08263FDE5597}"/>
                    </a:ext>
                  </a:extLst>
                </p14:cNvPr>
                <p14:cNvContentPartPr/>
                <p14:nvPr/>
              </p14:nvContentPartPr>
              <p14:xfrm>
                <a:off x="6030137" y="1806074"/>
                <a:ext cx="175320" cy="194400"/>
              </p14:xfrm>
            </p:contentPart>
          </mc:Choice>
          <mc:Fallback xmlns=""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1EC84275-0A01-4800-BBD1-08263FDE559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21137" y="1797074"/>
                  <a:ext cx="19296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Agrupar 231">
            <a:extLst>
              <a:ext uri="{FF2B5EF4-FFF2-40B4-BE49-F238E27FC236}">
                <a16:creationId xmlns:a16="http://schemas.microsoft.com/office/drawing/2014/main" id="{D522FBE7-A743-4F2C-8501-0733BD0014D6}"/>
              </a:ext>
            </a:extLst>
          </p:cNvPr>
          <p:cNvGrpSpPr/>
          <p:nvPr/>
        </p:nvGrpSpPr>
        <p:grpSpPr>
          <a:xfrm>
            <a:off x="6532337" y="1481354"/>
            <a:ext cx="1560960" cy="501120"/>
            <a:chOff x="6532337" y="1481354"/>
            <a:chExt cx="156096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6" name="Tinta 225">
                  <a:extLst>
                    <a:ext uri="{FF2B5EF4-FFF2-40B4-BE49-F238E27FC236}">
                      <a16:creationId xmlns:a16="http://schemas.microsoft.com/office/drawing/2014/main" id="{2B779F04-C659-4794-829A-989B0EDF1EFB}"/>
                    </a:ext>
                  </a:extLst>
                </p14:cNvPr>
                <p14:cNvContentPartPr/>
                <p14:nvPr/>
              </p14:nvContentPartPr>
              <p14:xfrm>
                <a:off x="6532337" y="1790594"/>
                <a:ext cx="230760" cy="191880"/>
              </p14:xfrm>
            </p:contentPart>
          </mc:Choice>
          <mc:Fallback xmlns="">
            <p:pic>
              <p:nvPicPr>
                <p:cNvPr id="226" name="Tinta 225">
                  <a:extLst>
                    <a:ext uri="{FF2B5EF4-FFF2-40B4-BE49-F238E27FC236}">
                      <a16:creationId xmlns:a16="http://schemas.microsoft.com/office/drawing/2014/main" id="{2B779F04-C659-4794-829A-989B0EDF1E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23337" y="1781954"/>
                  <a:ext cx="248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2C243464-0C2D-419E-9F17-A6B3A435B391}"/>
                    </a:ext>
                  </a:extLst>
                </p14:cNvPr>
                <p14:cNvContentPartPr/>
                <p14:nvPr/>
              </p14:nvContentPartPr>
              <p14:xfrm>
                <a:off x="6742577" y="1487114"/>
                <a:ext cx="318960" cy="482760"/>
              </p14:xfrm>
            </p:contentPart>
          </mc:Choice>
          <mc:Fallback xmlns=""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2C243464-0C2D-419E-9F17-A6B3A435B3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33937" y="1478114"/>
                  <a:ext cx="3366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81746F2C-9A9F-44AE-8FB3-79FC80537068}"/>
                    </a:ext>
                  </a:extLst>
                </p14:cNvPr>
                <p14:cNvContentPartPr/>
                <p14:nvPr/>
              </p14:nvContentPartPr>
              <p14:xfrm>
                <a:off x="7166657" y="1481354"/>
                <a:ext cx="405000" cy="477000"/>
              </p14:xfrm>
            </p:contentPart>
          </mc:Choice>
          <mc:Fallback xmlns=""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81746F2C-9A9F-44AE-8FB3-79FC8053706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58017" y="1472714"/>
                  <a:ext cx="4226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8E218365-7869-4C50-8888-F6B1B33AD694}"/>
                    </a:ext>
                  </a:extLst>
                </p14:cNvPr>
                <p14:cNvContentPartPr/>
                <p14:nvPr/>
              </p14:nvContentPartPr>
              <p14:xfrm>
                <a:off x="7631057" y="1786994"/>
                <a:ext cx="462240" cy="173880"/>
              </p14:xfrm>
            </p:contentPart>
          </mc:Choice>
          <mc:Fallback xmlns=""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8E218365-7869-4C50-8888-F6B1B33AD69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22417" y="1778354"/>
                  <a:ext cx="47988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3" name="Tinta 232">
                <a:extLst>
                  <a:ext uri="{FF2B5EF4-FFF2-40B4-BE49-F238E27FC236}">
                    <a16:creationId xmlns:a16="http://schemas.microsoft.com/office/drawing/2014/main" id="{06459D06-A015-4580-9F7A-41EAD33D8797}"/>
                  </a:ext>
                </a:extLst>
              </p14:cNvPr>
              <p14:cNvContentPartPr/>
              <p14:nvPr/>
            </p14:nvContentPartPr>
            <p14:xfrm>
              <a:off x="8682257" y="1745954"/>
              <a:ext cx="29160" cy="289080"/>
            </p14:xfrm>
          </p:contentPart>
        </mc:Choice>
        <mc:Fallback xmlns="">
          <p:pic>
            <p:nvPicPr>
              <p:cNvPr id="233" name="Tinta 232">
                <a:extLst>
                  <a:ext uri="{FF2B5EF4-FFF2-40B4-BE49-F238E27FC236}">
                    <a16:creationId xmlns:a16="http://schemas.microsoft.com/office/drawing/2014/main" id="{06459D06-A015-4580-9F7A-41EAD33D879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673617" y="1737314"/>
                <a:ext cx="468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4" name="Tinta 233">
                <a:extLst>
                  <a:ext uri="{FF2B5EF4-FFF2-40B4-BE49-F238E27FC236}">
                    <a16:creationId xmlns:a16="http://schemas.microsoft.com/office/drawing/2014/main" id="{2DC5553D-3D1E-45C9-8948-DF3BA930C32C}"/>
                  </a:ext>
                </a:extLst>
              </p14:cNvPr>
              <p14:cNvContentPartPr/>
              <p14:nvPr/>
            </p14:nvContentPartPr>
            <p14:xfrm>
              <a:off x="8518097" y="1632554"/>
              <a:ext cx="356400" cy="227160"/>
            </p14:xfrm>
          </p:contentPart>
        </mc:Choice>
        <mc:Fallback xmlns="">
          <p:pic>
            <p:nvPicPr>
              <p:cNvPr id="234" name="Tinta 233">
                <a:extLst>
                  <a:ext uri="{FF2B5EF4-FFF2-40B4-BE49-F238E27FC236}">
                    <a16:creationId xmlns:a16="http://schemas.microsoft.com/office/drawing/2014/main" id="{2DC5553D-3D1E-45C9-8948-DF3BA930C32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09457" y="1623554"/>
                <a:ext cx="3740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35" name="Tinta 234">
                <a:extLst>
                  <a:ext uri="{FF2B5EF4-FFF2-40B4-BE49-F238E27FC236}">
                    <a16:creationId xmlns:a16="http://schemas.microsoft.com/office/drawing/2014/main" id="{4A91F66A-FFEE-4ECD-B4A9-4BD64E2E9988}"/>
                  </a:ext>
                </a:extLst>
              </p14:cNvPr>
              <p14:cNvContentPartPr/>
              <p14:nvPr/>
            </p14:nvContentPartPr>
            <p14:xfrm>
              <a:off x="8927777" y="1622834"/>
              <a:ext cx="164880" cy="420480"/>
            </p14:xfrm>
          </p:contentPart>
        </mc:Choice>
        <mc:Fallback xmlns="">
          <p:pic>
            <p:nvPicPr>
              <p:cNvPr id="235" name="Tinta 234">
                <a:extLst>
                  <a:ext uri="{FF2B5EF4-FFF2-40B4-BE49-F238E27FC236}">
                    <a16:creationId xmlns:a16="http://schemas.microsoft.com/office/drawing/2014/main" id="{4A91F66A-FFEE-4ECD-B4A9-4BD64E2E998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18777" y="1614194"/>
                <a:ext cx="1825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36" name="Tinta 235">
                <a:extLst>
                  <a:ext uri="{FF2B5EF4-FFF2-40B4-BE49-F238E27FC236}">
                    <a16:creationId xmlns:a16="http://schemas.microsoft.com/office/drawing/2014/main" id="{441C7B1A-15D4-4234-8B17-2687BE84DBFE}"/>
                  </a:ext>
                </a:extLst>
              </p14:cNvPr>
              <p14:cNvContentPartPr/>
              <p14:nvPr/>
            </p14:nvContentPartPr>
            <p14:xfrm>
              <a:off x="9198857" y="1744874"/>
              <a:ext cx="166320" cy="225720"/>
            </p14:xfrm>
          </p:contentPart>
        </mc:Choice>
        <mc:Fallback xmlns="">
          <p:pic>
            <p:nvPicPr>
              <p:cNvPr id="236" name="Tinta 235">
                <a:extLst>
                  <a:ext uri="{FF2B5EF4-FFF2-40B4-BE49-F238E27FC236}">
                    <a16:creationId xmlns:a16="http://schemas.microsoft.com/office/drawing/2014/main" id="{441C7B1A-15D4-4234-8B17-2687BE84DBF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90217" y="1736234"/>
                <a:ext cx="183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37" name="Tinta 236">
                <a:extLst>
                  <a:ext uri="{FF2B5EF4-FFF2-40B4-BE49-F238E27FC236}">
                    <a16:creationId xmlns:a16="http://schemas.microsoft.com/office/drawing/2014/main" id="{7422F71C-EB44-4137-97A3-3EDADD541376}"/>
                  </a:ext>
                </a:extLst>
              </p14:cNvPr>
              <p14:cNvContentPartPr/>
              <p14:nvPr/>
            </p14:nvContentPartPr>
            <p14:xfrm>
              <a:off x="9194897" y="1699154"/>
              <a:ext cx="169920" cy="259560"/>
            </p14:xfrm>
          </p:contentPart>
        </mc:Choice>
        <mc:Fallback xmlns="">
          <p:pic>
            <p:nvPicPr>
              <p:cNvPr id="237" name="Tinta 236">
                <a:extLst>
                  <a:ext uri="{FF2B5EF4-FFF2-40B4-BE49-F238E27FC236}">
                    <a16:creationId xmlns:a16="http://schemas.microsoft.com/office/drawing/2014/main" id="{7422F71C-EB44-4137-97A3-3EDADD54137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86257" y="1690514"/>
                <a:ext cx="187560" cy="27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0" name="Agrupar 249">
            <a:extLst>
              <a:ext uri="{FF2B5EF4-FFF2-40B4-BE49-F238E27FC236}">
                <a16:creationId xmlns:a16="http://schemas.microsoft.com/office/drawing/2014/main" id="{CE5FFBB1-A055-4C10-985E-07B91DA28472}"/>
              </a:ext>
            </a:extLst>
          </p:cNvPr>
          <p:cNvGrpSpPr/>
          <p:nvPr/>
        </p:nvGrpSpPr>
        <p:grpSpPr>
          <a:xfrm>
            <a:off x="9568217" y="1590074"/>
            <a:ext cx="1282320" cy="549360"/>
            <a:chOff x="9568217" y="1590074"/>
            <a:chExt cx="128232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7F44EB9D-A694-4598-BB69-DC9857D7B127}"/>
                    </a:ext>
                  </a:extLst>
                </p14:cNvPr>
                <p14:cNvContentPartPr/>
                <p14:nvPr/>
              </p14:nvContentPartPr>
              <p14:xfrm>
                <a:off x="9568217" y="1745954"/>
                <a:ext cx="174240" cy="213840"/>
              </p14:xfrm>
            </p:contentPart>
          </mc:Choice>
          <mc:Fallback xmlns=""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7F44EB9D-A694-4598-BB69-DC9857D7B1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59217" y="1737314"/>
                  <a:ext cx="191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1050EADE-8F49-47E9-9403-CC5EF63D18A4}"/>
                    </a:ext>
                  </a:extLst>
                </p14:cNvPr>
                <p14:cNvContentPartPr/>
                <p14:nvPr/>
              </p14:nvContentPartPr>
              <p14:xfrm>
                <a:off x="9658217" y="1880954"/>
                <a:ext cx="162000" cy="131760"/>
              </p14:xfrm>
            </p:contentPart>
          </mc:Choice>
          <mc:Fallback xmlns=""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1050EADE-8F49-47E9-9403-CC5EF63D18A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49217" y="1872314"/>
                  <a:ext cx="179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41" name="Tinta 240">
                  <a:extLst>
                    <a:ext uri="{FF2B5EF4-FFF2-40B4-BE49-F238E27FC236}">
                      <a16:creationId xmlns:a16="http://schemas.microsoft.com/office/drawing/2014/main" id="{54C86983-A189-4C3B-888D-051CD7DFD886}"/>
                    </a:ext>
                  </a:extLst>
                </p14:cNvPr>
                <p14:cNvContentPartPr/>
                <p14:nvPr/>
              </p14:nvContentPartPr>
              <p14:xfrm>
                <a:off x="9895457" y="1743794"/>
                <a:ext cx="148680" cy="268920"/>
              </p14:xfrm>
            </p:contentPart>
          </mc:Choice>
          <mc:Fallback xmlns="">
            <p:pic>
              <p:nvPicPr>
                <p:cNvPr id="241" name="Tinta 240">
                  <a:extLst>
                    <a:ext uri="{FF2B5EF4-FFF2-40B4-BE49-F238E27FC236}">
                      <a16:creationId xmlns:a16="http://schemas.microsoft.com/office/drawing/2014/main" id="{54C86983-A189-4C3B-888D-051CD7DFD8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86817" y="1734794"/>
                  <a:ext cx="166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2DB55205-6559-49C0-A5A4-CB536BF09EB6}"/>
                    </a:ext>
                  </a:extLst>
                </p14:cNvPr>
                <p14:cNvContentPartPr/>
                <p14:nvPr/>
              </p14:nvContentPartPr>
              <p14:xfrm>
                <a:off x="10116137" y="1774034"/>
                <a:ext cx="205920" cy="262080"/>
              </p14:xfrm>
            </p:contentPart>
          </mc:Choice>
          <mc:Fallback xmlns=""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2DB55205-6559-49C0-A5A4-CB536BF09EB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07497" y="1765034"/>
                  <a:ext cx="223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C2E2265B-4774-45B6-AB92-A2C5ADC3AC5B}"/>
                    </a:ext>
                  </a:extLst>
                </p14:cNvPr>
                <p14:cNvContentPartPr/>
                <p14:nvPr/>
              </p14:nvContentPartPr>
              <p14:xfrm>
                <a:off x="10458857" y="1590074"/>
                <a:ext cx="119160" cy="549360"/>
              </p14:xfrm>
            </p:contentPart>
          </mc:Choice>
          <mc:Fallback xmlns=""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C2E2265B-4774-45B6-AB92-A2C5ADC3AC5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50217" y="1581074"/>
                  <a:ext cx="13680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46" name="Tinta 245">
                  <a:extLst>
                    <a:ext uri="{FF2B5EF4-FFF2-40B4-BE49-F238E27FC236}">
                      <a16:creationId xmlns:a16="http://schemas.microsoft.com/office/drawing/2014/main" id="{E24696E8-2C9B-40EB-98ED-5DEE318C01CF}"/>
                    </a:ext>
                  </a:extLst>
                </p14:cNvPr>
                <p14:cNvContentPartPr/>
                <p14:nvPr/>
              </p14:nvContentPartPr>
              <p14:xfrm>
                <a:off x="10722377" y="1952594"/>
                <a:ext cx="128160" cy="12240"/>
              </p14:xfrm>
            </p:contentPart>
          </mc:Choice>
          <mc:Fallback xmlns="">
            <p:pic>
              <p:nvPicPr>
                <p:cNvPr id="246" name="Tinta 245">
                  <a:extLst>
                    <a:ext uri="{FF2B5EF4-FFF2-40B4-BE49-F238E27FC236}">
                      <a16:creationId xmlns:a16="http://schemas.microsoft.com/office/drawing/2014/main" id="{E24696E8-2C9B-40EB-98ED-5DEE318C01C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13737" y="1943954"/>
                  <a:ext cx="1458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F060C802-259C-4286-AC31-9CE8E4FFD378}"/>
                    </a:ext>
                  </a:extLst>
                </p14:cNvPr>
                <p14:cNvContentPartPr/>
                <p14:nvPr/>
              </p14:nvContentPartPr>
              <p14:xfrm>
                <a:off x="10730297" y="1867994"/>
                <a:ext cx="112680" cy="22680"/>
              </p14:xfrm>
            </p:contentPart>
          </mc:Choice>
          <mc:Fallback xmlns=""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F060C802-259C-4286-AC31-9CE8E4FFD3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21297" y="1859354"/>
                  <a:ext cx="13032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48" name="Tinta 247">
                <a:extLst>
                  <a:ext uri="{FF2B5EF4-FFF2-40B4-BE49-F238E27FC236}">
                    <a16:creationId xmlns:a16="http://schemas.microsoft.com/office/drawing/2014/main" id="{3ED06014-3395-43F0-A1FE-DF92862A91C9}"/>
                  </a:ext>
                </a:extLst>
              </p14:cNvPr>
              <p14:cNvContentPartPr/>
              <p14:nvPr/>
            </p14:nvContentPartPr>
            <p14:xfrm>
              <a:off x="11124137" y="1587194"/>
              <a:ext cx="154440" cy="324720"/>
            </p14:xfrm>
          </p:contentPart>
        </mc:Choice>
        <mc:Fallback xmlns="">
          <p:pic>
            <p:nvPicPr>
              <p:cNvPr id="248" name="Tinta 247">
                <a:extLst>
                  <a:ext uri="{FF2B5EF4-FFF2-40B4-BE49-F238E27FC236}">
                    <a16:creationId xmlns:a16="http://schemas.microsoft.com/office/drawing/2014/main" id="{3ED06014-3395-43F0-A1FE-DF92862A91C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115137" y="1578194"/>
                <a:ext cx="1720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49" name="Tinta 248">
                <a:extLst>
                  <a:ext uri="{FF2B5EF4-FFF2-40B4-BE49-F238E27FC236}">
                    <a16:creationId xmlns:a16="http://schemas.microsoft.com/office/drawing/2014/main" id="{7CA62B46-0082-4080-9D04-C19EDDD9E76D}"/>
                  </a:ext>
                </a:extLst>
              </p14:cNvPr>
              <p14:cNvContentPartPr/>
              <p14:nvPr/>
            </p14:nvContentPartPr>
            <p14:xfrm>
              <a:off x="11249417" y="2208194"/>
              <a:ext cx="50040" cy="27360"/>
            </p14:xfrm>
          </p:contentPart>
        </mc:Choice>
        <mc:Fallback xmlns="">
          <p:pic>
            <p:nvPicPr>
              <p:cNvPr id="249" name="Tinta 248">
                <a:extLst>
                  <a:ext uri="{FF2B5EF4-FFF2-40B4-BE49-F238E27FC236}">
                    <a16:creationId xmlns:a16="http://schemas.microsoft.com/office/drawing/2014/main" id="{7CA62B46-0082-4080-9D04-C19EDDD9E76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240417" y="2199554"/>
                <a:ext cx="6768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B6DF06BF-F847-4E14-9D71-3769292463E8}"/>
              </a:ext>
            </a:extLst>
          </p:cNvPr>
          <p:cNvGrpSpPr/>
          <p:nvPr/>
        </p:nvGrpSpPr>
        <p:grpSpPr>
          <a:xfrm>
            <a:off x="1103177" y="3145634"/>
            <a:ext cx="2284200" cy="502560"/>
            <a:chOff x="1103177" y="3145634"/>
            <a:chExt cx="228420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51" name="Tinta 250">
                  <a:extLst>
                    <a:ext uri="{FF2B5EF4-FFF2-40B4-BE49-F238E27FC236}">
                      <a16:creationId xmlns:a16="http://schemas.microsoft.com/office/drawing/2014/main" id="{3106D807-3A16-4929-8974-6745FB605CFA}"/>
                    </a:ext>
                  </a:extLst>
                </p14:cNvPr>
                <p14:cNvContentPartPr/>
                <p14:nvPr/>
              </p14:nvContentPartPr>
              <p14:xfrm>
                <a:off x="1215497" y="3196394"/>
                <a:ext cx="34920" cy="438840"/>
              </p14:xfrm>
            </p:contentPart>
          </mc:Choice>
          <mc:Fallback xmlns="">
            <p:pic>
              <p:nvPicPr>
                <p:cNvPr id="251" name="Tinta 250">
                  <a:extLst>
                    <a:ext uri="{FF2B5EF4-FFF2-40B4-BE49-F238E27FC236}">
                      <a16:creationId xmlns:a16="http://schemas.microsoft.com/office/drawing/2014/main" id="{3106D807-3A16-4929-8974-6745FB605CF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06497" y="3187394"/>
                  <a:ext cx="525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755563D8-8D37-4E1A-8A8F-5CC257120B53}"/>
                    </a:ext>
                  </a:extLst>
                </p14:cNvPr>
                <p14:cNvContentPartPr/>
                <p14:nvPr/>
              </p14:nvContentPartPr>
              <p14:xfrm>
                <a:off x="1103177" y="3207554"/>
                <a:ext cx="240480" cy="243720"/>
              </p14:xfrm>
            </p:contentPart>
          </mc:Choice>
          <mc:Fallback xmlns=""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755563D8-8D37-4E1A-8A8F-5CC257120B5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4177" y="3198914"/>
                  <a:ext cx="258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53" name="Tinta 252">
                  <a:extLst>
                    <a:ext uri="{FF2B5EF4-FFF2-40B4-BE49-F238E27FC236}">
                      <a16:creationId xmlns:a16="http://schemas.microsoft.com/office/drawing/2014/main" id="{A0E2DCFB-0B26-4E87-B070-A2248CA7EF8C}"/>
                    </a:ext>
                  </a:extLst>
                </p14:cNvPr>
                <p14:cNvContentPartPr/>
                <p14:nvPr/>
              </p14:nvContentPartPr>
              <p14:xfrm>
                <a:off x="1486217" y="3205754"/>
                <a:ext cx="141840" cy="372240"/>
              </p14:xfrm>
            </p:contentPart>
          </mc:Choice>
          <mc:Fallback xmlns="">
            <p:pic>
              <p:nvPicPr>
                <p:cNvPr id="253" name="Tinta 252">
                  <a:extLst>
                    <a:ext uri="{FF2B5EF4-FFF2-40B4-BE49-F238E27FC236}">
                      <a16:creationId xmlns:a16="http://schemas.microsoft.com/office/drawing/2014/main" id="{A0E2DCFB-0B26-4E87-B070-A2248CA7EF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77217" y="3196754"/>
                  <a:ext cx="1594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C3CB311B-46E2-4C61-ABC8-9874B06D8E10}"/>
                    </a:ext>
                  </a:extLst>
                </p14:cNvPr>
                <p14:cNvContentPartPr/>
                <p14:nvPr/>
              </p14:nvContentPartPr>
              <p14:xfrm>
                <a:off x="1763057" y="3250034"/>
                <a:ext cx="146520" cy="273240"/>
              </p14:xfrm>
            </p:contentPart>
          </mc:Choice>
          <mc:Fallback xmlns=""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C3CB311B-46E2-4C61-ABC8-9874B06D8E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54417" y="3241394"/>
                  <a:ext cx="1641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F788D6B3-BF7F-4784-87C3-CAD2D06900AC}"/>
                    </a:ext>
                  </a:extLst>
                </p14:cNvPr>
                <p14:cNvContentPartPr/>
                <p14:nvPr/>
              </p14:nvContentPartPr>
              <p14:xfrm>
                <a:off x="1776377" y="3232754"/>
                <a:ext cx="133560" cy="335880"/>
              </p14:xfrm>
            </p:contentPart>
          </mc:Choice>
          <mc:Fallback xmlns=""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F788D6B3-BF7F-4784-87C3-CAD2D06900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67377" y="3223754"/>
                  <a:ext cx="1512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2635638F-BBF2-4E72-9A25-AFB2616F1178}"/>
                    </a:ext>
                  </a:extLst>
                </p14:cNvPr>
                <p14:cNvContentPartPr/>
                <p14:nvPr/>
              </p14:nvContentPartPr>
              <p14:xfrm>
                <a:off x="2105057" y="3329594"/>
                <a:ext cx="151560" cy="258120"/>
              </p14:xfrm>
            </p:contentPart>
          </mc:Choice>
          <mc:Fallback xmlns=""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2635638F-BBF2-4E72-9A25-AFB2616F11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96057" y="3320954"/>
                  <a:ext cx="169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12E2622B-FCA7-49E3-8E85-98FE7C535E4E}"/>
                    </a:ext>
                  </a:extLst>
                </p14:cNvPr>
                <p14:cNvContentPartPr/>
                <p14:nvPr/>
              </p14:nvContentPartPr>
              <p14:xfrm>
                <a:off x="2250857" y="3468554"/>
                <a:ext cx="98280" cy="124560"/>
              </p14:xfrm>
            </p:contentPart>
          </mc:Choice>
          <mc:Fallback xmlns=""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12E2622B-FCA7-49E3-8E85-98FE7C535E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42217" y="3459554"/>
                  <a:ext cx="115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06A5773A-1893-4B50-B73E-6F700FF6EEA0}"/>
                    </a:ext>
                  </a:extLst>
                </p14:cNvPr>
                <p14:cNvContentPartPr/>
                <p14:nvPr/>
              </p14:nvContentPartPr>
              <p14:xfrm>
                <a:off x="2466137" y="3307274"/>
                <a:ext cx="108720" cy="257040"/>
              </p14:xfrm>
            </p:contentPart>
          </mc:Choice>
          <mc:Fallback xmlns=""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06A5773A-1893-4B50-B73E-6F700FF6EE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57497" y="3298274"/>
                  <a:ext cx="126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8D3DE6DD-C24D-4A24-BFA1-366F39556E48}"/>
                    </a:ext>
                  </a:extLst>
                </p14:cNvPr>
                <p14:cNvContentPartPr/>
                <p14:nvPr/>
              </p14:nvContentPartPr>
              <p14:xfrm>
                <a:off x="2627417" y="3310874"/>
                <a:ext cx="147240" cy="288720"/>
              </p14:xfrm>
            </p:contentPart>
          </mc:Choice>
          <mc:Fallback xmlns=""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8D3DE6DD-C24D-4A24-BFA1-366F39556E4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18777" y="3301874"/>
                  <a:ext cx="164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9E53553A-8F27-4E9C-9850-C50D5E35FB49}"/>
                    </a:ext>
                  </a:extLst>
                </p14:cNvPr>
                <p14:cNvContentPartPr/>
                <p14:nvPr/>
              </p14:nvContentPartPr>
              <p14:xfrm>
                <a:off x="2965817" y="3145634"/>
                <a:ext cx="126720" cy="502560"/>
              </p14:xfrm>
            </p:contentPart>
          </mc:Choice>
          <mc:Fallback xmlns=""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9E53553A-8F27-4E9C-9850-C50D5E35FB4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56817" y="3136994"/>
                  <a:ext cx="1443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2FDC9BC5-5C0F-4F63-9FC3-C382A8497386}"/>
                    </a:ext>
                  </a:extLst>
                </p14:cNvPr>
                <p14:cNvContentPartPr/>
                <p14:nvPr/>
              </p14:nvContentPartPr>
              <p14:xfrm>
                <a:off x="3252737" y="3482594"/>
                <a:ext cx="116280" cy="23760"/>
              </p14:xfrm>
            </p:contentPart>
          </mc:Choice>
          <mc:Fallback xmlns=""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2FDC9BC5-5C0F-4F63-9FC3-C382A849738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43737" y="3473594"/>
                  <a:ext cx="133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E4E59EAB-0BEB-48B9-B253-F469061ABB37}"/>
                    </a:ext>
                  </a:extLst>
                </p14:cNvPr>
                <p14:cNvContentPartPr/>
                <p14:nvPr/>
              </p14:nvContentPartPr>
              <p14:xfrm>
                <a:off x="3259217" y="3403754"/>
                <a:ext cx="128160" cy="12240"/>
              </p14:xfrm>
            </p:contentPart>
          </mc:Choice>
          <mc:Fallback xmlns=""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E4E59EAB-0BEB-48B9-B253-F469061ABB3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50577" y="3395114"/>
                  <a:ext cx="14580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2C653140-0853-4E8E-B33C-E85332AA3AA5}"/>
              </a:ext>
            </a:extLst>
          </p:cNvPr>
          <p:cNvGrpSpPr/>
          <p:nvPr/>
        </p:nvGrpSpPr>
        <p:grpSpPr>
          <a:xfrm>
            <a:off x="6655097" y="3378194"/>
            <a:ext cx="174600" cy="105840"/>
            <a:chOff x="6655097" y="3378194"/>
            <a:chExt cx="17460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FDD6D42C-1C17-4993-9E2F-C552783CF6F2}"/>
                    </a:ext>
                  </a:extLst>
                </p14:cNvPr>
                <p14:cNvContentPartPr/>
                <p14:nvPr/>
              </p14:nvContentPartPr>
              <p14:xfrm>
                <a:off x="6655097" y="3474314"/>
                <a:ext cx="148320" cy="9720"/>
              </p14:xfrm>
            </p:contentPart>
          </mc:Choice>
          <mc:Fallback xmlns=""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FDD6D42C-1C17-4993-9E2F-C552783CF6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46457" y="3465314"/>
                  <a:ext cx="165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0" name="Tinta 279">
                  <a:extLst>
                    <a:ext uri="{FF2B5EF4-FFF2-40B4-BE49-F238E27FC236}">
                      <a16:creationId xmlns:a16="http://schemas.microsoft.com/office/drawing/2014/main" id="{14F77340-CCDE-4ADB-9A12-64099939CA21}"/>
                    </a:ext>
                  </a:extLst>
                </p14:cNvPr>
                <p14:cNvContentPartPr/>
                <p14:nvPr/>
              </p14:nvContentPartPr>
              <p14:xfrm>
                <a:off x="6668777" y="3378194"/>
                <a:ext cx="124200" cy="12960"/>
              </p14:xfrm>
            </p:contentPart>
          </mc:Choice>
          <mc:Fallback xmlns="">
            <p:pic>
              <p:nvPicPr>
                <p:cNvPr id="280" name="Tinta 279">
                  <a:extLst>
                    <a:ext uri="{FF2B5EF4-FFF2-40B4-BE49-F238E27FC236}">
                      <a16:creationId xmlns:a16="http://schemas.microsoft.com/office/drawing/2014/main" id="{14F77340-CCDE-4ADB-9A12-64099939CA2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59777" y="3369554"/>
                  <a:ext cx="141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56D7C85E-3178-4BA8-A53F-C6606E57BECB}"/>
                    </a:ext>
                  </a:extLst>
                </p14:cNvPr>
                <p14:cNvContentPartPr/>
                <p14:nvPr/>
              </p14:nvContentPartPr>
              <p14:xfrm>
                <a:off x="6692177" y="3394394"/>
                <a:ext cx="137520" cy="19080"/>
              </p14:xfrm>
            </p:contentPart>
          </mc:Choice>
          <mc:Fallback xmlns=""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56D7C85E-3178-4BA8-A53F-C6606E57BEC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83177" y="3385754"/>
                  <a:ext cx="15516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91" name="Tinta 290">
                <a:extLst>
                  <a:ext uri="{FF2B5EF4-FFF2-40B4-BE49-F238E27FC236}">
                    <a16:creationId xmlns:a16="http://schemas.microsoft.com/office/drawing/2014/main" id="{23E3BC8A-D5DC-4565-97F8-A320DF2E9900}"/>
                  </a:ext>
                </a:extLst>
              </p14:cNvPr>
              <p14:cNvContentPartPr/>
              <p14:nvPr/>
            </p14:nvContentPartPr>
            <p14:xfrm>
              <a:off x="735977" y="4603274"/>
              <a:ext cx="110160" cy="188640"/>
            </p14:xfrm>
          </p:contentPart>
        </mc:Choice>
        <mc:Fallback xmlns="">
          <p:pic>
            <p:nvPicPr>
              <p:cNvPr id="291" name="Tinta 290">
                <a:extLst>
                  <a:ext uri="{FF2B5EF4-FFF2-40B4-BE49-F238E27FC236}">
                    <a16:creationId xmlns:a16="http://schemas.microsoft.com/office/drawing/2014/main" id="{23E3BC8A-D5DC-4565-97F8-A320DF2E990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26977" y="4594634"/>
                <a:ext cx="12780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Agrupar 292">
            <a:extLst>
              <a:ext uri="{FF2B5EF4-FFF2-40B4-BE49-F238E27FC236}">
                <a16:creationId xmlns:a16="http://schemas.microsoft.com/office/drawing/2014/main" id="{A56FBAB3-62D3-4FD2-BF8C-C43FAA80C3F6}"/>
              </a:ext>
            </a:extLst>
          </p:cNvPr>
          <p:cNvGrpSpPr/>
          <p:nvPr/>
        </p:nvGrpSpPr>
        <p:grpSpPr>
          <a:xfrm>
            <a:off x="3822977" y="3161114"/>
            <a:ext cx="2557080" cy="717480"/>
            <a:chOff x="3822977" y="3161114"/>
            <a:chExt cx="2557080" cy="71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47610385-5D0E-4667-9798-EC47CEB19469}"/>
                    </a:ext>
                  </a:extLst>
                </p14:cNvPr>
                <p14:cNvContentPartPr/>
                <p14:nvPr/>
              </p14:nvContentPartPr>
              <p14:xfrm>
                <a:off x="3822977" y="3321314"/>
                <a:ext cx="235080" cy="299160"/>
              </p14:xfrm>
            </p:contentPart>
          </mc:Choice>
          <mc:Fallback xmlns=""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47610385-5D0E-4667-9798-EC47CEB194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13977" y="3312674"/>
                  <a:ext cx="252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C9D63938-1912-4851-A866-51212799B925}"/>
                    </a:ext>
                  </a:extLst>
                </p14:cNvPr>
                <p14:cNvContentPartPr/>
                <p14:nvPr/>
              </p14:nvContentPartPr>
              <p14:xfrm>
                <a:off x="4171097" y="3493034"/>
                <a:ext cx="137160" cy="5040"/>
              </p14:xfrm>
            </p:contentPart>
          </mc:Choice>
          <mc:Fallback xmlns=""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C9D63938-1912-4851-A866-51212799B9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62097" y="3484394"/>
                  <a:ext cx="154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7E8FA9BA-745A-453B-8D7E-021C90109EB3}"/>
                    </a:ext>
                  </a:extLst>
                </p14:cNvPr>
                <p14:cNvContentPartPr/>
                <p14:nvPr/>
              </p14:nvContentPartPr>
              <p14:xfrm>
                <a:off x="4581857" y="3297194"/>
                <a:ext cx="68040" cy="277200"/>
              </p14:xfrm>
            </p:contentPart>
          </mc:Choice>
          <mc:Fallback xmlns=""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7E8FA9BA-745A-453B-8D7E-021C90109E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72857" y="3288194"/>
                  <a:ext cx="85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69" name="Tinta 268">
                  <a:extLst>
                    <a:ext uri="{FF2B5EF4-FFF2-40B4-BE49-F238E27FC236}">
                      <a16:creationId xmlns:a16="http://schemas.microsoft.com/office/drawing/2014/main" id="{694B2055-26D6-4C69-A321-C5CD47251FBF}"/>
                    </a:ext>
                  </a:extLst>
                </p14:cNvPr>
                <p14:cNvContentPartPr/>
                <p14:nvPr/>
              </p14:nvContentPartPr>
              <p14:xfrm>
                <a:off x="4528217" y="3235274"/>
                <a:ext cx="225360" cy="228960"/>
              </p14:xfrm>
            </p:contentPart>
          </mc:Choice>
          <mc:Fallback xmlns="">
            <p:pic>
              <p:nvPicPr>
                <p:cNvPr id="269" name="Tinta 268">
                  <a:extLst>
                    <a:ext uri="{FF2B5EF4-FFF2-40B4-BE49-F238E27FC236}">
                      <a16:creationId xmlns:a16="http://schemas.microsoft.com/office/drawing/2014/main" id="{694B2055-26D6-4C69-A321-C5CD47251F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19577" y="3226274"/>
                  <a:ext cx="243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C2A4F4DB-1458-4841-B808-F669808AF481}"/>
                    </a:ext>
                  </a:extLst>
                </p14:cNvPr>
                <p14:cNvContentPartPr/>
                <p14:nvPr/>
              </p14:nvContentPartPr>
              <p14:xfrm>
                <a:off x="4837457" y="3261194"/>
                <a:ext cx="112680" cy="319320"/>
              </p14:xfrm>
            </p:contentPart>
          </mc:Choice>
          <mc:Fallback xmlns=""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C2A4F4DB-1458-4841-B808-F669808AF4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28457" y="3252194"/>
                  <a:ext cx="1303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74E095C8-04B8-4B65-AA8C-3785C80457BF}"/>
                    </a:ext>
                  </a:extLst>
                </p14:cNvPr>
                <p14:cNvContentPartPr/>
                <p14:nvPr/>
              </p14:nvContentPartPr>
              <p14:xfrm>
                <a:off x="5080097" y="3334634"/>
                <a:ext cx="162000" cy="257400"/>
              </p14:xfrm>
            </p:contentPart>
          </mc:Choice>
          <mc:Fallback xmlns=""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74E095C8-04B8-4B65-AA8C-3785C80457B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71097" y="3325994"/>
                  <a:ext cx="179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B67D5CCB-5817-4524-8755-9707B4E04DB4}"/>
                    </a:ext>
                  </a:extLst>
                </p14:cNvPr>
                <p14:cNvContentPartPr/>
                <p14:nvPr/>
              </p14:nvContentPartPr>
              <p14:xfrm>
                <a:off x="5021417" y="3315914"/>
                <a:ext cx="210240" cy="289080"/>
              </p14:xfrm>
            </p:contentPart>
          </mc:Choice>
          <mc:Fallback xmlns=""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B67D5CCB-5817-4524-8755-9707B4E04DB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12417" y="3306914"/>
                  <a:ext cx="227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73" name="Tinta 272">
                  <a:extLst>
                    <a:ext uri="{FF2B5EF4-FFF2-40B4-BE49-F238E27FC236}">
                      <a16:creationId xmlns:a16="http://schemas.microsoft.com/office/drawing/2014/main" id="{7FB97E18-E388-48AB-927F-A6EB9255A869}"/>
                    </a:ext>
                  </a:extLst>
                </p14:cNvPr>
                <p14:cNvContentPartPr/>
                <p14:nvPr/>
              </p14:nvContentPartPr>
              <p14:xfrm>
                <a:off x="5424617" y="3355154"/>
                <a:ext cx="188640" cy="202680"/>
              </p14:xfrm>
            </p:contentPart>
          </mc:Choice>
          <mc:Fallback xmlns="">
            <p:pic>
              <p:nvPicPr>
                <p:cNvPr id="273" name="Tinta 272">
                  <a:extLst>
                    <a:ext uri="{FF2B5EF4-FFF2-40B4-BE49-F238E27FC236}">
                      <a16:creationId xmlns:a16="http://schemas.microsoft.com/office/drawing/2014/main" id="{7FB97E18-E388-48AB-927F-A6EB9255A86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15617" y="3346154"/>
                  <a:ext cx="206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2E4425FA-931E-4FB8-B6B1-3A3D29F118A9}"/>
                    </a:ext>
                  </a:extLst>
                </p14:cNvPr>
                <p14:cNvContentPartPr/>
                <p14:nvPr/>
              </p14:nvContentPartPr>
              <p14:xfrm>
                <a:off x="5736017" y="3367394"/>
                <a:ext cx="114480" cy="237600"/>
              </p14:xfrm>
            </p:contentPart>
          </mc:Choice>
          <mc:Fallback xmlns=""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2E4425FA-931E-4FB8-B6B1-3A3D29F118A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27377" y="3358754"/>
                  <a:ext cx="132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3C40F92E-CF63-447C-A2C6-1CEABC8DCF5F}"/>
                    </a:ext>
                  </a:extLst>
                </p14:cNvPr>
                <p14:cNvContentPartPr/>
                <p14:nvPr/>
              </p14:nvContentPartPr>
              <p14:xfrm>
                <a:off x="5911697" y="3306194"/>
                <a:ext cx="170280" cy="317880"/>
              </p14:xfrm>
            </p:contentPart>
          </mc:Choice>
          <mc:Fallback xmlns=""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3C40F92E-CF63-447C-A2C6-1CEABC8DCF5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02697" y="3297554"/>
                  <a:ext cx="187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4095FC3D-1554-4956-997B-E1DB36670635}"/>
                    </a:ext>
                  </a:extLst>
                </p14:cNvPr>
                <p14:cNvContentPartPr/>
                <p14:nvPr/>
              </p14:nvContentPartPr>
              <p14:xfrm>
                <a:off x="6250097" y="3161114"/>
                <a:ext cx="129960" cy="468720"/>
              </p14:xfrm>
            </p:contentPart>
          </mc:Choice>
          <mc:Fallback xmlns=""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4095FC3D-1554-4956-997B-E1DB3667063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41097" y="3152114"/>
                  <a:ext cx="1476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92" name="Tinta 291">
                  <a:extLst>
                    <a:ext uri="{FF2B5EF4-FFF2-40B4-BE49-F238E27FC236}">
                      <a16:creationId xmlns:a16="http://schemas.microsoft.com/office/drawing/2014/main" id="{F2645DCE-E500-4D69-9708-B8CA702CFDCB}"/>
                    </a:ext>
                  </a:extLst>
                </p14:cNvPr>
                <p14:cNvContentPartPr/>
                <p14:nvPr/>
              </p14:nvContentPartPr>
              <p14:xfrm>
                <a:off x="4654577" y="3659714"/>
                <a:ext cx="1666800" cy="218880"/>
              </p14:xfrm>
            </p:contentPart>
          </mc:Choice>
          <mc:Fallback xmlns="">
            <p:pic>
              <p:nvPicPr>
                <p:cNvPr id="292" name="Tinta 291">
                  <a:extLst>
                    <a:ext uri="{FF2B5EF4-FFF2-40B4-BE49-F238E27FC236}">
                      <a16:creationId xmlns:a16="http://schemas.microsoft.com/office/drawing/2014/main" id="{F2645DCE-E500-4D69-9708-B8CA702CFDC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5937" y="3650714"/>
                  <a:ext cx="168444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04DB96CC-1B5B-4440-BD88-E0DD20759475}"/>
              </a:ext>
            </a:extLst>
          </p:cNvPr>
          <p:cNvGrpSpPr/>
          <p:nvPr/>
        </p:nvGrpSpPr>
        <p:grpSpPr>
          <a:xfrm>
            <a:off x="1146377" y="4265594"/>
            <a:ext cx="2128680" cy="568440"/>
            <a:chOff x="1146377" y="4265594"/>
            <a:chExt cx="212868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05E33FF5-D935-42FA-A859-62F27AE719BB}"/>
                    </a:ext>
                  </a:extLst>
                </p14:cNvPr>
                <p14:cNvContentPartPr/>
                <p14:nvPr/>
              </p14:nvContentPartPr>
              <p14:xfrm>
                <a:off x="1287137" y="4393034"/>
                <a:ext cx="14760" cy="358560"/>
              </p14:xfrm>
            </p:contentPart>
          </mc:Choice>
          <mc:Fallback xmlns=""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05E33FF5-D935-42FA-A859-62F27AE719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78497" y="4384034"/>
                  <a:ext cx="324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A51C5F03-380C-4A15-8DA9-4944CEC5486C}"/>
                    </a:ext>
                  </a:extLst>
                </p14:cNvPr>
                <p14:cNvContentPartPr/>
                <p14:nvPr/>
              </p14:nvContentPartPr>
              <p14:xfrm>
                <a:off x="1146377" y="4289354"/>
                <a:ext cx="297000" cy="289440"/>
              </p14:xfrm>
            </p:contentPart>
          </mc:Choice>
          <mc:Fallback xmlns=""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A51C5F03-380C-4A15-8DA9-4944CEC5486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37377" y="4280714"/>
                  <a:ext cx="3146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86" name="Tinta 285">
                  <a:extLst>
                    <a:ext uri="{FF2B5EF4-FFF2-40B4-BE49-F238E27FC236}">
                      <a16:creationId xmlns:a16="http://schemas.microsoft.com/office/drawing/2014/main" id="{CDEF90D6-4576-44E2-961A-08C34F4D9BD9}"/>
                    </a:ext>
                  </a:extLst>
                </p14:cNvPr>
                <p14:cNvContentPartPr/>
                <p14:nvPr/>
              </p14:nvContentPartPr>
              <p14:xfrm>
                <a:off x="1622657" y="4265594"/>
                <a:ext cx="111960" cy="568440"/>
              </p14:xfrm>
            </p:contentPart>
          </mc:Choice>
          <mc:Fallback xmlns="">
            <p:pic>
              <p:nvPicPr>
                <p:cNvPr id="286" name="Tinta 285">
                  <a:extLst>
                    <a:ext uri="{FF2B5EF4-FFF2-40B4-BE49-F238E27FC236}">
                      <a16:creationId xmlns:a16="http://schemas.microsoft.com/office/drawing/2014/main" id="{CDEF90D6-4576-44E2-961A-08C34F4D9BD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14017" y="4256954"/>
                  <a:ext cx="1296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092A5845-8298-4471-883E-EA4537C9DAE8}"/>
                    </a:ext>
                  </a:extLst>
                </p14:cNvPr>
                <p14:cNvContentPartPr/>
                <p14:nvPr/>
              </p14:nvContentPartPr>
              <p14:xfrm>
                <a:off x="1845497" y="4450634"/>
                <a:ext cx="176400" cy="275400"/>
              </p14:xfrm>
            </p:contentPart>
          </mc:Choice>
          <mc:Fallback xmlns=""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092A5845-8298-4471-883E-EA4537C9DAE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36497" y="4441634"/>
                  <a:ext cx="194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89" name="Tinta 288">
                  <a:extLst>
                    <a:ext uri="{FF2B5EF4-FFF2-40B4-BE49-F238E27FC236}">
                      <a16:creationId xmlns:a16="http://schemas.microsoft.com/office/drawing/2014/main" id="{94C6F83F-9833-40B5-BD70-A13090FBC1E7}"/>
                    </a:ext>
                  </a:extLst>
                </p14:cNvPr>
                <p14:cNvContentPartPr/>
                <p14:nvPr/>
              </p14:nvContentPartPr>
              <p14:xfrm>
                <a:off x="1774937" y="4381154"/>
                <a:ext cx="259920" cy="369720"/>
              </p14:xfrm>
            </p:contentPart>
          </mc:Choice>
          <mc:Fallback xmlns="">
            <p:pic>
              <p:nvPicPr>
                <p:cNvPr id="289" name="Tinta 288">
                  <a:extLst>
                    <a:ext uri="{FF2B5EF4-FFF2-40B4-BE49-F238E27FC236}">
                      <a16:creationId xmlns:a16="http://schemas.microsoft.com/office/drawing/2014/main" id="{94C6F83F-9833-40B5-BD70-A13090FBC1E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66297" y="4372514"/>
                  <a:ext cx="2775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3E1FDFFD-AA1F-4AEA-AD71-769978073909}"/>
                    </a:ext>
                  </a:extLst>
                </p14:cNvPr>
                <p14:cNvContentPartPr/>
                <p14:nvPr/>
              </p14:nvContentPartPr>
              <p14:xfrm>
                <a:off x="2233217" y="4443434"/>
                <a:ext cx="210960" cy="287640"/>
              </p14:xfrm>
            </p:contentPart>
          </mc:Choice>
          <mc:Fallback xmlns=""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3E1FDFFD-AA1F-4AEA-AD71-76997807390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24577" y="4434434"/>
                  <a:ext cx="228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95" name="Tinta 294">
                  <a:extLst>
                    <a:ext uri="{FF2B5EF4-FFF2-40B4-BE49-F238E27FC236}">
                      <a16:creationId xmlns:a16="http://schemas.microsoft.com/office/drawing/2014/main" id="{03AE4473-87DE-4C57-9FF8-EFB7B495454A}"/>
                    </a:ext>
                  </a:extLst>
                </p14:cNvPr>
                <p14:cNvContentPartPr/>
                <p14:nvPr/>
              </p14:nvContentPartPr>
              <p14:xfrm>
                <a:off x="2625257" y="4449194"/>
                <a:ext cx="116640" cy="276840"/>
              </p14:xfrm>
            </p:contentPart>
          </mc:Choice>
          <mc:Fallback xmlns="">
            <p:pic>
              <p:nvPicPr>
                <p:cNvPr id="295" name="Tinta 294">
                  <a:extLst>
                    <a:ext uri="{FF2B5EF4-FFF2-40B4-BE49-F238E27FC236}">
                      <a16:creationId xmlns:a16="http://schemas.microsoft.com/office/drawing/2014/main" id="{03AE4473-87DE-4C57-9FF8-EFB7B495454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16617" y="4440554"/>
                  <a:ext cx="134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97" name="Tinta 296">
                  <a:extLst>
                    <a:ext uri="{FF2B5EF4-FFF2-40B4-BE49-F238E27FC236}">
                      <a16:creationId xmlns:a16="http://schemas.microsoft.com/office/drawing/2014/main" id="{C415E1A1-010F-4F73-A032-9C0BA06FE77F}"/>
                    </a:ext>
                  </a:extLst>
                </p14:cNvPr>
                <p14:cNvContentPartPr/>
                <p14:nvPr/>
              </p14:nvContentPartPr>
              <p14:xfrm>
                <a:off x="2858897" y="4462874"/>
                <a:ext cx="119160" cy="276480"/>
              </p14:xfrm>
            </p:contentPart>
          </mc:Choice>
          <mc:Fallback xmlns="">
            <p:pic>
              <p:nvPicPr>
                <p:cNvPr id="297" name="Tinta 296">
                  <a:extLst>
                    <a:ext uri="{FF2B5EF4-FFF2-40B4-BE49-F238E27FC236}">
                      <a16:creationId xmlns:a16="http://schemas.microsoft.com/office/drawing/2014/main" id="{C415E1A1-010F-4F73-A032-9C0BA06FE7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49897" y="4454234"/>
                  <a:ext cx="1368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98" name="Tinta 297">
                  <a:extLst>
                    <a:ext uri="{FF2B5EF4-FFF2-40B4-BE49-F238E27FC236}">
                      <a16:creationId xmlns:a16="http://schemas.microsoft.com/office/drawing/2014/main" id="{EAF403FE-CC99-46A1-9D66-25C01BFA64C6}"/>
                    </a:ext>
                  </a:extLst>
                </p14:cNvPr>
                <p14:cNvContentPartPr/>
                <p14:nvPr/>
              </p14:nvContentPartPr>
              <p14:xfrm>
                <a:off x="3196577" y="4270994"/>
                <a:ext cx="78480" cy="455400"/>
              </p14:xfrm>
            </p:contentPart>
          </mc:Choice>
          <mc:Fallback xmlns="">
            <p:pic>
              <p:nvPicPr>
                <p:cNvPr id="298" name="Tinta 297">
                  <a:extLst>
                    <a:ext uri="{FF2B5EF4-FFF2-40B4-BE49-F238E27FC236}">
                      <a16:creationId xmlns:a16="http://schemas.microsoft.com/office/drawing/2014/main" id="{EAF403FE-CC99-46A1-9D66-25C01BFA64C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87937" y="4261994"/>
                  <a:ext cx="96120" cy="47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Agrupar 300">
            <a:extLst>
              <a:ext uri="{FF2B5EF4-FFF2-40B4-BE49-F238E27FC236}">
                <a16:creationId xmlns:a16="http://schemas.microsoft.com/office/drawing/2014/main" id="{290322F6-76C9-472D-B754-7B8ADFB4B157}"/>
              </a:ext>
            </a:extLst>
          </p:cNvPr>
          <p:cNvGrpSpPr/>
          <p:nvPr/>
        </p:nvGrpSpPr>
        <p:grpSpPr>
          <a:xfrm>
            <a:off x="3681857" y="4484474"/>
            <a:ext cx="181800" cy="136440"/>
            <a:chOff x="3681857" y="4484474"/>
            <a:chExt cx="18180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99" name="Tinta 298">
                  <a:extLst>
                    <a:ext uri="{FF2B5EF4-FFF2-40B4-BE49-F238E27FC236}">
                      <a16:creationId xmlns:a16="http://schemas.microsoft.com/office/drawing/2014/main" id="{C429299D-9702-4859-BAF8-BF1C890CB6F8}"/>
                    </a:ext>
                  </a:extLst>
                </p14:cNvPr>
                <p14:cNvContentPartPr/>
                <p14:nvPr/>
              </p14:nvContentPartPr>
              <p14:xfrm>
                <a:off x="3681857" y="4589954"/>
                <a:ext cx="181800" cy="30960"/>
              </p14:xfrm>
            </p:contentPart>
          </mc:Choice>
          <mc:Fallback xmlns="">
            <p:pic>
              <p:nvPicPr>
                <p:cNvPr id="299" name="Tinta 298">
                  <a:extLst>
                    <a:ext uri="{FF2B5EF4-FFF2-40B4-BE49-F238E27FC236}">
                      <a16:creationId xmlns:a16="http://schemas.microsoft.com/office/drawing/2014/main" id="{C429299D-9702-4859-BAF8-BF1C890CB6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672857" y="4581314"/>
                  <a:ext cx="199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00" name="Tinta 299">
                  <a:extLst>
                    <a:ext uri="{FF2B5EF4-FFF2-40B4-BE49-F238E27FC236}">
                      <a16:creationId xmlns:a16="http://schemas.microsoft.com/office/drawing/2014/main" id="{FB63B859-B97D-4B69-8C58-4C5871132101}"/>
                    </a:ext>
                  </a:extLst>
                </p14:cNvPr>
                <p14:cNvContentPartPr/>
                <p14:nvPr/>
              </p14:nvContentPartPr>
              <p14:xfrm>
                <a:off x="3706697" y="4484474"/>
                <a:ext cx="146520" cy="7560"/>
              </p14:xfrm>
            </p:contentPart>
          </mc:Choice>
          <mc:Fallback xmlns="">
            <p:pic>
              <p:nvPicPr>
                <p:cNvPr id="300" name="Tinta 299">
                  <a:extLst>
                    <a:ext uri="{FF2B5EF4-FFF2-40B4-BE49-F238E27FC236}">
                      <a16:creationId xmlns:a16="http://schemas.microsoft.com/office/drawing/2014/main" id="{FB63B859-B97D-4B69-8C58-4C587113210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97697" y="4475474"/>
                  <a:ext cx="16416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Agrupar 329">
            <a:extLst>
              <a:ext uri="{FF2B5EF4-FFF2-40B4-BE49-F238E27FC236}">
                <a16:creationId xmlns:a16="http://schemas.microsoft.com/office/drawing/2014/main" id="{D21FF7CF-3915-431A-BD9D-8EDC0BB6278A}"/>
              </a:ext>
            </a:extLst>
          </p:cNvPr>
          <p:cNvGrpSpPr/>
          <p:nvPr/>
        </p:nvGrpSpPr>
        <p:grpSpPr>
          <a:xfrm>
            <a:off x="6617657" y="4258034"/>
            <a:ext cx="1415160" cy="983880"/>
            <a:chOff x="6617657" y="4258034"/>
            <a:chExt cx="1415160" cy="9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20" name="Tinta 319">
                  <a:extLst>
                    <a:ext uri="{FF2B5EF4-FFF2-40B4-BE49-F238E27FC236}">
                      <a16:creationId xmlns:a16="http://schemas.microsoft.com/office/drawing/2014/main" id="{B400C69E-F65B-4D4F-AF3D-3526DB8C94D7}"/>
                    </a:ext>
                  </a:extLst>
                </p14:cNvPr>
                <p14:cNvContentPartPr/>
                <p14:nvPr/>
              </p14:nvContentPartPr>
              <p14:xfrm>
                <a:off x="6617657" y="4561874"/>
                <a:ext cx="74880" cy="221400"/>
              </p14:xfrm>
            </p:contentPart>
          </mc:Choice>
          <mc:Fallback xmlns="">
            <p:pic>
              <p:nvPicPr>
                <p:cNvPr id="320" name="Tinta 319">
                  <a:extLst>
                    <a:ext uri="{FF2B5EF4-FFF2-40B4-BE49-F238E27FC236}">
                      <a16:creationId xmlns:a16="http://schemas.microsoft.com/office/drawing/2014/main" id="{B400C69E-F65B-4D4F-AF3D-3526DB8C94D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09017" y="4552874"/>
                  <a:ext cx="92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C8EE2FE9-13D8-472D-A951-CD741C5F5B81}"/>
                    </a:ext>
                  </a:extLst>
                </p14:cNvPr>
                <p14:cNvContentPartPr/>
                <p14:nvPr/>
              </p14:nvContentPartPr>
              <p14:xfrm>
                <a:off x="6779297" y="4512554"/>
                <a:ext cx="132120" cy="300240"/>
              </p14:xfrm>
            </p:contentPart>
          </mc:Choice>
          <mc:Fallback xmlns=""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C8EE2FE9-13D8-472D-A951-CD741C5F5B8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70657" y="4503554"/>
                  <a:ext cx="149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EAE3DACE-2485-473C-863C-3A5C12E1EB18}"/>
                    </a:ext>
                  </a:extLst>
                </p14:cNvPr>
                <p14:cNvContentPartPr/>
                <p14:nvPr/>
              </p14:nvContentPartPr>
              <p14:xfrm>
                <a:off x="7073057" y="4613354"/>
                <a:ext cx="84960" cy="16920"/>
              </p14:xfrm>
            </p:contentPart>
          </mc:Choice>
          <mc:Fallback xmlns=""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EAE3DACE-2485-473C-863C-3A5C12E1EB1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64057" y="4604714"/>
                  <a:ext cx="102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23" name="Tinta 322">
                  <a:extLst>
                    <a:ext uri="{FF2B5EF4-FFF2-40B4-BE49-F238E27FC236}">
                      <a16:creationId xmlns:a16="http://schemas.microsoft.com/office/drawing/2014/main" id="{E64EC6C2-5960-43AB-A042-DBFD47A2086C}"/>
                    </a:ext>
                  </a:extLst>
                </p14:cNvPr>
                <p14:cNvContentPartPr/>
                <p14:nvPr/>
              </p14:nvContentPartPr>
              <p14:xfrm>
                <a:off x="7330817" y="4512554"/>
                <a:ext cx="132480" cy="235080"/>
              </p14:xfrm>
            </p:contentPart>
          </mc:Choice>
          <mc:Fallback xmlns="">
            <p:pic>
              <p:nvPicPr>
                <p:cNvPr id="323" name="Tinta 322">
                  <a:extLst>
                    <a:ext uri="{FF2B5EF4-FFF2-40B4-BE49-F238E27FC236}">
                      <a16:creationId xmlns:a16="http://schemas.microsoft.com/office/drawing/2014/main" id="{E64EC6C2-5960-43AB-A042-DBFD47A2086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21817" y="4503554"/>
                  <a:ext cx="150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24" name="Tinta 323">
                  <a:extLst>
                    <a:ext uri="{FF2B5EF4-FFF2-40B4-BE49-F238E27FC236}">
                      <a16:creationId xmlns:a16="http://schemas.microsoft.com/office/drawing/2014/main" id="{ABB9A199-FA09-4AE0-AF50-200629058948}"/>
                    </a:ext>
                  </a:extLst>
                </p14:cNvPr>
                <p14:cNvContentPartPr/>
                <p14:nvPr/>
              </p14:nvContentPartPr>
              <p14:xfrm>
                <a:off x="7541057" y="4475114"/>
                <a:ext cx="196200" cy="189360"/>
              </p14:xfrm>
            </p:contentPart>
          </mc:Choice>
          <mc:Fallback xmlns="">
            <p:pic>
              <p:nvPicPr>
                <p:cNvPr id="324" name="Tinta 323">
                  <a:extLst>
                    <a:ext uri="{FF2B5EF4-FFF2-40B4-BE49-F238E27FC236}">
                      <a16:creationId xmlns:a16="http://schemas.microsoft.com/office/drawing/2014/main" id="{ABB9A199-FA09-4AE0-AF50-2006290589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32417" y="4466474"/>
                  <a:ext cx="213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25" name="Tinta 324">
                  <a:extLst>
                    <a:ext uri="{FF2B5EF4-FFF2-40B4-BE49-F238E27FC236}">
                      <a16:creationId xmlns:a16="http://schemas.microsoft.com/office/drawing/2014/main" id="{78B85FC5-C87F-4960-9610-8D0795E58A4C}"/>
                    </a:ext>
                  </a:extLst>
                </p14:cNvPr>
                <p14:cNvContentPartPr/>
                <p14:nvPr/>
              </p14:nvContentPartPr>
              <p14:xfrm>
                <a:off x="7257017" y="4478714"/>
                <a:ext cx="125640" cy="42480"/>
              </p14:xfrm>
            </p:contentPart>
          </mc:Choice>
          <mc:Fallback xmlns="">
            <p:pic>
              <p:nvPicPr>
                <p:cNvPr id="325" name="Tinta 324">
                  <a:extLst>
                    <a:ext uri="{FF2B5EF4-FFF2-40B4-BE49-F238E27FC236}">
                      <a16:creationId xmlns:a16="http://schemas.microsoft.com/office/drawing/2014/main" id="{78B85FC5-C87F-4960-9610-8D0795E58A4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48017" y="4469714"/>
                  <a:ext cx="143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26" name="Tinta 325">
                  <a:extLst>
                    <a:ext uri="{FF2B5EF4-FFF2-40B4-BE49-F238E27FC236}">
                      <a16:creationId xmlns:a16="http://schemas.microsoft.com/office/drawing/2014/main" id="{A7F4D3D4-02AD-41A2-AD30-BD381A3921EF}"/>
                    </a:ext>
                  </a:extLst>
                </p14:cNvPr>
                <p14:cNvContentPartPr/>
                <p14:nvPr/>
              </p14:nvContentPartPr>
              <p14:xfrm>
                <a:off x="6676337" y="4817834"/>
                <a:ext cx="1017360" cy="57960"/>
              </p14:xfrm>
            </p:contentPart>
          </mc:Choice>
          <mc:Fallback xmlns="">
            <p:pic>
              <p:nvPicPr>
                <p:cNvPr id="326" name="Tinta 325">
                  <a:extLst>
                    <a:ext uri="{FF2B5EF4-FFF2-40B4-BE49-F238E27FC236}">
                      <a16:creationId xmlns:a16="http://schemas.microsoft.com/office/drawing/2014/main" id="{A7F4D3D4-02AD-41A2-AD30-BD381A3921E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67697" y="4808834"/>
                  <a:ext cx="1035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27" name="Tinta 326">
                  <a:extLst>
                    <a:ext uri="{FF2B5EF4-FFF2-40B4-BE49-F238E27FC236}">
                      <a16:creationId xmlns:a16="http://schemas.microsoft.com/office/drawing/2014/main" id="{94F55C26-9752-4CCC-AD45-9DE3FA11CD72}"/>
                    </a:ext>
                  </a:extLst>
                </p14:cNvPr>
                <p14:cNvContentPartPr/>
                <p14:nvPr/>
              </p14:nvContentPartPr>
              <p14:xfrm>
                <a:off x="7098977" y="4966514"/>
                <a:ext cx="180360" cy="275400"/>
              </p14:xfrm>
            </p:contentPart>
          </mc:Choice>
          <mc:Fallback xmlns="">
            <p:pic>
              <p:nvPicPr>
                <p:cNvPr id="327" name="Tinta 326">
                  <a:extLst>
                    <a:ext uri="{FF2B5EF4-FFF2-40B4-BE49-F238E27FC236}">
                      <a16:creationId xmlns:a16="http://schemas.microsoft.com/office/drawing/2014/main" id="{94F55C26-9752-4CCC-AD45-9DE3FA11CD7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90337" y="4957874"/>
                  <a:ext cx="198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29" name="Tinta 328">
                  <a:extLst>
                    <a:ext uri="{FF2B5EF4-FFF2-40B4-BE49-F238E27FC236}">
                      <a16:creationId xmlns:a16="http://schemas.microsoft.com/office/drawing/2014/main" id="{2F830C12-0CF5-466A-B560-4743209D1CFA}"/>
                    </a:ext>
                  </a:extLst>
                </p14:cNvPr>
                <p14:cNvContentPartPr/>
                <p14:nvPr/>
              </p14:nvContentPartPr>
              <p14:xfrm>
                <a:off x="7856777" y="4258034"/>
                <a:ext cx="176040" cy="912960"/>
              </p14:xfrm>
            </p:contentPart>
          </mc:Choice>
          <mc:Fallback xmlns="">
            <p:pic>
              <p:nvPicPr>
                <p:cNvPr id="329" name="Tinta 328">
                  <a:extLst>
                    <a:ext uri="{FF2B5EF4-FFF2-40B4-BE49-F238E27FC236}">
                      <a16:creationId xmlns:a16="http://schemas.microsoft.com/office/drawing/2014/main" id="{2F830C12-0CF5-466A-B560-4743209D1C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48137" y="4249034"/>
                  <a:ext cx="193680" cy="9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48" name="Tinta 347">
                <a:extLst>
                  <a:ext uri="{FF2B5EF4-FFF2-40B4-BE49-F238E27FC236}">
                    <a16:creationId xmlns:a16="http://schemas.microsoft.com/office/drawing/2014/main" id="{CB821A15-ED54-4C73-B872-D6503F25E90D}"/>
                  </a:ext>
                </a:extLst>
              </p14:cNvPr>
              <p14:cNvContentPartPr/>
              <p14:nvPr/>
            </p14:nvContentPartPr>
            <p14:xfrm>
              <a:off x="1437257" y="2102714"/>
              <a:ext cx="3960" cy="360"/>
            </p14:xfrm>
          </p:contentPart>
        </mc:Choice>
        <mc:Fallback xmlns="">
          <p:pic>
            <p:nvPicPr>
              <p:cNvPr id="348" name="Tinta 347">
                <a:extLst>
                  <a:ext uri="{FF2B5EF4-FFF2-40B4-BE49-F238E27FC236}">
                    <a16:creationId xmlns:a16="http://schemas.microsoft.com/office/drawing/2014/main" id="{CB821A15-ED54-4C73-B872-D6503F25E90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428617" y="2094074"/>
                <a:ext cx="216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5" name="Agrupar 354">
            <a:extLst>
              <a:ext uri="{FF2B5EF4-FFF2-40B4-BE49-F238E27FC236}">
                <a16:creationId xmlns:a16="http://schemas.microsoft.com/office/drawing/2014/main" id="{29CE90E0-6CC5-4209-A275-A7D146BEA06A}"/>
              </a:ext>
            </a:extLst>
          </p:cNvPr>
          <p:cNvGrpSpPr/>
          <p:nvPr/>
        </p:nvGrpSpPr>
        <p:grpSpPr>
          <a:xfrm>
            <a:off x="4189097" y="3953114"/>
            <a:ext cx="2176200" cy="1368360"/>
            <a:chOff x="4189097" y="3953114"/>
            <a:chExt cx="2176200" cy="13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FED6ABD3-E0E4-4ED7-9CB7-FD69809CFBBA}"/>
                    </a:ext>
                  </a:extLst>
                </p14:cNvPr>
                <p14:cNvContentPartPr/>
                <p14:nvPr/>
              </p14:nvContentPartPr>
              <p14:xfrm>
                <a:off x="4233737" y="4435514"/>
                <a:ext cx="107640" cy="411480"/>
              </p14:xfrm>
            </p:contentPart>
          </mc:Choice>
          <mc:Fallback xmlns=""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FED6ABD3-E0E4-4ED7-9CB7-FD69809CFBB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24737" y="4426874"/>
                  <a:ext cx="1252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04" name="Tinta 303">
                  <a:extLst>
                    <a:ext uri="{FF2B5EF4-FFF2-40B4-BE49-F238E27FC236}">
                      <a16:creationId xmlns:a16="http://schemas.microsoft.com/office/drawing/2014/main" id="{4A0B0B90-EAF9-407B-B532-9E834418A4E3}"/>
                    </a:ext>
                  </a:extLst>
                </p14:cNvPr>
                <p14:cNvContentPartPr/>
                <p14:nvPr/>
              </p14:nvContentPartPr>
              <p14:xfrm>
                <a:off x="4189097" y="4396634"/>
                <a:ext cx="239040" cy="195480"/>
              </p14:xfrm>
            </p:contentPart>
          </mc:Choice>
          <mc:Fallback xmlns="">
            <p:pic>
              <p:nvPicPr>
                <p:cNvPr id="304" name="Tinta 303">
                  <a:extLst>
                    <a:ext uri="{FF2B5EF4-FFF2-40B4-BE49-F238E27FC236}">
                      <a16:creationId xmlns:a16="http://schemas.microsoft.com/office/drawing/2014/main" id="{4A0B0B90-EAF9-407B-B532-9E834418A4E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180457" y="4387994"/>
                  <a:ext cx="256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06" name="Tinta 305">
                  <a:extLst>
                    <a:ext uri="{FF2B5EF4-FFF2-40B4-BE49-F238E27FC236}">
                      <a16:creationId xmlns:a16="http://schemas.microsoft.com/office/drawing/2014/main" id="{B8F6D25F-5E47-4E18-AD85-4EA5BB112FE6}"/>
                    </a:ext>
                  </a:extLst>
                </p14:cNvPr>
                <p14:cNvContentPartPr/>
                <p14:nvPr/>
              </p14:nvContentPartPr>
              <p14:xfrm>
                <a:off x="4592297" y="4389434"/>
                <a:ext cx="105840" cy="467280"/>
              </p14:xfrm>
            </p:contentPart>
          </mc:Choice>
          <mc:Fallback xmlns="">
            <p:pic>
              <p:nvPicPr>
                <p:cNvPr id="306" name="Tinta 305">
                  <a:extLst>
                    <a:ext uri="{FF2B5EF4-FFF2-40B4-BE49-F238E27FC236}">
                      <a16:creationId xmlns:a16="http://schemas.microsoft.com/office/drawing/2014/main" id="{B8F6D25F-5E47-4E18-AD85-4EA5BB112FE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3657" y="4380434"/>
                  <a:ext cx="1234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08" name="Tinta 307">
                  <a:extLst>
                    <a:ext uri="{FF2B5EF4-FFF2-40B4-BE49-F238E27FC236}">
                      <a16:creationId xmlns:a16="http://schemas.microsoft.com/office/drawing/2014/main" id="{5729B0F0-AF5F-4A0C-9F3B-D25E2894EDBF}"/>
                    </a:ext>
                  </a:extLst>
                </p14:cNvPr>
                <p14:cNvContentPartPr/>
                <p14:nvPr/>
              </p14:nvContentPartPr>
              <p14:xfrm>
                <a:off x="4854377" y="4470434"/>
                <a:ext cx="207360" cy="250200"/>
              </p14:xfrm>
            </p:contentPart>
          </mc:Choice>
          <mc:Fallback xmlns="">
            <p:pic>
              <p:nvPicPr>
                <p:cNvPr id="308" name="Tinta 307">
                  <a:extLst>
                    <a:ext uri="{FF2B5EF4-FFF2-40B4-BE49-F238E27FC236}">
                      <a16:creationId xmlns:a16="http://schemas.microsoft.com/office/drawing/2014/main" id="{5729B0F0-AF5F-4A0C-9F3B-D25E2894EDB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845737" y="4461434"/>
                  <a:ext cx="225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09" name="Tinta 308">
                  <a:extLst>
                    <a:ext uri="{FF2B5EF4-FFF2-40B4-BE49-F238E27FC236}">
                      <a16:creationId xmlns:a16="http://schemas.microsoft.com/office/drawing/2014/main" id="{5928E048-D821-4C04-9C7E-7B56DB494FD6}"/>
                    </a:ext>
                  </a:extLst>
                </p14:cNvPr>
                <p14:cNvContentPartPr/>
                <p14:nvPr/>
              </p14:nvContentPartPr>
              <p14:xfrm>
                <a:off x="4860857" y="4484474"/>
                <a:ext cx="219600" cy="232200"/>
              </p14:xfrm>
            </p:contentPart>
          </mc:Choice>
          <mc:Fallback xmlns="">
            <p:pic>
              <p:nvPicPr>
                <p:cNvPr id="309" name="Tinta 308">
                  <a:extLst>
                    <a:ext uri="{FF2B5EF4-FFF2-40B4-BE49-F238E27FC236}">
                      <a16:creationId xmlns:a16="http://schemas.microsoft.com/office/drawing/2014/main" id="{5928E048-D821-4C04-9C7E-7B56DB494FD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52217" y="4475474"/>
                  <a:ext cx="237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AE8480A6-2A35-4204-9D1E-DDD6D4CBF575}"/>
                    </a:ext>
                  </a:extLst>
                </p14:cNvPr>
                <p14:cNvContentPartPr/>
                <p14:nvPr/>
              </p14:nvContentPartPr>
              <p14:xfrm>
                <a:off x="5256857" y="4606514"/>
                <a:ext cx="132840" cy="12240"/>
              </p14:xfrm>
            </p:contentPart>
          </mc:Choice>
          <mc:Fallback xmlns=""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AE8480A6-2A35-4204-9D1E-DDD6D4CBF57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247857" y="4597514"/>
                  <a:ext cx="150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12" name="Tinta 311">
                  <a:extLst>
                    <a:ext uri="{FF2B5EF4-FFF2-40B4-BE49-F238E27FC236}">
                      <a16:creationId xmlns:a16="http://schemas.microsoft.com/office/drawing/2014/main" id="{F1BCF38E-C6CB-4958-B515-142BD786461C}"/>
                    </a:ext>
                  </a:extLst>
                </p14:cNvPr>
                <p14:cNvContentPartPr/>
                <p14:nvPr/>
              </p14:nvContentPartPr>
              <p14:xfrm>
                <a:off x="5502377" y="4490234"/>
                <a:ext cx="112320" cy="287640"/>
              </p14:xfrm>
            </p:contentPart>
          </mc:Choice>
          <mc:Fallback xmlns="">
            <p:pic>
              <p:nvPicPr>
                <p:cNvPr id="312" name="Tinta 311">
                  <a:extLst>
                    <a:ext uri="{FF2B5EF4-FFF2-40B4-BE49-F238E27FC236}">
                      <a16:creationId xmlns:a16="http://schemas.microsoft.com/office/drawing/2014/main" id="{F1BCF38E-C6CB-4958-B515-142BD786461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493737" y="4481594"/>
                  <a:ext cx="129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3" name="Tinta 312">
                  <a:extLst>
                    <a:ext uri="{FF2B5EF4-FFF2-40B4-BE49-F238E27FC236}">
                      <a16:creationId xmlns:a16="http://schemas.microsoft.com/office/drawing/2014/main" id="{748F26C5-61D2-4DA4-A8F8-7AC4CC997AA7}"/>
                    </a:ext>
                  </a:extLst>
                </p14:cNvPr>
                <p14:cNvContentPartPr/>
                <p14:nvPr/>
              </p14:nvContentPartPr>
              <p14:xfrm>
                <a:off x="5707577" y="4457474"/>
                <a:ext cx="149040" cy="207720"/>
              </p14:xfrm>
            </p:contentPart>
          </mc:Choice>
          <mc:Fallback xmlns="">
            <p:pic>
              <p:nvPicPr>
                <p:cNvPr id="313" name="Tinta 312">
                  <a:extLst>
                    <a:ext uri="{FF2B5EF4-FFF2-40B4-BE49-F238E27FC236}">
                      <a16:creationId xmlns:a16="http://schemas.microsoft.com/office/drawing/2014/main" id="{748F26C5-61D2-4DA4-A8F8-7AC4CC997AA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698577" y="4448834"/>
                  <a:ext cx="166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15" name="Tinta 314">
                  <a:extLst>
                    <a:ext uri="{FF2B5EF4-FFF2-40B4-BE49-F238E27FC236}">
                      <a16:creationId xmlns:a16="http://schemas.microsoft.com/office/drawing/2014/main" id="{C968C65A-7F2E-40C4-9B1C-C2556681D640}"/>
                    </a:ext>
                  </a:extLst>
                </p14:cNvPr>
                <p14:cNvContentPartPr/>
                <p14:nvPr/>
              </p14:nvContentPartPr>
              <p14:xfrm>
                <a:off x="4872737" y="4797674"/>
                <a:ext cx="979200" cy="51840"/>
              </p14:xfrm>
            </p:contentPart>
          </mc:Choice>
          <mc:Fallback xmlns="">
            <p:pic>
              <p:nvPicPr>
                <p:cNvPr id="315" name="Tinta 314">
                  <a:extLst>
                    <a:ext uri="{FF2B5EF4-FFF2-40B4-BE49-F238E27FC236}">
                      <a16:creationId xmlns:a16="http://schemas.microsoft.com/office/drawing/2014/main" id="{C968C65A-7F2E-40C4-9B1C-C2556681D6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63737" y="4789034"/>
                  <a:ext cx="996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16" name="Tinta 315">
                  <a:extLst>
                    <a:ext uri="{FF2B5EF4-FFF2-40B4-BE49-F238E27FC236}">
                      <a16:creationId xmlns:a16="http://schemas.microsoft.com/office/drawing/2014/main" id="{2E38594C-DFFB-4B2B-A229-3BDBE1B58AB7}"/>
                    </a:ext>
                  </a:extLst>
                </p14:cNvPr>
                <p14:cNvContentPartPr/>
                <p14:nvPr/>
              </p14:nvContentPartPr>
              <p14:xfrm>
                <a:off x="5382137" y="4940954"/>
                <a:ext cx="136800" cy="282600"/>
              </p14:xfrm>
            </p:contentPart>
          </mc:Choice>
          <mc:Fallback xmlns="">
            <p:pic>
              <p:nvPicPr>
                <p:cNvPr id="316" name="Tinta 315">
                  <a:extLst>
                    <a:ext uri="{FF2B5EF4-FFF2-40B4-BE49-F238E27FC236}">
                      <a16:creationId xmlns:a16="http://schemas.microsoft.com/office/drawing/2014/main" id="{2E38594C-DFFB-4B2B-A229-3BDBE1B58AB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373137" y="4932314"/>
                  <a:ext cx="154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17" name="Tinta 316">
                  <a:extLst>
                    <a:ext uri="{FF2B5EF4-FFF2-40B4-BE49-F238E27FC236}">
                      <a16:creationId xmlns:a16="http://schemas.microsoft.com/office/drawing/2014/main" id="{72F9741A-62DD-4A10-B312-06604FFF0F5C}"/>
                    </a:ext>
                  </a:extLst>
                </p14:cNvPr>
                <p14:cNvContentPartPr/>
                <p14:nvPr/>
              </p14:nvContentPartPr>
              <p14:xfrm>
                <a:off x="4632977" y="4740074"/>
                <a:ext cx="169560" cy="413280"/>
              </p14:xfrm>
            </p:contentPart>
          </mc:Choice>
          <mc:Fallback xmlns="">
            <p:pic>
              <p:nvPicPr>
                <p:cNvPr id="317" name="Tinta 316">
                  <a:extLst>
                    <a:ext uri="{FF2B5EF4-FFF2-40B4-BE49-F238E27FC236}">
                      <a16:creationId xmlns:a16="http://schemas.microsoft.com/office/drawing/2014/main" id="{72F9741A-62DD-4A10-B312-06604FFF0F5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623977" y="4731434"/>
                  <a:ext cx="1872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19" name="Tinta 318">
                  <a:extLst>
                    <a:ext uri="{FF2B5EF4-FFF2-40B4-BE49-F238E27FC236}">
                      <a16:creationId xmlns:a16="http://schemas.microsoft.com/office/drawing/2014/main" id="{0E99F28B-E148-47D6-809F-B87C905C2BF4}"/>
                    </a:ext>
                  </a:extLst>
                </p14:cNvPr>
                <p14:cNvContentPartPr/>
                <p14:nvPr/>
              </p14:nvContentPartPr>
              <p14:xfrm>
                <a:off x="6141737" y="4548914"/>
                <a:ext cx="223560" cy="260640"/>
              </p14:xfrm>
            </p:contentPart>
          </mc:Choice>
          <mc:Fallback xmlns="">
            <p:pic>
              <p:nvPicPr>
                <p:cNvPr id="319" name="Tinta 318">
                  <a:extLst>
                    <a:ext uri="{FF2B5EF4-FFF2-40B4-BE49-F238E27FC236}">
                      <a16:creationId xmlns:a16="http://schemas.microsoft.com/office/drawing/2014/main" id="{0E99F28B-E148-47D6-809F-B87C905C2BF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132737" y="4540274"/>
                  <a:ext cx="241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34" name="Tinta 333">
                  <a:extLst>
                    <a:ext uri="{FF2B5EF4-FFF2-40B4-BE49-F238E27FC236}">
                      <a16:creationId xmlns:a16="http://schemas.microsoft.com/office/drawing/2014/main" id="{13768C24-54BF-4896-A4DA-E5353CF942E4}"/>
                    </a:ext>
                  </a:extLst>
                </p14:cNvPr>
                <p14:cNvContentPartPr/>
                <p14:nvPr/>
              </p14:nvContentPartPr>
              <p14:xfrm>
                <a:off x="5117897" y="5173154"/>
                <a:ext cx="77400" cy="45000"/>
              </p14:xfrm>
            </p:contentPart>
          </mc:Choice>
          <mc:Fallback xmlns="">
            <p:pic>
              <p:nvPicPr>
                <p:cNvPr id="334" name="Tinta 333">
                  <a:extLst>
                    <a:ext uri="{FF2B5EF4-FFF2-40B4-BE49-F238E27FC236}">
                      <a16:creationId xmlns:a16="http://schemas.microsoft.com/office/drawing/2014/main" id="{13768C24-54BF-4896-A4DA-E5353CF942E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108897" y="5164154"/>
                  <a:ext cx="95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35" name="Tinta 334">
                  <a:extLst>
                    <a:ext uri="{FF2B5EF4-FFF2-40B4-BE49-F238E27FC236}">
                      <a16:creationId xmlns:a16="http://schemas.microsoft.com/office/drawing/2014/main" id="{EF658E97-EE1B-4188-BD25-8A2DE262925D}"/>
                    </a:ext>
                  </a:extLst>
                </p14:cNvPr>
                <p14:cNvContentPartPr/>
                <p14:nvPr/>
              </p14:nvContentPartPr>
              <p14:xfrm>
                <a:off x="5266577" y="5298794"/>
                <a:ext cx="230040" cy="21600"/>
              </p14:xfrm>
            </p:contentPart>
          </mc:Choice>
          <mc:Fallback xmlns="">
            <p:pic>
              <p:nvPicPr>
                <p:cNvPr id="335" name="Tinta 334">
                  <a:extLst>
                    <a:ext uri="{FF2B5EF4-FFF2-40B4-BE49-F238E27FC236}">
                      <a16:creationId xmlns:a16="http://schemas.microsoft.com/office/drawing/2014/main" id="{EF658E97-EE1B-4188-BD25-8A2DE262925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57577" y="5289794"/>
                  <a:ext cx="247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33C104CF-8C3C-4A66-B1F2-5ED12EB5F0A8}"/>
                    </a:ext>
                  </a:extLst>
                </p14:cNvPr>
                <p14:cNvContentPartPr/>
                <p14:nvPr/>
              </p14:nvContentPartPr>
              <p14:xfrm>
                <a:off x="5544497" y="5146154"/>
                <a:ext cx="214200" cy="175320"/>
              </p14:xfrm>
            </p:contentPart>
          </mc:Choice>
          <mc:Fallback xmlns=""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33C104CF-8C3C-4A66-B1F2-5ED12EB5F0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5497" y="5137514"/>
                  <a:ext cx="231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37" name="Tinta 336">
                  <a:extLst>
                    <a:ext uri="{FF2B5EF4-FFF2-40B4-BE49-F238E27FC236}">
                      <a16:creationId xmlns:a16="http://schemas.microsoft.com/office/drawing/2014/main" id="{D3B42C83-FE59-48C8-8B79-4AE0F7D3D24B}"/>
                    </a:ext>
                  </a:extLst>
                </p14:cNvPr>
                <p14:cNvContentPartPr/>
                <p14:nvPr/>
              </p14:nvContentPartPr>
              <p14:xfrm>
                <a:off x="5783177" y="4814234"/>
                <a:ext cx="156960" cy="327600"/>
              </p14:xfrm>
            </p:contentPart>
          </mc:Choice>
          <mc:Fallback xmlns="">
            <p:pic>
              <p:nvPicPr>
                <p:cNvPr id="337" name="Tinta 336">
                  <a:extLst>
                    <a:ext uri="{FF2B5EF4-FFF2-40B4-BE49-F238E27FC236}">
                      <a16:creationId xmlns:a16="http://schemas.microsoft.com/office/drawing/2014/main" id="{D3B42C83-FE59-48C8-8B79-4AE0F7D3D24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774177" y="4805234"/>
                  <a:ext cx="1746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38" name="Tinta 337">
                  <a:extLst>
                    <a:ext uri="{FF2B5EF4-FFF2-40B4-BE49-F238E27FC236}">
                      <a16:creationId xmlns:a16="http://schemas.microsoft.com/office/drawing/2014/main" id="{348AA823-F948-4ADA-9359-9C3CC5203559}"/>
                    </a:ext>
                  </a:extLst>
                </p14:cNvPr>
                <p14:cNvContentPartPr/>
                <p14:nvPr/>
              </p14:nvContentPartPr>
              <p14:xfrm>
                <a:off x="5963177" y="4439834"/>
                <a:ext cx="40680" cy="280800"/>
              </p14:xfrm>
            </p:contentPart>
          </mc:Choice>
          <mc:Fallback xmlns="">
            <p:pic>
              <p:nvPicPr>
                <p:cNvPr id="338" name="Tinta 337">
                  <a:extLst>
                    <a:ext uri="{FF2B5EF4-FFF2-40B4-BE49-F238E27FC236}">
                      <a16:creationId xmlns:a16="http://schemas.microsoft.com/office/drawing/2014/main" id="{348AA823-F948-4ADA-9359-9C3CC520355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54177" y="4431194"/>
                  <a:ext cx="583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39" name="Tinta 338">
                  <a:extLst>
                    <a:ext uri="{FF2B5EF4-FFF2-40B4-BE49-F238E27FC236}">
                      <a16:creationId xmlns:a16="http://schemas.microsoft.com/office/drawing/2014/main" id="{F831878E-6E2D-433C-9B3C-C2D4613ADAAA}"/>
                    </a:ext>
                  </a:extLst>
                </p14:cNvPr>
                <p14:cNvContentPartPr/>
                <p14:nvPr/>
              </p14:nvContentPartPr>
              <p14:xfrm>
                <a:off x="5755817" y="4241474"/>
                <a:ext cx="190800" cy="145800"/>
              </p14:xfrm>
            </p:contentPart>
          </mc:Choice>
          <mc:Fallback xmlns="">
            <p:pic>
              <p:nvPicPr>
                <p:cNvPr id="339" name="Tinta 338">
                  <a:extLst>
                    <a:ext uri="{FF2B5EF4-FFF2-40B4-BE49-F238E27FC236}">
                      <a16:creationId xmlns:a16="http://schemas.microsoft.com/office/drawing/2014/main" id="{F831878E-6E2D-433C-9B3C-C2D4613ADAA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746817" y="4232834"/>
                  <a:ext cx="208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40" name="Tinta 339">
                  <a:extLst>
                    <a:ext uri="{FF2B5EF4-FFF2-40B4-BE49-F238E27FC236}">
                      <a16:creationId xmlns:a16="http://schemas.microsoft.com/office/drawing/2014/main" id="{2EED3144-7A7E-4E0B-B21A-CFCBB837FC11}"/>
                    </a:ext>
                  </a:extLst>
                </p14:cNvPr>
                <p14:cNvContentPartPr/>
                <p14:nvPr/>
              </p14:nvContentPartPr>
              <p14:xfrm>
                <a:off x="5400857" y="4185314"/>
                <a:ext cx="214200" cy="22680"/>
              </p14:xfrm>
            </p:contentPart>
          </mc:Choice>
          <mc:Fallback xmlns="">
            <p:pic>
              <p:nvPicPr>
                <p:cNvPr id="340" name="Tinta 339">
                  <a:extLst>
                    <a:ext uri="{FF2B5EF4-FFF2-40B4-BE49-F238E27FC236}">
                      <a16:creationId xmlns:a16="http://schemas.microsoft.com/office/drawing/2014/main" id="{2EED3144-7A7E-4E0B-B21A-CFCBB837FC1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392217" y="4176314"/>
                  <a:ext cx="231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41" name="Tinta 340">
                  <a:extLst>
                    <a:ext uri="{FF2B5EF4-FFF2-40B4-BE49-F238E27FC236}">
                      <a16:creationId xmlns:a16="http://schemas.microsoft.com/office/drawing/2014/main" id="{7CEF0D68-27FF-4B4E-80FA-8F905603150E}"/>
                    </a:ext>
                  </a:extLst>
                </p14:cNvPr>
                <p14:cNvContentPartPr/>
                <p14:nvPr/>
              </p14:nvContentPartPr>
              <p14:xfrm>
                <a:off x="5164697" y="4239314"/>
                <a:ext cx="98280" cy="28440"/>
              </p14:xfrm>
            </p:contentPart>
          </mc:Choice>
          <mc:Fallback xmlns="">
            <p:pic>
              <p:nvPicPr>
                <p:cNvPr id="341" name="Tinta 340">
                  <a:extLst>
                    <a:ext uri="{FF2B5EF4-FFF2-40B4-BE49-F238E27FC236}">
                      <a16:creationId xmlns:a16="http://schemas.microsoft.com/office/drawing/2014/main" id="{7CEF0D68-27FF-4B4E-80FA-8F905603150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156057" y="4230314"/>
                  <a:ext cx="115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42" name="Tinta 341">
                  <a:extLst>
                    <a:ext uri="{FF2B5EF4-FFF2-40B4-BE49-F238E27FC236}">
                      <a16:creationId xmlns:a16="http://schemas.microsoft.com/office/drawing/2014/main" id="{7467D47B-3A84-4F97-8EB1-6963C921C7D7}"/>
                    </a:ext>
                  </a:extLst>
                </p14:cNvPr>
                <p14:cNvContentPartPr/>
                <p14:nvPr/>
              </p14:nvContentPartPr>
              <p14:xfrm>
                <a:off x="4819097" y="4301594"/>
                <a:ext cx="226080" cy="124560"/>
              </p14:xfrm>
            </p:contentPart>
          </mc:Choice>
          <mc:Fallback xmlns="">
            <p:pic>
              <p:nvPicPr>
                <p:cNvPr id="342" name="Tinta 341">
                  <a:extLst>
                    <a:ext uri="{FF2B5EF4-FFF2-40B4-BE49-F238E27FC236}">
                      <a16:creationId xmlns:a16="http://schemas.microsoft.com/office/drawing/2014/main" id="{7467D47B-3A84-4F97-8EB1-6963C921C7D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810457" y="4292594"/>
                  <a:ext cx="243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43" name="Tinta 342">
                  <a:extLst>
                    <a:ext uri="{FF2B5EF4-FFF2-40B4-BE49-F238E27FC236}">
                      <a16:creationId xmlns:a16="http://schemas.microsoft.com/office/drawing/2014/main" id="{309126E0-0EBC-4EBF-9268-6332735C2D71}"/>
                    </a:ext>
                  </a:extLst>
                </p14:cNvPr>
                <p14:cNvContentPartPr/>
                <p14:nvPr/>
              </p14:nvContentPartPr>
              <p14:xfrm>
                <a:off x="4783817" y="4491314"/>
                <a:ext cx="14760" cy="219600"/>
              </p14:xfrm>
            </p:contentPart>
          </mc:Choice>
          <mc:Fallback xmlns="">
            <p:pic>
              <p:nvPicPr>
                <p:cNvPr id="343" name="Tinta 342">
                  <a:extLst>
                    <a:ext uri="{FF2B5EF4-FFF2-40B4-BE49-F238E27FC236}">
                      <a16:creationId xmlns:a16="http://schemas.microsoft.com/office/drawing/2014/main" id="{309126E0-0EBC-4EBF-9268-6332735C2D7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775177" y="4482674"/>
                  <a:ext cx="32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44" name="Tinta 343">
                  <a:extLst>
                    <a:ext uri="{FF2B5EF4-FFF2-40B4-BE49-F238E27FC236}">
                      <a16:creationId xmlns:a16="http://schemas.microsoft.com/office/drawing/2014/main" id="{196E4A63-5676-4DBC-9DA6-D9F2A5169C63}"/>
                    </a:ext>
                  </a:extLst>
                </p14:cNvPr>
                <p14:cNvContentPartPr/>
                <p14:nvPr/>
              </p14:nvContentPartPr>
              <p14:xfrm>
                <a:off x="4862297" y="4902074"/>
                <a:ext cx="100800" cy="181080"/>
              </p14:xfrm>
            </p:contentPart>
          </mc:Choice>
          <mc:Fallback xmlns="">
            <p:pic>
              <p:nvPicPr>
                <p:cNvPr id="344" name="Tinta 343">
                  <a:extLst>
                    <a:ext uri="{FF2B5EF4-FFF2-40B4-BE49-F238E27FC236}">
                      <a16:creationId xmlns:a16="http://schemas.microsoft.com/office/drawing/2014/main" id="{196E4A63-5676-4DBC-9DA6-D9F2A5169C6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53297" y="4893434"/>
                  <a:ext cx="118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45" name="Tinta 344">
                  <a:extLst>
                    <a:ext uri="{FF2B5EF4-FFF2-40B4-BE49-F238E27FC236}">
                      <a16:creationId xmlns:a16="http://schemas.microsoft.com/office/drawing/2014/main" id="{D36A75F8-2AF6-4A0C-8D5E-05CC87918F9A}"/>
                    </a:ext>
                  </a:extLst>
                </p14:cNvPr>
                <p14:cNvContentPartPr/>
                <p14:nvPr/>
              </p14:nvContentPartPr>
              <p14:xfrm>
                <a:off x="4944377" y="5052194"/>
                <a:ext cx="219600" cy="99000"/>
              </p14:xfrm>
            </p:contentPart>
          </mc:Choice>
          <mc:Fallback xmlns="">
            <p:pic>
              <p:nvPicPr>
                <p:cNvPr id="345" name="Tinta 344">
                  <a:extLst>
                    <a:ext uri="{FF2B5EF4-FFF2-40B4-BE49-F238E27FC236}">
                      <a16:creationId xmlns:a16="http://schemas.microsoft.com/office/drawing/2014/main" id="{D36A75F8-2AF6-4A0C-8D5E-05CC87918F9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35737" y="5043554"/>
                  <a:ext cx="237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46" name="Tinta 345">
                  <a:extLst>
                    <a:ext uri="{FF2B5EF4-FFF2-40B4-BE49-F238E27FC236}">
                      <a16:creationId xmlns:a16="http://schemas.microsoft.com/office/drawing/2014/main" id="{EBDB4B9B-2F97-49DD-AA12-D512ED45D604}"/>
                    </a:ext>
                  </a:extLst>
                </p14:cNvPr>
                <p14:cNvContentPartPr/>
                <p14:nvPr/>
              </p14:nvContentPartPr>
              <p14:xfrm>
                <a:off x="4765097" y="4648634"/>
                <a:ext cx="161280" cy="292320"/>
              </p14:xfrm>
            </p:contentPart>
          </mc:Choice>
          <mc:Fallback xmlns="">
            <p:pic>
              <p:nvPicPr>
                <p:cNvPr id="346" name="Tinta 345">
                  <a:extLst>
                    <a:ext uri="{FF2B5EF4-FFF2-40B4-BE49-F238E27FC236}">
                      <a16:creationId xmlns:a16="http://schemas.microsoft.com/office/drawing/2014/main" id="{EBDB4B9B-2F97-49DD-AA12-D512ED45D60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756457" y="4639994"/>
                  <a:ext cx="1789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52" name="Tinta 351">
                  <a:extLst>
                    <a:ext uri="{FF2B5EF4-FFF2-40B4-BE49-F238E27FC236}">
                      <a16:creationId xmlns:a16="http://schemas.microsoft.com/office/drawing/2014/main" id="{8AABB194-8D4D-448E-B981-5A225BF06362}"/>
                    </a:ext>
                  </a:extLst>
                </p14:cNvPr>
                <p14:cNvContentPartPr/>
                <p14:nvPr/>
              </p14:nvContentPartPr>
              <p14:xfrm>
                <a:off x="5445137" y="4066874"/>
                <a:ext cx="54000" cy="111960"/>
              </p14:xfrm>
            </p:contentPart>
          </mc:Choice>
          <mc:Fallback xmlns="">
            <p:pic>
              <p:nvPicPr>
                <p:cNvPr id="352" name="Tinta 351">
                  <a:extLst>
                    <a:ext uri="{FF2B5EF4-FFF2-40B4-BE49-F238E27FC236}">
                      <a16:creationId xmlns:a16="http://schemas.microsoft.com/office/drawing/2014/main" id="{8AABB194-8D4D-448E-B981-5A225BF0636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436497" y="4057874"/>
                  <a:ext cx="71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53" name="Tinta 352">
                  <a:extLst>
                    <a:ext uri="{FF2B5EF4-FFF2-40B4-BE49-F238E27FC236}">
                      <a16:creationId xmlns:a16="http://schemas.microsoft.com/office/drawing/2014/main" id="{51ADA20C-A14C-4920-8663-F8A0BEAA8C1B}"/>
                    </a:ext>
                  </a:extLst>
                </p14:cNvPr>
                <p14:cNvContentPartPr/>
                <p14:nvPr/>
              </p14:nvContentPartPr>
              <p14:xfrm>
                <a:off x="5522177" y="4114754"/>
                <a:ext cx="21240" cy="67320"/>
              </p14:xfrm>
            </p:contentPart>
          </mc:Choice>
          <mc:Fallback xmlns="">
            <p:pic>
              <p:nvPicPr>
                <p:cNvPr id="353" name="Tinta 352">
                  <a:extLst>
                    <a:ext uri="{FF2B5EF4-FFF2-40B4-BE49-F238E27FC236}">
                      <a16:creationId xmlns:a16="http://schemas.microsoft.com/office/drawing/2014/main" id="{51ADA20C-A14C-4920-8663-F8A0BEAA8C1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13537" y="4106114"/>
                  <a:ext cx="38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54" name="Tinta 353">
                  <a:extLst>
                    <a:ext uri="{FF2B5EF4-FFF2-40B4-BE49-F238E27FC236}">
                      <a16:creationId xmlns:a16="http://schemas.microsoft.com/office/drawing/2014/main" id="{773B5E6E-657D-446E-A934-C61A6978646E}"/>
                    </a:ext>
                  </a:extLst>
                </p14:cNvPr>
                <p14:cNvContentPartPr/>
                <p14:nvPr/>
              </p14:nvContentPartPr>
              <p14:xfrm>
                <a:off x="5572937" y="3953114"/>
                <a:ext cx="204840" cy="173880"/>
              </p14:xfrm>
            </p:contentPart>
          </mc:Choice>
          <mc:Fallback xmlns="">
            <p:pic>
              <p:nvPicPr>
                <p:cNvPr id="354" name="Tinta 353">
                  <a:extLst>
                    <a:ext uri="{FF2B5EF4-FFF2-40B4-BE49-F238E27FC236}">
                      <a16:creationId xmlns:a16="http://schemas.microsoft.com/office/drawing/2014/main" id="{773B5E6E-657D-446E-A934-C61A6978646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64297" y="3944474"/>
                  <a:ext cx="22248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31" name="Tinta 330">
                <a:extLst>
                  <a:ext uri="{FF2B5EF4-FFF2-40B4-BE49-F238E27FC236}">
                    <a16:creationId xmlns:a16="http://schemas.microsoft.com/office/drawing/2014/main" id="{827FD19E-4F5D-4FA1-A215-0AD2463FEB2D}"/>
                  </a:ext>
                </a:extLst>
              </p14:cNvPr>
              <p14:cNvContentPartPr/>
              <p14:nvPr/>
            </p14:nvContentPartPr>
            <p14:xfrm>
              <a:off x="8228657" y="4713074"/>
              <a:ext cx="151560" cy="8640"/>
            </p14:xfrm>
          </p:contentPart>
        </mc:Choice>
        <mc:Fallback xmlns="">
          <p:pic>
            <p:nvPicPr>
              <p:cNvPr id="331" name="Tinta 330">
                <a:extLst>
                  <a:ext uri="{FF2B5EF4-FFF2-40B4-BE49-F238E27FC236}">
                    <a16:creationId xmlns:a16="http://schemas.microsoft.com/office/drawing/2014/main" id="{827FD19E-4F5D-4FA1-A215-0AD2463FEB2D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219657" y="4704434"/>
                <a:ext cx="1692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32" name="Tinta 331">
                <a:extLst>
                  <a:ext uri="{FF2B5EF4-FFF2-40B4-BE49-F238E27FC236}">
                    <a16:creationId xmlns:a16="http://schemas.microsoft.com/office/drawing/2014/main" id="{DADBB80B-EEE9-4B2C-8735-8D1155D2CCF8}"/>
                  </a:ext>
                </a:extLst>
              </p14:cNvPr>
              <p14:cNvContentPartPr/>
              <p14:nvPr/>
            </p14:nvContentPartPr>
            <p14:xfrm>
              <a:off x="8240177" y="4635674"/>
              <a:ext cx="140040" cy="3960"/>
            </p14:xfrm>
          </p:contentPart>
        </mc:Choice>
        <mc:Fallback xmlns="">
          <p:pic>
            <p:nvPicPr>
              <p:cNvPr id="332" name="Tinta 331">
                <a:extLst>
                  <a:ext uri="{FF2B5EF4-FFF2-40B4-BE49-F238E27FC236}">
                    <a16:creationId xmlns:a16="http://schemas.microsoft.com/office/drawing/2014/main" id="{DADBB80B-EEE9-4B2C-8735-8D1155D2CCF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231537" y="4627034"/>
                <a:ext cx="1576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49" name="Tinta 348">
                <a:extLst>
                  <a:ext uri="{FF2B5EF4-FFF2-40B4-BE49-F238E27FC236}">
                    <a16:creationId xmlns:a16="http://schemas.microsoft.com/office/drawing/2014/main" id="{6BAD845B-8804-4D62-9E87-71D4A0336FE8}"/>
                  </a:ext>
                </a:extLst>
              </p14:cNvPr>
              <p14:cNvContentPartPr/>
              <p14:nvPr/>
            </p14:nvContentPartPr>
            <p14:xfrm>
              <a:off x="8649857" y="4493834"/>
              <a:ext cx="51120" cy="400320"/>
            </p14:xfrm>
          </p:contentPart>
        </mc:Choice>
        <mc:Fallback xmlns="">
          <p:pic>
            <p:nvPicPr>
              <p:cNvPr id="349" name="Tinta 348">
                <a:extLst>
                  <a:ext uri="{FF2B5EF4-FFF2-40B4-BE49-F238E27FC236}">
                    <a16:creationId xmlns:a16="http://schemas.microsoft.com/office/drawing/2014/main" id="{6BAD845B-8804-4D62-9E87-71D4A0336FE8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641217" y="4485194"/>
                <a:ext cx="687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50" name="Tinta 349">
                <a:extLst>
                  <a:ext uri="{FF2B5EF4-FFF2-40B4-BE49-F238E27FC236}">
                    <a16:creationId xmlns:a16="http://schemas.microsoft.com/office/drawing/2014/main" id="{E8BAD0C9-7CF9-4229-85F5-457498CE46E9}"/>
                  </a:ext>
                </a:extLst>
              </p14:cNvPr>
              <p14:cNvContentPartPr/>
              <p14:nvPr/>
            </p14:nvContentPartPr>
            <p14:xfrm>
              <a:off x="8574257" y="4533794"/>
              <a:ext cx="227160" cy="199800"/>
            </p14:xfrm>
          </p:contentPart>
        </mc:Choice>
        <mc:Fallback xmlns="">
          <p:pic>
            <p:nvPicPr>
              <p:cNvPr id="350" name="Tinta 349">
                <a:extLst>
                  <a:ext uri="{FF2B5EF4-FFF2-40B4-BE49-F238E27FC236}">
                    <a16:creationId xmlns:a16="http://schemas.microsoft.com/office/drawing/2014/main" id="{E8BAD0C9-7CF9-4229-85F5-457498CE46E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565257" y="4524794"/>
                <a:ext cx="2448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56" name="Tinta 355">
                <a:extLst>
                  <a:ext uri="{FF2B5EF4-FFF2-40B4-BE49-F238E27FC236}">
                    <a16:creationId xmlns:a16="http://schemas.microsoft.com/office/drawing/2014/main" id="{D8663158-828D-4E32-87F6-555E6CEDD95A}"/>
                  </a:ext>
                </a:extLst>
              </p14:cNvPr>
              <p14:cNvContentPartPr/>
              <p14:nvPr/>
            </p14:nvContentPartPr>
            <p14:xfrm>
              <a:off x="9008057" y="4499594"/>
              <a:ext cx="100080" cy="380880"/>
            </p14:xfrm>
          </p:contentPart>
        </mc:Choice>
        <mc:Fallback xmlns="">
          <p:pic>
            <p:nvPicPr>
              <p:cNvPr id="356" name="Tinta 355">
                <a:extLst>
                  <a:ext uri="{FF2B5EF4-FFF2-40B4-BE49-F238E27FC236}">
                    <a16:creationId xmlns:a16="http://schemas.microsoft.com/office/drawing/2014/main" id="{D8663158-828D-4E32-87F6-555E6CEDD95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999057" y="4490954"/>
                <a:ext cx="1177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57" name="Tinta 356">
                <a:extLst>
                  <a:ext uri="{FF2B5EF4-FFF2-40B4-BE49-F238E27FC236}">
                    <a16:creationId xmlns:a16="http://schemas.microsoft.com/office/drawing/2014/main" id="{750F573E-5836-41D9-B9BC-7EB428FDB7C2}"/>
                  </a:ext>
                </a:extLst>
              </p14:cNvPr>
              <p14:cNvContentPartPr/>
              <p14:nvPr/>
            </p14:nvContentPartPr>
            <p14:xfrm>
              <a:off x="9229457" y="4573754"/>
              <a:ext cx="254160" cy="297360"/>
            </p14:xfrm>
          </p:contentPart>
        </mc:Choice>
        <mc:Fallback xmlns="">
          <p:pic>
            <p:nvPicPr>
              <p:cNvPr id="357" name="Tinta 356">
                <a:extLst>
                  <a:ext uri="{FF2B5EF4-FFF2-40B4-BE49-F238E27FC236}">
                    <a16:creationId xmlns:a16="http://schemas.microsoft.com/office/drawing/2014/main" id="{750F573E-5836-41D9-B9BC-7EB428FDB7C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220457" y="4564754"/>
                <a:ext cx="2718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59" name="Tinta 358">
                <a:extLst>
                  <a:ext uri="{FF2B5EF4-FFF2-40B4-BE49-F238E27FC236}">
                    <a16:creationId xmlns:a16="http://schemas.microsoft.com/office/drawing/2014/main" id="{6F8DBF49-EBE3-4FDB-A276-F6172911BE7F}"/>
                  </a:ext>
                </a:extLst>
              </p14:cNvPr>
              <p14:cNvContentPartPr/>
              <p14:nvPr/>
            </p14:nvContentPartPr>
            <p14:xfrm>
              <a:off x="9656777" y="4574834"/>
              <a:ext cx="237600" cy="275400"/>
            </p14:xfrm>
          </p:contentPart>
        </mc:Choice>
        <mc:Fallback xmlns="">
          <p:pic>
            <p:nvPicPr>
              <p:cNvPr id="359" name="Tinta 358">
                <a:extLst>
                  <a:ext uri="{FF2B5EF4-FFF2-40B4-BE49-F238E27FC236}">
                    <a16:creationId xmlns:a16="http://schemas.microsoft.com/office/drawing/2014/main" id="{6F8DBF49-EBE3-4FDB-A276-F6172911BE7F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9648137" y="4565834"/>
                <a:ext cx="255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61" name="Tinta 360">
                <a:extLst>
                  <a:ext uri="{FF2B5EF4-FFF2-40B4-BE49-F238E27FC236}">
                    <a16:creationId xmlns:a16="http://schemas.microsoft.com/office/drawing/2014/main" id="{CA3C0F0B-957C-4E7F-82C7-E66D3D854711}"/>
                  </a:ext>
                </a:extLst>
              </p14:cNvPr>
              <p14:cNvContentPartPr/>
              <p14:nvPr/>
            </p14:nvContentPartPr>
            <p14:xfrm>
              <a:off x="10183097" y="4589594"/>
              <a:ext cx="113040" cy="298800"/>
            </p14:xfrm>
          </p:contentPart>
        </mc:Choice>
        <mc:Fallback xmlns="">
          <p:pic>
            <p:nvPicPr>
              <p:cNvPr id="361" name="Tinta 360">
                <a:extLst>
                  <a:ext uri="{FF2B5EF4-FFF2-40B4-BE49-F238E27FC236}">
                    <a16:creationId xmlns:a16="http://schemas.microsoft.com/office/drawing/2014/main" id="{CA3C0F0B-957C-4E7F-82C7-E66D3D854711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0174457" y="4580954"/>
                <a:ext cx="1306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62" name="Tinta 361">
                <a:extLst>
                  <a:ext uri="{FF2B5EF4-FFF2-40B4-BE49-F238E27FC236}">
                    <a16:creationId xmlns:a16="http://schemas.microsoft.com/office/drawing/2014/main" id="{99BC409A-ADBC-45B8-B49B-1F807B8CCC38}"/>
                  </a:ext>
                </a:extLst>
              </p14:cNvPr>
              <p14:cNvContentPartPr/>
              <p14:nvPr/>
            </p14:nvContentPartPr>
            <p14:xfrm>
              <a:off x="10122257" y="4961834"/>
              <a:ext cx="267480" cy="69480"/>
            </p14:xfrm>
          </p:contentPart>
        </mc:Choice>
        <mc:Fallback xmlns="">
          <p:pic>
            <p:nvPicPr>
              <p:cNvPr id="362" name="Tinta 361">
                <a:extLst>
                  <a:ext uri="{FF2B5EF4-FFF2-40B4-BE49-F238E27FC236}">
                    <a16:creationId xmlns:a16="http://schemas.microsoft.com/office/drawing/2014/main" id="{99BC409A-ADBC-45B8-B49B-1F807B8CCC3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113617" y="4953194"/>
                <a:ext cx="2851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63" name="Tinta 362">
                <a:extLst>
                  <a:ext uri="{FF2B5EF4-FFF2-40B4-BE49-F238E27FC236}">
                    <a16:creationId xmlns:a16="http://schemas.microsoft.com/office/drawing/2014/main" id="{EB8EF7E3-7820-45F7-9560-CA69507031BE}"/>
                  </a:ext>
                </a:extLst>
              </p14:cNvPr>
              <p14:cNvContentPartPr/>
              <p14:nvPr/>
            </p14:nvContentPartPr>
            <p14:xfrm>
              <a:off x="10212977" y="5080634"/>
              <a:ext cx="113400" cy="200160"/>
            </p14:xfrm>
          </p:contentPart>
        </mc:Choice>
        <mc:Fallback xmlns="">
          <p:pic>
            <p:nvPicPr>
              <p:cNvPr id="363" name="Tinta 362">
                <a:extLst>
                  <a:ext uri="{FF2B5EF4-FFF2-40B4-BE49-F238E27FC236}">
                    <a16:creationId xmlns:a16="http://schemas.microsoft.com/office/drawing/2014/main" id="{EB8EF7E3-7820-45F7-9560-CA69507031BE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203977" y="5071634"/>
                <a:ext cx="131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64" name="Tinta 363">
                <a:extLst>
                  <a:ext uri="{FF2B5EF4-FFF2-40B4-BE49-F238E27FC236}">
                    <a16:creationId xmlns:a16="http://schemas.microsoft.com/office/drawing/2014/main" id="{69739D7D-8A7A-4BA4-ACCF-5B3C3AA634BE}"/>
                  </a:ext>
                </a:extLst>
              </p14:cNvPr>
              <p14:cNvContentPartPr/>
              <p14:nvPr/>
            </p14:nvContentPartPr>
            <p14:xfrm>
              <a:off x="10556777" y="4456394"/>
              <a:ext cx="99360" cy="671400"/>
            </p14:xfrm>
          </p:contentPart>
        </mc:Choice>
        <mc:Fallback xmlns="">
          <p:pic>
            <p:nvPicPr>
              <p:cNvPr id="364" name="Tinta 363">
                <a:extLst>
                  <a:ext uri="{FF2B5EF4-FFF2-40B4-BE49-F238E27FC236}">
                    <a16:creationId xmlns:a16="http://schemas.microsoft.com/office/drawing/2014/main" id="{69739D7D-8A7A-4BA4-ACCF-5B3C3AA634BE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547777" y="4447394"/>
                <a:ext cx="11700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65" name="Tinta 364">
                <a:extLst>
                  <a:ext uri="{FF2B5EF4-FFF2-40B4-BE49-F238E27FC236}">
                    <a16:creationId xmlns:a16="http://schemas.microsoft.com/office/drawing/2014/main" id="{21E5E552-7240-4585-8548-7AD24D90843F}"/>
                  </a:ext>
                </a:extLst>
              </p14:cNvPr>
              <p14:cNvContentPartPr/>
              <p14:nvPr/>
            </p14:nvContentPartPr>
            <p14:xfrm>
              <a:off x="10812377" y="4825754"/>
              <a:ext cx="94320" cy="21600"/>
            </p14:xfrm>
          </p:contentPart>
        </mc:Choice>
        <mc:Fallback xmlns="">
          <p:pic>
            <p:nvPicPr>
              <p:cNvPr id="365" name="Tinta 364">
                <a:extLst>
                  <a:ext uri="{FF2B5EF4-FFF2-40B4-BE49-F238E27FC236}">
                    <a16:creationId xmlns:a16="http://schemas.microsoft.com/office/drawing/2014/main" id="{21E5E552-7240-4585-8548-7AD24D90843F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0803737" y="4817114"/>
                <a:ext cx="1119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66" name="Tinta 365">
                <a:extLst>
                  <a:ext uri="{FF2B5EF4-FFF2-40B4-BE49-F238E27FC236}">
                    <a16:creationId xmlns:a16="http://schemas.microsoft.com/office/drawing/2014/main" id="{C53FF5DC-0C3A-4245-83C4-769D53B3D746}"/>
                  </a:ext>
                </a:extLst>
              </p14:cNvPr>
              <p14:cNvContentPartPr/>
              <p14:nvPr/>
            </p14:nvContentPartPr>
            <p14:xfrm>
              <a:off x="10810937" y="4747274"/>
              <a:ext cx="107280" cy="7560"/>
            </p14:xfrm>
          </p:contentPart>
        </mc:Choice>
        <mc:Fallback xmlns="">
          <p:pic>
            <p:nvPicPr>
              <p:cNvPr id="366" name="Tinta 365">
                <a:extLst>
                  <a:ext uri="{FF2B5EF4-FFF2-40B4-BE49-F238E27FC236}">
                    <a16:creationId xmlns:a16="http://schemas.microsoft.com/office/drawing/2014/main" id="{C53FF5DC-0C3A-4245-83C4-769D53B3D746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802297" y="4738274"/>
                <a:ext cx="1249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67" name="Tinta 366">
                <a:extLst>
                  <a:ext uri="{FF2B5EF4-FFF2-40B4-BE49-F238E27FC236}">
                    <a16:creationId xmlns:a16="http://schemas.microsoft.com/office/drawing/2014/main" id="{FEFB6B98-4FD7-4398-AEA9-D3E3F8E7047E}"/>
                  </a:ext>
                </a:extLst>
              </p14:cNvPr>
              <p14:cNvContentPartPr/>
              <p14:nvPr/>
            </p14:nvContentPartPr>
            <p14:xfrm>
              <a:off x="8309297" y="5581394"/>
              <a:ext cx="95400" cy="23760"/>
            </p14:xfrm>
          </p:contentPart>
        </mc:Choice>
        <mc:Fallback xmlns="">
          <p:pic>
            <p:nvPicPr>
              <p:cNvPr id="367" name="Tinta 366">
                <a:extLst>
                  <a:ext uri="{FF2B5EF4-FFF2-40B4-BE49-F238E27FC236}">
                    <a16:creationId xmlns:a16="http://schemas.microsoft.com/office/drawing/2014/main" id="{FEFB6B98-4FD7-4398-AEA9-D3E3F8E7047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300657" y="5572754"/>
                <a:ext cx="1130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68" name="Tinta 367">
                <a:extLst>
                  <a:ext uri="{FF2B5EF4-FFF2-40B4-BE49-F238E27FC236}">
                    <a16:creationId xmlns:a16="http://schemas.microsoft.com/office/drawing/2014/main" id="{672AD2CB-46EB-488C-819E-5CA4389AD2EF}"/>
                  </a:ext>
                </a:extLst>
              </p14:cNvPr>
              <p14:cNvContentPartPr/>
              <p14:nvPr/>
            </p14:nvContentPartPr>
            <p14:xfrm>
              <a:off x="8280857" y="5492114"/>
              <a:ext cx="140040" cy="101160"/>
            </p14:xfrm>
          </p:contentPart>
        </mc:Choice>
        <mc:Fallback xmlns="">
          <p:pic>
            <p:nvPicPr>
              <p:cNvPr id="368" name="Tinta 367">
                <a:extLst>
                  <a:ext uri="{FF2B5EF4-FFF2-40B4-BE49-F238E27FC236}">
                    <a16:creationId xmlns:a16="http://schemas.microsoft.com/office/drawing/2014/main" id="{672AD2CB-46EB-488C-819E-5CA4389AD2E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271857" y="5483474"/>
                <a:ext cx="15768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9" name="Agrupar 378">
            <a:extLst>
              <a:ext uri="{FF2B5EF4-FFF2-40B4-BE49-F238E27FC236}">
                <a16:creationId xmlns:a16="http://schemas.microsoft.com/office/drawing/2014/main" id="{2046AC15-0A54-4083-B136-13BAB98A3022}"/>
              </a:ext>
            </a:extLst>
          </p:cNvPr>
          <p:cNvGrpSpPr/>
          <p:nvPr/>
        </p:nvGrpSpPr>
        <p:grpSpPr>
          <a:xfrm>
            <a:off x="8662097" y="5328314"/>
            <a:ext cx="1607400" cy="388440"/>
            <a:chOff x="8662097" y="5328314"/>
            <a:chExt cx="16074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69" name="Tinta 368">
                  <a:extLst>
                    <a:ext uri="{FF2B5EF4-FFF2-40B4-BE49-F238E27FC236}">
                      <a16:creationId xmlns:a16="http://schemas.microsoft.com/office/drawing/2014/main" id="{E16214E1-353E-40EC-9144-910FAF06AC3A}"/>
                    </a:ext>
                  </a:extLst>
                </p14:cNvPr>
                <p14:cNvContentPartPr/>
                <p14:nvPr/>
              </p14:nvContentPartPr>
              <p14:xfrm>
                <a:off x="8669297" y="5418314"/>
                <a:ext cx="14760" cy="298440"/>
              </p14:xfrm>
            </p:contentPart>
          </mc:Choice>
          <mc:Fallback xmlns="">
            <p:pic>
              <p:nvPicPr>
                <p:cNvPr id="369" name="Tinta 368">
                  <a:extLst>
                    <a:ext uri="{FF2B5EF4-FFF2-40B4-BE49-F238E27FC236}">
                      <a16:creationId xmlns:a16="http://schemas.microsoft.com/office/drawing/2014/main" id="{E16214E1-353E-40EC-9144-910FAF06AC3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660657" y="5409674"/>
                  <a:ext cx="3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70" name="Tinta 369">
                  <a:extLst>
                    <a:ext uri="{FF2B5EF4-FFF2-40B4-BE49-F238E27FC236}">
                      <a16:creationId xmlns:a16="http://schemas.microsoft.com/office/drawing/2014/main" id="{DBAE2AE0-0C9D-405B-A73F-64712F06FE22}"/>
                    </a:ext>
                  </a:extLst>
                </p14:cNvPr>
                <p14:cNvContentPartPr/>
                <p14:nvPr/>
              </p14:nvContentPartPr>
              <p14:xfrm>
                <a:off x="8662097" y="5375114"/>
                <a:ext cx="135720" cy="190080"/>
              </p14:xfrm>
            </p:contentPart>
          </mc:Choice>
          <mc:Fallback xmlns="">
            <p:pic>
              <p:nvPicPr>
                <p:cNvPr id="370" name="Tinta 369">
                  <a:extLst>
                    <a:ext uri="{FF2B5EF4-FFF2-40B4-BE49-F238E27FC236}">
                      <a16:creationId xmlns:a16="http://schemas.microsoft.com/office/drawing/2014/main" id="{DBAE2AE0-0C9D-405B-A73F-64712F06FE2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653097" y="5366114"/>
                  <a:ext cx="15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71" name="Tinta 370">
                  <a:extLst>
                    <a:ext uri="{FF2B5EF4-FFF2-40B4-BE49-F238E27FC236}">
                      <a16:creationId xmlns:a16="http://schemas.microsoft.com/office/drawing/2014/main" id="{17D5F7BA-ED8B-4F4A-98CA-E4879E278AF2}"/>
                    </a:ext>
                  </a:extLst>
                </p14:cNvPr>
                <p14:cNvContentPartPr/>
                <p14:nvPr/>
              </p14:nvContentPartPr>
              <p14:xfrm>
                <a:off x="8932097" y="5360714"/>
                <a:ext cx="142200" cy="338400"/>
              </p14:xfrm>
            </p:contentPart>
          </mc:Choice>
          <mc:Fallback xmlns="">
            <p:pic>
              <p:nvPicPr>
                <p:cNvPr id="371" name="Tinta 370">
                  <a:extLst>
                    <a:ext uri="{FF2B5EF4-FFF2-40B4-BE49-F238E27FC236}">
                      <a16:creationId xmlns:a16="http://schemas.microsoft.com/office/drawing/2014/main" id="{17D5F7BA-ED8B-4F4A-98CA-E4879E278AF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923097" y="5352074"/>
                  <a:ext cx="159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72" name="Tinta 371">
                  <a:extLst>
                    <a:ext uri="{FF2B5EF4-FFF2-40B4-BE49-F238E27FC236}">
                      <a16:creationId xmlns:a16="http://schemas.microsoft.com/office/drawing/2014/main" id="{52AAF62A-024A-47D4-A755-6BFA491E486B}"/>
                    </a:ext>
                  </a:extLst>
                </p14:cNvPr>
                <p14:cNvContentPartPr/>
                <p14:nvPr/>
              </p14:nvContentPartPr>
              <p14:xfrm>
                <a:off x="9194897" y="5427314"/>
                <a:ext cx="195120" cy="250920"/>
              </p14:xfrm>
            </p:contentPart>
          </mc:Choice>
          <mc:Fallback xmlns="">
            <p:pic>
              <p:nvPicPr>
                <p:cNvPr id="372" name="Tinta 371">
                  <a:extLst>
                    <a:ext uri="{FF2B5EF4-FFF2-40B4-BE49-F238E27FC236}">
                      <a16:creationId xmlns:a16="http://schemas.microsoft.com/office/drawing/2014/main" id="{52AAF62A-024A-47D4-A755-6BFA491E486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186257" y="5418674"/>
                  <a:ext cx="212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73" name="Tinta 372">
                  <a:extLst>
                    <a:ext uri="{FF2B5EF4-FFF2-40B4-BE49-F238E27FC236}">
                      <a16:creationId xmlns:a16="http://schemas.microsoft.com/office/drawing/2014/main" id="{341FCA84-3DF1-4390-B8EF-7A2FEBFD6132}"/>
                    </a:ext>
                  </a:extLst>
                </p14:cNvPr>
                <p14:cNvContentPartPr/>
                <p14:nvPr/>
              </p14:nvContentPartPr>
              <p14:xfrm>
                <a:off x="9547697" y="5424434"/>
                <a:ext cx="147240" cy="210600"/>
              </p14:xfrm>
            </p:contentPart>
          </mc:Choice>
          <mc:Fallback xmlns="">
            <p:pic>
              <p:nvPicPr>
                <p:cNvPr id="373" name="Tinta 372">
                  <a:extLst>
                    <a:ext uri="{FF2B5EF4-FFF2-40B4-BE49-F238E27FC236}">
                      <a16:creationId xmlns:a16="http://schemas.microsoft.com/office/drawing/2014/main" id="{341FCA84-3DF1-4390-B8EF-7A2FEBFD613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538697" y="5415434"/>
                  <a:ext cx="164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74" name="Tinta 373">
                  <a:extLst>
                    <a:ext uri="{FF2B5EF4-FFF2-40B4-BE49-F238E27FC236}">
                      <a16:creationId xmlns:a16="http://schemas.microsoft.com/office/drawing/2014/main" id="{AC4E95E9-C84E-4823-B21C-852F9E99E9CD}"/>
                    </a:ext>
                  </a:extLst>
                </p14:cNvPr>
                <p14:cNvContentPartPr/>
                <p14:nvPr/>
              </p14:nvContentPartPr>
              <p14:xfrm>
                <a:off x="9854417" y="5407514"/>
                <a:ext cx="274320" cy="294120"/>
              </p14:xfrm>
            </p:contentPart>
          </mc:Choice>
          <mc:Fallback xmlns="">
            <p:pic>
              <p:nvPicPr>
                <p:cNvPr id="374" name="Tinta 373">
                  <a:extLst>
                    <a:ext uri="{FF2B5EF4-FFF2-40B4-BE49-F238E27FC236}">
                      <a16:creationId xmlns:a16="http://schemas.microsoft.com/office/drawing/2014/main" id="{AC4E95E9-C84E-4823-B21C-852F9E99E9C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845777" y="5398514"/>
                  <a:ext cx="2919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78" name="Tinta 377">
                  <a:extLst>
                    <a:ext uri="{FF2B5EF4-FFF2-40B4-BE49-F238E27FC236}">
                      <a16:creationId xmlns:a16="http://schemas.microsoft.com/office/drawing/2014/main" id="{EE5CFEB4-F2A6-41B5-BD5F-6C1269582FBE}"/>
                    </a:ext>
                  </a:extLst>
                </p14:cNvPr>
                <p14:cNvContentPartPr/>
                <p14:nvPr/>
              </p14:nvContentPartPr>
              <p14:xfrm>
                <a:off x="10161497" y="5328314"/>
                <a:ext cx="108000" cy="386280"/>
              </p14:xfrm>
            </p:contentPart>
          </mc:Choice>
          <mc:Fallback xmlns="">
            <p:pic>
              <p:nvPicPr>
                <p:cNvPr id="378" name="Tinta 377">
                  <a:extLst>
                    <a:ext uri="{FF2B5EF4-FFF2-40B4-BE49-F238E27FC236}">
                      <a16:creationId xmlns:a16="http://schemas.microsoft.com/office/drawing/2014/main" id="{EE5CFEB4-F2A6-41B5-BD5F-6C1269582FB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152857" y="5319314"/>
                  <a:ext cx="12564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Agrupar 381">
            <a:extLst>
              <a:ext uri="{FF2B5EF4-FFF2-40B4-BE49-F238E27FC236}">
                <a16:creationId xmlns:a16="http://schemas.microsoft.com/office/drawing/2014/main" id="{426E559C-2CAE-41D3-9CD7-617910B094F3}"/>
              </a:ext>
            </a:extLst>
          </p:cNvPr>
          <p:cNvGrpSpPr/>
          <p:nvPr/>
        </p:nvGrpSpPr>
        <p:grpSpPr>
          <a:xfrm>
            <a:off x="10552817" y="5476994"/>
            <a:ext cx="109800" cy="143640"/>
            <a:chOff x="10552817" y="5476994"/>
            <a:chExt cx="10980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80" name="Tinta 379">
                  <a:extLst>
                    <a:ext uri="{FF2B5EF4-FFF2-40B4-BE49-F238E27FC236}">
                      <a16:creationId xmlns:a16="http://schemas.microsoft.com/office/drawing/2014/main" id="{30CD4C40-3FC8-42B3-B393-EAD3C180C8C7}"/>
                    </a:ext>
                  </a:extLst>
                </p14:cNvPr>
                <p14:cNvContentPartPr/>
                <p14:nvPr/>
              </p14:nvContentPartPr>
              <p14:xfrm>
                <a:off x="10552817" y="5610914"/>
                <a:ext cx="104760" cy="9720"/>
              </p14:xfrm>
            </p:contentPart>
          </mc:Choice>
          <mc:Fallback xmlns="">
            <p:pic>
              <p:nvPicPr>
                <p:cNvPr id="380" name="Tinta 379">
                  <a:extLst>
                    <a:ext uri="{FF2B5EF4-FFF2-40B4-BE49-F238E27FC236}">
                      <a16:creationId xmlns:a16="http://schemas.microsoft.com/office/drawing/2014/main" id="{30CD4C40-3FC8-42B3-B393-EAD3C180C8C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544177" y="5601914"/>
                  <a:ext cx="122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81" name="Tinta 380">
                  <a:extLst>
                    <a:ext uri="{FF2B5EF4-FFF2-40B4-BE49-F238E27FC236}">
                      <a16:creationId xmlns:a16="http://schemas.microsoft.com/office/drawing/2014/main" id="{9C095470-D060-433E-AC59-925AB0662904}"/>
                    </a:ext>
                  </a:extLst>
                </p14:cNvPr>
                <p14:cNvContentPartPr/>
                <p14:nvPr/>
              </p14:nvContentPartPr>
              <p14:xfrm>
                <a:off x="10556777" y="5476994"/>
                <a:ext cx="105840" cy="14400"/>
              </p14:xfrm>
            </p:contentPart>
          </mc:Choice>
          <mc:Fallback xmlns="">
            <p:pic>
              <p:nvPicPr>
                <p:cNvPr id="381" name="Tinta 380">
                  <a:extLst>
                    <a:ext uri="{FF2B5EF4-FFF2-40B4-BE49-F238E27FC236}">
                      <a16:creationId xmlns:a16="http://schemas.microsoft.com/office/drawing/2014/main" id="{9C095470-D060-433E-AC59-925AB066290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547777" y="5468354"/>
                  <a:ext cx="1234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Agrupar 384">
            <a:extLst>
              <a:ext uri="{FF2B5EF4-FFF2-40B4-BE49-F238E27FC236}">
                <a16:creationId xmlns:a16="http://schemas.microsoft.com/office/drawing/2014/main" id="{252F5348-1B72-4FD8-90C9-EE4283DCC03C}"/>
              </a:ext>
            </a:extLst>
          </p:cNvPr>
          <p:cNvGrpSpPr/>
          <p:nvPr/>
        </p:nvGrpSpPr>
        <p:grpSpPr>
          <a:xfrm>
            <a:off x="8295257" y="6191594"/>
            <a:ext cx="173520" cy="137160"/>
            <a:chOff x="8295257" y="6191594"/>
            <a:chExt cx="17352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83" name="Tinta 382">
                  <a:extLst>
                    <a:ext uri="{FF2B5EF4-FFF2-40B4-BE49-F238E27FC236}">
                      <a16:creationId xmlns:a16="http://schemas.microsoft.com/office/drawing/2014/main" id="{B4045DDB-0B83-4284-8DF8-04EC622CB16E}"/>
                    </a:ext>
                  </a:extLst>
                </p14:cNvPr>
                <p14:cNvContentPartPr/>
                <p14:nvPr/>
              </p14:nvContentPartPr>
              <p14:xfrm>
                <a:off x="8295257" y="6286634"/>
                <a:ext cx="173520" cy="42120"/>
              </p14:xfrm>
            </p:contentPart>
          </mc:Choice>
          <mc:Fallback xmlns="">
            <p:pic>
              <p:nvPicPr>
                <p:cNvPr id="383" name="Tinta 382">
                  <a:extLst>
                    <a:ext uri="{FF2B5EF4-FFF2-40B4-BE49-F238E27FC236}">
                      <a16:creationId xmlns:a16="http://schemas.microsoft.com/office/drawing/2014/main" id="{B4045DDB-0B83-4284-8DF8-04EC622CB16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286257" y="6277634"/>
                  <a:ext cx="191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84" name="Tinta 383">
                  <a:extLst>
                    <a:ext uri="{FF2B5EF4-FFF2-40B4-BE49-F238E27FC236}">
                      <a16:creationId xmlns:a16="http://schemas.microsoft.com/office/drawing/2014/main" id="{27E8DA71-8B23-463C-993D-8D3E24BA435A}"/>
                    </a:ext>
                  </a:extLst>
                </p14:cNvPr>
                <p14:cNvContentPartPr/>
                <p14:nvPr/>
              </p14:nvContentPartPr>
              <p14:xfrm>
                <a:off x="8314697" y="6191594"/>
                <a:ext cx="125640" cy="25200"/>
              </p14:xfrm>
            </p:contentPart>
          </mc:Choice>
          <mc:Fallback xmlns="">
            <p:pic>
              <p:nvPicPr>
                <p:cNvPr id="384" name="Tinta 383">
                  <a:extLst>
                    <a:ext uri="{FF2B5EF4-FFF2-40B4-BE49-F238E27FC236}">
                      <a16:creationId xmlns:a16="http://schemas.microsoft.com/office/drawing/2014/main" id="{27E8DA71-8B23-463C-993D-8D3E24BA435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305697" y="6182594"/>
                  <a:ext cx="14328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386" name="Tinta 385">
                <a:extLst>
                  <a:ext uri="{FF2B5EF4-FFF2-40B4-BE49-F238E27FC236}">
                    <a16:creationId xmlns:a16="http://schemas.microsoft.com/office/drawing/2014/main" id="{9A889B33-11F1-49FA-937B-5CF8D7BCABFC}"/>
                  </a:ext>
                </a:extLst>
              </p14:cNvPr>
              <p14:cNvContentPartPr/>
              <p14:nvPr/>
            </p14:nvContentPartPr>
            <p14:xfrm>
              <a:off x="8743817" y="6123914"/>
              <a:ext cx="176400" cy="234720"/>
            </p14:xfrm>
          </p:contentPart>
        </mc:Choice>
        <mc:Fallback xmlns="">
          <p:pic>
            <p:nvPicPr>
              <p:cNvPr id="386" name="Tinta 385">
                <a:extLst>
                  <a:ext uri="{FF2B5EF4-FFF2-40B4-BE49-F238E27FC236}">
                    <a16:creationId xmlns:a16="http://schemas.microsoft.com/office/drawing/2014/main" id="{9A889B33-11F1-49FA-937B-5CF8D7BCABF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734817" y="6114914"/>
                <a:ext cx="1940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387" name="Tinta 386">
                <a:extLst>
                  <a:ext uri="{FF2B5EF4-FFF2-40B4-BE49-F238E27FC236}">
                    <a16:creationId xmlns:a16="http://schemas.microsoft.com/office/drawing/2014/main" id="{9D3CD358-CAA2-41B3-8E4C-5D3857EEA170}"/>
                  </a:ext>
                </a:extLst>
              </p14:cNvPr>
              <p14:cNvContentPartPr/>
              <p14:nvPr/>
            </p14:nvContentPartPr>
            <p14:xfrm>
              <a:off x="8995457" y="6263234"/>
              <a:ext cx="6840" cy="159840"/>
            </p14:xfrm>
          </p:contentPart>
        </mc:Choice>
        <mc:Fallback xmlns="">
          <p:pic>
            <p:nvPicPr>
              <p:cNvPr id="387" name="Tinta 386">
                <a:extLst>
                  <a:ext uri="{FF2B5EF4-FFF2-40B4-BE49-F238E27FC236}">
                    <a16:creationId xmlns:a16="http://schemas.microsoft.com/office/drawing/2014/main" id="{9D3CD358-CAA2-41B3-8E4C-5D3857EEA170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986817" y="6254234"/>
                <a:ext cx="244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388" name="Tinta 387">
                <a:extLst>
                  <a:ext uri="{FF2B5EF4-FFF2-40B4-BE49-F238E27FC236}">
                    <a16:creationId xmlns:a16="http://schemas.microsoft.com/office/drawing/2014/main" id="{944B3A09-BF17-4C22-832B-830357027EEE}"/>
                  </a:ext>
                </a:extLst>
              </p14:cNvPr>
              <p14:cNvContentPartPr/>
              <p14:nvPr/>
            </p14:nvContentPartPr>
            <p14:xfrm>
              <a:off x="9099857" y="6173954"/>
              <a:ext cx="124560" cy="202320"/>
            </p14:xfrm>
          </p:contentPart>
        </mc:Choice>
        <mc:Fallback xmlns="">
          <p:pic>
            <p:nvPicPr>
              <p:cNvPr id="388" name="Tinta 387">
                <a:extLst>
                  <a:ext uri="{FF2B5EF4-FFF2-40B4-BE49-F238E27FC236}">
                    <a16:creationId xmlns:a16="http://schemas.microsoft.com/office/drawing/2014/main" id="{944B3A09-BF17-4C22-832B-830357027EEE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9091217" y="6164954"/>
                <a:ext cx="142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389" name="Tinta 388">
                <a:extLst>
                  <a:ext uri="{FF2B5EF4-FFF2-40B4-BE49-F238E27FC236}">
                    <a16:creationId xmlns:a16="http://schemas.microsoft.com/office/drawing/2014/main" id="{217516DB-B920-4854-A862-498CA1D8CBEA}"/>
                  </a:ext>
                </a:extLst>
              </p14:cNvPr>
              <p14:cNvContentPartPr/>
              <p14:nvPr/>
            </p14:nvContentPartPr>
            <p14:xfrm>
              <a:off x="9111737" y="6164594"/>
              <a:ext cx="142560" cy="7560"/>
            </p14:xfrm>
          </p:contentPart>
        </mc:Choice>
        <mc:Fallback xmlns="">
          <p:pic>
            <p:nvPicPr>
              <p:cNvPr id="389" name="Tinta 388">
                <a:extLst>
                  <a:ext uri="{FF2B5EF4-FFF2-40B4-BE49-F238E27FC236}">
                    <a16:creationId xmlns:a16="http://schemas.microsoft.com/office/drawing/2014/main" id="{217516DB-B920-4854-A862-498CA1D8CBEA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9102737" y="6155594"/>
                <a:ext cx="16020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5" name="Agrupar 394">
            <a:extLst>
              <a:ext uri="{FF2B5EF4-FFF2-40B4-BE49-F238E27FC236}">
                <a16:creationId xmlns:a16="http://schemas.microsoft.com/office/drawing/2014/main" id="{5031CBC1-0284-4933-925F-77624DFFBC67}"/>
              </a:ext>
            </a:extLst>
          </p:cNvPr>
          <p:cNvGrpSpPr/>
          <p:nvPr/>
        </p:nvGrpSpPr>
        <p:grpSpPr>
          <a:xfrm>
            <a:off x="9445457" y="6139754"/>
            <a:ext cx="201240" cy="335520"/>
            <a:chOff x="9445457" y="6139754"/>
            <a:chExt cx="20124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91" name="Tinta 390">
                  <a:extLst>
                    <a:ext uri="{FF2B5EF4-FFF2-40B4-BE49-F238E27FC236}">
                      <a16:creationId xmlns:a16="http://schemas.microsoft.com/office/drawing/2014/main" id="{64974891-4C2E-47CD-8990-053585EBBC19}"/>
                    </a:ext>
                  </a:extLst>
                </p14:cNvPr>
                <p14:cNvContentPartPr/>
                <p14:nvPr/>
              </p14:nvContentPartPr>
              <p14:xfrm>
                <a:off x="9517457" y="6139754"/>
                <a:ext cx="39960" cy="182520"/>
              </p14:xfrm>
            </p:contentPart>
          </mc:Choice>
          <mc:Fallback xmlns="">
            <p:pic>
              <p:nvPicPr>
                <p:cNvPr id="391" name="Tinta 390">
                  <a:extLst>
                    <a:ext uri="{FF2B5EF4-FFF2-40B4-BE49-F238E27FC236}">
                      <a16:creationId xmlns:a16="http://schemas.microsoft.com/office/drawing/2014/main" id="{64974891-4C2E-47CD-8990-053585EBBC1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508457" y="6131114"/>
                  <a:ext cx="57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92" name="Tinta 391">
                  <a:extLst>
                    <a:ext uri="{FF2B5EF4-FFF2-40B4-BE49-F238E27FC236}">
                      <a16:creationId xmlns:a16="http://schemas.microsoft.com/office/drawing/2014/main" id="{1C26C7EA-61B5-415C-B5EB-17F27090FEBA}"/>
                    </a:ext>
                  </a:extLst>
                </p14:cNvPr>
                <p14:cNvContentPartPr/>
                <p14:nvPr/>
              </p14:nvContentPartPr>
              <p14:xfrm>
                <a:off x="9445457" y="6266474"/>
                <a:ext cx="201240" cy="23760"/>
              </p14:xfrm>
            </p:contentPart>
          </mc:Choice>
          <mc:Fallback xmlns="">
            <p:pic>
              <p:nvPicPr>
                <p:cNvPr id="392" name="Tinta 391">
                  <a:extLst>
                    <a:ext uri="{FF2B5EF4-FFF2-40B4-BE49-F238E27FC236}">
                      <a16:creationId xmlns:a16="http://schemas.microsoft.com/office/drawing/2014/main" id="{1C26C7EA-61B5-415C-B5EB-17F27090FEB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436817" y="6257834"/>
                  <a:ext cx="218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94" name="Tinta 393">
                  <a:extLst>
                    <a:ext uri="{FF2B5EF4-FFF2-40B4-BE49-F238E27FC236}">
                      <a16:creationId xmlns:a16="http://schemas.microsoft.com/office/drawing/2014/main" id="{7CF66B8A-B0B7-4B8C-A523-64CDFDEDA1CA}"/>
                    </a:ext>
                  </a:extLst>
                </p14:cNvPr>
                <p14:cNvContentPartPr/>
                <p14:nvPr/>
              </p14:nvContentPartPr>
              <p14:xfrm>
                <a:off x="9510617" y="6187994"/>
                <a:ext cx="48600" cy="287280"/>
              </p14:xfrm>
            </p:contentPart>
          </mc:Choice>
          <mc:Fallback xmlns="">
            <p:pic>
              <p:nvPicPr>
                <p:cNvPr id="394" name="Tinta 393">
                  <a:extLst>
                    <a:ext uri="{FF2B5EF4-FFF2-40B4-BE49-F238E27FC236}">
                      <a16:creationId xmlns:a16="http://schemas.microsoft.com/office/drawing/2014/main" id="{7CF66B8A-B0B7-4B8C-A523-64CDFDEDA1C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501977" y="6179354"/>
                  <a:ext cx="6624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Agrupar 413">
            <a:extLst>
              <a:ext uri="{FF2B5EF4-FFF2-40B4-BE49-F238E27FC236}">
                <a16:creationId xmlns:a16="http://schemas.microsoft.com/office/drawing/2014/main" id="{847538FC-4237-49E6-9B28-8FF2440392C0}"/>
              </a:ext>
            </a:extLst>
          </p:cNvPr>
          <p:cNvGrpSpPr/>
          <p:nvPr/>
        </p:nvGrpSpPr>
        <p:grpSpPr>
          <a:xfrm>
            <a:off x="9803297" y="6119234"/>
            <a:ext cx="2365920" cy="355680"/>
            <a:chOff x="9803297" y="6119234"/>
            <a:chExt cx="236592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96" name="Tinta 395">
                  <a:extLst>
                    <a:ext uri="{FF2B5EF4-FFF2-40B4-BE49-F238E27FC236}">
                      <a16:creationId xmlns:a16="http://schemas.microsoft.com/office/drawing/2014/main" id="{4927102E-887A-415D-A464-7367BF12E2AE}"/>
                    </a:ext>
                  </a:extLst>
                </p14:cNvPr>
                <p14:cNvContentPartPr/>
                <p14:nvPr/>
              </p14:nvContentPartPr>
              <p14:xfrm>
                <a:off x="9803297" y="6178634"/>
                <a:ext cx="133200" cy="226080"/>
              </p14:xfrm>
            </p:contentPart>
          </mc:Choice>
          <mc:Fallback xmlns="">
            <p:pic>
              <p:nvPicPr>
                <p:cNvPr id="396" name="Tinta 395">
                  <a:extLst>
                    <a:ext uri="{FF2B5EF4-FFF2-40B4-BE49-F238E27FC236}">
                      <a16:creationId xmlns:a16="http://schemas.microsoft.com/office/drawing/2014/main" id="{4927102E-887A-415D-A464-7367BF12E2A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794297" y="6169634"/>
                  <a:ext cx="150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97" name="Tinta 396">
                  <a:extLst>
                    <a:ext uri="{FF2B5EF4-FFF2-40B4-BE49-F238E27FC236}">
                      <a16:creationId xmlns:a16="http://schemas.microsoft.com/office/drawing/2014/main" id="{CAD5AA1C-4D30-461F-B2A2-4AC6165A7C33}"/>
                    </a:ext>
                  </a:extLst>
                </p14:cNvPr>
                <p14:cNvContentPartPr/>
                <p14:nvPr/>
              </p14:nvContentPartPr>
              <p14:xfrm>
                <a:off x="10041617" y="6275834"/>
                <a:ext cx="23760" cy="183240"/>
              </p14:xfrm>
            </p:contentPart>
          </mc:Choice>
          <mc:Fallback xmlns="">
            <p:pic>
              <p:nvPicPr>
                <p:cNvPr id="397" name="Tinta 396">
                  <a:extLst>
                    <a:ext uri="{FF2B5EF4-FFF2-40B4-BE49-F238E27FC236}">
                      <a16:creationId xmlns:a16="http://schemas.microsoft.com/office/drawing/2014/main" id="{CAD5AA1C-4D30-461F-B2A2-4AC6165A7C3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032617" y="6267194"/>
                  <a:ext cx="41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98" name="Tinta 397">
                  <a:extLst>
                    <a:ext uri="{FF2B5EF4-FFF2-40B4-BE49-F238E27FC236}">
                      <a16:creationId xmlns:a16="http://schemas.microsoft.com/office/drawing/2014/main" id="{140FC2B4-369F-49BD-BD8C-D0F2132EEC2D}"/>
                    </a:ext>
                  </a:extLst>
                </p14:cNvPr>
                <p14:cNvContentPartPr/>
                <p14:nvPr/>
              </p14:nvContentPartPr>
              <p14:xfrm>
                <a:off x="10144577" y="6166754"/>
                <a:ext cx="120240" cy="268560"/>
              </p14:xfrm>
            </p:contentPart>
          </mc:Choice>
          <mc:Fallback xmlns="">
            <p:pic>
              <p:nvPicPr>
                <p:cNvPr id="398" name="Tinta 397">
                  <a:extLst>
                    <a:ext uri="{FF2B5EF4-FFF2-40B4-BE49-F238E27FC236}">
                      <a16:creationId xmlns:a16="http://schemas.microsoft.com/office/drawing/2014/main" id="{140FC2B4-369F-49BD-BD8C-D0F2132EEC2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135937" y="6158114"/>
                  <a:ext cx="137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99" name="Tinta 398">
                  <a:extLst>
                    <a:ext uri="{FF2B5EF4-FFF2-40B4-BE49-F238E27FC236}">
                      <a16:creationId xmlns:a16="http://schemas.microsoft.com/office/drawing/2014/main" id="{EABBF5F8-EC14-4604-9321-DB1743D84F28}"/>
                    </a:ext>
                  </a:extLst>
                </p14:cNvPr>
                <p14:cNvContentPartPr/>
                <p14:nvPr/>
              </p14:nvContentPartPr>
              <p14:xfrm>
                <a:off x="10331057" y="6167474"/>
                <a:ext cx="126720" cy="277200"/>
              </p14:xfrm>
            </p:contentPart>
          </mc:Choice>
          <mc:Fallback xmlns="">
            <p:pic>
              <p:nvPicPr>
                <p:cNvPr id="399" name="Tinta 398">
                  <a:extLst>
                    <a:ext uri="{FF2B5EF4-FFF2-40B4-BE49-F238E27FC236}">
                      <a16:creationId xmlns:a16="http://schemas.microsoft.com/office/drawing/2014/main" id="{EABBF5F8-EC14-4604-9321-DB1743D84F2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322417" y="6158474"/>
                  <a:ext cx="144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00" name="Tinta 399">
                  <a:extLst>
                    <a:ext uri="{FF2B5EF4-FFF2-40B4-BE49-F238E27FC236}">
                      <a16:creationId xmlns:a16="http://schemas.microsoft.com/office/drawing/2014/main" id="{05468254-1B24-4A4E-B6A0-2D1A37952738}"/>
                    </a:ext>
                  </a:extLst>
                </p14:cNvPr>
                <p14:cNvContentPartPr/>
                <p14:nvPr/>
              </p14:nvContentPartPr>
              <p14:xfrm>
                <a:off x="10378217" y="6335954"/>
                <a:ext cx="153000" cy="36720"/>
              </p14:xfrm>
            </p:contentPart>
          </mc:Choice>
          <mc:Fallback xmlns="">
            <p:pic>
              <p:nvPicPr>
                <p:cNvPr id="400" name="Tinta 399">
                  <a:extLst>
                    <a:ext uri="{FF2B5EF4-FFF2-40B4-BE49-F238E27FC236}">
                      <a16:creationId xmlns:a16="http://schemas.microsoft.com/office/drawing/2014/main" id="{05468254-1B24-4A4E-B6A0-2D1A3795273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369217" y="6326954"/>
                  <a:ext cx="170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01" name="Tinta 400">
                  <a:extLst>
                    <a:ext uri="{FF2B5EF4-FFF2-40B4-BE49-F238E27FC236}">
                      <a16:creationId xmlns:a16="http://schemas.microsoft.com/office/drawing/2014/main" id="{551B6567-6BD4-40AD-B058-30B6DF871F7B}"/>
                    </a:ext>
                  </a:extLst>
                </p14:cNvPr>
                <p14:cNvContentPartPr/>
                <p14:nvPr/>
              </p14:nvContentPartPr>
              <p14:xfrm>
                <a:off x="10533377" y="6163514"/>
                <a:ext cx="123120" cy="220680"/>
              </p14:xfrm>
            </p:contentPart>
          </mc:Choice>
          <mc:Fallback xmlns="">
            <p:pic>
              <p:nvPicPr>
                <p:cNvPr id="401" name="Tinta 400">
                  <a:extLst>
                    <a:ext uri="{FF2B5EF4-FFF2-40B4-BE49-F238E27FC236}">
                      <a16:creationId xmlns:a16="http://schemas.microsoft.com/office/drawing/2014/main" id="{551B6567-6BD4-40AD-B058-30B6DF871F7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524377" y="6154874"/>
                  <a:ext cx="140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02" name="Tinta 401">
                  <a:extLst>
                    <a:ext uri="{FF2B5EF4-FFF2-40B4-BE49-F238E27FC236}">
                      <a16:creationId xmlns:a16="http://schemas.microsoft.com/office/drawing/2014/main" id="{AC2C7A0A-B3B4-47D8-9167-009D658D2E3D}"/>
                    </a:ext>
                  </a:extLst>
                </p14:cNvPr>
                <p14:cNvContentPartPr/>
                <p14:nvPr/>
              </p14:nvContentPartPr>
              <p14:xfrm>
                <a:off x="10556777" y="6301754"/>
                <a:ext cx="128160" cy="32040"/>
              </p14:xfrm>
            </p:contentPart>
          </mc:Choice>
          <mc:Fallback xmlns="">
            <p:pic>
              <p:nvPicPr>
                <p:cNvPr id="402" name="Tinta 401">
                  <a:extLst>
                    <a:ext uri="{FF2B5EF4-FFF2-40B4-BE49-F238E27FC236}">
                      <a16:creationId xmlns:a16="http://schemas.microsoft.com/office/drawing/2014/main" id="{AC2C7A0A-B3B4-47D8-9167-009D658D2E3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547777" y="6293114"/>
                  <a:ext cx="145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03" name="Tinta 402">
                  <a:extLst>
                    <a:ext uri="{FF2B5EF4-FFF2-40B4-BE49-F238E27FC236}">
                      <a16:creationId xmlns:a16="http://schemas.microsoft.com/office/drawing/2014/main" id="{46C6B809-F067-4F22-AE4E-635F2FBC6D82}"/>
                    </a:ext>
                  </a:extLst>
                </p14:cNvPr>
                <p14:cNvContentPartPr/>
                <p14:nvPr/>
              </p14:nvContentPartPr>
              <p14:xfrm>
                <a:off x="10741457" y="6119234"/>
                <a:ext cx="217440" cy="267480"/>
              </p14:xfrm>
            </p:contentPart>
          </mc:Choice>
          <mc:Fallback xmlns="">
            <p:pic>
              <p:nvPicPr>
                <p:cNvPr id="403" name="Tinta 402">
                  <a:extLst>
                    <a:ext uri="{FF2B5EF4-FFF2-40B4-BE49-F238E27FC236}">
                      <a16:creationId xmlns:a16="http://schemas.microsoft.com/office/drawing/2014/main" id="{46C6B809-F067-4F22-AE4E-635F2FBC6D8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732817" y="6110234"/>
                  <a:ext cx="235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04" name="Tinta 403">
                  <a:extLst>
                    <a:ext uri="{FF2B5EF4-FFF2-40B4-BE49-F238E27FC236}">
                      <a16:creationId xmlns:a16="http://schemas.microsoft.com/office/drawing/2014/main" id="{4BD7C512-4283-41F2-9261-31F5A50A6C63}"/>
                    </a:ext>
                  </a:extLst>
                </p14:cNvPr>
                <p14:cNvContentPartPr/>
                <p14:nvPr/>
              </p14:nvContentPartPr>
              <p14:xfrm>
                <a:off x="11013257" y="6339194"/>
                <a:ext cx="84960" cy="18000"/>
              </p14:xfrm>
            </p:contentPart>
          </mc:Choice>
          <mc:Fallback xmlns="">
            <p:pic>
              <p:nvPicPr>
                <p:cNvPr id="404" name="Tinta 403">
                  <a:extLst>
                    <a:ext uri="{FF2B5EF4-FFF2-40B4-BE49-F238E27FC236}">
                      <a16:creationId xmlns:a16="http://schemas.microsoft.com/office/drawing/2014/main" id="{4BD7C512-4283-41F2-9261-31F5A50A6C6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004617" y="6330554"/>
                  <a:ext cx="10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05" name="Tinta 404">
                  <a:extLst>
                    <a:ext uri="{FF2B5EF4-FFF2-40B4-BE49-F238E27FC236}">
                      <a16:creationId xmlns:a16="http://schemas.microsoft.com/office/drawing/2014/main" id="{E0B7D786-6B37-4604-95A4-E19CCFD1E385}"/>
                    </a:ext>
                  </a:extLst>
                </p14:cNvPr>
                <p14:cNvContentPartPr/>
                <p14:nvPr/>
              </p14:nvContentPartPr>
              <p14:xfrm>
                <a:off x="11025137" y="6220754"/>
                <a:ext cx="86400" cy="26280"/>
              </p14:xfrm>
            </p:contentPart>
          </mc:Choice>
          <mc:Fallback xmlns="">
            <p:pic>
              <p:nvPicPr>
                <p:cNvPr id="405" name="Tinta 404">
                  <a:extLst>
                    <a:ext uri="{FF2B5EF4-FFF2-40B4-BE49-F238E27FC236}">
                      <a16:creationId xmlns:a16="http://schemas.microsoft.com/office/drawing/2014/main" id="{E0B7D786-6B37-4604-95A4-E19CCFD1E38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016137" y="6212114"/>
                  <a:ext cx="104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06" name="Tinta 405">
                  <a:extLst>
                    <a:ext uri="{FF2B5EF4-FFF2-40B4-BE49-F238E27FC236}">
                      <a16:creationId xmlns:a16="http://schemas.microsoft.com/office/drawing/2014/main" id="{A83BE16B-9815-4A69-9A34-3E54AD5AB6F0}"/>
                    </a:ext>
                  </a:extLst>
                </p14:cNvPr>
                <p14:cNvContentPartPr/>
                <p14:nvPr/>
              </p14:nvContentPartPr>
              <p14:xfrm>
                <a:off x="11233937" y="6164594"/>
                <a:ext cx="128520" cy="203400"/>
              </p14:xfrm>
            </p:contentPart>
          </mc:Choice>
          <mc:Fallback xmlns="">
            <p:pic>
              <p:nvPicPr>
                <p:cNvPr id="406" name="Tinta 405">
                  <a:extLst>
                    <a:ext uri="{FF2B5EF4-FFF2-40B4-BE49-F238E27FC236}">
                      <a16:creationId xmlns:a16="http://schemas.microsoft.com/office/drawing/2014/main" id="{A83BE16B-9815-4A69-9A34-3E54AD5AB6F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24937" y="6155594"/>
                  <a:ext cx="1461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07" name="Tinta 406">
                  <a:extLst>
                    <a:ext uri="{FF2B5EF4-FFF2-40B4-BE49-F238E27FC236}">
                      <a16:creationId xmlns:a16="http://schemas.microsoft.com/office/drawing/2014/main" id="{4372161F-D348-4D64-B8E0-69707D2FF936}"/>
                    </a:ext>
                  </a:extLst>
                </p14:cNvPr>
                <p14:cNvContentPartPr/>
                <p14:nvPr/>
              </p14:nvContentPartPr>
              <p14:xfrm>
                <a:off x="11452817" y="6294914"/>
                <a:ext cx="8280" cy="180000"/>
              </p14:xfrm>
            </p:contentPart>
          </mc:Choice>
          <mc:Fallback xmlns="">
            <p:pic>
              <p:nvPicPr>
                <p:cNvPr id="407" name="Tinta 406">
                  <a:extLst>
                    <a:ext uri="{FF2B5EF4-FFF2-40B4-BE49-F238E27FC236}">
                      <a16:creationId xmlns:a16="http://schemas.microsoft.com/office/drawing/2014/main" id="{4372161F-D348-4D64-B8E0-69707D2FF93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443817" y="6285914"/>
                  <a:ext cx="25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08" name="Tinta 407">
                  <a:extLst>
                    <a:ext uri="{FF2B5EF4-FFF2-40B4-BE49-F238E27FC236}">
                      <a16:creationId xmlns:a16="http://schemas.microsoft.com/office/drawing/2014/main" id="{0DD24A07-F374-4494-831B-F43C484B95F0}"/>
                    </a:ext>
                  </a:extLst>
                </p14:cNvPr>
                <p14:cNvContentPartPr/>
                <p14:nvPr/>
              </p14:nvContentPartPr>
              <p14:xfrm>
                <a:off x="11497817" y="6123914"/>
                <a:ext cx="77040" cy="281160"/>
              </p14:xfrm>
            </p:contentPart>
          </mc:Choice>
          <mc:Fallback xmlns="">
            <p:pic>
              <p:nvPicPr>
                <p:cNvPr id="408" name="Tinta 407">
                  <a:extLst>
                    <a:ext uri="{FF2B5EF4-FFF2-40B4-BE49-F238E27FC236}">
                      <a16:creationId xmlns:a16="http://schemas.microsoft.com/office/drawing/2014/main" id="{0DD24A07-F374-4494-831B-F43C484B95F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88817" y="6115274"/>
                  <a:ext cx="94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09" name="Tinta 408">
                  <a:extLst>
                    <a:ext uri="{FF2B5EF4-FFF2-40B4-BE49-F238E27FC236}">
                      <a16:creationId xmlns:a16="http://schemas.microsoft.com/office/drawing/2014/main" id="{5F28D185-3861-4CCE-8E92-C2DBF20FEB7F}"/>
                    </a:ext>
                  </a:extLst>
                </p14:cNvPr>
                <p14:cNvContentPartPr/>
                <p14:nvPr/>
              </p14:nvContentPartPr>
              <p14:xfrm>
                <a:off x="11626337" y="6150914"/>
                <a:ext cx="98280" cy="253440"/>
              </p14:xfrm>
            </p:contentPart>
          </mc:Choice>
          <mc:Fallback xmlns="">
            <p:pic>
              <p:nvPicPr>
                <p:cNvPr id="409" name="Tinta 408">
                  <a:extLst>
                    <a:ext uri="{FF2B5EF4-FFF2-40B4-BE49-F238E27FC236}">
                      <a16:creationId xmlns:a16="http://schemas.microsoft.com/office/drawing/2014/main" id="{5F28D185-3861-4CCE-8E92-C2DBF20FEB7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617337" y="6141914"/>
                  <a:ext cx="1159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10" name="Tinta 409">
                  <a:extLst>
                    <a:ext uri="{FF2B5EF4-FFF2-40B4-BE49-F238E27FC236}">
                      <a16:creationId xmlns:a16="http://schemas.microsoft.com/office/drawing/2014/main" id="{CE687B45-5887-4811-83CA-F627ADBC0F4A}"/>
                    </a:ext>
                  </a:extLst>
                </p14:cNvPr>
                <p14:cNvContentPartPr/>
                <p14:nvPr/>
              </p14:nvContentPartPr>
              <p14:xfrm>
                <a:off x="11668097" y="6294914"/>
                <a:ext cx="112680" cy="28440"/>
              </p14:xfrm>
            </p:contentPart>
          </mc:Choice>
          <mc:Fallback xmlns="">
            <p:pic>
              <p:nvPicPr>
                <p:cNvPr id="410" name="Tinta 409">
                  <a:extLst>
                    <a:ext uri="{FF2B5EF4-FFF2-40B4-BE49-F238E27FC236}">
                      <a16:creationId xmlns:a16="http://schemas.microsoft.com/office/drawing/2014/main" id="{CE687B45-5887-4811-83CA-F627ADBC0F4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659097" y="6285914"/>
                  <a:ext cx="130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11" name="Tinta 410">
                  <a:extLst>
                    <a:ext uri="{FF2B5EF4-FFF2-40B4-BE49-F238E27FC236}">
                      <a16:creationId xmlns:a16="http://schemas.microsoft.com/office/drawing/2014/main" id="{0899E63D-4B61-4796-BE02-8026CE72BE7B}"/>
                    </a:ext>
                  </a:extLst>
                </p14:cNvPr>
                <p14:cNvContentPartPr/>
                <p14:nvPr/>
              </p14:nvContentPartPr>
              <p14:xfrm>
                <a:off x="11800937" y="6123554"/>
                <a:ext cx="77400" cy="331200"/>
              </p14:xfrm>
            </p:contentPart>
          </mc:Choice>
          <mc:Fallback xmlns="">
            <p:pic>
              <p:nvPicPr>
                <p:cNvPr id="411" name="Tinta 410">
                  <a:extLst>
                    <a:ext uri="{FF2B5EF4-FFF2-40B4-BE49-F238E27FC236}">
                      <a16:creationId xmlns:a16="http://schemas.microsoft.com/office/drawing/2014/main" id="{0899E63D-4B61-4796-BE02-8026CE72BE7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792297" y="6114914"/>
                  <a:ext cx="950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12" name="Tinta 411">
                  <a:extLst>
                    <a:ext uri="{FF2B5EF4-FFF2-40B4-BE49-F238E27FC236}">
                      <a16:creationId xmlns:a16="http://schemas.microsoft.com/office/drawing/2014/main" id="{2E064C80-9066-4DB0-993A-5ED829ED5EF9}"/>
                    </a:ext>
                  </a:extLst>
                </p14:cNvPr>
                <p14:cNvContentPartPr/>
                <p14:nvPr/>
              </p14:nvContentPartPr>
              <p14:xfrm>
                <a:off x="11819297" y="6301754"/>
                <a:ext cx="103320" cy="21600"/>
              </p14:xfrm>
            </p:contentPart>
          </mc:Choice>
          <mc:Fallback xmlns="">
            <p:pic>
              <p:nvPicPr>
                <p:cNvPr id="412" name="Tinta 411">
                  <a:extLst>
                    <a:ext uri="{FF2B5EF4-FFF2-40B4-BE49-F238E27FC236}">
                      <a16:creationId xmlns:a16="http://schemas.microsoft.com/office/drawing/2014/main" id="{2E064C80-9066-4DB0-993A-5ED829ED5EF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810657" y="6293114"/>
                  <a:ext cx="120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13" name="Tinta 412">
                  <a:extLst>
                    <a:ext uri="{FF2B5EF4-FFF2-40B4-BE49-F238E27FC236}">
                      <a16:creationId xmlns:a16="http://schemas.microsoft.com/office/drawing/2014/main" id="{97645D9D-CC97-4A18-BD4C-97179090905D}"/>
                    </a:ext>
                  </a:extLst>
                </p14:cNvPr>
                <p14:cNvContentPartPr/>
                <p14:nvPr/>
              </p14:nvContentPartPr>
              <p14:xfrm>
                <a:off x="11964017" y="6127154"/>
                <a:ext cx="205200" cy="246240"/>
              </p14:xfrm>
            </p:contentPart>
          </mc:Choice>
          <mc:Fallback xmlns="">
            <p:pic>
              <p:nvPicPr>
                <p:cNvPr id="413" name="Tinta 412">
                  <a:extLst>
                    <a:ext uri="{FF2B5EF4-FFF2-40B4-BE49-F238E27FC236}">
                      <a16:creationId xmlns:a16="http://schemas.microsoft.com/office/drawing/2014/main" id="{97645D9D-CC97-4A18-BD4C-97179090905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955377" y="6118154"/>
                  <a:ext cx="22284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Agrupar 416">
            <a:extLst>
              <a:ext uri="{FF2B5EF4-FFF2-40B4-BE49-F238E27FC236}">
                <a16:creationId xmlns:a16="http://schemas.microsoft.com/office/drawing/2014/main" id="{84F8EA05-2E75-44DA-B82B-7BDCA11532E1}"/>
              </a:ext>
            </a:extLst>
          </p:cNvPr>
          <p:cNvGrpSpPr/>
          <p:nvPr/>
        </p:nvGrpSpPr>
        <p:grpSpPr>
          <a:xfrm>
            <a:off x="7167017" y="3260834"/>
            <a:ext cx="506520" cy="309960"/>
            <a:chOff x="7167017" y="3260834"/>
            <a:chExt cx="50652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15" name="Tinta 414">
                  <a:extLst>
                    <a:ext uri="{FF2B5EF4-FFF2-40B4-BE49-F238E27FC236}">
                      <a16:creationId xmlns:a16="http://schemas.microsoft.com/office/drawing/2014/main" id="{D060AE59-086D-4670-AF91-F090962DB0DF}"/>
                    </a:ext>
                  </a:extLst>
                </p14:cNvPr>
                <p14:cNvContentPartPr/>
                <p14:nvPr/>
              </p14:nvContentPartPr>
              <p14:xfrm>
                <a:off x="7167017" y="3260834"/>
                <a:ext cx="180360" cy="309960"/>
              </p14:xfrm>
            </p:contentPart>
          </mc:Choice>
          <mc:Fallback xmlns="">
            <p:pic>
              <p:nvPicPr>
                <p:cNvPr id="415" name="Tinta 414">
                  <a:extLst>
                    <a:ext uri="{FF2B5EF4-FFF2-40B4-BE49-F238E27FC236}">
                      <a16:creationId xmlns:a16="http://schemas.microsoft.com/office/drawing/2014/main" id="{D060AE59-086D-4670-AF91-F090962DB0D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158017" y="3251834"/>
                  <a:ext cx="1980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16" name="Tinta 415">
                  <a:extLst>
                    <a:ext uri="{FF2B5EF4-FFF2-40B4-BE49-F238E27FC236}">
                      <a16:creationId xmlns:a16="http://schemas.microsoft.com/office/drawing/2014/main" id="{2CB633A7-CFC5-499C-A5E2-69AD4B84CC1D}"/>
                    </a:ext>
                  </a:extLst>
                </p14:cNvPr>
                <p14:cNvContentPartPr/>
                <p14:nvPr/>
              </p14:nvContentPartPr>
              <p14:xfrm>
                <a:off x="7474817" y="3428594"/>
                <a:ext cx="198720" cy="14400"/>
              </p14:xfrm>
            </p:contentPart>
          </mc:Choice>
          <mc:Fallback xmlns="">
            <p:pic>
              <p:nvPicPr>
                <p:cNvPr id="416" name="Tinta 415">
                  <a:extLst>
                    <a:ext uri="{FF2B5EF4-FFF2-40B4-BE49-F238E27FC236}">
                      <a16:creationId xmlns:a16="http://schemas.microsoft.com/office/drawing/2014/main" id="{2CB633A7-CFC5-499C-A5E2-69AD4B84CC1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465817" y="3419954"/>
                  <a:ext cx="21636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Agrupar 426">
            <a:extLst>
              <a:ext uri="{FF2B5EF4-FFF2-40B4-BE49-F238E27FC236}">
                <a16:creationId xmlns:a16="http://schemas.microsoft.com/office/drawing/2014/main" id="{B5F19DE4-6ADA-4233-BFFD-BAD098468551}"/>
              </a:ext>
            </a:extLst>
          </p:cNvPr>
          <p:cNvGrpSpPr/>
          <p:nvPr/>
        </p:nvGrpSpPr>
        <p:grpSpPr>
          <a:xfrm>
            <a:off x="7809977" y="3255434"/>
            <a:ext cx="1292400" cy="346680"/>
            <a:chOff x="7809977" y="3255434"/>
            <a:chExt cx="129240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18" name="Tinta 417">
                  <a:extLst>
                    <a:ext uri="{FF2B5EF4-FFF2-40B4-BE49-F238E27FC236}">
                      <a16:creationId xmlns:a16="http://schemas.microsoft.com/office/drawing/2014/main" id="{457B0737-4918-4F42-82D5-43E41C6CB969}"/>
                    </a:ext>
                  </a:extLst>
                </p14:cNvPr>
                <p14:cNvContentPartPr/>
                <p14:nvPr/>
              </p14:nvContentPartPr>
              <p14:xfrm>
                <a:off x="7809977" y="3255434"/>
                <a:ext cx="156960" cy="225000"/>
              </p14:xfrm>
            </p:contentPart>
          </mc:Choice>
          <mc:Fallback xmlns="">
            <p:pic>
              <p:nvPicPr>
                <p:cNvPr id="418" name="Tinta 417">
                  <a:extLst>
                    <a:ext uri="{FF2B5EF4-FFF2-40B4-BE49-F238E27FC236}">
                      <a16:creationId xmlns:a16="http://schemas.microsoft.com/office/drawing/2014/main" id="{457B0737-4918-4F42-82D5-43E41C6CB96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800977" y="3246434"/>
                  <a:ext cx="174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19" name="Tinta 418">
                  <a:extLst>
                    <a:ext uri="{FF2B5EF4-FFF2-40B4-BE49-F238E27FC236}">
                      <a16:creationId xmlns:a16="http://schemas.microsoft.com/office/drawing/2014/main" id="{92011B8B-27DD-44CA-86E2-271F22FB36D8}"/>
                    </a:ext>
                  </a:extLst>
                </p14:cNvPr>
                <p14:cNvContentPartPr/>
                <p14:nvPr/>
              </p14:nvContentPartPr>
              <p14:xfrm>
                <a:off x="8108777" y="3361634"/>
                <a:ext cx="2880" cy="171360"/>
              </p14:xfrm>
            </p:contentPart>
          </mc:Choice>
          <mc:Fallback xmlns="">
            <p:pic>
              <p:nvPicPr>
                <p:cNvPr id="419" name="Tinta 418">
                  <a:extLst>
                    <a:ext uri="{FF2B5EF4-FFF2-40B4-BE49-F238E27FC236}">
                      <a16:creationId xmlns:a16="http://schemas.microsoft.com/office/drawing/2014/main" id="{92011B8B-27DD-44CA-86E2-271F22FB36D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099777" y="3352994"/>
                  <a:ext cx="20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20" name="Tinta 419">
                  <a:extLst>
                    <a:ext uri="{FF2B5EF4-FFF2-40B4-BE49-F238E27FC236}">
                      <a16:creationId xmlns:a16="http://schemas.microsoft.com/office/drawing/2014/main" id="{38A55D3B-2BF4-4516-8CAD-C0F1B05CF7B9}"/>
                    </a:ext>
                  </a:extLst>
                </p14:cNvPr>
                <p14:cNvContentPartPr/>
                <p14:nvPr/>
              </p14:nvContentPartPr>
              <p14:xfrm>
                <a:off x="8209217" y="3269114"/>
                <a:ext cx="141120" cy="245160"/>
              </p14:xfrm>
            </p:contentPart>
          </mc:Choice>
          <mc:Fallback xmlns="">
            <p:pic>
              <p:nvPicPr>
                <p:cNvPr id="420" name="Tinta 419">
                  <a:extLst>
                    <a:ext uri="{FF2B5EF4-FFF2-40B4-BE49-F238E27FC236}">
                      <a16:creationId xmlns:a16="http://schemas.microsoft.com/office/drawing/2014/main" id="{38A55D3B-2BF4-4516-8CAD-C0F1B05CF7B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200217" y="3260114"/>
                  <a:ext cx="1587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21" name="Tinta 420">
                  <a:extLst>
                    <a:ext uri="{FF2B5EF4-FFF2-40B4-BE49-F238E27FC236}">
                      <a16:creationId xmlns:a16="http://schemas.microsoft.com/office/drawing/2014/main" id="{4010DA18-62A2-4A28-A134-DF45F47BB7E8}"/>
                    </a:ext>
                  </a:extLst>
                </p14:cNvPr>
                <p14:cNvContentPartPr/>
                <p14:nvPr/>
              </p14:nvContentPartPr>
              <p14:xfrm>
                <a:off x="8416217" y="3280994"/>
                <a:ext cx="151920" cy="320400"/>
              </p14:xfrm>
            </p:contentPart>
          </mc:Choice>
          <mc:Fallback xmlns="">
            <p:pic>
              <p:nvPicPr>
                <p:cNvPr id="421" name="Tinta 420">
                  <a:extLst>
                    <a:ext uri="{FF2B5EF4-FFF2-40B4-BE49-F238E27FC236}">
                      <a16:creationId xmlns:a16="http://schemas.microsoft.com/office/drawing/2014/main" id="{4010DA18-62A2-4A28-A134-DF45F47BB7E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407217" y="3271994"/>
                  <a:ext cx="1695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22" name="Tinta 421">
                  <a:extLst>
                    <a:ext uri="{FF2B5EF4-FFF2-40B4-BE49-F238E27FC236}">
                      <a16:creationId xmlns:a16="http://schemas.microsoft.com/office/drawing/2014/main" id="{F43B5F78-E75C-45FA-ABFA-B8F26A386E1C}"/>
                    </a:ext>
                  </a:extLst>
                </p14:cNvPr>
                <p14:cNvContentPartPr/>
                <p14:nvPr/>
              </p14:nvContentPartPr>
              <p14:xfrm>
                <a:off x="8471297" y="3463874"/>
                <a:ext cx="151560" cy="10800"/>
              </p14:xfrm>
            </p:contentPart>
          </mc:Choice>
          <mc:Fallback xmlns="">
            <p:pic>
              <p:nvPicPr>
                <p:cNvPr id="422" name="Tinta 421">
                  <a:extLst>
                    <a:ext uri="{FF2B5EF4-FFF2-40B4-BE49-F238E27FC236}">
                      <a16:creationId xmlns:a16="http://schemas.microsoft.com/office/drawing/2014/main" id="{F43B5F78-E75C-45FA-ABFA-B8F26A386E1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462297" y="3454874"/>
                  <a:ext cx="169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24" name="Tinta 423">
                  <a:extLst>
                    <a:ext uri="{FF2B5EF4-FFF2-40B4-BE49-F238E27FC236}">
                      <a16:creationId xmlns:a16="http://schemas.microsoft.com/office/drawing/2014/main" id="{72A6ACF6-E592-42F2-BE46-53FE9738A719}"/>
                    </a:ext>
                  </a:extLst>
                </p14:cNvPr>
                <p14:cNvContentPartPr/>
                <p14:nvPr/>
              </p14:nvContentPartPr>
              <p14:xfrm>
                <a:off x="8687657" y="3292514"/>
                <a:ext cx="106200" cy="309600"/>
              </p14:xfrm>
            </p:contentPart>
          </mc:Choice>
          <mc:Fallback xmlns="">
            <p:pic>
              <p:nvPicPr>
                <p:cNvPr id="424" name="Tinta 423">
                  <a:extLst>
                    <a:ext uri="{FF2B5EF4-FFF2-40B4-BE49-F238E27FC236}">
                      <a16:creationId xmlns:a16="http://schemas.microsoft.com/office/drawing/2014/main" id="{72A6ACF6-E592-42F2-BE46-53FE9738A71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679017" y="3283514"/>
                  <a:ext cx="123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25" name="Tinta 424">
                  <a:extLst>
                    <a:ext uri="{FF2B5EF4-FFF2-40B4-BE49-F238E27FC236}">
                      <a16:creationId xmlns:a16="http://schemas.microsoft.com/office/drawing/2014/main" id="{90CCDA27-34D1-4500-A080-03F26B6E3D7F}"/>
                    </a:ext>
                  </a:extLst>
                </p14:cNvPr>
                <p14:cNvContentPartPr/>
                <p14:nvPr/>
              </p14:nvContentPartPr>
              <p14:xfrm>
                <a:off x="8695217" y="3477914"/>
                <a:ext cx="96120" cy="23760"/>
              </p14:xfrm>
            </p:contentPart>
          </mc:Choice>
          <mc:Fallback xmlns="">
            <p:pic>
              <p:nvPicPr>
                <p:cNvPr id="425" name="Tinta 424">
                  <a:extLst>
                    <a:ext uri="{FF2B5EF4-FFF2-40B4-BE49-F238E27FC236}">
                      <a16:creationId xmlns:a16="http://schemas.microsoft.com/office/drawing/2014/main" id="{90CCDA27-34D1-4500-A080-03F26B6E3D7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686217" y="3468914"/>
                  <a:ext cx="113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26" name="Tinta 425">
                  <a:extLst>
                    <a:ext uri="{FF2B5EF4-FFF2-40B4-BE49-F238E27FC236}">
                      <a16:creationId xmlns:a16="http://schemas.microsoft.com/office/drawing/2014/main" id="{6B2F0936-DDBD-4A50-86AA-2947CA7112D9}"/>
                    </a:ext>
                  </a:extLst>
                </p14:cNvPr>
                <p14:cNvContentPartPr/>
                <p14:nvPr/>
              </p14:nvContentPartPr>
              <p14:xfrm>
                <a:off x="8849297" y="3277034"/>
                <a:ext cx="253080" cy="282600"/>
              </p14:xfrm>
            </p:contentPart>
          </mc:Choice>
          <mc:Fallback xmlns="">
            <p:pic>
              <p:nvPicPr>
                <p:cNvPr id="426" name="Tinta 425">
                  <a:extLst>
                    <a:ext uri="{FF2B5EF4-FFF2-40B4-BE49-F238E27FC236}">
                      <a16:creationId xmlns:a16="http://schemas.microsoft.com/office/drawing/2014/main" id="{6B2F0936-DDBD-4A50-86AA-2947CA7112D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840657" y="3268034"/>
                  <a:ext cx="2707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Agrupar 429">
            <a:extLst>
              <a:ext uri="{FF2B5EF4-FFF2-40B4-BE49-F238E27FC236}">
                <a16:creationId xmlns:a16="http://schemas.microsoft.com/office/drawing/2014/main" id="{EA103472-4FA1-47D3-A772-60DF45B222C4}"/>
              </a:ext>
            </a:extLst>
          </p:cNvPr>
          <p:cNvGrpSpPr/>
          <p:nvPr/>
        </p:nvGrpSpPr>
        <p:grpSpPr>
          <a:xfrm>
            <a:off x="9348257" y="3380354"/>
            <a:ext cx="136800" cy="100080"/>
            <a:chOff x="9348257" y="3380354"/>
            <a:chExt cx="136800" cy="1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28" name="Tinta 427">
                  <a:extLst>
                    <a:ext uri="{FF2B5EF4-FFF2-40B4-BE49-F238E27FC236}">
                      <a16:creationId xmlns:a16="http://schemas.microsoft.com/office/drawing/2014/main" id="{A942E858-3EA4-4D4D-A2AA-CDA3C9DF2C86}"/>
                    </a:ext>
                  </a:extLst>
                </p14:cNvPr>
                <p14:cNvContentPartPr/>
                <p14:nvPr/>
              </p14:nvContentPartPr>
              <p14:xfrm>
                <a:off x="9348257" y="3454514"/>
                <a:ext cx="132840" cy="25920"/>
              </p14:xfrm>
            </p:contentPart>
          </mc:Choice>
          <mc:Fallback xmlns="">
            <p:pic>
              <p:nvPicPr>
                <p:cNvPr id="428" name="Tinta 427">
                  <a:extLst>
                    <a:ext uri="{FF2B5EF4-FFF2-40B4-BE49-F238E27FC236}">
                      <a16:creationId xmlns:a16="http://schemas.microsoft.com/office/drawing/2014/main" id="{A942E858-3EA4-4D4D-A2AA-CDA3C9DF2C8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339257" y="3445514"/>
                  <a:ext cx="150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29" name="Tinta 428">
                  <a:extLst>
                    <a:ext uri="{FF2B5EF4-FFF2-40B4-BE49-F238E27FC236}">
                      <a16:creationId xmlns:a16="http://schemas.microsoft.com/office/drawing/2014/main" id="{50EED195-ED77-4F4B-84E8-2BFA7486C61B}"/>
                    </a:ext>
                  </a:extLst>
                </p14:cNvPr>
                <p14:cNvContentPartPr/>
                <p14:nvPr/>
              </p14:nvContentPartPr>
              <p14:xfrm>
                <a:off x="9369857" y="3380354"/>
                <a:ext cx="115200" cy="23760"/>
              </p14:xfrm>
            </p:contentPart>
          </mc:Choice>
          <mc:Fallback xmlns="">
            <p:pic>
              <p:nvPicPr>
                <p:cNvPr id="429" name="Tinta 428">
                  <a:extLst>
                    <a:ext uri="{FF2B5EF4-FFF2-40B4-BE49-F238E27FC236}">
                      <a16:creationId xmlns:a16="http://schemas.microsoft.com/office/drawing/2014/main" id="{50EED195-ED77-4F4B-84E8-2BFA7486C61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360857" y="3371714"/>
                  <a:ext cx="1328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Agrupar 437">
            <a:extLst>
              <a:ext uri="{FF2B5EF4-FFF2-40B4-BE49-F238E27FC236}">
                <a16:creationId xmlns:a16="http://schemas.microsoft.com/office/drawing/2014/main" id="{205B52A4-1E3E-49DB-BA3E-E21C0A7F08A4}"/>
              </a:ext>
            </a:extLst>
          </p:cNvPr>
          <p:cNvGrpSpPr/>
          <p:nvPr/>
        </p:nvGrpSpPr>
        <p:grpSpPr>
          <a:xfrm>
            <a:off x="9753257" y="3225554"/>
            <a:ext cx="1176120" cy="317160"/>
            <a:chOff x="9753257" y="3225554"/>
            <a:chExt cx="117612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31" name="Tinta 430">
                  <a:extLst>
                    <a:ext uri="{FF2B5EF4-FFF2-40B4-BE49-F238E27FC236}">
                      <a16:creationId xmlns:a16="http://schemas.microsoft.com/office/drawing/2014/main" id="{AFCDC3D7-5BD4-4FC1-9C2D-ABEFE82D3366}"/>
                    </a:ext>
                  </a:extLst>
                </p14:cNvPr>
                <p14:cNvContentPartPr/>
                <p14:nvPr/>
              </p14:nvContentPartPr>
              <p14:xfrm>
                <a:off x="9753257" y="3269114"/>
                <a:ext cx="162000" cy="232920"/>
              </p14:xfrm>
            </p:contentPart>
          </mc:Choice>
          <mc:Fallback xmlns="">
            <p:pic>
              <p:nvPicPr>
                <p:cNvPr id="431" name="Tinta 430">
                  <a:extLst>
                    <a:ext uri="{FF2B5EF4-FFF2-40B4-BE49-F238E27FC236}">
                      <a16:creationId xmlns:a16="http://schemas.microsoft.com/office/drawing/2014/main" id="{AFCDC3D7-5BD4-4FC1-9C2D-ABEFE82D336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744617" y="3260114"/>
                  <a:ext cx="179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32" name="Tinta 431">
                  <a:extLst>
                    <a:ext uri="{FF2B5EF4-FFF2-40B4-BE49-F238E27FC236}">
                      <a16:creationId xmlns:a16="http://schemas.microsoft.com/office/drawing/2014/main" id="{A3416B0B-351A-466D-A2E8-2B37A5802359}"/>
                    </a:ext>
                  </a:extLst>
                </p14:cNvPr>
                <p14:cNvContentPartPr/>
                <p14:nvPr/>
              </p14:nvContentPartPr>
              <p14:xfrm>
                <a:off x="10001297" y="3362714"/>
                <a:ext cx="44640" cy="180000"/>
              </p14:xfrm>
            </p:contentPart>
          </mc:Choice>
          <mc:Fallback xmlns="">
            <p:pic>
              <p:nvPicPr>
                <p:cNvPr id="432" name="Tinta 431">
                  <a:extLst>
                    <a:ext uri="{FF2B5EF4-FFF2-40B4-BE49-F238E27FC236}">
                      <a16:creationId xmlns:a16="http://schemas.microsoft.com/office/drawing/2014/main" id="{A3416B0B-351A-466D-A2E8-2B37A580235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992297" y="3354074"/>
                  <a:ext cx="62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34" name="Tinta 433">
                  <a:extLst>
                    <a:ext uri="{FF2B5EF4-FFF2-40B4-BE49-F238E27FC236}">
                      <a16:creationId xmlns:a16="http://schemas.microsoft.com/office/drawing/2014/main" id="{40E1E026-85DE-4CB8-89BE-CFB236447060}"/>
                    </a:ext>
                  </a:extLst>
                </p14:cNvPr>
                <p14:cNvContentPartPr/>
                <p14:nvPr/>
              </p14:nvContentPartPr>
              <p14:xfrm>
                <a:off x="10153577" y="3284234"/>
                <a:ext cx="132480" cy="202680"/>
              </p14:xfrm>
            </p:contentPart>
          </mc:Choice>
          <mc:Fallback xmlns="">
            <p:pic>
              <p:nvPicPr>
                <p:cNvPr id="434" name="Tinta 433">
                  <a:extLst>
                    <a:ext uri="{FF2B5EF4-FFF2-40B4-BE49-F238E27FC236}">
                      <a16:creationId xmlns:a16="http://schemas.microsoft.com/office/drawing/2014/main" id="{40E1E026-85DE-4CB8-89BE-CFB23644706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144937" y="3275234"/>
                  <a:ext cx="150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35" name="Tinta 434">
                  <a:extLst>
                    <a:ext uri="{FF2B5EF4-FFF2-40B4-BE49-F238E27FC236}">
                      <a16:creationId xmlns:a16="http://schemas.microsoft.com/office/drawing/2014/main" id="{84A77E76-4D59-4ACC-A3D3-4821B126F31A}"/>
                    </a:ext>
                  </a:extLst>
                </p14:cNvPr>
                <p14:cNvContentPartPr/>
                <p14:nvPr/>
              </p14:nvContentPartPr>
              <p14:xfrm>
                <a:off x="10400177" y="3244634"/>
                <a:ext cx="154440" cy="228960"/>
              </p14:xfrm>
            </p:contentPart>
          </mc:Choice>
          <mc:Fallback xmlns="">
            <p:pic>
              <p:nvPicPr>
                <p:cNvPr id="435" name="Tinta 434">
                  <a:extLst>
                    <a:ext uri="{FF2B5EF4-FFF2-40B4-BE49-F238E27FC236}">
                      <a16:creationId xmlns:a16="http://schemas.microsoft.com/office/drawing/2014/main" id="{84A77E76-4D59-4ACC-A3D3-4821B126F31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391537" y="3235994"/>
                  <a:ext cx="172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36" name="Tinta 435">
                  <a:extLst>
                    <a:ext uri="{FF2B5EF4-FFF2-40B4-BE49-F238E27FC236}">
                      <a16:creationId xmlns:a16="http://schemas.microsoft.com/office/drawing/2014/main" id="{8D6DC413-73BA-4E06-B4DE-AA04E75CFCED}"/>
                    </a:ext>
                  </a:extLst>
                </p14:cNvPr>
                <p14:cNvContentPartPr/>
                <p14:nvPr/>
              </p14:nvContentPartPr>
              <p14:xfrm>
                <a:off x="10601417" y="3238154"/>
                <a:ext cx="146160" cy="240120"/>
              </p14:xfrm>
            </p:contentPart>
          </mc:Choice>
          <mc:Fallback xmlns="">
            <p:pic>
              <p:nvPicPr>
                <p:cNvPr id="436" name="Tinta 435">
                  <a:extLst>
                    <a:ext uri="{FF2B5EF4-FFF2-40B4-BE49-F238E27FC236}">
                      <a16:creationId xmlns:a16="http://schemas.microsoft.com/office/drawing/2014/main" id="{8D6DC413-73BA-4E06-B4DE-AA04E75CFCE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592417" y="3229514"/>
                  <a:ext cx="163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37" name="Tinta 436">
                  <a:extLst>
                    <a:ext uri="{FF2B5EF4-FFF2-40B4-BE49-F238E27FC236}">
                      <a16:creationId xmlns:a16="http://schemas.microsoft.com/office/drawing/2014/main" id="{DCA6C450-1EFC-4398-96C1-CDCABAE31CF2}"/>
                    </a:ext>
                  </a:extLst>
                </p14:cNvPr>
                <p14:cNvContentPartPr/>
                <p14:nvPr/>
              </p14:nvContentPartPr>
              <p14:xfrm>
                <a:off x="10824977" y="3225554"/>
                <a:ext cx="104400" cy="290520"/>
              </p14:xfrm>
            </p:contentPart>
          </mc:Choice>
          <mc:Fallback xmlns="">
            <p:pic>
              <p:nvPicPr>
                <p:cNvPr id="437" name="Tinta 436">
                  <a:extLst>
                    <a:ext uri="{FF2B5EF4-FFF2-40B4-BE49-F238E27FC236}">
                      <a16:creationId xmlns:a16="http://schemas.microsoft.com/office/drawing/2014/main" id="{DCA6C450-1EFC-4398-96C1-CDCABAE31CF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816337" y="3216554"/>
                  <a:ext cx="12204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439" name="Tinta 438">
                <a:extLst>
                  <a:ext uri="{FF2B5EF4-FFF2-40B4-BE49-F238E27FC236}">
                    <a16:creationId xmlns:a16="http://schemas.microsoft.com/office/drawing/2014/main" id="{FA54245B-44F4-4AD2-9BB5-065317723136}"/>
                  </a:ext>
                </a:extLst>
              </p14:cNvPr>
              <p14:cNvContentPartPr/>
              <p14:nvPr/>
            </p14:nvContentPartPr>
            <p14:xfrm>
              <a:off x="11129537" y="3287474"/>
              <a:ext cx="315720" cy="238680"/>
            </p14:xfrm>
          </p:contentPart>
        </mc:Choice>
        <mc:Fallback xmlns="">
          <p:pic>
            <p:nvPicPr>
              <p:cNvPr id="439" name="Tinta 438">
                <a:extLst>
                  <a:ext uri="{FF2B5EF4-FFF2-40B4-BE49-F238E27FC236}">
                    <a16:creationId xmlns:a16="http://schemas.microsoft.com/office/drawing/2014/main" id="{FA54245B-44F4-4AD2-9BB5-065317723136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11120537" y="3278474"/>
                <a:ext cx="33336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0" name="Agrupar 449">
            <a:extLst>
              <a:ext uri="{FF2B5EF4-FFF2-40B4-BE49-F238E27FC236}">
                <a16:creationId xmlns:a16="http://schemas.microsoft.com/office/drawing/2014/main" id="{E96FF0A6-0DF9-4FA8-9DEC-D29810B05FED}"/>
              </a:ext>
            </a:extLst>
          </p:cNvPr>
          <p:cNvGrpSpPr/>
          <p:nvPr/>
        </p:nvGrpSpPr>
        <p:grpSpPr>
          <a:xfrm>
            <a:off x="10951697" y="3774554"/>
            <a:ext cx="934560" cy="310320"/>
            <a:chOff x="10951697" y="3774554"/>
            <a:chExt cx="93456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40" name="Tinta 439">
                  <a:extLst>
                    <a:ext uri="{FF2B5EF4-FFF2-40B4-BE49-F238E27FC236}">
                      <a16:creationId xmlns:a16="http://schemas.microsoft.com/office/drawing/2014/main" id="{9F7C31B2-E023-43C3-8318-68DC45BEB4D5}"/>
                    </a:ext>
                  </a:extLst>
                </p14:cNvPr>
                <p14:cNvContentPartPr/>
                <p14:nvPr/>
              </p14:nvContentPartPr>
              <p14:xfrm>
                <a:off x="10951697" y="3774554"/>
                <a:ext cx="144720" cy="227880"/>
              </p14:xfrm>
            </p:contentPart>
          </mc:Choice>
          <mc:Fallback xmlns="">
            <p:pic>
              <p:nvPicPr>
                <p:cNvPr id="440" name="Tinta 439">
                  <a:extLst>
                    <a:ext uri="{FF2B5EF4-FFF2-40B4-BE49-F238E27FC236}">
                      <a16:creationId xmlns:a16="http://schemas.microsoft.com/office/drawing/2014/main" id="{9F7C31B2-E023-43C3-8318-68DC45BEB4D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942697" y="3765914"/>
                  <a:ext cx="1623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41" name="Tinta 440">
                  <a:extLst>
                    <a:ext uri="{FF2B5EF4-FFF2-40B4-BE49-F238E27FC236}">
                      <a16:creationId xmlns:a16="http://schemas.microsoft.com/office/drawing/2014/main" id="{A15F920D-CDEB-4EE7-8769-977186889E43}"/>
                    </a:ext>
                  </a:extLst>
                </p14:cNvPr>
                <p14:cNvContentPartPr/>
                <p14:nvPr/>
              </p14:nvContentPartPr>
              <p14:xfrm>
                <a:off x="11184257" y="3908474"/>
                <a:ext cx="6840" cy="158040"/>
              </p14:xfrm>
            </p:contentPart>
          </mc:Choice>
          <mc:Fallback xmlns="">
            <p:pic>
              <p:nvPicPr>
                <p:cNvPr id="441" name="Tinta 440">
                  <a:extLst>
                    <a:ext uri="{FF2B5EF4-FFF2-40B4-BE49-F238E27FC236}">
                      <a16:creationId xmlns:a16="http://schemas.microsoft.com/office/drawing/2014/main" id="{A15F920D-CDEB-4EE7-8769-977186889E4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175257" y="3899474"/>
                  <a:ext cx="24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42" name="Tinta 441">
                  <a:extLst>
                    <a:ext uri="{FF2B5EF4-FFF2-40B4-BE49-F238E27FC236}">
                      <a16:creationId xmlns:a16="http://schemas.microsoft.com/office/drawing/2014/main" id="{80711B81-FF3F-4D08-A4BC-C382A13F866D}"/>
                    </a:ext>
                  </a:extLst>
                </p14:cNvPr>
                <p14:cNvContentPartPr/>
                <p14:nvPr/>
              </p14:nvContentPartPr>
              <p14:xfrm>
                <a:off x="11262377" y="3797954"/>
                <a:ext cx="137160" cy="218520"/>
              </p14:xfrm>
            </p:contentPart>
          </mc:Choice>
          <mc:Fallback xmlns="">
            <p:pic>
              <p:nvPicPr>
                <p:cNvPr id="442" name="Tinta 441">
                  <a:extLst>
                    <a:ext uri="{FF2B5EF4-FFF2-40B4-BE49-F238E27FC236}">
                      <a16:creationId xmlns:a16="http://schemas.microsoft.com/office/drawing/2014/main" id="{80711B81-FF3F-4D08-A4BC-C382A13F866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253377" y="3789314"/>
                  <a:ext cx="154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43" name="Tinta 442">
                  <a:extLst>
                    <a:ext uri="{FF2B5EF4-FFF2-40B4-BE49-F238E27FC236}">
                      <a16:creationId xmlns:a16="http://schemas.microsoft.com/office/drawing/2014/main" id="{8E356EB0-D63E-4875-BECD-520DE0E8C45F}"/>
                    </a:ext>
                  </a:extLst>
                </p14:cNvPr>
                <p14:cNvContentPartPr/>
                <p14:nvPr/>
              </p14:nvContentPartPr>
              <p14:xfrm>
                <a:off x="11447417" y="3823874"/>
                <a:ext cx="84240" cy="259560"/>
              </p14:xfrm>
            </p:contentPart>
          </mc:Choice>
          <mc:Fallback xmlns="">
            <p:pic>
              <p:nvPicPr>
                <p:cNvPr id="443" name="Tinta 442">
                  <a:extLst>
                    <a:ext uri="{FF2B5EF4-FFF2-40B4-BE49-F238E27FC236}">
                      <a16:creationId xmlns:a16="http://schemas.microsoft.com/office/drawing/2014/main" id="{8E356EB0-D63E-4875-BECD-520DE0E8C45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1438777" y="3815234"/>
                  <a:ext cx="101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44" name="Tinta 443">
                  <a:extLst>
                    <a:ext uri="{FF2B5EF4-FFF2-40B4-BE49-F238E27FC236}">
                      <a16:creationId xmlns:a16="http://schemas.microsoft.com/office/drawing/2014/main" id="{BE2030BF-CF6A-4361-8AE3-B1398F7FB406}"/>
                    </a:ext>
                  </a:extLst>
                </p14:cNvPr>
                <p14:cNvContentPartPr/>
                <p14:nvPr/>
              </p14:nvContentPartPr>
              <p14:xfrm>
                <a:off x="11670977" y="3833234"/>
                <a:ext cx="113760" cy="200880"/>
              </p14:xfrm>
            </p:contentPart>
          </mc:Choice>
          <mc:Fallback xmlns="">
            <p:pic>
              <p:nvPicPr>
                <p:cNvPr id="444" name="Tinta 443">
                  <a:extLst>
                    <a:ext uri="{FF2B5EF4-FFF2-40B4-BE49-F238E27FC236}">
                      <a16:creationId xmlns:a16="http://schemas.microsoft.com/office/drawing/2014/main" id="{BE2030BF-CF6A-4361-8AE3-B1398F7FB40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661977" y="3824594"/>
                  <a:ext cx="131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45" name="Tinta 444">
                  <a:extLst>
                    <a:ext uri="{FF2B5EF4-FFF2-40B4-BE49-F238E27FC236}">
                      <a16:creationId xmlns:a16="http://schemas.microsoft.com/office/drawing/2014/main" id="{07789BD0-B24E-44B7-8D14-8871181A270A}"/>
                    </a:ext>
                  </a:extLst>
                </p14:cNvPr>
                <p14:cNvContentPartPr/>
                <p14:nvPr/>
              </p14:nvContentPartPr>
              <p14:xfrm>
                <a:off x="11609417" y="3819194"/>
                <a:ext cx="64080" cy="108360"/>
              </p14:xfrm>
            </p:contentPart>
          </mc:Choice>
          <mc:Fallback xmlns="">
            <p:pic>
              <p:nvPicPr>
                <p:cNvPr id="445" name="Tinta 444">
                  <a:extLst>
                    <a:ext uri="{FF2B5EF4-FFF2-40B4-BE49-F238E27FC236}">
                      <a16:creationId xmlns:a16="http://schemas.microsoft.com/office/drawing/2014/main" id="{07789BD0-B24E-44B7-8D14-8871181A270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600777" y="3810554"/>
                  <a:ext cx="81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46" name="Tinta 445">
                  <a:extLst>
                    <a:ext uri="{FF2B5EF4-FFF2-40B4-BE49-F238E27FC236}">
                      <a16:creationId xmlns:a16="http://schemas.microsoft.com/office/drawing/2014/main" id="{179C9833-37EE-44E8-8B77-14FE0DA944DA}"/>
                    </a:ext>
                  </a:extLst>
                </p14:cNvPr>
                <p14:cNvContentPartPr/>
                <p14:nvPr/>
              </p14:nvContentPartPr>
              <p14:xfrm>
                <a:off x="11793017" y="3994514"/>
                <a:ext cx="93240" cy="90360"/>
              </p14:xfrm>
            </p:contentPart>
          </mc:Choice>
          <mc:Fallback xmlns="">
            <p:pic>
              <p:nvPicPr>
                <p:cNvPr id="446" name="Tinta 445">
                  <a:extLst>
                    <a:ext uri="{FF2B5EF4-FFF2-40B4-BE49-F238E27FC236}">
                      <a16:creationId xmlns:a16="http://schemas.microsoft.com/office/drawing/2014/main" id="{179C9833-37EE-44E8-8B77-14FE0DA944D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784017" y="3985514"/>
                  <a:ext cx="11088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Agrupar 448">
            <a:extLst>
              <a:ext uri="{FF2B5EF4-FFF2-40B4-BE49-F238E27FC236}">
                <a16:creationId xmlns:a16="http://schemas.microsoft.com/office/drawing/2014/main" id="{DEF3FE5E-44F7-44C4-A2D3-24071AF7A9F7}"/>
              </a:ext>
            </a:extLst>
          </p:cNvPr>
          <p:cNvGrpSpPr/>
          <p:nvPr/>
        </p:nvGrpSpPr>
        <p:grpSpPr>
          <a:xfrm>
            <a:off x="11656217" y="4276754"/>
            <a:ext cx="246960" cy="197280"/>
            <a:chOff x="11656217" y="4276754"/>
            <a:chExt cx="24696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47" name="Tinta 446">
                  <a:extLst>
                    <a:ext uri="{FF2B5EF4-FFF2-40B4-BE49-F238E27FC236}">
                      <a16:creationId xmlns:a16="http://schemas.microsoft.com/office/drawing/2014/main" id="{B5273E71-CDD2-47EE-8E36-2CE9F3B6E5BB}"/>
                    </a:ext>
                  </a:extLst>
                </p14:cNvPr>
                <p14:cNvContentPartPr/>
                <p14:nvPr/>
              </p14:nvContentPartPr>
              <p14:xfrm>
                <a:off x="11656217" y="4276754"/>
                <a:ext cx="209160" cy="82440"/>
              </p14:xfrm>
            </p:contentPart>
          </mc:Choice>
          <mc:Fallback xmlns="">
            <p:pic>
              <p:nvPicPr>
                <p:cNvPr id="447" name="Tinta 446">
                  <a:extLst>
                    <a:ext uri="{FF2B5EF4-FFF2-40B4-BE49-F238E27FC236}">
                      <a16:creationId xmlns:a16="http://schemas.microsoft.com/office/drawing/2014/main" id="{B5273E71-CDD2-47EE-8E36-2CE9F3B6E5B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647577" y="4268114"/>
                  <a:ext cx="226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48" name="Tinta 447">
                  <a:extLst>
                    <a:ext uri="{FF2B5EF4-FFF2-40B4-BE49-F238E27FC236}">
                      <a16:creationId xmlns:a16="http://schemas.microsoft.com/office/drawing/2014/main" id="{F90BA9F8-6A40-4A9C-8160-B4C781B3A585}"/>
                    </a:ext>
                  </a:extLst>
                </p14:cNvPr>
                <p14:cNvContentPartPr/>
                <p14:nvPr/>
              </p14:nvContentPartPr>
              <p14:xfrm>
                <a:off x="11708417" y="4395194"/>
                <a:ext cx="194760" cy="78840"/>
              </p14:xfrm>
            </p:contentPart>
          </mc:Choice>
          <mc:Fallback xmlns="">
            <p:pic>
              <p:nvPicPr>
                <p:cNvPr id="448" name="Tinta 447">
                  <a:extLst>
                    <a:ext uri="{FF2B5EF4-FFF2-40B4-BE49-F238E27FC236}">
                      <a16:creationId xmlns:a16="http://schemas.microsoft.com/office/drawing/2014/main" id="{F90BA9F8-6A40-4A9C-8160-B4C781B3A58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699777" y="4386554"/>
                  <a:ext cx="21240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451" name="Tinta 450">
                <a:extLst>
                  <a:ext uri="{FF2B5EF4-FFF2-40B4-BE49-F238E27FC236}">
                    <a16:creationId xmlns:a16="http://schemas.microsoft.com/office/drawing/2014/main" id="{9A46A609-F047-4E78-BF04-BD084246B044}"/>
                  </a:ext>
                </a:extLst>
              </p14:cNvPr>
              <p14:cNvContentPartPr/>
              <p14:nvPr/>
            </p14:nvContentPartPr>
            <p14:xfrm>
              <a:off x="10935137" y="4165154"/>
              <a:ext cx="272880" cy="13320"/>
            </p14:xfrm>
          </p:contentPart>
        </mc:Choice>
        <mc:Fallback xmlns="">
          <p:pic>
            <p:nvPicPr>
              <p:cNvPr id="451" name="Tinta 450">
                <a:extLst>
                  <a:ext uri="{FF2B5EF4-FFF2-40B4-BE49-F238E27FC236}">
                    <a16:creationId xmlns:a16="http://schemas.microsoft.com/office/drawing/2014/main" id="{9A46A609-F047-4E78-BF04-BD084246B044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10926137" y="4156514"/>
                <a:ext cx="29052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656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58CC1-69B8-4429-A5C3-AD489F3C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E3758-9065-4D95-9EEE-2D598CE3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10) O tempo de instalação de um software tem distribuição normal com média de 6 minutos e variância de 4 minutos. </a:t>
            </a:r>
          </a:p>
          <a:p>
            <a:pPr marL="0" indent="0" algn="just">
              <a:buNone/>
            </a:pP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a) Qual a probabilidade de que um software leve entre 5 e 7 minutos para ser instalado? </a:t>
            </a:r>
          </a:p>
          <a:p>
            <a:pPr marL="0" indent="0" algn="just">
              <a:buNone/>
            </a:pPr>
            <a:r>
              <a:rPr lang="pt-B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b) Qual a probabilidade de que um software leve mais que 6,5 minutos para ser instalado? </a:t>
            </a:r>
            <a:endParaRPr lang="pt-BR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B2FF36F9-5A0E-4ED4-BDB9-16D8EBD1FE23}"/>
                  </a:ext>
                </a:extLst>
              </p14:cNvPr>
              <p14:cNvContentPartPr/>
              <p14:nvPr/>
            </p14:nvContentPartPr>
            <p14:xfrm>
              <a:off x="4800377" y="2707154"/>
              <a:ext cx="1312920" cy="3204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B2FF36F9-5A0E-4ED4-BDB9-16D8EBD1FE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1377" y="2698154"/>
                <a:ext cx="13305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8772DA88-D990-439D-B3CA-D61BEE2902D9}"/>
                  </a:ext>
                </a:extLst>
              </p14:cNvPr>
              <p14:cNvContentPartPr/>
              <p14:nvPr/>
            </p14:nvContentPartPr>
            <p14:xfrm>
              <a:off x="6939497" y="2722634"/>
              <a:ext cx="1182240" cy="7380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8772DA88-D990-439D-B3CA-D61BEE2902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0857" y="2713994"/>
                <a:ext cx="119988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Agrupar 75">
            <a:extLst>
              <a:ext uri="{FF2B5EF4-FFF2-40B4-BE49-F238E27FC236}">
                <a16:creationId xmlns:a16="http://schemas.microsoft.com/office/drawing/2014/main" id="{00883AE7-22CB-491E-857E-7F77B61C4731}"/>
              </a:ext>
            </a:extLst>
          </p:cNvPr>
          <p:cNvGrpSpPr/>
          <p:nvPr/>
        </p:nvGrpSpPr>
        <p:grpSpPr>
          <a:xfrm>
            <a:off x="7973057" y="1109114"/>
            <a:ext cx="826920" cy="416160"/>
            <a:chOff x="7973057" y="1109114"/>
            <a:chExt cx="82692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FD9D358D-3205-4820-9FCF-E925C77ADA58}"/>
                    </a:ext>
                  </a:extLst>
                </p14:cNvPr>
                <p14:cNvContentPartPr/>
                <p14:nvPr/>
              </p14:nvContentPartPr>
              <p14:xfrm>
                <a:off x="7973057" y="1285874"/>
                <a:ext cx="132120" cy="2070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FD9D358D-3205-4820-9FCF-E925C77ADA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64057" y="1277234"/>
                  <a:ext cx="149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C90D9A7A-014F-465D-872D-6FBB601A0991}"/>
                    </a:ext>
                  </a:extLst>
                </p14:cNvPr>
                <p14:cNvContentPartPr/>
                <p14:nvPr/>
              </p14:nvContentPartPr>
              <p14:xfrm>
                <a:off x="8178257" y="1109114"/>
                <a:ext cx="199800" cy="1684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C90D9A7A-014F-465D-872D-6FBB601A09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9257" y="1100474"/>
                  <a:ext cx="217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F3AC1BA5-BABF-4EA4-86BF-285A6AF73CFF}"/>
                    </a:ext>
                  </a:extLst>
                </p14:cNvPr>
                <p14:cNvContentPartPr/>
                <p14:nvPr/>
              </p14:nvContentPartPr>
              <p14:xfrm>
                <a:off x="8385257" y="1445714"/>
                <a:ext cx="116280" cy="86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F3AC1BA5-BABF-4EA4-86BF-285A6AF73C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76257" y="1437074"/>
                  <a:ext cx="133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3BC77B2D-C880-4922-BF39-B2EFCD2F9E9F}"/>
                    </a:ext>
                  </a:extLst>
                </p14:cNvPr>
                <p14:cNvContentPartPr/>
                <p14:nvPr/>
              </p14:nvContentPartPr>
              <p14:xfrm>
                <a:off x="8411177" y="1372994"/>
                <a:ext cx="108720" cy="864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3BC77B2D-C880-4922-BF39-B2EFCD2F9E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02537" y="1364354"/>
                  <a:ext cx="126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711C2CE0-FDDE-4340-9895-5D29BB9481E4}"/>
                    </a:ext>
                  </a:extLst>
                </p14:cNvPr>
                <p14:cNvContentPartPr/>
                <p14:nvPr/>
              </p14:nvContentPartPr>
              <p14:xfrm>
                <a:off x="8645897" y="1220354"/>
                <a:ext cx="154080" cy="30492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711C2CE0-FDDE-4340-9895-5D29BB9481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37257" y="1211714"/>
                  <a:ext cx="17172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43A2755C-6248-4F57-BD1E-47C0B3A95394}"/>
              </a:ext>
            </a:extLst>
          </p:cNvPr>
          <p:cNvGrpSpPr/>
          <p:nvPr/>
        </p:nvGrpSpPr>
        <p:grpSpPr>
          <a:xfrm>
            <a:off x="9013817" y="1281554"/>
            <a:ext cx="173520" cy="180000"/>
            <a:chOff x="9013817" y="1281554"/>
            <a:chExt cx="17352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9F67B607-50DE-48A9-9A36-1D5D41110939}"/>
                    </a:ext>
                  </a:extLst>
                </p14:cNvPr>
                <p14:cNvContentPartPr/>
                <p14:nvPr/>
              </p14:nvContentPartPr>
              <p14:xfrm>
                <a:off x="9013817" y="1408274"/>
                <a:ext cx="120240" cy="288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9F67B607-50DE-48A9-9A36-1D5D411109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04817" y="1399274"/>
                  <a:ext cx="137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9C3647AE-3A1F-4188-8956-AE2D10C8D517}"/>
                    </a:ext>
                  </a:extLst>
                </p14:cNvPr>
                <p14:cNvContentPartPr/>
                <p14:nvPr/>
              </p14:nvContentPartPr>
              <p14:xfrm>
                <a:off x="9018857" y="1336634"/>
                <a:ext cx="120240" cy="97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9C3647AE-3A1F-4188-8956-AE2D10C8D5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10217" y="1327994"/>
                  <a:ext cx="137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66D99EE6-DD47-4EC7-AB99-62DC6D8C649B}"/>
                    </a:ext>
                  </a:extLst>
                </p14:cNvPr>
                <p14:cNvContentPartPr/>
                <p14:nvPr/>
              </p14:nvContentPartPr>
              <p14:xfrm>
                <a:off x="9135137" y="1281554"/>
                <a:ext cx="52200" cy="18000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66D99EE6-DD47-4EC7-AB99-62DC6D8C64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26137" y="1272554"/>
                  <a:ext cx="698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E2EFAC15-3F5C-4B62-9653-5D0E1A21141A}"/>
              </a:ext>
            </a:extLst>
          </p:cNvPr>
          <p:cNvGrpSpPr/>
          <p:nvPr/>
        </p:nvGrpSpPr>
        <p:grpSpPr>
          <a:xfrm>
            <a:off x="9446537" y="1028114"/>
            <a:ext cx="1608840" cy="438480"/>
            <a:chOff x="9446537" y="1028114"/>
            <a:chExt cx="160884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7372A9F5-FC7F-47F2-97C7-B9C18F9AA2F4}"/>
                    </a:ext>
                  </a:extLst>
                </p14:cNvPr>
                <p14:cNvContentPartPr/>
                <p14:nvPr/>
              </p14:nvContentPartPr>
              <p14:xfrm>
                <a:off x="9446537" y="1101914"/>
                <a:ext cx="127080" cy="2901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7372A9F5-FC7F-47F2-97C7-B9C18F9AA2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37897" y="1093274"/>
                  <a:ext cx="1447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D97CC25-78A8-4EE9-8252-2DF83BB57B31}"/>
                    </a:ext>
                  </a:extLst>
                </p14:cNvPr>
                <p14:cNvContentPartPr/>
                <p14:nvPr/>
              </p14:nvContentPartPr>
              <p14:xfrm>
                <a:off x="9742817" y="1317914"/>
                <a:ext cx="84960" cy="396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D97CC25-78A8-4EE9-8252-2DF83BB57B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34177" y="1308914"/>
                  <a:ext cx="102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441B42D4-FE64-4846-94E9-16E457BB80BF}"/>
                    </a:ext>
                  </a:extLst>
                </p14:cNvPr>
                <p14:cNvContentPartPr/>
                <p14:nvPr/>
              </p14:nvContentPartPr>
              <p14:xfrm>
                <a:off x="9734897" y="1248794"/>
                <a:ext cx="99360" cy="7308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441B42D4-FE64-4846-94E9-16E457BB80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26257" y="1239794"/>
                  <a:ext cx="117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36536CA0-5378-4C54-9425-35C4A45200E1}"/>
                    </a:ext>
                  </a:extLst>
                </p14:cNvPr>
                <p14:cNvContentPartPr/>
                <p14:nvPr/>
              </p14:nvContentPartPr>
              <p14:xfrm>
                <a:off x="9929297" y="1030274"/>
                <a:ext cx="450360" cy="4363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36536CA0-5378-4C54-9425-35C4A45200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0657" y="1021634"/>
                  <a:ext cx="4680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88DF73E4-A81D-4A34-B5AB-FF9BA7933395}"/>
                    </a:ext>
                  </a:extLst>
                </p14:cNvPr>
                <p14:cNvContentPartPr/>
                <p14:nvPr/>
              </p14:nvContentPartPr>
              <p14:xfrm>
                <a:off x="10132697" y="1187594"/>
                <a:ext cx="108360" cy="2365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88DF73E4-A81D-4A34-B5AB-FF9BA79333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4057" y="1178954"/>
                  <a:ext cx="126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D65B13EB-A2EE-4D53-AB7F-29DB96378EEB}"/>
                    </a:ext>
                  </a:extLst>
                </p14:cNvPr>
                <p14:cNvContentPartPr/>
                <p14:nvPr/>
              </p14:nvContentPartPr>
              <p14:xfrm>
                <a:off x="10375337" y="1028114"/>
                <a:ext cx="12240" cy="2163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D65B13EB-A2EE-4D53-AB7F-29DB96378E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66697" y="1019114"/>
                  <a:ext cx="29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667F88A1-B55B-4AC5-8967-A21432939465}"/>
                    </a:ext>
                  </a:extLst>
                </p14:cNvPr>
                <p14:cNvContentPartPr/>
                <p14:nvPr/>
              </p14:nvContentPartPr>
              <p14:xfrm>
                <a:off x="10533377" y="1308554"/>
                <a:ext cx="81360" cy="972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667F88A1-B55B-4AC5-8967-A214329394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24377" y="1299554"/>
                  <a:ext cx="99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2464B325-7503-4CF5-8364-59FEFB58E1A0}"/>
                    </a:ext>
                  </a:extLst>
                </p14:cNvPr>
                <p14:cNvContentPartPr/>
                <p14:nvPr/>
              </p14:nvContentPartPr>
              <p14:xfrm>
                <a:off x="10494137" y="1258154"/>
                <a:ext cx="115200" cy="6012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2464B325-7503-4CF5-8364-59FEFB58E1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5497" y="1249154"/>
                  <a:ext cx="132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C1CE2FB6-B414-451E-A8E2-F31B303991C5}"/>
                    </a:ext>
                  </a:extLst>
                </p14:cNvPr>
                <p14:cNvContentPartPr/>
                <p14:nvPr/>
              </p14:nvContentPartPr>
              <p14:xfrm>
                <a:off x="10791497" y="1077074"/>
                <a:ext cx="263880" cy="2847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C1CE2FB6-B414-451E-A8E2-F31B303991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82497" y="1068074"/>
                  <a:ext cx="281520" cy="30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28A78F26-8576-438C-975D-7406B614DADD}"/>
                  </a:ext>
                </a:extLst>
              </p14:cNvPr>
              <p14:cNvContentPartPr/>
              <p14:nvPr/>
            </p14:nvContentPartPr>
            <p14:xfrm>
              <a:off x="995537" y="2663594"/>
              <a:ext cx="877680" cy="4860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28A78F26-8576-438C-975D-7406B614DA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6897" y="2654594"/>
                <a:ext cx="8953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A6137802-6283-4C50-A924-384A615EDBFF}"/>
                  </a:ext>
                </a:extLst>
              </p14:cNvPr>
              <p14:cNvContentPartPr/>
              <p14:nvPr/>
            </p14:nvContentPartPr>
            <p14:xfrm>
              <a:off x="9492617" y="2302514"/>
              <a:ext cx="1415520" cy="4356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A6137802-6283-4C50-A924-384A615EDB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83617" y="2293514"/>
                <a:ext cx="1433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CBEA71F2-A375-4B5C-95EC-42DBF376AFCE}"/>
              </a:ext>
            </a:extLst>
          </p:cNvPr>
          <p:cNvGrpSpPr/>
          <p:nvPr/>
        </p:nvGrpSpPr>
        <p:grpSpPr>
          <a:xfrm>
            <a:off x="1281737" y="5105114"/>
            <a:ext cx="3753000" cy="709200"/>
            <a:chOff x="1281737" y="5105114"/>
            <a:chExt cx="3753000" cy="70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1B422BAB-B8CA-4BB3-A7C1-F0A868182C4F}"/>
                    </a:ext>
                  </a:extLst>
                </p14:cNvPr>
                <p14:cNvContentPartPr/>
                <p14:nvPr/>
              </p14:nvContentPartPr>
              <p14:xfrm>
                <a:off x="1281737" y="5124914"/>
                <a:ext cx="222480" cy="40032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1B422BAB-B8CA-4BB3-A7C1-F0A868182C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72737" y="5116274"/>
                  <a:ext cx="2401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D42C4B5B-1E0B-414B-8C63-981E0A51F042}"/>
                    </a:ext>
                  </a:extLst>
                </p14:cNvPr>
                <p14:cNvContentPartPr/>
                <p14:nvPr/>
              </p14:nvContentPartPr>
              <p14:xfrm>
                <a:off x="1299017" y="5172074"/>
                <a:ext cx="231120" cy="41436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D42C4B5B-1E0B-414B-8C63-981E0A51F0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90017" y="5163074"/>
                  <a:ext cx="2487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D8E091DB-CCE8-4F7D-ADEA-9EE392EADDF4}"/>
                    </a:ext>
                  </a:extLst>
                </p14:cNvPr>
                <p14:cNvContentPartPr/>
                <p14:nvPr/>
              </p14:nvContentPartPr>
              <p14:xfrm>
                <a:off x="1639217" y="5416514"/>
                <a:ext cx="263520" cy="14292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D8E091DB-CCE8-4F7D-ADEA-9EE392EADD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30217" y="5407514"/>
                  <a:ext cx="281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411EC982-C549-4FDB-8AC8-106C94381E92}"/>
                    </a:ext>
                  </a:extLst>
                </p14:cNvPr>
                <p14:cNvContentPartPr/>
                <p14:nvPr/>
              </p14:nvContentPartPr>
              <p14:xfrm>
                <a:off x="2180657" y="5214194"/>
                <a:ext cx="30600" cy="32688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411EC982-C549-4FDB-8AC8-106C94381E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71657" y="5205554"/>
                  <a:ext cx="482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FBCF22B7-BAC3-4D10-A73B-E254883ADB61}"/>
                    </a:ext>
                  </a:extLst>
                </p14:cNvPr>
                <p14:cNvContentPartPr/>
                <p14:nvPr/>
              </p14:nvContentPartPr>
              <p14:xfrm>
                <a:off x="2178137" y="5193314"/>
                <a:ext cx="241560" cy="3096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FBCF22B7-BAC3-4D10-A73B-E254883ADB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69137" y="5184674"/>
                  <a:ext cx="259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50BE5E7F-C86C-47FA-AF24-C45EBD1CB7AB}"/>
                    </a:ext>
                  </a:extLst>
                </p14:cNvPr>
                <p14:cNvContentPartPr/>
                <p14:nvPr/>
              </p14:nvContentPartPr>
              <p14:xfrm>
                <a:off x="2672057" y="5182154"/>
                <a:ext cx="128160" cy="33084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50BE5E7F-C86C-47FA-AF24-C45EBD1CB7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63417" y="5173154"/>
                  <a:ext cx="1458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3A6FD457-8B28-4D63-B6A5-A39C8BAEFA88}"/>
                    </a:ext>
                  </a:extLst>
                </p14:cNvPr>
                <p14:cNvContentPartPr/>
                <p14:nvPr/>
              </p14:nvContentPartPr>
              <p14:xfrm>
                <a:off x="2891297" y="5240114"/>
                <a:ext cx="281160" cy="41436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3A6FD457-8B28-4D63-B6A5-A39C8BAEFA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2297" y="5231474"/>
                  <a:ext cx="2988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191EAB71-9788-43CC-90AC-9E9EE058666A}"/>
                    </a:ext>
                  </a:extLst>
                </p14:cNvPr>
                <p14:cNvContentPartPr/>
                <p14:nvPr/>
              </p14:nvContentPartPr>
              <p14:xfrm>
                <a:off x="3263177" y="5398514"/>
                <a:ext cx="88920" cy="612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191EAB71-9788-43CC-90AC-9E9EE05866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54177" y="5389514"/>
                  <a:ext cx="106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8AB7ED3E-5A31-4286-B654-32FE94E4ADA5}"/>
                    </a:ext>
                  </a:extLst>
                </p14:cNvPr>
                <p14:cNvContentPartPr/>
                <p14:nvPr/>
              </p14:nvContentPartPr>
              <p14:xfrm>
                <a:off x="3263177" y="5335154"/>
                <a:ext cx="121680" cy="6372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8AB7ED3E-5A31-4286-B654-32FE94E4AD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54177" y="5326154"/>
                  <a:ext cx="139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6653442A-2E5D-4BDA-8E4A-B971C8932A94}"/>
                    </a:ext>
                  </a:extLst>
                </p14:cNvPr>
                <p14:cNvContentPartPr/>
                <p14:nvPr/>
              </p14:nvContentPartPr>
              <p14:xfrm>
                <a:off x="3519857" y="5179274"/>
                <a:ext cx="100800" cy="27684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6653442A-2E5D-4BDA-8E4A-B971C8932A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11217" y="5170274"/>
                  <a:ext cx="118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4C6DBF63-0014-4CCD-A6B7-DEE5C49A7705}"/>
                    </a:ext>
                  </a:extLst>
                </p14:cNvPr>
                <p14:cNvContentPartPr/>
                <p14:nvPr/>
              </p14:nvContentPartPr>
              <p14:xfrm>
                <a:off x="3864377" y="5404274"/>
                <a:ext cx="66960" cy="1976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4C6DBF63-0014-4CCD-A6B7-DEE5C49A77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55737" y="5395634"/>
                  <a:ext cx="84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FF5BBF09-05BA-4AC3-98A2-B0C9205BF104}"/>
                    </a:ext>
                  </a:extLst>
                </p14:cNvPr>
                <p14:cNvContentPartPr/>
                <p14:nvPr/>
              </p14:nvContentPartPr>
              <p14:xfrm>
                <a:off x="3849977" y="5235434"/>
                <a:ext cx="51120" cy="2952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FF5BBF09-05BA-4AC3-98A2-B0C9205BF1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41337" y="5226434"/>
                  <a:ext cx="68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AFF0AE08-D39D-4A73-A94E-D7B207DC55F9}"/>
                    </a:ext>
                  </a:extLst>
                </p14:cNvPr>
                <p14:cNvContentPartPr/>
                <p14:nvPr/>
              </p14:nvContentPartPr>
              <p14:xfrm>
                <a:off x="4099097" y="5105114"/>
                <a:ext cx="181800" cy="329400"/>
              </p14:xfrm>
            </p:contentPart>
          </mc:Choice>
          <mc:Fallback xmlns=""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AFF0AE08-D39D-4A73-A94E-D7B207DC55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90457" y="5096114"/>
                  <a:ext cx="1994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C87F06B2-F265-46EC-905D-E9510DB5B344}"/>
                    </a:ext>
                  </a:extLst>
                </p14:cNvPr>
                <p14:cNvContentPartPr/>
                <p14:nvPr/>
              </p14:nvContentPartPr>
              <p14:xfrm>
                <a:off x="4401857" y="5408954"/>
                <a:ext cx="88920" cy="612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C87F06B2-F265-46EC-905D-E9510DB5B3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92857" y="5400314"/>
                  <a:ext cx="106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BB2E43A3-2045-40CE-990B-EEAF0FBB1411}"/>
                    </a:ext>
                  </a:extLst>
                </p14:cNvPr>
                <p14:cNvContentPartPr/>
                <p14:nvPr/>
              </p14:nvContentPartPr>
              <p14:xfrm>
                <a:off x="4380977" y="5332634"/>
                <a:ext cx="115200" cy="7884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BB2E43A3-2045-40CE-990B-EEAF0FBB14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71977" y="5323994"/>
                  <a:ext cx="132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00667E69-5B6D-4F9A-A8A2-0B5FD024951F}"/>
                    </a:ext>
                  </a:extLst>
                </p14:cNvPr>
                <p14:cNvContentPartPr/>
                <p14:nvPr/>
              </p14:nvContentPartPr>
              <p14:xfrm>
                <a:off x="4622537" y="5244074"/>
                <a:ext cx="199800" cy="25380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00667E69-5B6D-4F9A-A8A2-0B5FD02495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13537" y="5235074"/>
                  <a:ext cx="217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864E7151-C486-4AF7-800C-2C4B057392F9}"/>
                    </a:ext>
                  </a:extLst>
                </p14:cNvPr>
                <p14:cNvContentPartPr/>
                <p14:nvPr/>
              </p14:nvContentPartPr>
              <p14:xfrm>
                <a:off x="4961297" y="5143994"/>
                <a:ext cx="73440" cy="67032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864E7151-C486-4AF7-800C-2C4B057392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52657" y="5134994"/>
                  <a:ext cx="91080" cy="68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420D2EC6-30A0-42CA-A1B4-EBC60C51DFCA}"/>
              </a:ext>
            </a:extLst>
          </p:cNvPr>
          <p:cNvGrpSpPr/>
          <p:nvPr/>
        </p:nvGrpSpPr>
        <p:grpSpPr>
          <a:xfrm>
            <a:off x="6169457" y="5178914"/>
            <a:ext cx="3436920" cy="574200"/>
            <a:chOff x="6169457" y="5178914"/>
            <a:chExt cx="343692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97B1A529-07E6-4528-BD7A-CF22CFE2260B}"/>
                    </a:ext>
                  </a:extLst>
                </p14:cNvPr>
                <p14:cNvContentPartPr/>
                <p14:nvPr/>
              </p14:nvContentPartPr>
              <p14:xfrm>
                <a:off x="6313817" y="5280434"/>
                <a:ext cx="15840" cy="407880"/>
              </p14:xfrm>
            </p:contentPart>
          </mc:Choice>
          <mc:Fallback xmlns=""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97B1A529-07E6-4528-BD7A-CF22CFE2260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05177" y="5271794"/>
                  <a:ext cx="334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99E0424E-D0B4-434C-B889-0ABF405B7874}"/>
                    </a:ext>
                  </a:extLst>
                </p14:cNvPr>
                <p14:cNvContentPartPr/>
                <p14:nvPr/>
              </p14:nvContentPartPr>
              <p14:xfrm>
                <a:off x="6169457" y="5274314"/>
                <a:ext cx="294480" cy="25200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99E0424E-D0B4-434C-B889-0ABF405B78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60457" y="5265674"/>
                  <a:ext cx="312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01660A7C-318B-4776-B559-0C751C650109}"/>
                    </a:ext>
                  </a:extLst>
                </p14:cNvPr>
                <p14:cNvContentPartPr/>
                <p14:nvPr/>
              </p14:nvContentPartPr>
              <p14:xfrm>
                <a:off x="6636737" y="5273234"/>
                <a:ext cx="154800" cy="31644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01660A7C-318B-4776-B559-0C751C6501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28097" y="5264594"/>
                  <a:ext cx="172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260321BB-EA65-4328-8E19-B8AD23773100}"/>
                    </a:ext>
                  </a:extLst>
                </p14:cNvPr>
                <p14:cNvContentPartPr/>
                <p14:nvPr/>
              </p14:nvContentPartPr>
              <p14:xfrm>
                <a:off x="6930857" y="5349194"/>
                <a:ext cx="123120" cy="24588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260321BB-EA65-4328-8E19-B8AD2377310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21857" y="5340194"/>
                  <a:ext cx="140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93248420-2CA4-452A-BE46-FF4E454585C7}"/>
                    </a:ext>
                  </a:extLst>
                </p14:cNvPr>
                <p14:cNvContentPartPr/>
                <p14:nvPr/>
              </p14:nvContentPartPr>
              <p14:xfrm>
                <a:off x="6904577" y="5303474"/>
                <a:ext cx="176400" cy="2736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93248420-2CA4-452A-BE46-FF4E454585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95937" y="5294474"/>
                  <a:ext cx="194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9408D22B-3841-4916-A9C8-D5703C9C5196}"/>
                    </a:ext>
                  </a:extLst>
                </p14:cNvPr>
                <p14:cNvContentPartPr/>
                <p14:nvPr/>
              </p14:nvContentPartPr>
              <p14:xfrm>
                <a:off x="7284377" y="5321114"/>
                <a:ext cx="153000" cy="19512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9408D22B-3841-4916-A9C8-D5703C9C51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75737" y="5312114"/>
                  <a:ext cx="170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88FD37F6-F1AD-4D93-B1EB-DA2E6603760A}"/>
                    </a:ext>
                  </a:extLst>
                </p14:cNvPr>
                <p14:cNvContentPartPr/>
                <p14:nvPr/>
              </p14:nvContentPartPr>
              <p14:xfrm>
                <a:off x="7281857" y="5547554"/>
                <a:ext cx="126720" cy="5796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88FD37F6-F1AD-4D93-B1EB-DA2E660376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72857" y="5538554"/>
                  <a:ext cx="144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EAF17663-ABF2-429E-B6D2-0B15E97C31D8}"/>
                    </a:ext>
                  </a:extLst>
                </p14:cNvPr>
                <p14:cNvContentPartPr/>
                <p14:nvPr/>
              </p14:nvContentPartPr>
              <p14:xfrm>
                <a:off x="7651937" y="5319674"/>
                <a:ext cx="186480" cy="272520"/>
              </p14:xfrm>
            </p:contentPart>
          </mc:Choice>
          <mc:Fallback xmlns=""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EAF17663-ABF2-429E-B6D2-0B15E97C31D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43297" y="5311034"/>
                  <a:ext cx="204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C53C993D-121B-42B3-86DD-CD0DA1B3B4FB}"/>
                    </a:ext>
                  </a:extLst>
                </p14:cNvPr>
                <p14:cNvContentPartPr/>
                <p14:nvPr/>
              </p14:nvContentPartPr>
              <p14:xfrm>
                <a:off x="7653377" y="5321474"/>
                <a:ext cx="181080" cy="308520"/>
              </p14:xfrm>
            </p:contentPart>
          </mc:Choice>
          <mc:Fallback xmlns=""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C53C993D-121B-42B3-86DD-CD0DA1B3B4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44737" y="5312834"/>
                  <a:ext cx="198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498D98B2-EDA0-4BFF-A51C-9F42D622FC13}"/>
                    </a:ext>
                  </a:extLst>
                </p14:cNvPr>
                <p14:cNvContentPartPr/>
                <p14:nvPr/>
              </p14:nvContentPartPr>
              <p14:xfrm>
                <a:off x="8039657" y="5316074"/>
                <a:ext cx="228600" cy="256320"/>
              </p14:xfrm>
            </p:contentPart>
          </mc:Choice>
          <mc:Fallback xmlns=""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498D98B2-EDA0-4BFF-A51C-9F42D622FC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30657" y="5307074"/>
                  <a:ext cx="246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B2C33F31-47E7-4BF5-B6B7-FAAF7066566B}"/>
                    </a:ext>
                  </a:extLst>
                </p14:cNvPr>
                <p14:cNvContentPartPr/>
                <p14:nvPr/>
              </p14:nvContentPartPr>
              <p14:xfrm>
                <a:off x="8043257" y="5603714"/>
                <a:ext cx="181800" cy="103680"/>
              </p14:xfrm>
            </p:contentPart>
          </mc:Choice>
          <mc:Fallback xmlns=""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B2C33F31-47E7-4BF5-B6B7-FAAF706656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34617" y="5595074"/>
                  <a:ext cx="199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A904186D-AA22-4828-AAAD-E20862450716}"/>
                    </a:ext>
                  </a:extLst>
                </p14:cNvPr>
                <p14:cNvContentPartPr/>
                <p14:nvPr/>
              </p14:nvContentPartPr>
              <p14:xfrm>
                <a:off x="8435657" y="5330114"/>
                <a:ext cx="125280" cy="35856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A904186D-AA22-4828-AAAD-E2086245071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26657" y="5321474"/>
                  <a:ext cx="142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C62840BC-0BBD-4779-9D01-E64527099D03}"/>
                    </a:ext>
                  </a:extLst>
                </p14:cNvPr>
                <p14:cNvContentPartPr/>
                <p14:nvPr/>
              </p14:nvContentPartPr>
              <p14:xfrm>
                <a:off x="8434577" y="5522714"/>
                <a:ext cx="164880" cy="6120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C62840BC-0BBD-4779-9D01-E64527099D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25937" y="5514074"/>
                  <a:ext cx="182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9" name="Tinta 128">
                  <a:extLst>
                    <a:ext uri="{FF2B5EF4-FFF2-40B4-BE49-F238E27FC236}">
                      <a16:creationId xmlns:a16="http://schemas.microsoft.com/office/drawing/2014/main" id="{9A970D9C-D1A1-4CC3-AF48-47EED2163540}"/>
                    </a:ext>
                  </a:extLst>
                </p14:cNvPr>
                <p14:cNvContentPartPr/>
                <p14:nvPr/>
              </p14:nvContentPartPr>
              <p14:xfrm>
                <a:off x="8775137" y="5178914"/>
                <a:ext cx="94320" cy="522360"/>
              </p14:xfrm>
            </p:contentPart>
          </mc:Choice>
          <mc:Fallback xmlns="">
            <p:pic>
              <p:nvPicPr>
                <p:cNvPr id="129" name="Tinta 128">
                  <a:extLst>
                    <a:ext uri="{FF2B5EF4-FFF2-40B4-BE49-F238E27FC236}">
                      <a16:creationId xmlns:a16="http://schemas.microsoft.com/office/drawing/2014/main" id="{9A970D9C-D1A1-4CC3-AF48-47EED216354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66137" y="5170274"/>
                  <a:ext cx="1119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68E5C444-A989-4B34-BCD5-679B0EB41F99}"/>
                    </a:ext>
                  </a:extLst>
                </p14:cNvPr>
                <p14:cNvContentPartPr/>
                <p14:nvPr/>
              </p14:nvContentPartPr>
              <p14:xfrm>
                <a:off x="9084377" y="5532074"/>
                <a:ext cx="117720" cy="1692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68E5C444-A989-4B34-BCD5-679B0EB41F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75377" y="5523434"/>
                  <a:ext cx="135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3D371DD6-1052-4EC7-8512-2D160FEF59A1}"/>
                    </a:ext>
                  </a:extLst>
                </p14:cNvPr>
                <p14:cNvContentPartPr/>
                <p14:nvPr/>
              </p14:nvContentPartPr>
              <p14:xfrm>
                <a:off x="9046217" y="5445314"/>
                <a:ext cx="136080" cy="288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3D371DD6-1052-4EC7-8512-2D160FEF59A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37577" y="5436674"/>
                  <a:ext cx="153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CF00B7F4-F211-4B13-970D-FB93937E44E0}"/>
                    </a:ext>
                  </a:extLst>
                </p14:cNvPr>
                <p14:cNvContentPartPr/>
                <p14:nvPr/>
              </p14:nvContentPartPr>
              <p14:xfrm>
                <a:off x="9437177" y="5183594"/>
                <a:ext cx="148680" cy="34308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CF00B7F4-F211-4B13-970D-FB93937E44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28537" y="5174594"/>
                  <a:ext cx="166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79D47068-91D2-40EF-9AA5-88E6F0E1FFE8}"/>
                    </a:ext>
                  </a:extLst>
                </p14:cNvPr>
                <p14:cNvContentPartPr/>
                <p14:nvPr/>
              </p14:nvContentPartPr>
              <p14:xfrm>
                <a:off x="9570737" y="5726834"/>
                <a:ext cx="35640" cy="2628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79D47068-91D2-40EF-9AA5-88E6F0E1FF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61737" y="5718194"/>
                  <a:ext cx="5328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5" name="Tinta 134">
                <a:extLst>
                  <a:ext uri="{FF2B5EF4-FFF2-40B4-BE49-F238E27FC236}">
                    <a16:creationId xmlns:a16="http://schemas.microsoft.com/office/drawing/2014/main" id="{AE231B3C-41D2-4519-B60A-C1E3DC69B80D}"/>
                  </a:ext>
                </a:extLst>
              </p14:cNvPr>
              <p14:cNvContentPartPr/>
              <p14:nvPr/>
            </p14:nvContentPartPr>
            <p14:xfrm>
              <a:off x="10842257" y="4287194"/>
              <a:ext cx="398160" cy="18000"/>
            </p14:xfrm>
          </p:contentPart>
        </mc:Choice>
        <mc:Fallback xmlns="">
          <p:pic>
            <p:nvPicPr>
              <p:cNvPr id="135" name="Tinta 134">
                <a:extLst>
                  <a:ext uri="{FF2B5EF4-FFF2-40B4-BE49-F238E27FC236}">
                    <a16:creationId xmlns:a16="http://schemas.microsoft.com/office/drawing/2014/main" id="{AE231B3C-41D2-4519-B60A-C1E3DC69B80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33617" y="4278554"/>
                <a:ext cx="41580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82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114C922B-E4DA-4D10-81F9-9CFE2C7AF602}"/>
              </a:ext>
            </a:extLst>
          </p:cNvPr>
          <p:cNvGrpSpPr/>
          <p:nvPr/>
        </p:nvGrpSpPr>
        <p:grpSpPr>
          <a:xfrm>
            <a:off x="1125137" y="452114"/>
            <a:ext cx="769680" cy="480240"/>
            <a:chOff x="1125137" y="452114"/>
            <a:chExt cx="76968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4" name="Tinta 383">
                  <a:extLst>
                    <a:ext uri="{FF2B5EF4-FFF2-40B4-BE49-F238E27FC236}">
                      <a16:creationId xmlns:a16="http://schemas.microsoft.com/office/drawing/2014/main" id="{E1781266-FF47-4766-AB35-F6C09EB8C602}"/>
                    </a:ext>
                  </a:extLst>
                </p14:cNvPr>
                <p14:cNvContentPartPr/>
                <p14:nvPr/>
              </p14:nvContentPartPr>
              <p14:xfrm>
                <a:off x="1125137" y="452114"/>
                <a:ext cx="258840" cy="465120"/>
              </p14:xfrm>
            </p:contentPart>
          </mc:Choice>
          <mc:Fallback xmlns="">
            <p:pic>
              <p:nvPicPr>
                <p:cNvPr id="384" name="Tinta 383">
                  <a:extLst>
                    <a:ext uri="{FF2B5EF4-FFF2-40B4-BE49-F238E27FC236}">
                      <a16:creationId xmlns:a16="http://schemas.microsoft.com/office/drawing/2014/main" id="{E1781266-FF47-4766-AB35-F6C09EB8C6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6137" y="443114"/>
                  <a:ext cx="2764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5" name="Tinta 384">
                  <a:extLst>
                    <a:ext uri="{FF2B5EF4-FFF2-40B4-BE49-F238E27FC236}">
                      <a16:creationId xmlns:a16="http://schemas.microsoft.com/office/drawing/2014/main" id="{0C4FC48C-3E12-4F14-8D2C-4E634EA0C70E}"/>
                    </a:ext>
                  </a:extLst>
                </p14:cNvPr>
                <p14:cNvContentPartPr/>
                <p14:nvPr/>
              </p14:nvContentPartPr>
              <p14:xfrm>
                <a:off x="1162577" y="501794"/>
                <a:ext cx="229680" cy="430560"/>
              </p14:xfrm>
            </p:contentPart>
          </mc:Choice>
          <mc:Fallback xmlns="">
            <p:pic>
              <p:nvPicPr>
                <p:cNvPr id="385" name="Tinta 384">
                  <a:extLst>
                    <a:ext uri="{FF2B5EF4-FFF2-40B4-BE49-F238E27FC236}">
                      <a16:creationId xmlns:a16="http://schemas.microsoft.com/office/drawing/2014/main" id="{0C4FC48C-3E12-4F14-8D2C-4E634EA0C7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3577" y="492794"/>
                  <a:ext cx="2473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6" name="Tinta 385">
                  <a:extLst>
                    <a:ext uri="{FF2B5EF4-FFF2-40B4-BE49-F238E27FC236}">
                      <a16:creationId xmlns:a16="http://schemas.microsoft.com/office/drawing/2014/main" id="{6CA95697-4FD5-45C3-8890-57FC7BE03370}"/>
                    </a:ext>
                  </a:extLst>
                </p14:cNvPr>
                <p14:cNvContentPartPr/>
                <p14:nvPr/>
              </p14:nvContentPartPr>
              <p14:xfrm>
                <a:off x="1600337" y="640754"/>
                <a:ext cx="294480" cy="184680"/>
              </p14:xfrm>
            </p:contentPart>
          </mc:Choice>
          <mc:Fallback xmlns="">
            <p:pic>
              <p:nvPicPr>
                <p:cNvPr id="386" name="Tinta 385">
                  <a:extLst>
                    <a:ext uri="{FF2B5EF4-FFF2-40B4-BE49-F238E27FC236}">
                      <a16:creationId xmlns:a16="http://schemas.microsoft.com/office/drawing/2014/main" id="{6CA95697-4FD5-45C3-8890-57FC7BE033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1697" y="632114"/>
                  <a:ext cx="31212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" name="Agrupar 398">
            <a:extLst>
              <a:ext uri="{FF2B5EF4-FFF2-40B4-BE49-F238E27FC236}">
                <a16:creationId xmlns:a16="http://schemas.microsoft.com/office/drawing/2014/main" id="{4CB1BFA9-EB4D-4AA0-B55D-480E1934E1EC}"/>
              </a:ext>
            </a:extLst>
          </p:cNvPr>
          <p:cNvGrpSpPr/>
          <p:nvPr/>
        </p:nvGrpSpPr>
        <p:grpSpPr>
          <a:xfrm>
            <a:off x="2218457" y="484514"/>
            <a:ext cx="1304640" cy="529200"/>
            <a:chOff x="2218457" y="484514"/>
            <a:chExt cx="1304640" cy="52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7" name="Tinta 386">
                  <a:extLst>
                    <a:ext uri="{FF2B5EF4-FFF2-40B4-BE49-F238E27FC236}">
                      <a16:creationId xmlns:a16="http://schemas.microsoft.com/office/drawing/2014/main" id="{429636D4-F41A-40D4-810A-52C2208392BA}"/>
                    </a:ext>
                  </a:extLst>
                </p14:cNvPr>
                <p14:cNvContentPartPr/>
                <p14:nvPr/>
              </p14:nvContentPartPr>
              <p14:xfrm>
                <a:off x="2240777" y="588554"/>
                <a:ext cx="10800" cy="272880"/>
              </p14:xfrm>
            </p:contentPart>
          </mc:Choice>
          <mc:Fallback xmlns="">
            <p:pic>
              <p:nvPicPr>
                <p:cNvPr id="387" name="Tinta 386">
                  <a:extLst>
                    <a:ext uri="{FF2B5EF4-FFF2-40B4-BE49-F238E27FC236}">
                      <a16:creationId xmlns:a16="http://schemas.microsoft.com/office/drawing/2014/main" id="{429636D4-F41A-40D4-810A-52C2208392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1777" y="579554"/>
                  <a:ext cx="28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8" name="Tinta 387">
                  <a:extLst>
                    <a:ext uri="{FF2B5EF4-FFF2-40B4-BE49-F238E27FC236}">
                      <a16:creationId xmlns:a16="http://schemas.microsoft.com/office/drawing/2014/main" id="{955C3E42-9AAD-4DA8-8B68-5CE70FCD22C7}"/>
                    </a:ext>
                  </a:extLst>
                </p14:cNvPr>
                <p14:cNvContentPartPr/>
                <p14:nvPr/>
              </p14:nvContentPartPr>
              <p14:xfrm>
                <a:off x="2218457" y="484514"/>
                <a:ext cx="262440" cy="361080"/>
              </p14:xfrm>
            </p:contentPart>
          </mc:Choice>
          <mc:Fallback xmlns="">
            <p:pic>
              <p:nvPicPr>
                <p:cNvPr id="388" name="Tinta 387">
                  <a:extLst>
                    <a:ext uri="{FF2B5EF4-FFF2-40B4-BE49-F238E27FC236}">
                      <a16:creationId xmlns:a16="http://schemas.microsoft.com/office/drawing/2014/main" id="{955C3E42-9AAD-4DA8-8B68-5CE70FCD22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09457" y="475514"/>
                  <a:ext cx="2800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9" name="Tinta 388">
                  <a:extLst>
                    <a:ext uri="{FF2B5EF4-FFF2-40B4-BE49-F238E27FC236}">
                      <a16:creationId xmlns:a16="http://schemas.microsoft.com/office/drawing/2014/main" id="{5DFB4A1F-A0FE-41FE-A862-404ED2D5D646}"/>
                    </a:ext>
                  </a:extLst>
                </p14:cNvPr>
                <p14:cNvContentPartPr/>
                <p14:nvPr/>
              </p14:nvContentPartPr>
              <p14:xfrm>
                <a:off x="2620217" y="522314"/>
                <a:ext cx="133560" cy="345240"/>
              </p14:xfrm>
            </p:contentPart>
          </mc:Choice>
          <mc:Fallback xmlns="">
            <p:pic>
              <p:nvPicPr>
                <p:cNvPr id="389" name="Tinta 388">
                  <a:extLst>
                    <a:ext uri="{FF2B5EF4-FFF2-40B4-BE49-F238E27FC236}">
                      <a16:creationId xmlns:a16="http://schemas.microsoft.com/office/drawing/2014/main" id="{5DFB4A1F-A0FE-41FE-A862-404ED2D5D6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11217" y="513674"/>
                  <a:ext cx="151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2" name="Tinta 391">
                  <a:extLst>
                    <a:ext uri="{FF2B5EF4-FFF2-40B4-BE49-F238E27FC236}">
                      <a16:creationId xmlns:a16="http://schemas.microsoft.com/office/drawing/2014/main" id="{3DBB4CB4-4A0B-475D-9F06-95CA42C4FE01}"/>
                    </a:ext>
                  </a:extLst>
                </p14:cNvPr>
                <p14:cNvContentPartPr/>
                <p14:nvPr/>
              </p14:nvContentPartPr>
              <p14:xfrm>
                <a:off x="2857097" y="619154"/>
                <a:ext cx="285120" cy="394560"/>
              </p14:xfrm>
            </p:contentPart>
          </mc:Choice>
          <mc:Fallback xmlns="">
            <p:pic>
              <p:nvPicPr>
                <p:cNvPr id="392" name="Tinta 391">
                  <a:extLst>
                    <a:ext uri="{FF2B5EF4-FFF2-40B4-BE49-F238E27FC236}">
                      <a16:creationId xmlns:a16="http://schemas.microsoft.com/office/drawing/2014/main" id="{3DBB4CB4-4A0B-475D-9F06-95CA42C4FE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48097" y="610154"/>
                  <a:ext cx="3027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3" name="Tinta 392">
                  <a:extLst>
                    <a:ext uri="{FF2B5EF4-FFF2-40B4-BE49-F238E27FC236}">
                      <a16:creationId xmlns:a16="http://schemas.microsoft.com/office/drawing/2014/main" id="{A2644B46-DF34-4E7A-9A5A-95138546F293}"/>
                    </a:ext>
                  </a:extLst>
                </p14:cNvPr>
                <p14:cNvContentPartPr/>
                <p14:nvPr/>
              </p14:nvContentPartPr>
              <p14:xfrm>
                <a:off x="3181097" y="803834"/>
                <a:ext cx="113760" cy="22680"/>
              </p14:xfrm>
            </p:contentPart>
          </mc:Choice>
          <mc:Fallback xmlns="">
            <p:pic>
              <p:nvPicPr>
                <p:cNvPr id="393" name="Tinta 392">
                  <a:extLst>
                    <a:ext uri="{FF2B5EF4-FFF2-40B4-BE49-F238E27FC236}">
                      <a16:creationId xmlns:a16="http://schemas.microsoft.com/office/drawing/2014/main" id="{A2644B46-DF34-4E7A-9A5A-95138546F2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72097" y="795194"/>
                  <a:ext cx="131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4" name="Tinta 393">
                  <a:extLst>
                    <a:ext uri="{FF2B5EF4-FFF2-40B4-BE49-F238E27FC236}">
                      <a16:creationId xmlns:a16="http://schemas.microsoft.com/office/drawing/2014/main" id="{C4B4EB4E-8EF3-429B-B7AC-D1C4BA75402D}"/>
                    </a:ext>
                  </a:extLst>
                </p14:cNvPr>
                <p14:cNvContentPartPr/>
                <p14:nvPr/>
              </p14:nvContentPartPr>
              <p14:xfrm>
                <a:off x="3179657" y="710234"/>
                <a:ext cx="119160" cy="18000"/>
              </p14:xfrm>
            </p:contentPart>
          </mc:Choice>
          <mc:Fallback xmlns="">
            <p:pic>
              <p:nvPicPr>
                <p:cNvPr id="394" name="Tinta 393">
                  <a:extLst>
                    <a:ext uri="{FF2B5EF4-FFF2-40B4-BE49-F238E27FC236}">
                      <a16:creationId xmlns:a16="http://schemas.microsoft.com/office/drawing/2014/main" id="{C4B4EB4E-8EF3-429B-B7AC-D1C4BA7540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71017" y="701234"/>
                  <a:ext cx="136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5" name="Tinta 394">
                  <a:extLst>
                    <a:ext uri="{FF2B5EF4-FFF2-40B4-BE49-F238E27FC236}">
                      <a16:creationId xmlns:a16="http://schemas.microsoft.com/office/drawing/2014/main" id="{F8631128-7E6D-4568-82B1-D988B1D9CB45}"/>
                    </a:ext>
                  </a:extLst>
                </p14:cNvPr>
                <p14:cNvContentPartPr/>
                <p14:nvPr/>
              </p14:nvContentPartPr>
              <p14:xfrm>
                <a:off x="3376577" y="629234"/>
                <a:ext cx="146520" cy="226800"/>
              </p14:xfrm>
            </p:contentPart>
          </mc:Choice>
          <mc:Fallback xmlns="">
            <p:pic>
              <p:nvPicPr>
                <p:cNvPr id="395" name="Tinta 394">
                  <a:extLst>
                    <a:ext uri="{FF2B5EF4-FFF2-40B4-BE49-F238E27FC236}">
                      <a16:creationId xmlns:a16="http://schemas.microsoft.com/office/drawing/2014/main" id="{F8631128-7E6D-4568-82B1-D988B1D9CB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67937" y="620234"/>
                  <a:ext cx="1641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Agrupar 406">
            <a:extLst>
              <a:ext uri="{FF2B5EF4-FFF2-40B4-BE49-F238E27FC236}">
                <a16:creationId xmlns:a16="http://schemas.microsoft.com/office/drawing/2014/main" id="{91A1332A-15BF-4EB9-AB70-BF174DDA84D7}"/>
              </a:ext>
            </a:extLst>
          </p:cNvPr>
          <p:cNvGrpSpPr/>
          <p:nvPr/>
        </p:nvGrpSpPr>
        <p:grpSpPr>
          <a:xfrm>
            <a:off x="3853937" y="363914"/>
            <a:ext cx="1124640" cy="641160"/>
            <a:chOff x="3853937" y="363914"/>
            <a:chExt cx="112464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6" name="Tinta 395">
                  <a:extLst>
                    <a:ext uri="{FF2B5EF4-FFF2-40B4-BE49-F238E27FC236}">
                      <a16:creationId xmlns:a16="http://schemas.microsoft.com/office/drawing/2014/main" id="{DC0C682B-55D6-4A4F-8B87-6760162441B0}"/>
                    </a:ext>
                  </a:extLst>
                </p14:cNvPr>
                <p14:cNvContentPartPr/>
                <p14:nvPr/>
              </p14:nvContentPartPr>
              <p14:xfrm>
                <a:off x="3873737" y="823994"/>
                <a:ext cx="39600" cy="181080"/>
              </p14:xfrm>
            </p:contentPart>
          </mc:Choice>
          <mc:Fallback xmlns="">
            <p:pic>
              <p:nvPicPr>
                <p:cNvPr id="396" name="Tinta 395">
                  <a:extLst>
                    <a:ext uri="{FF2B5EF4-FFF2-40B4-BE49-F238E27FC236}">
                      <a16:creationId xmlns:a16="http://schemas.microsoft.com/office/drawing/2014/main" id="{DC0C682B-55D6-4A4F-8B87-6760162441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4737" y="814994"/>
                  <a:ext cx="57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7" name="Tinta 396">
                  <a:extLst>
                    <a:ext uri="{FF2B5EF4-FFF2-40B4-BE49-F238E27FC236}">
                      <a16:creationId xmlns:a16="http://schemas.microsoft.com/office/drawing/2014/main" id="{72C862E7-2D74-4351-8510-047CC724828E}"/>
                    </a:ext>
                  </a:extLst>
                </p14:cNvPr>
                <p14:cNvContentPartPr/>
                <p14:nvPr/>
              </p14:nvContentPartPr>
              <p14:xfrm>
                <a:off x="3853937" y="664514"/>
                <a:ext cx="48600" cy="41400"/>
              </p14:xfrm>
            </p:contentPart>
          </mc:Choice>
          <mc:Fallback xmlns="">
            <p:pic>
              <p:nvPicPr>
                <p:cNvPr id="397" name="Tinta 396">
                  <a:extLst>
                    <a:ext uri="{FF2B5EF4-FFF2-40B4-BE49-F238E27FC236}">
                      <a16:creationId xmlns:a16="http://schemas.microsoft.com/office/drawing/2014/main" id="{72C862E7-2D74-4351-8510-047CC72482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45297" y="655514"/>
                  <a:ext cx="66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0" name="Tinta 399">
                  <a:extLst>
                    <a:ext uri="{FF2B5EF4-FFF2-40B4-BE49-F238E27FC236}">
                      <a16:creationId xmlns:a16="http://schemas.microsoft.com/office/drawing/2014/main" id="{C9AF6BE4-C419-4C57-833A-007D0AB4028B}"/>
                    </a:ext>
                  </a:extLst>
                </p14:cNvPr>
                <p14:cNvContentPartPr/>
                <p14:nvPr/>
              </p14:nvContentPartPr>
              <p14:xfrm>
                <a:off x="4087217" y="465074"/>
                <a:ext cx="199080" cy="359640"/>
              </p14:xfrm>
            </p:contentPart>
          </mc:Choice>
          <mc:Fallback xmlns="">
            <p:pic>
              <p:nvPicPr>
                <p:cNvPr id="400" name="Tinta 399">
                  <a:extLst>
                    <a:ext uri="{FF2B5EF4-FFF2-40B4-BE49-F238E27FC236}">
                      <a16:creationId xmlns:a16="http://schemas.microsoft.com/office/drawing/2014/main" id="{C9AF6BE4-C419-4C57-833A-007D0AB402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78217" y="456074"/>
                  <a:ext cx="216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2" name="Tinta 401">
                  <a:extLst>
                    <a:ext uri="{FF2B5EF4-FFF2-40B4-BE49-F238E27FC236}">
                      <a16:creationId xmlns:a16="http://schemas.microsoft.com/office/drawing/2014/main" id="{DD0D923A-0A48-487B-8FC3-6E627C706802}"/>
                    </a:ext>
                  </a:extLst>
                </p14:cNvPr>
                <p14:cNvContentPartPr/>
                <p14:nvPr/>
              </p14:nvContentPartPr>
              <p14:xfrm>
                <a:off x="4408697" y="363914"/>
                <a:ext cx="237600" cy="180360"/>
              </p14:xfrm>
            </p:contentPart>
          </mc:Choice>
          <mc:Fallback xmlns="">
            <p:pic>
              <p:nvPicPr>
                <p:cNvPr id="402" name="Tinta 401">
                  <a:extLst>
                    <a:ext uri="{FF2B5EF4-FFF2-40B4-BE49-F238E27FC236}">
                      <a16:creationId xmlns:a16="http://schemas.microsoft.com/office/drawing/2014/main" id="{DD0D923A-0A48-487B-8FC3-6E627C7068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99697" y="354914"/>
                  <a:ext cx="255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3" name="Tinta 402">
                  <a:extLst>
                    <a:ext uri="{FF2B5EF4-FFF2-40B4-BE49-F238E27FC236}">
                      <a16:creationId xmlns:a16="http://schemas.microsoft.com/office/drawing/2014/main" id="{A905D433-DC56-41BC-936E-FA2F7055D117}"/>
                    </a:ext>
                  </a:extLst>
                </p14:cNvPr>
                <p14:cNvContentPartPr/>
                <p14:nvPr/>
              </p14:nvContentPartPr>
              <p14:xfrm>
                <a:off x="4571417" y="745154"/>
                <a:ext cx="150480" cy="28440"/>
              </p14:xfrm>
            </p:contentPart>
          </mc:Choice>
          <mc:Fallback xmlns="">
            <p:pic>
              <p:nvPicPr>
                <p:cNvPr id="403" name="Tinta 402">
                  <a:extLst>
                    <a:ext uri="{FF2B5EF4-FFF2-40B4-BE49-F238E27FC236}">
                      <a16:creationId xmlns:a16="http://schemas.microsoft.com/office/drawing/2014/main" id="{A905D433-DC56-41BC-936E-FA2F7055D1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2417" y="736514"/>
                  <a:ext cx="168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4" name="Tinta 403">
                  <a:extLst>
                    <a:ext uri="{FF2B5EF4-FFF2-40B4-BE49-F238E27FC236}">
                      <a16:creationId xmlns:a16="http://schemas.microsoft.com/office/drawing/2014/main" id="{CD237BAB-BF70-4DED-8782-E3721AB08433}"/>
                    </a:ext>
                  </a:extLst>
                </p14:cNvPr>
                <p14:cNvContentPartPr/>
                <p14:nvPr/>
              </p14:nvContentPartPr>
              <p14:xfrm>
                <a:off x="4581857" y="643274"/>
                <a:ext cx="137160" cy="37800"/>
              </p14:xfrm>
            </p:contentPart>
          </mc:Choice>
          <mc:Fallback xmlns="">
            <p:pic>
              <p:nvPicPr>
                <p:cNvPr id="404" name="Tinta 403">
                  <a:extLst>
                    <a:ext uri="{FF2B5EF4-FFF2-40B4-BE49-F238E27FC236}">
                      <a16:creationId xmlns:a16="http://schemas.microsoft.com/office/drawing/2014/main" id="{CD237BAB-BF70-4DED-8782-E3721AB084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72857" y="634274"/>
                  <a:ext cx="154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5" name="Tinta 404">
                  <a:extLst>
                    <a:ext uri="{FF2B5EF4-FFF2-40B4-BE49-F238E27FC236}">
                      <a16:creationId xmlns:a16="http://schemas.microsoft.com/office/drawing/2014/main" id="{FB69AB8B-D9C7-4DE5-8BE4-F005FCF006FC}"/>
                    </a:ext>
                  </a:extLst>
                </p14:cNvPr>
                <p14:cNvContentPartPr/>
                <p14:nvPr/>
              </p14:nvContentPartPr>
              <p14:xfrm>
                <a:off x="4842497" y="512954"/>
                <a:ext cx="136080" cy="330840"/>
              </p14:xfrm>
            </p:contentPart>
          </mc:Choice>
          <mc:Fallback xmlns="">
            <p:pic>
              <p:nvPicPr>
                <p:cNvPr id="405" name="Tinta 404">
                  <a:extLst>
                    <a:ext uri="{FF2B5EF4-FFF2-40B4-BE49-F238E27FC236}">
                      <a16:creationId xmlns:a16="http://schemas.microsoft.com/office/drawing/2014/main" id="{FB69AB8B-D9C7-4DE5-8BE4-F005FCF006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33857" y="504314"/>
                  <a:ext cx="153720" cy="34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6" name="Tinta 405">
                <a:extLst>
                  <a:ext uri="{FF2B5EF4-FFF2-40B4-BE49-F238E27FC236}">
                    <a16:creationId xmlns:a16="http://schemas.microsoft.com/office/drawing/2014/main" id="{0D137ADB-CD49-4290-888D-2FD26344187E}"/>
                  </a:ext>
                </a:extLst>
              </p14:cNvPr>
              <p14:cNvContentPartPr/>
              <p14:nvPr/>
            </p14:nvContentPartPr>
            <p14:xfrm>
              <a:off x="5211857" y="429794"/>
              <a:ext cx="92880" cy="598680"/>
            </p14:xfrm>
          </p:contentPart>
        </mc:Choice>
        <mc:Fallback xmlns="">
          <p:pic>
            <p:nvPicPr>
              <p:cNvPr id="406" name="Tinta 405">
                <a:extLst>
                  <a:ext uri="{FF2B5EF4-FFF2-40B4-BE49-F238E27FC236}">
                    <a16:creationId xmlns:a16="http://schemas.microsoft.com/office/drawing/2014/main" id="{0D137ADB-CD49-4290-888D-2FD2634418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02857" y="420794"/>
                <a:ext cx="110520" cy="61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0" name="Agrupar 419">
            <a:extLst>
              <a:ext uri="{FF2B5EF4-FFF2-40B4-BE49-F238E27FC236}">
                <a16:creationId xmlns:a16="http://schemas.microsoft.com/office/drawing/2014/main" id="{35F12A0C-5852-4F39-84BD-73293960EF27}"/>
              </a:ext>
            </a:extLst>
          </p:cNvPr>
          <p:cNvGrpSpPr/>
          <p:nvPr/>
        </p:nvGrpSpPr>
        <p:grpSpPr>
          <a:xfrm>
            <a:off x="6253697" y="411074"/>
            <a:ext cx="1612440" cy="451800"/>
            <a:chOff x="6253697" y="411074"/>
            <a:chExt cx="161244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8" name="Tinta 407">
                  <a:extLst>
                    <a:ext uri="{FF2B5EF4-FFF2-40B4-BE49-F238E27FC236}">
                      <a16:creationId xmlns:a16="http://schemas.microsoft.com/office/drawing/2014/main" id="{4530A80D-3A09-4E82-8F6A-66A2AC676110}"/>
                    </a:ext>
                  </a:extLst>
                </p14:cNvPr>
                <p14:cNvContentPartPr/>
                <p14:nvPr/>
              </p14:nvContentPartPr>
              <p14:xfrm>
                <a:off x="6253697" y="411074"/>
                <a:ext cx="251640" cy="379440"/>
              </p14:xfrm>
            </p:contentPart>
          </mc:Choice>
          <mc:Fallback xmlns="">
            <p:pic>
              <p:nvPicPr>
                <p:cNvPr id="408" name="Tinta 407">
                  <a:extLst>
                    <a:ext uri="{FF2B5EF4-FFF2-40B4-BE49-F238E27FC236}">
                      <a16:creationId xmlns:a16="http://schemas.microsoft.com/office/drawing/2014/main" id="{4530A80D-3A09-4E82-8F6A-66A2AC6761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44697" y="402074"/>
                  <a:ext cx="2692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9" name="Tinta 408">
                  <a:extLst>
                    <a:ext uri="{FF2B5EF4-FFF2-40B4-BE49-F238E27FC236}">
                      <a16:creationId xmlns:a16="http://schemas.microsoft.com/office/drawing/2014/main" id="{545E1595-FA85-4817-9FBD-9797BDC336E1}"/>
                    </a:ext>
                  </a:extLst>
                </p14:cNvPr>
                <p14:cNvContentPartPr/>
                <p14:nvPr/>
              </p14:nvContentPartPr>
              <p14:xfrm>
                <a:off x="6683177" y="726434"/>
                <a:ext cx="140040" cy="20160"/>
              </p14:xfrm>
            </p:contentPart>
          </mc:Choice>
          <mc:Fallback xmlns="">
            <p:pic>
              <p:nvPicPr>
                <p:cNvPr id="409" name="Tinta 408">
                  <a:extLst>
                    <a:ext uri="{FF2B5EF4-FFF2-40B4-BE49-F238E27FC236}">
                      <a16:creationId xmlns:a16="http://schemas.microsoft.com/office/drawing/2014/main" id="{545E1595-FA85-4817-9FBD-9797BDC33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74177" y="717794"/>
                  <a:ext cx="157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0" name="Tinta 409">
                  <a:extLst>
                    <a:ext uri="{FF2B5EF4-FFF2-40B4-BE49-F238E27FC236}">
                      <a16:creationId xmlns:a16="http://schemas.microsoft.com/office/drawing/2014/main" id="{B671BFB3-BC0D-44EF-A015-717B6DF944CF}"/>
                    </a:ext>
                  </a:extLst>
                </p14:cNvPr>
                <p14:cNvContentPartPr/>
                <p14:nvPr/>
              </p14:nvContentPartPr>
              <p14:xfrm>
                <a:off x="6676337" y="640754"/>
                <a:ext cx="126720" cy="13320"/>
              </p14:xfrm>
            </p:contentPart>
          </mc:Choice>
          <mc:Fallback xmlns="">
            <p:pic>
              <p:nvPicPr>
                <p:cNvPr id="410" name="Tinta 409">
                  <a:extLst>
                    <a:ext uri="{FF2B5EF4-FFF2-40B4-BE49-F238E27FC236}">
                      <a16:creationId xmlns:a16="http://schemas.microsoft.com/office/drawing/2014/main" id="{B671BFB3-BC0D-44EF-A015-717B6DF944C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67697" y="632114"/>
                  <a:ext cx="144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1" name="Tinta 410">
                  <a:extLst>
                    <a:ext uri="{FF2B5EF4-FFF2-40B4-BE49-F238E27FC236}">
                      <a16:creationId xmlns:a16="http://schemas.microsoft.com/office/drawing/2014/main" id="{9861F85E-50B7-435C-8316-8E7CB364063E}"/>
                    </a:ext>
                  </a:extLst>
                </p14:cNvPr>
                <p14:cNvContentPartPr/>
                <p14:nvPr/>
              </p14:nvContentPartPr>
              <p14:xfrm>
                <a:off x="6994577" y="413234"/>
                <a:ext cx="584280" cy="441720"/>
              </p14:xfrm>
            </p:contentPart>
          </mc:Choice>
          <mc:Fallback xmlns="">
            <p:pic>
              <p:nvPicPr>
                <p:cNvPr id="411" name="Tinta 410">
                  <a:extLst>
                    <a:ext uri="{FF2B5EF4-FFF2-40B4-BE49-F238E27FC236}">
                      <a16:creationId xmlns:a16="http://schemas.microsoft.com/office/drawing/2014/main" id="{9861F85E-50B7-435C-8316-8E7CB36406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85937" y="404234"/>
                  <a:ext cx="6019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3" name="Tinta 412">
                  <a:extLst>
                    <a:ext uri="{FF2B5EF4-FFF2-40B4-BE49-F238E27FC236}">
                      <a16:creationId xmlns:a16="http://schemas.microsoft.com/office/drawing/2014/main" id="{9A650649-E6D9-4261-833D-0652C1DCA945}"/>
                    </a:ext>
                  </a:extLst>
                </p14:cNvPr>
                <p14:cNvContentPartPr/>
                <p14:nvPr/>
              </p14:nvContentPartPr>
              <p14:xfrm>
                <a:off x="7230737" y="719594"/>
                <a:ext cx="360" cy="4680"/>
              </p14:xfrm>
            </p:contentPart>
          </mc:Choice>
          <mc:Fallback xmlns="">
            <p:pic>
              <p:nvPicPr>
                <p:cNvPr id="413" name="Tinta 412">
                  <a:extLst>
                    <a:ext uri="{FF2B5EF4-FFF2-40B4-BE49-F238E27FC236}">
                      <a16:creationId xmlns:a16="http://schemas.microsoft.com/office/drawing/2014/main" id="{9A650649-E6D9-4261-833D-0652C1DCA9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22097" y="710594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4" name="Tinta 413">
                  <a:extLst>
                    <a:ext uri="{FF2B5EF4-FFF2-40B4-BE49-F238E27FC236}">
                      <a16:creationId xmlns:a16="http://schemas.microsoft.com/office/drawing/2014/main" id="{1AC31478-4663-4F52-9D5C-8C7441F2BCAA}"/>
                    </a:ext>
                  </a:extLst>
                </p14:cNvPr>
                <p14:cNvContentPartPr/>
                <p14:nvPr/>
              </p14:nvContentPartPr>
              <p14:xfrm>
                <a:off x="7240457" y="589274"/>
                <a:ext cx="147240" cy="273600"/>
              </p14:xfrm>
            </p:contentPart>
          </mc:Choice>
          <mc:Fallback xmlns="">
            <p:pic>
              <p:nvPicPr>
                <p:cNvPr id="414" name="Tinta 413">
                  <a:extLst>
                    <a:ext uri="{FF2B5EF4-FFF2-40B4-BE49-F238E27FC236}">
                      <a16:creationId xmlns:a16="http://schemas.microsoft.com/office/drawing/2014/main" id="{1AC31478-4663-4F52-9D5C-8C7441F2BC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31457" y="580634"/>
                  <a:ext cx="164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5" name="Tinta 414">
                  <a:extLst>
                    <a:ext uri="{FF2B5EF4-FFF2-40B4-BE49-F238E27FC236}">
                      <a16:creationId xmlns:a16="http://schemas.microsoft.com/office/drawing/2014/main" id="{CC941925-0CF5-434E-974F-83CB31F8CA40}"/>
                    </a:ext>
                  </a:extLst>
                </p14:cNvPr>
                <p14:cNvContentPartPr/>
                <p14:nvPr/>
              </p14:nvContentPartPr>
              <p14:xfrm>
                <a:off x="7564817" y="436634"/>
                <a:ext cx="9360" cy="167040"/>
              </p14:xfrm>
            </p:contentPart>
          </mc:Choice>
          <mc:Fallback xmlns="">
            <p:pic>
              <p:nvPicPr>
                <p:cNvPr id="415" name="Tinta 414">
                  <a:extLst>
                    <a:ext uri="{FF2B5EF4-FFF2-40B4-BE49-F238E27FC236}">
                      <a16:creationId xmlns:a16="http://schemas.microsoft.com/office/drawing/2014/main" id="{CC941925-0CF5-434E-974F-83CB31F8CA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55817" y="427994"/>
                  <a:ext cx="27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6" name="Tinta 415">
                  <a:extLst>
                    <a:ext uri="{FF2B5EF4-FFF2-40B4-BE49-F238E27FC236}">
                      <a16:creationId xmlns:a16="http://schemas.microsoft.com/office/drawing/2014/main" id="{1FD8EF23-D17C-4C94-A92B-7977894B0F0B}"/>
                    </a:ext>
                  </a:extLst>
                </p14:cNvPr>
                <p14:cNvContentPartPr/>
                <p14:nvPr/>
              </p14:nvContentPartPr>
              <p14:xfrm>
                <a:off x="7714577" y="765314"/>
                <a:ext cx="113760" cy="43920"/>
              </p14:xfrm>
            </p:contentPart>
          </mc:Choice>
          <mc:Fallback xmlns="">
            <p:pic>
              <p:nvPicPr>
                <p:cNvPr id="416" name="Tinta 415">
                  <a:extLst>
                    <a:ext uri="{FF2B5EF4-FFF2-40B4-BE49-F238E27FC236}">
                      <a16:creationId xmlns:a16="http://schemas.microsoft.com/office/drawing/2014/main" id="{1FD8EF23-D17C-4C94-A92B-7977894B0F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05937" y="756314"/>
                  <a:ext cx="131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7" name="Tinta 416">
                  <a:extLst>
                    <a:ext uri="{FF2B5EF4-FFF2-40B4-BE49-F238E27FC236}">
                      <a16:creationId xmlns:a16="http://schemas.microsoft.com/office/drawing/2014/main" id="{41F2E2F1-72A8-4BA2-9D50-3783A847DCD1}"/>
                    </a:ext>
                  </a:extLst>
                </p14:cNvPr>
                <p14:cNvContentPartPr/>
                <p14:nvPr/>
              </p14:nvContentPartPr>
              <p14:xfrm>
                <a:off x="7728977" y="725354"/>
                <a:ext cx="137160" cy="8640"/>
              </p14:xfrm>
            </p:contentPart>
          </mc:Choice>
          <mc:Fallback xmlns="">
            <p:pic>
              <p:nvPicPr>
                <p:cNvPr id="417" name="Tinta 416">
                  <a:extLst>
                    <a:ext uri="{FF2B5EF4-FFF2-40B4-BE49-F238E27FC236}">
                      <a16:creationId xmlns:a16="http://schemas.microsoft.com/office/drawing/2014/main" id="{41F2E2F1-72A8-4BA2-9D50-3783A847DC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20337" y="716714"/>
                  <a:ext cx="1548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Agrupar 424">
            <a:extLst>
              <a:ext uri="{FF2B5EF4-FFF2-40B4-BE49-F238E27FC236}">
                <a16:creationId xmlns:a16="http://schemas.microsoft.com/office/drawing/2014/main" id="{370615B7-513E-46A7-8BDC-0506C7F52891}"/>
              </a:ext>
            </a:extLst>
          </p:cNvPr>
          <p:cNvGrpSpPr/>
          <p:nvPr/>
        </p:nvGrpSpPr>
        <p:grpSpPr>
          <a:xfrm>
            <a:off x="8082137" y="534194"/>
            <a:ext cx="1231920" cy="297000"/>
            <a:chOff x="8082137" y="534194"/>
            <a:chExt cx="123192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8" name="Tinta 417">
                  <a:extLst>
                    <a:ext uri="{FF2B5EF4-FFF2-40B4-BE49-F238E27FC236}">
                      <a16:creationId xmlns:a16="http://schemas.microsoft.com/office/drawing/2014/main" id="{5FBCB993-1BBD-4AC4-A2D6-09E154B5EB49}"/>
                    </a:ext>
                  </a:extLst>
                </p14:cNvPr>
                <p14:cNvContentPartPr/>
                <p14:nvPr/>
              </p14:nvContentPartPr>
              <p14:xfrm>
                <a:off x="8082137" y="534194"/>
                <a:ext cx="241920" cy="290160"/>
              </p14:xfrm>
            </p:contentPart>
          </mc:Choice>
          <mc:Fallback xmlns="">
            <p:pic>
              <p:nvPicPr>
                <p:cNvPr id="418" name="Tinta 417">
                  <a:extLst>
                    <a:ext uri="{FF2B5EF4-FFF2-40B4-BE49-F238E27FC236}">
                      <a16:creationId xmlns:a16="http://schemas.microsoft.com/office/drawing/2014/main" id="{5FBCB993-1BBD-4AC4-A2D6-09E154B5EB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73137" y="525554"/>
                  <a:ext cx="2595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1" name="Tinta 420">
                  <a:extLst>
                    <a:ext uri="{FF2B5EF4-FFF2-40B4-BE49-F238E27FC236}">
                      <a16:creationId xmlns:a16="http://schemas.microsoft.com/office/drawing/2014/main" id="{C68AD51A-4920-4BF2-A6F8-B3AB8DDBFCC1}"/>
                    </a:ext>
                  </a:extLst>
                </p14:cNvPr>
                <p14:cNvContentPartPr/>
                <p14:nvPr/>
              </p14:nvContentPartPr>
              <p14:xfrm>
                <a:off x="8502617" y="681434"/>
                <a:ext cx="351360" cy="132120"/>
              </p14:xfrm>
            </p:contentPart>
          </mc:Choice>
          <mc:Fallback xmlns="">
            <p:pic>
              <p:nvPicPr>
                <p:cNvPr id="421" name="Tinta 420">
                  <a:extLst>
                    <a:ext uri="{FF2B5EF4-FFF2-40B4-BE49-F238E27FC236}">
                      <a16:creationId xmlns:a16="http://schemas.microsoft.com/office/drawing/2014/main" id="{C68AD51A-4920-4BF2-A6F8-B3AB8DDBFC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93617" y="672794"/>
                  <a:ext cx="369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2" name="Tinta 421">
                  <a:extLst>
                    <a:ext uri="{FF2B5EF4-FFF2-40B4-BE49-F238E27FC236}">
                      <a16:creationId xmlns:a16="http://schemas.microsoft.com/office/drawing/2014/main" id="{09FBB4F3-8AE6-4D13-B74F-671EEE5F95EF}"/>
                    </a:ext>
                  </a:extLst>
                </p14:cNvPr>
                <p14:cNvContentPartPr/>
                <p14:nvPr/>
              </p14:nvContentPartPr>
              <p14:xfrm>
                <a:off x="8785577" y="595034"/>
                <a:ext cx="360" cy="360"/>
              </p14:xfrm>
            </p:contentPart>
          </mc:Choice>
          <mc:Fallback xmlns="">
            <p:pic>
              <p:nvPicPr>
                <p:cNvPr id="422" name="Tinta 421">
                  <a:extLst>
                    <a:ext uri="{FF2B5EF4-FFF2-40B4-BE49-F238E27FC236}">
                      <a16:creationId xmlns:a16="http://schemas.microsoft.com/office/drawing/2014/main" id="{09FBB4F3-8AE6-4D13-B74F-671EEE5F95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76577" y="586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3" name="Tinta 422">
                  <a:extLst>
                    <a:ext uri="{FF2B5EF4-FFF2-40B4-BE49-F238E27FC236}">
                      <a16:creationId xmlns:a16="http://schemas.microsoft.com/office/drawing/2014/main" id="{E71E6CC9-C1BD-4133-82AE-A34F3B3FBC7E}"/>
                    </a:ext>
                  </a:extLst>
                </p14:cNvPr>
                <p14:cNvContentPartPr/>
                <p14:nvPr/>
              </p14:nvContentPartPr>
              <p14:xfrm>
                <a:off x="8900417" y="665594"/>
                <a:ext cx="178920" cy="137880"/>
              </p14:xfrm>
            </p:contentPart>
          </mc:Choice>
          <mc:Fallback xmlns="">
            <p:pic>
              <p:nvPicPr>
                <p:cNvPr id="423" name="Tinta 422">
                  <a:extLst>
                    <a:ext uri="{FF2B5EF4-FFF2-40B4-BE49-F238E27FC236}">
                      <a16:creationId xmlns:a16="http://schemas.microsoft.com/office/drawing/2014/main" id="{E71E6CC9-C1BD-4133-82AE-A34F3B3FBC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91417" y="656594"/>
                  <a:ext cx="196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4" name="Tinta 423">
                  <a:extLst>
                    <a:ext uri="{FF2B5EF4-FFF2-40B4-BE49-F238E27FC236}">
                      <a16:creationId xmlns:a16="http://schemas.microsoft.com/office/drawing/2014/main" id="{5DF0EF61-72A3-48A7-8666-6EE1FEBA0FA5}"/>
                    </a:ext>
                  </a:extLst>
                </p14:cNvPr>
                <p14:cNvContentPartPr/>
                <p14:nvPr/>
              </p14:nvContentPartPr>
              <p14:xfrm>
                <a:off x="9271937" y="794474"/>
                <a:ext cx="42120" cy="36720"/>
              </p14:xfrm>
            </p:contentPart>
          </mc:Choice>
          <mc:Fallback xmlns="">
            <p:pic>
              <p:nvPicPr>
                <p:cNvPr id="424" name="Tinta 423">
                  <a:extLst>
                    <a:ext uri="{FF2B5EF4-FFF2-40B4-BE49-F238E27FC236}">
                      <a16:creationId xmlns:a16="http://schemas.microsoft.com/office/drawing/2014/main" id="{5DF0EF61-72A3-48A7-8666-6EE1FEBA0F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63297" y="785834"/>
                  <a:ext cx="597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Agrupar 441">
            <a:extLst>
              <a:ext uri="{FF2B5EF4-FFF2-40B4-BE49-F238E27FC236}">
                <a16:creationId xmlns:a16="http://schemas.microsoft.com/office/drawing/2014/main" id="{C6777DED-512F-47B3-8D7F-1206EE0F1AD2}"/>
              </a:ext>
            </a:extLst>
          </p:cNvPr>
          <p:cNvGrpSpPr/>
          <p:nvPr/>
        </p:nvGrpSpPr>
        <p:grpSpPr>
          <a:xfrm>
            <a:off x="9757937" y="441314"/>
            <a:ext cx="2377440" cy="753480"/>
            <a:chOff x="9757937" y="441314"/>
            <a:chExt cx="2377440" cy="75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6" name="Tinta 425">
                  <a:extLst>
                    <a:ext uri="{FF2B5EF4-FFF2-40B4-BE49-F238E27FC236}">
                      <a16:creationId xmlns:a16="http://schemas.microsoft.com/office/drawing/2014/main" id="{F1FA0D3D-E426-423F-B481-430B5AB54DF8}"/>
                    </a:ext>
                  </a:extLst>
                </p14:cNvPr>
                <p14:cNvContentPartPr/>
                <p14:nvPr/>
              </p14:nvContentPartPr>
              <p14:xfrm>
                <a:off x="9757937" y="507194"/>
                <a:ext cx="96120" cy="386280"/>
              </p14:xfrm>
            </p:contentPart>
          </mc:Choice>
          <mc:Fallback xmlns="">
            <p:pic>
              <p:nvPicPr>
                <p:cNvPr id="426" name="Tinta 425">
                  <a:extLst>
                    <a:ext uri="{FF2B5EF4-FFF2-40B4-BE49-F238E27FC236}">
                      <a16:creationId xmlns:a16="http://schemas.microsoft.com/office/drawing/2014/main" id="{F1FA0D3D-E426-423F-B481-430B5AB54D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49297" y="498554"/>
                  <a:ext cx="1137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7" name="Tinta 426">
                  <a:extLst>
                    <a:ext uri="{FF2B5EF4-FFF2-40B4-BE49-F238E27FC236}">
                      <a16:creationId xmlns:a16="http://schemas.microsoft.com/office/drawing/2014/main" id="{F4D4D06D-1E77-464F-8CA3-44F935567D55}"/>
                    </a:ext>
                  </a:extLst>
                </p14:cNvPr>
                <p14:cNvContentPartPr/>
                <p14:nvPr/>
              </p14:nvContentPartPr>
              <p14:xfrm>
                <a:off x="10040177" y="585674"/>
                <a:ext cx="43560" cy="277200"/>
              </p14:xfrm>
            </p:contentPart>
          </mc:Choice>
          <mc:Fallback xmlns="">
            <p:pic>
              <p:nvPicPr>
                <p:cNvPr id="427" name="Tinta 426">
                  <a:extLst>
                    <a:ext uri="{FF2B5EF4-FFF2-40B4-BE49-F238E27FC236}">
                      <a16:creationId xmlns:a16="http://schemas.microsoft.com/office/drawing/2014/main" id="{F4D4D06D-1E77-464F-8CA3-44F935567D5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31537" y="577034"/>
                  <a:ext cx="61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8" name="Tinta 427">
                  <a:extLst>
                    <a:ext uri="{FF2B5EF4-FFF2-40B4-BE49-F238E27FC236}">
                      <a16:creationId xmlns:a16="http://schemas.microsoft.com/office/drawing/2014/main" id="{04FE7FB5-5299-4ECF-BAE6-006FF7B5692E}"/>
                    </a:ext>
                  </a:extLst>
                </p14:cNvPr>
                <p14:cNvContentPartPr/>
                <p14:nvPr/>
              </p14:nvContentPartPr>
              <p14:xfrm>
                <a:off x="9928217" y="562634"/>
                <a:ext cx="297000" cy="282960"/>
              </p14:xfrm>
            </p:contentPart>
          </mc:Choice>
          <mc:Fallback xmlns="">
            <p:pic>
              <p:nvPicPr>
                <p:cNvPr id="428" name="Tinta 427">
                  <a:extLst>
                    <a:ext uri="{FF2B5EF4-FFF2-40B4-BE49-F238E27FC236}">
                      <a16:creationId xmlns:a16="http://schemas.microsoft.com/office/drawing/2014/main" id="{04FE7FB5-5299-4ECF-BAE6-006FF7B569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9217" y="553994"/>
                  <a:ext cx="314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9" name="Tinta 428">
                  <a:extLst>
                    <a:ext uri="{FF2B5EF4-FFF2-40B4-BE49-F238E27FC236}">
                      <a16:creationId xmlns:a16="http://schemas.microsoft.com/office/drawing/2014/main" id="{C28082F3-7B67-440C-AC18-229A14B1BB9E}"/>
                    </a:ext>
                  </a:extLst>
                </p14:cNvPr>
                <p14:cNvContentPartPr/>
                <p14:nvPr/>
              </p14:nvContentPartPr>
              <p14:xfrm>
                <a:off x="10293257" y="660554"/>
                <a:ext cx="118080" cy="137880"/>
              </p14:xfrm>
            </p:contentPart>
          </mc:Choice>
          <mc:Fallback xmlns="">
            <p:pic>
              <p:nvPicPr>
                <p:cNvPr id="429" name="Tinta 428">
                  <a:extLst>
                    <a:ext uri="{FF2B5EF4-FFF2-40B4-BE49-F238E27FC236}">
                      <a16:creationId xmlns:a16="http://schemas.microsoft.com/office/drawing/2014/main" id="{C28082F3-7B67-440C-AC18-229A14B1BB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84617" y="651554"/>
                  <a:ext cx="135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0" name="Tinta 429">
                  <a:extLst>
                    <a:ext uri="{FF2B5EF4-FFF2-40B4-BE49-F238E27FC236}">
                      <a16:creationId xmlns:a16="http://schemas.microsoft.com/office/drawing/2014/main" id="{03B4A5C5-B545-4FC5-9FDF-869C03061060}"/>
                    </a:ext>
                  </a:extLst>
                </p14:cNvPr>
                <p14:cNvContentPartPr/>
                <p14:nvPr/>
              </p14:nvContentPartPr>
              <p14:xfrm>
                <a:off x="10450937" y="666674"/>
                <a:ext cx="105120" cy="164880"/>
              </p14:xfrm>
            </p:contentPart>
          </mc:Choice>
          <mc:Fallback xmlns="">
            <p:pic>
              <p:nvPicPr>
                <p:cNvPr id="430" name="Tinta 429">
                  <a:extLst>
                    <a:ext uri="{FF2B5EF4-FFF2-40B4-BE49-F238E27FC236}">
                      <a16:creationId xmlns:a16="http://schemas.microsoft.com/office/drawing/2014/main" id="{03B4A5C5-B545-4FC5-9FDF-869C030610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42297" y="658034"/>
                  <a:ext cx="122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1" name="Tinta 430">
                  <a:extLst>
                    <a:ext uri="{FF2B5EF4-FFF2-40B4-BE49-F238E27FC236}">
                      <a16:creationId xmlns:a16="http://schemas.microsoft.com/office/drawing/2014/main" id="{4B8D14A4-F669-4038-B344-6BBD72E60849}"/>
                    </a:ext>
                  </a:extLst>
                </p14:cNvPr>
                <p14:cNvContentPartPr/>
                <p14:nvPr/>
              </p14:nvContentPartPr>
              <p14:xfrm>
                <a:off x="10632377" y="652634"/>
                <a:ext cx="108360" cy="156240"/>
              </p14:xfrm>
            </p:contentPart>
          </mc:Choice>
          <mc:Fallback xmlns="">
            <p:pic>
              <p:nvPicPr>
                <p:cNvPr id="431" name="Tinta 430">
                  <a:extLst>
                    <a:ext uri="{FF2B5EF4-FFF2-40B4-BE49-F238E27FC236}">
                      <a16:creationId xmlns:a16="http://schemas.microsoft.com/office/drawing/2014/main" id="{4B8D14A4-F669-4038-B344-6BBD72E608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23737" y="643994"/>
                  <a:ext cx="12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2" name="Tinta 431">
                  <a:extLst>
                    <a:ext uri="{FF2B5EF4-FFF2-40B4-BE49-F238E27FC236}">
                      <a16:creationId xmlns:a16="http://schemas.microsoft.com/office/drawing/2014/main" id="{72C058C1-E76A-40B5-AF3F-29BCDD12ED73}"/>
                    </a:ext>
                  </a:extLst>
                </p14:cNvPr>
                <p14:cNvContentPartPr/>
                <p14:nvPr/>
              </p14:nvContentPartPr>
              <p14:xfrm>
                <a:off x="10808417" y="583514"/>
                <a:ext cx="56520" cy="240840"/>
              </p14:xfrm>
            </p:contentPart>
          </mc:Choice>
          <mc:Fallback xmlns="">
            <p:pic>
              <p:nvPicPr>
                <p:cNvPr id="432" name="Tinta 431">
                  <a:extLst>
                    <a:ext uri="{FF2B5EF4-FFF2-40B4-BE49-F238E27FC236}">
                      <a16:creationId xmlns:a16="http://schemas.microsoft.com/office/drawing/2014/main" id="{72C058C1-E76A-40B5-AF3F-29BCDD12ED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99777" y="574514"/>
                  <a:ext cx="74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3" name="Tinta 432">
                  <a:extLst>
                    <a:ext uri="{FF2B5EF4-FFF2-40B4-BE49-F238E27FC236}">
                      <a16:creationId xmlns:a16="http://schemas.microsoft.com/office/drawing/2014/main" id="{C3A160E9-3FB2-47C2-A237-2BD418C57444}"/>
                    </a:ext>
                  </a:extLst>
                </p14:cNvPr>
                <p14:cNvContentPartPr/>
                <p14:nvPr/>
              </p14:nvContentPartPr>
              <p14:xfrm>
                <a:off x="10942697" y="631394"/>
                <a:ext cx="116640" cy="139680"/>
              </p14:xfrm>
            </p:contentPart>
          </mc:Choice>
          <mc:Fallback xmlns="">
            <p:pic>
              <p:nvPicPr>
                <p:cNvPr id="433" name="Tinta 432">
                  <a:extLst>
                    <a:ext uri="{FF2B5EF4-FFF2-40B4-BE49-F238E27FC236}">
                      <a16:creationId xmlns:a16="http://schemas.microsoft.com/office/drawing/2014/main" id="{C3A160E9-3FB2-47C2-A237-2BD418C574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934057" y="622754"/>
                  <a:ext cx="134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4" name="Tinta 433">
                  <a:extLst>
                    <a:ext uri="{FF2B5EF4-FFF2-40B4-BE49-F238E27FC236}">
                      <a16:creationId xmlns:a16="http://schemas.microsoft.com/office/drawing/2014/main" id="{9239050F-E4F4-408D-A3AB-D34CCC2C6A3F}"/>
                    </a:ext>
                  </a:extLst>
                </p14:cNvPr>
                <p14:cNvContentPartPr/>
                <p14:nvPr/>
              </p14:nvContentPartPr>
              <p14:xfrm>
                <a:off x="11207657" y="562274"/>
                <a:ext cx="51120" cy="300600"/>
              </p14:xfrm>
            </p:contentPart>
          </mc:Choice>
          <mc:Fallback xmlns="">
            <p:pic>
              <p:nvPicPr>
                <p:cNvPr id="434" name="Tinta 433">
                  <a:extLst>
                    <a:ext uri="{FF2B5EF4-FFF2-40B4-BE49-F238E27FC236}">
                      <a16:creationId xmlns:a16="http://schemas.microsoft.com/office/drawing/2014/main" id="{9239050F-E4F4-408D-A3AB-D34CCC2C6A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98657" y="553634"/>
                  <a:ext cx="68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5" name="Tinta 434">
                  <a:extLst>
                    <a:ext uri="{FF2B5EF4-FFF2-40B4-BE49-F238E27FC236}">
                      <a16:creationId xmlns:a16="http://schemas.microsoft.com/office/drawing/2014/main" id="{D74387BB-DEEE-4580-9ADA-3DB51B8F98D3}"/>
                    </a:ext>
                  </a:extLst>
                </p14:cNvPr>
                <p14:cNvContentPartPr/>
                <p14:nvPr/>
              </p14:nvContentPartPr>
              <p14:xfrm>
                <a:off x="11143577" y="467234"/>
                <a:ext cx="240480" cy="237240"/>
              </p14:xfrm>
            </p:contentPart>
          </mc:Choice>
          <mc:Fallback xmlns="">
            <p:pic>
              <p:nvPicPr>
                <p:cNvPr id="435" name="Tinta 434">
                  <a:extLst>
                    <a:ext uri="{FF2B5EF4-FFF2-40B4-BE49-F238E27FC236}">
                      <a16:creationId xmlns:a16="http://schemas.microsoft.com/office/drawing/2014/main" id="{D74387BB-DEEE-4580-9ADA-3DB51B8F98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34937" y="458594"/>
                  <a:ext cx="258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36" name="Tinta 435">
                  <a:extLst>
                    <a:ext uri="{FF2B5EF4-FFF2-40B4-BE49-F238E27FC236}">
                      <a16:creationId xmlns:a16="http://schemas.microsoft.com/office/drawing/2014/main" id="{E5C68FF2-6693-4599-A7F7-6090C3584648}"/>
                    </a:ext>
                  </a:extLst>
                </p14:cNvPr>
                <p14:cNvContentPartPr/>
                <p14:nvPr/>
              </p14:nvContentPartPr>
              <p14:xfrm>
                <a:off x="11393777" y="687914"/>
                <a:ext cx="176760" cy="108360"/>
              </p14:xfrm>
            </p:contentPart>
          </mc:Choice>
          <mc:Fallback xmlns="">
            <p:pic>
              <p:nvPicPr>
                <p:cNvPr id="436" name="Tinta 435">
                  <a:extLst>
                    <a:ext uri="{FF2B5EF4-FFF2-40B4-BE49-F238E27FC236}">
                      <a16:creationId xmlns:a16="http://schemas.microsoft.com/office/drawing/2014/main" id="{E5C68FF2-6693-4599-A7F7-6090C35846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385137" y="678914"/>
                  <a:ext cx="194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37" name="Tinta 436">
                  <a:extLst>
                    <a:ext uri="{FF2B5EF4-FFF2-40B4-BE49-F238E27FC236}">
                      <a16:creationId xmlns:a16="http://schemas.microsoft.com/office/drawing/2014/main" id="{62F16B80-C870-40BB-9BFE-9B294451EB05}"/>
                    </a:ext>
                  </a:extLst>
                </p14:cNvPr>
                <p14:cNvContentPartPr/>
                <p14:nvPr/>
              </p14:nvContentPartPr>
              <p14:xfrm>
                <a:off x="11521577" y="476594"/>
                <a:ext cx="274680" cy="321840"/>
              </p14:xfrm>
            </p:contentPart>
          </mc:Choice>
          <mc:Fallback xmlns="">
            <p:pic>
              <p:nvPicPr>
                <p:cNvPr id="437" name="Tinta 436">
                  <a:extLst>
                    <a:ext uri="{FF2B5EF4-FFF2-40B4-BE49-F238E27FC236}">
                      <a16:creationId xmlns:a16="http://schemas.microsoft.com/office/drawing/2014/main" id="{62F16B80-C870-40BB-9BFE-9B294451EB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512577" y="467954"/>
                  <a:ext cx="2923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39" name="Tinta 438">
                  <a:extLst>
                    <a:ext uri="{FF2B5EF4-FFF2-40B4-BE49-F238E27FC236}">
                      <a16:creationId xmlns:a16="http://schemas.microsoft.com/office/drawing/2014/main" id="{78E78331-091F-4A41-A42F-0356EFC10525}"/>
                    </a:ext>
                  </a:extLst>
                </p14:cNvPr>
                <p14:cNvContentPartPr/>
                <p14:nvPr/>
              </p14:nvContentPartPr>
              <p14:xfrm>
                <a:off x="11786897" y="616274"/>
                <a:ext cx="323640" cy="145080"/>
              </p14:xfrm>
            </p:contentPart>
          </mc:Choice>
          <mc:Fallback xmlns="">
            <p:pic>
              <p:nvPicPr>
                <p:cNvPr id="439" name="Tinta 438">
                  <a:extLst>
                    <a:ext uri="{FF2B5EF4-FFF2-40B4-BE49-F238E27FC236}">
                      <a16:creationId xmlns:a16="http://schemas.microsoft.com/office/drawing/2014/main" id="{78E78331-091F-4A41-A42F-0356EFC105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777897" y="607634"/>
                  <a:ext cx="341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40" name="Tinta 439">
                  <a:extLst>
                    <a:ext uri="{FF2B5EF4-FFF2-40B4-BE49-F238E27FC236}">
                      <a16:creationId xmlns:a16="http://schemas.microsoft.com/office/drawing/2014/main" id="{26701041-847D-4BC8-8D8A-75C6A88796F8}"/>
                    </a:ext>
                  </a:extLst>
                </p14:cNvPr>
                <p14:cNvContentPartPr/>
                <p14:nvPr/>
              </p14:nvContentPartPr>
              <p14:xfrm>
                <a:off x="11840177" y="488474"/>
                <a:ext cx="198720" cy="70920"/>
              </p14:xfrm>
            </p:contentPart>
          </mc:Choice>
          <mc:Fallback xmlns="">
            <p:pic>
              <p:nvPicPr>
                <p:cNvPr id="440" name="Tinta 439">
                  <a:extLst>
                    <a:ext uri="{FF2B5EF4-FFF2-40B4-BE49-F238E27FC236}">
                      <a16:creationId xmlns:a16="http://schemas.microsoft.com/office/drawing/2014/main" id="{26701041-847D-4BC8-8D8A-75C6A88796F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31177" y="479474"/>
                  <a:ext cx="216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41" name="Tinta 440">
                  <a:extLst>
                    <a:ext uri="{FF2B5EF4-FFF2-40B4-BE49-F238E27FC236}">
                      <a16:creationId xmlns:a16="http://schemas.microsoft.com/office/drawing/2014/main" id="{5AC79F2C-5A30-489F-B037-BE65084AFE86}"/>
                    </a:ext>
                  </a:extLst>
                </p14:cNvPr>
                <p14:cNvContentPartPr/>
                <p14:nvPr/>
              </p14:nvContentPartPr>
              <p14:xfrm>
                <a:off x="11978417" y="441314"/>
                <a:ext cx="156960" cy="753480"/>
              </p14:xfrm>
            </p:contentPart>
          </mc:Choice>
          <mc:Fallback xmlns="">
            <p:pic>
              <p:nvPicPr>
                <p:cNvPr id="441" name="Tinta 440">
                  <a:extLst>
                    <a:ext uri="{FF2B5EF4-FFF2-40B4-BE49-F238E27FC236}">
                      <a16:creationId xmlns:a16="http://schemas.microsoft.com/office/drawing/2014/main" id="{5AC79F2C-5A30-489F-B037-BE65084AFE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969777" y="432674"/>
                  <a:ext cx="174600" cy="77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43" name="Tinta 442">
                <a:extLst>
                  <a:ext uri="{FF2B5EF4-FFF2-40B4-BE49-F238E27FC236}">
                    <a16:creationId xmlns:a16="http://schemas.microsoft.com/office/drawing/2014/main" id="{CDC28728-0A5B-49C0-A210-ED0108926FB7}"/>
                  </a:ext>
                </a:extLst>
              </p14:cNvPr>
              <p14:cNvContentPartPr/>
              <p14:nvPr/>
            </p14:nvContentPartPr>
            <p14:xfrm>
              <a:off x="1138817" y="1689794"/>
              <a:ext cx="316080" cy="459000"/>
            </p14:xfrm>
          </p:contentPart>
        </mc:Choice>
        <mc:Fallback xmlns="">
          <p:pic>
            <p:nvPicPr>
              <p:cNvPr id="443" name="Tinta 442">
                <a:extLst>
                  <a:ext uri="{FF2B5EF4-FFF2-40B4-BE49-F238E27FC236}">
                    <a16:creationId xmlns:a16="http://schemas.microsoft.com/office/drawing/2014/main" id="{CDC28728-0A5B-49C0-A210-ED0108926FB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30177" y="1680794"/>
                <a:ext cx="333720" cy="47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6" name="Agrupar 445">
            <a:extLst>
              <a:ext uri="{FF2B5EF4-FFF2-40B4-BE49-F238E27FC236}">
                <a16:creationId xmlns:a16="http://schemas.microsoft.com/office/drawing/2014/main" id="{8BB9D321-DEE5-4380-942B-F1179117615F}"/>
              </a:ext>
            </a:extLst>
          </p:cNvPr>
          <p:cNvGrpSpPr/>
          <p:nvPr/>
        </p:nvGrpSpPr>
        <p:grpSpPr>
          <a:xfrm>
            <a:off x="1675937" y="1945394"/>
            <a:ext cx="204840" cy="111960"/>
            <a:chOff x="1675937" y="1945394"/>
            <a:chExt cx="204840" cy="1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44" name="Tinta 443">
                  <a:extLst>
                    <a:ext uri="{FF2B5EF4-FFF2-40B4-BE49-F238E27FC236}">
                      <a16:creationId xmlns:a16="http://schemas.microsoft.com/office/drawing/2014/main" id="{7897D490-FA2B-4759-9933-34F62C4DE301}"/>
                    </a:ext>
                  </a:extLst>
                </p14:cNvPr>
                <p14:cNvContentPartPr/>
                <p14:nvPr/>
              </p14:nvContentPartPr>
              <p14:xfrm>
                <a:off x="1675937" y="2056994"/>
                <a:ext cx="186840" cy="360"/>
              </p14:xfrm>
            </p:contentPart>
          </mc:Choice>
          <mc:Fallback xmlns="">
            <p:pic>
              <p:nvPicPr>
                <p:cNvPr id="444" name="Tinta 443">
                  <a:extLst>
                    <a:ext uri="{FF2B5EF4-FFF2-40B4-BE49-F238E27FC236}">
                      <a16:creationId xmlns:a16="http://schemas.microsoft.com/office/drawing/2014/main" id="{7897D490-FA2B-4759-9933-34F62C4DE3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66937" y="2048354"/>
                  <a:ext cx="20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45" name="Tinta 444">
                  <a:extLst>
                    <a:ext uri="{FF2B5EF4-FFF2-40B4-BE49-F238E27FC236}">
                      <a16:creationId xmlns:a16="http://schemas.microsoft.com/office/drawing/2014/main" id="{F6A01889-E0BB-4601-92BD-041170193D01}"/>
                    </a:ext>
                  </a:extLst>
                </p14:cNvPr>
                <p14:cNvContentPartPr/>
                <p14:nvPr/>
              </p14:nvContentPartPr>
              <p14:xfrm>
                <a:off x="1684937" y="1945394"/>
                <a:ext cx="195840" cy="27360"/>
              </p14:xfrm>
            </p:contentPart>
          </mc:Choice>
          <mc:Fallback xmlns="">
            <p:pic>
              <p:nvPicPr>
                <p:cNvPr id="445" name="Tinta 444">
                  <a:extLst>
                    <a:ext uri="{FF2B5EF4-FFF2-40B4-BE49-F238E27FC236}">
                      <a16:creationId xmlns:a16="http://schemas.microsoft.com/office/drawing/2014/main" id="{F6A01889-E0BB-4601-92BD-041170193D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76297" y="1936754"/>
                  <a:ext cx="2134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Agrupar 453">
            <a:extLst>
              <a:ext uri="{FF2B5EF4-FFF2-40B4-BE49-F238E27FC236}">
                <a16:creationId xmlns:a16="http://schemas.microsoft.com/office/drawing/2014/main" id="{9C269AF3-6C48-49D7-9447-95D4ED3B97B3}"/>
              </a:ext>
            </a:extLst>
          </p:cNvPr>
          <p:cNvGrpSpPr/>
          <p:nvPr/>
        </p:nvGrpSpPr>
        <p:grpSpPr>
          <a:xfrm>
            <a:off x="2213057" y="1783754"/>
            <a:ext cx="1229760" cy="991800"/>
            <a:chOff x="2213057" y="1783754"/>
            <a:chExt cx="1229760" cy="9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7" name="Tinta 446">
                  <a:extLst>
                    <a:ext uri="{FF2B5EF4-FFF2-40B4-BE49-F238E27FC236}">
                      <a16:creationId xmlns:a16="http://schemas.microsoft.com/office/drawing/2014/main" id="{53C6643E-D71A-4AFB-811A-6072A1FFDA5F}"/>
                    </a:ext>
                  </a:extLst>
                </p14:cNvPr>
                <p14:cNvContentPartPr/>
                <p14:nvPr/>
              </p14:nvContentPartPr>
              <p14:xfrm>
                <a:off x="2269937" y="1783754"/>
                <a:ext cx="178560" cy="420480"/>
              </p14:xfrm>
            </p:contentPart>
          </mc:Choice>
          <mc:Fallback xmlns="">
            <p:pic>
              <p:nvPicPr>
                <p:cNvPr id="447" name="Tinta 446">
                  <a:extLst>
                    <a:ext uri="{FF2B5EF4-FFF2-40B4-BE49-F238E27FC236}">
                      <a16:creationId xmlns:a16="http://schemas.microsoft.com/office/drawing/2014/main" id="{53C6643E-D71A-4AFB-811A-6072A1FFDA5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61297" y="1774754"/>
                  <a:ext cx="1962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48" name="Tinta 447">
                  <a:extLst>
                    <a:ext uri="{FF2B5EF4-FFF2-40B4-BE49-F238E27FC236}">
                      <a16:creationId xmlns:a16="http://schemas.microsoft.com/office/drawing/2014/main" id="{2B65C160-9490-49FC-BCC9-F7B3E341BEC0}"/>
                    </a:ext>
                  </a:extLst>
                </p14:cNvPr>
                <p14:cNvContentPartPr/>
                <p14:nvPr/>
              </p14:nvContentPartPr>
              <p14:xfrm>
                <a:off x="2213057" y="1837754"/>
                <a:ext cx="222120" cy="319320"/>
              </p14:xfrm>
            </p:contentPart>
          </mc:Choice>
          <mc:Fallback xmlns="">
            <p:pic>
              <p:nvPicPr>
                <p:cNvPr id="448" name="Tinta 447">
                  <a:extLst>
                    <a:ext uri="{FF2B5EF4-FFF2-40B4-BE49-F238E27FC236}">
                      <a16:creationId xmlns:a16="http://schemas.microsoft.com/office/drawing/2014/main" id="{2B65C160-9490-49FC-BCC9-F7B3E341BE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04417" y="1828754"/>
                  <a:ext cx="2397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50" name="Tinta 449">
                  <a:extLst>
                    <a:ext uri="{FF2B5EF4-FFF2-40B4-BE49-F238E27FC236}">
                      <a16:creationId xmlns:a16="http://schemas.microsoft.com/office/drawing/2014/main" id="{9326F395-8B0A-4F5C-BAA3-822AB69527E4}"/>
                    </a:ext>
                  </a:extLst>
                </p14:cNvPr>
                <p14:cNvContentPartPr/>
                <p14:nvPr/>
              </p14:nvContentPartPr>
              <p14:xfrm>
                <a:off x="2625257" y="2032514"/>
                <a:ext cx="173880" cy="3960"/>
              </p14:xfrm>
            </p:contentPart>
          </mc:Choice>
          <mc:Fallback xmlns="">
            <p:pic>
              <p:nvPicPr>
                <p:cNvPr id="450" name="Tinta 449">
                  <a:extLst>
                    <a:ext uri="{FF2B5EF4-FFF2-40B4-BE49-F238E27FC236}">
                      <a16:creationId xmlns:a16="http://schemas.microsoft.com/office/drawing/2014/main" id="{9326F395-8B0A-4F5C-BAA3-822AB69527E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16617" y="2023514"/>
                  <a:ext cx="191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51" name="Tinta 450">
                  <a:extLst>
                    <a:ext uri="{FF2B5EF4-FFF2-40B4-BE49-F238E27FC236}">
                      <a16:creationId xmlns:a16="http://schemas.microsoft.com/office/drawing/2014/main" id="{814838C2-746A-4A2E-AB28-FA91C759BE99}"/>
                    </a:ext>
                  </a:extLst>
                </p14:cNvPr>
                <p14:cNvContentPartPr/>
                <p14:nvPr/>
              </p14:nvContentPartPr>
              <p14:xfrm>
                <a:off x="3039977" y="1829474"/>
                <a:ext cx="318600" cy="441360"/>
              </p14:xfrm>
            </p:contentPart>
          </mc:Choice>
          <mc:Fallback xmlns="">
            <p:pic>
              <p:nvPicPr>
                <p:cNvPr id="451" name="Tinta 450">
                  <a:extLst>
                    <a:ext uri="{FF2B5EF4-FFF2-40B4-BE49-F238E27FC236}">
                      <a16:creationId xmlns:a16="http://schemas.microsoft.com/office/drawing/2014/main" id="{814838C2-746A-4A2E-AB28-FA91C759BE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31337" y="1820474"/>
                  <a:ext cx="3362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52" name="Tinta 451">
                  <a:extLst>
                    <a:ext uri="{FF2B5EF4-FFF2-40B4-BE49-F238E27FC236}">
                      <a16:creationId xmlns:a16="http://schemas.microsoft.com/office/drawing/2014/main" id="{8BCB9686-BE89-42EB-AADE-58FE2A6CB3C4}"/>
                    </a:ext>
                  </a:extLst>
                </p14:cNvPr>
                <p14:cNvContentPartPr/>
                <p14:nvPr/>
              </p14:nvContentPartPr>
              <p14:xfrm>
                <a:off x="2239337" y="2251754"/>
                <a:ext cx="1203480" cy="140040"/>
              </p14:xfrm>
            </p:contentPart>
          </mc:Choice>
          <mc:Fallback xmlns="">
            <p:pic>
              <p:nvPicPr>
                <p:cNvPr id="452" name="Tinta 451">
                  <a:extLst>
                    <a:ext uri="{FF2B5EF4-FFF2-40B4-BE49-F238E27FC236}">
                      <a16:creationId xmlns:a16="http://schemas.microsoft.com/office/drawing/2014/main" id="{8BCB9686-BE89-42EB-AADE-58FE2A6CB3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30337" y="2243114"/>
                  <a:ext cx="1221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53" name="Tinta 452">
                  <a:extLst>
                    <a:ext uri="{FF2B5EF4-FFF2-40B4-BE49-F238E27FC236}">
                      <a16:creationId xmlns:a16="http://schemas.microsoft.com/office/drawing/2014/main" id="{8E6A30CA-80CC-4CC8-A960-4A4866BE51A5}"/>
                    </a:ext>
                  </a:extLst>
                </p14:cNvPr>
                <p14:cNvContentPartPr/>
                <p14:nvPr/>
              </p14:nvContentPartPr>
              <p14:xfrm>
                <a:off x="2829377" y="2453714"/>
                <a:ext cx="194400" cy="321840"/>
              </p14:xfrm>
            </p:contentPart>
          </mc:Choice>
          <mc:Fallback xmlns="">
            <p:pic>
              <p:nvPicPr>
                <p:cNvPr id="453" name="Tinta 452">
                  <a:extLst>
                    <a:ext uri="{FF2B5EF4-FFF2-40B4-BE49-F238E27FC236}">
                      <a16:creationId xmlns:a16="http://schemas.microsoft.com/office/drawing/2014/main" id="{8E6A30CA-80CC-4CC8-A960-4A4866BE51A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20377" y="2444714"/>
                  <a:ext cx="21204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Agrupar 456">
            <a:extLst>
              <a:ext uri="{FF2B5EF4-FFF2-40B4-BE49-F238E27FC236}">
                <a16:creationId xmlns:a16="http://schemas.microsoft.com/office/drawing/2014/main" id="{48C56929-70DB-4582-9761-CA516495B676}"/>
              </a:ext>
            </a:extLst>
          </p:cNvPr>
          <p:cNvGrpSpPr/>
          <p:nvPr/>
        </p:nvGrpSpPr>
        <p:grpSpPr>
          <a:xfrm>
            <a:off x="3723617" y="2013434"/>
            <a:ext cx="163440" cy="151920"/>
            <a:chOff x="3723617" y="2013434"/>
            <a:chExt cx="16344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55" name="Tinta 454">
                  <a:extLst>
                    <a:ext uri="{FF2B5EF4-FFF2-40B4-BE49-F238E27FC236}">
                      <a16:creationId xmlns:a16="http://schemas.microsoft.com/office/drawing/2014/main" id="{B54A02B7-4C74-44B6-9B6A-4D3C811775FF}"/>
                    </a:ext>
                  </a:extLst>
                </p14:cNvPr>
                <p14:cNvContentPartPr/>
                <p14:nvPr/>
              </p14:nvContentPartPr>
              <p14:xfrm>
                <a:off x="3744497" y="2147354"/>
                <a:ext cx="141120" cy="18000"/>
              </p14:xfrm>
            </p:contentPart>
          </mc:Choice>
          <mc:Fallback xmlns="">
            <p:pic>
              <p:nvPicPr>
                <p:cNvPr id="455" name="Tinta 454">
                  <a:extLst>
                    <a:ext uri="{FF2B5EF4-FFF2-40B4-BE49-F238E27FC236}">
                      <a16:creationId xmlns:a16="http://schemas.microsoft.com/office/drawing/2014/main" id="{B54A02B7-4C74-44B6-9B6A-4D3C811775F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35497" y="2138714"/>
                  <a:ext cx="158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56" name="Tinta 455">
                  <a:extLst>
                    <a:ext uri="{FF2B5EF4-FFF2-40B4-BE49-F238E27FC236}">
                      <a16:creationId xmlns:a16="http://schemas.microsoft.com/office/drawing/2014/main" id="{E18ACEF6-C429-46A7-ABEF-91E10FE9AA3F}"/>
                    </a:ext>
                  </a:extLst>
                </p14:cNvPr>
                <p14:cNvContentPartPr/>
                <p14:nvPr/>
              </p14:nvContentPartPr>
              <p14:xfrm>
                <a:off x="3723617" y="2013434"/>
                <a:ext cx="163440" cy="23760"/>
              </p14:xfrm>
            </p:contentPart>
          </mc:Choice>
          <mc:Fallback xmlns="">
            <p:pic>
              <p:nvPicPr>
                <p:cNvPr id="456" name="Tinta 455">
                  <a:extLst>
                    <a:ext uri="{FF2B5EF4-FFF2-40B4-BE49-F238E27FC236}">
                      <a16:creationId xmlns:a16="http://schemas.microsoft.com/office/drawing/2014/main" id="{E18ACEF6-C429-46A7-ABEF-91E10FE9AA3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14617" y="2004794"/>
                  <a:ext cx="1810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Agrupar 462">
            <a:extLst>
              <a:ext uri="{FF2B5EF4-FFF2-40B4-BE49-F238E27FC236}">
                <a16:creationId xmlns:a16="http://schemas.microsoft.com/office/drawing/2014/main" id="{C024B52A-752B-41DC-9020-8993A44F326B}"/>
              </a:ext>
            </a:extLst>
          </p:cNvPr>
          <p:cNvGrpSpPr/>
          <p:nvPr/>
        </p:nvGrpSpPr>
        <p:grpSpPr>
          <a:xfrm>
            <a:off x="4292417" y="1754234"/>
            <a:ext cx="780120" cy="462600"/>
            <a:chOff x="4292417" y="1754234"/>
            <a:chExt cx="78012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58" name="Tinta 457">
                  <a:extLst>
                    <a:ext uri="{FF2B5EF4-FFF2-40B4-BE49-F238E27FC236}">
                      <a16:creationId xmlns:a16="http://schemas.microsoft.com/office/drawing/2014/main" id="{3154A3B2-F7EE-48F5-A0A0-3C3364BE8C8C}"/>
                    </a:ext>
                  </a:extLst>
                </p14:cNvPr>
                <p14:cNvContentPartPr/>
                <p14:nvPr/>
              </p14:nvContentPartPr>
              <p14:xfrm>
                <a:off x="4292417" y="1857554"/>
                <a:ext cx="203760" cy="291240"/>
              </p14:xfrm>
            </p:contentPart>
          </mc:Choice>
          <mc:Fallback xmlns="">
            <p:pic>
              <p:nvPicPr>
                <p:cNvPr id="458" name="Tinta 457">
                  <a:extLst>
                    <a:ext uri="{FF2B5EF4-FFF2-40B4-BE49-F238E27FC236}">
                      <a16:creationId xmlns:a16="http://schemas.microsoft.com/office/drawing/2014/main" id="{3154A3B2-F7EE-48F5-A0A0-3C3364BE8C8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83777" y="1848914"/>
                  <a:ext cx="2214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9" name="Tinta 458">
                  <a:extLst>
                    <a:ext uri="{FF2B5EF4-FFF2-40B4-BE49-F238E27FC236}">
                      <a16:creationId xmlns:a16="http://schemas.microsoft.com/office/drawing/2014/main" id="{67553963-5F05-4D35-B54A-39B9704564D3}"/>
                    </a:ext>
                  </a:extLst>
                </p14:cNvPr>
                <p14:cNvContentPartPr/>
                <p14:nvPr/>
              </p14:nvContentPartPr>
              <p14:xfrm>
                <a:off x="4319777" y="1754234"/>
                <a:ext cx="152640" cy="389160"/>
              </p14:xfrm>
            </p:contentPart>
          </mc:Choice>
          <mc:Fallback xmlns="">
            <p:pic>
              <p:nvPicPr>
                <p:cNvPr id="459" name="Tinta 458">
                  <a:extLst>
                    <a:ext uri="{FF2B5EF4-FFF2-40B4-BE49-F238E27FC236}">
                      <a16:creationId xmlns:a16="http://schemas.microsoft.com/office/drawing/2014/main" id="{67553963-5F05-4D35-B54A-39B9704564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11137" y="1745594"/>
                  <a:ext cx="1702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60" name="Tinta 459">
                  <a:extLst>
                    <a:ext uri="{FF2B5EF4-FFF2-40B4-BE49-F238E27FC236}">
                      <a16:creationId xmlns:a16="http://schemas.microsoft.com/office/drawing/2014/main" id="{61EFE3FB-BFEA-4A53-B39B-5CC713F738A0}"/>
                    </a:ext>
                  </a:extLst>
                </p14:cNvPr>
                <p14:cNvContentPartPr/>
                <p14:nvPr/>
              </p14:nvContentPartPr>
              <p14:xfrm>
                <a:off x="4624697" y="1999394"/>
                <a:ext cx="174960" cy="20160"/>
              </p14:xfrm>
            </p:contentPart>
          </mc:Choice>
          <mc:Fallback xmlns="">
            <p:pic>
              <p:nvPicPr>
                <p:cNvPr id="460" name="Tinta 459">
                  <a:extLst>
                    <a:ext uri="{FF2B5EF4-FFF2-40B4-BE49-F238E27FC236}">
                      <a16:creationId xmlns:a16="http://schemas.microsoft.com/office/drawing/2014/main" id="{61EFE3FB-BFEA-4A53-B39B-5CC713F738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16057" y="1990754"/>
                  <a:ext cx="192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1" name="Tinta 460">
                  <a:extLst>
                    <a:ext uri="{FF2B5EF4-FFF2-40B4-BE49-F238E27FC236}">
                      <a16:creationId xmlns:a16="http://schemas.microsoft.com/office/drawing/2014/main" id="{E3A9C4D6-4236-439B-9C75-6DD40E6F6E88}"/>
                    </a:ext>
                  </a:extLst>
                </p14:cNvPr>
                <p14:cNvContentPartPr/>
                <p14:nvPr/>
              </p14:nvContentPartPr>
              <p14:xfrm>
                <a:off x="4893617" y="1859714"/>
                <a:ext cx="178920" cy="243360"/>
              </p14:xfrm>
            </p:contentPart>
          </mc:Choice>
          <mc:Fallback xmlns="">
            <p:pic>
              <p:nvPicPr>
                <p:cNvPr id="461" name="Tinta 460">
                  <a:extLst>
                    <a:ext uri="{FF2B5EF4-FFF2-40B4-BE49-F238E27FC236}">
                      <a16:creationId xmlns:a16="http://schemas.microsoft.com/office/drawing/2014/main" id="{E3A9C4D6-4236-439B-9C75-6DD40E6F6E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84977" y="1851074"/>
                  <a:ext cx="196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2" name="Tinta 461">
                  <a:extLst>
                    <a:ext uri="{FF2B5EF4-FFF2-40B4-BE49-F238E27FC236}">
                      <a16:creationId xmlns:a16="http://schemas.microsoft.com/office/drawing/2014/main" id="{E6B472E3-54BB-4AA8-911E-7FB433C686E8}"/>
                    </a:ext>
                  </a:extLst>
                </p14:cNvPr>
                <p14:cNvContentPartPr/>
                <p14:nvPr/>
              </p14:nvContentPartPr>
              <p14:xfrm>
                <a:off x="4384937" y="2176514"/>
                <a:ext cx="663120" cy="40320"/>
              </p14:xfrm>
            </p:contentPart>
          </mc:Choice>
          <mc:Fallback xmlns="">
            <p:pic>
              <p:nvPicPr>
                <p:cNvPr id="462" name="Tinta 461">
                  <a:extLst>
                    <a:ext uri="{FF2B5EF4-FFF2-40B4-BE49-F238E27FC236}">
                      <a16:creationId xmlns:a16="http://schemas.microsoft.com/office/drawing/2014/main" id="{E6B472E3-54BB-4AA8-911E-7FB433C686E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75937" y="2167874"/>
                  <a:ext cx="68076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64" name="Tinta 463">
                <a:extLst>
                  <a:ext uri="{FF2B5EF4-FFF2-40B4-BE49-F238E27FC236}">
                    <a16:creationId xmlns:a16="http://schemas.microsoft.com/office/drawing/2014/main" id="{318100FE-32B6-43DF-B8D2-0BB2BFF19AA4}"/>
                  </a:ext>
                </a:extLst>
              </p14:cNvPr>
              <p14:cNvContentPartPr/>
              <p14:nvPr/>
            </p14:nvContentPartPr>
            <p14:xfrm>
              <a:off x="4591937" y="2352194"/>
              <a:ext cx="257400" cy="290520"/>
            </p14:xfrm>
          </p:contentPart>
        </mc:Choice>
        <mc:Fallback xmlns="">
          <p:pic>
            <p:nvPicPr>
              <p:cNvPr id="464" name="Tinta 463">
                <a:extLst>
                  <a:ext uri="{FF2B5EF4-FFF2-40B4-BE49-F238E27FC236}">
                    <a16:creationId xmlns:a16="http://schemas.microsoft.com/office/drawing/2014/main" id="{318100FE-32B6-43DF-B8D2-0BB2BFF19AA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83297" y="2343554"/>
                <a:ext cx="2750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65" name="Tinta 464">
                <a:extLst>
                  <a:ext uri="{FF2B5EF4-FFF2-40B4-BE49-F238E27FC236}">
                    <a16:creationId xmlns:a16="http://schemas.microsoft.com/office/drawing/2014/main" id="{DDFF5DB5-BBEF-45EA-B1E7-A76B25107909}"/>
                  </a:ext>
                </a:extLst>
              </p14:cNvPr>
              <p14:cNvContentPartPr/>
              <p14:nvPr/>
            </p14:nvContentPartPr>
            <p14:xfrm>
              <a:off x="5562497" y="2123954"/>
              <a:ext cx="6840" cy="12240"/>
            </p14:xfrm>
          </p:contentPart>
        </mc:Choice>
        <mc:Fallback xmlns="">
          <p:pic>
            <p:nvPicPr>
              <p:cNvPr id="465" name="Tinta 464">
                <a:extLst>
                  <a:ext uri="{FF2B5EF4-FFF2-40B4-BE49-F238E27FC236}">
                    <a16:creationId xmlns:a16="http://schemas.microsoft.com/office/drawing/2014/main" id="{DDFF5DB5-BBEF-45EA-B1E7-A76B2510790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53857" y="2114954"/>
                <a:ext cx="2448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0" name="Agrupar 469">
            <a:extLst>
              <a:ext uri="{FF2B5EF4-FFF2-40B4-BE49-F238E27FC236}">
                <a16:creationId xmlns:a16="http://schemas.microsoft.com/office/drawing/2014/main" id="{13E6E25E-8B89-41A6-9AF0-43083124333A}"/>
              </a:ext>
            </a:extLst>
          </p:cNvPr>
          <p:cNvGrpSpPr/>
          <p:nvPr/>
        </p:nvGrpSpPr>
        <p:grpSpPr>
          <a:xfrm>
            <a:off x="6066137" y="1719314"/>
            <a:ext cx="1185840" cy="449280"/>
            <a:chOff x="6066137" y="1719314"/>
            <a:chExt cx="118584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66" name="Tinta 465">
                  <a:extLst>
                    <a:ext uri="{FF2B5EF4-FFF2-40B4-BE49-F238E27FC236}">
                      <a16:creationId xmlns:a16="http://schemas.microsoft.com/office/drawing/2014/main" id="{A491DF02-3592-4522-A901-AB40B80CC27F}"/>
                    </a:ext>
                  </a:extLst>
                </p14:cNvPr>
                <p14:cNvContentPartPr/>
                <p14:nvPr/>
              </p14:nvContentPartPr>
              <p14:xfrm>
                <a:off x="6066137" y="1719314"/>
                <a:ext cx="266400" cy="449280"/>
              </p14:xfrm>
            </p:contentPart>
          </mc:Choice>
          <mc:Fallback xmlns="">
            <p:pic>
              <p:nvPicPr>
                <p:cNvPr id="466" name="Tinta 465">
                  <a:extLst>
                    <a:ext uri="{FF2B5EF4-FFF2-40B4-BE49-F238E27FC236}">
                      <a16:creationId xmlns:a16="http://schemas.microsoft.com/office/drawing/2014/main" id="{A491DF02-3592-4522-A901-AB40B80CC2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57137" y="1710314"/>
                  <a:ext cx="28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67" name="Tinta 466">
                  <a:extLst>
                    <a:ext uri="{FF2B5EF4-FFF2-40B4-BE49-F238E27FC236}">
                      <a16:creationId xmlns:a16="http://schemas.microsoft.com/office/drawing/2014/main" id="{BF6B1ACE-5D00-44F4-A53C-E5122330FF6B}"/>
                    </a:ext>
                  </a:extLst>
                </p14:cNvPr>
                <p14:cNvContentPartPr/>
                <p14:nvPr/>
              </p14:nvContentPartPr>
              <p14:xfrm>
                <a:off x="6400937" y="1957274"/>
                <a:ext cx="453240" cy="173160"/>
              </p14:xfrm>
            </p:contentPart>
          </mc:Choice>
          <mc:Fallback xmlns="">
            <p:pic>
              <p:nvPicPr>
                <p:cNvPr id="467" name="Tinta 466">
                  <a:extLst>
                    <a:ext uri="{FF2B5EF4-FFF2-40B4-BE49-F238E27FC236}">
                      <a16:creationId xmlns:a16="http://schemas.microsoft.com/office/drawing/2014/main" id="{BF6B1ACE-5D00-44F4-A53C-E5122330FF6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92297" y="1948274"/>
                  <a:ext cx="470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68" name="Tinta 467">
                  <a:extLst>
                    <a:ext uri="{FF2B5EF4-FFF2-40B4-BE49-F238E27FC236}">
                      <a16:creationId xmlns:a16="http://schemas.microsoft.com/office/drawing/2014/main" id="{85A87590-A9FD-4285-9788-DACD5FCAD879}"/>
                    </a:ext>
                  </a:extLst>
                </p14:cNvPr>
                <p14:cNvContentPartPr/>
                <p14:nvPr/>
              </p14:nvContentPartPr>
              <p14:xfrm>
                <a:off x="6890537" y="1920914"/>
                <a:ext cx="154800" cy="129240"/>
              </p14:xfrm>
            </p:contentPart>
          </mc:Choice>
          <mc:Fallback xmlns="">
            <p:pic>
              <p:nvPicPr>
                <p:cNvPr id="468" name="Tinta 467">
                  <a:extLst>
                    <a:ext uri="{FF2B5EF4-FFF2-40B4-BE49-F238E27FC236}">
                      <a16:creationId xmlns:a16="http://schemas.microsoft.com/office/drawing/2014/main" id="{85A87590-A9FD-4285-9788-DACD5FCAD87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81537" y="1912274"/>
                  <a:ext cx="172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69" name="Tinta 468">
                  <a:extLst>
                    <a:ext uri="{FF2B5EF4-FFF2-40B4-BE49-F238E27FC236}">
                      <a16:creationId xmlns:a16="http://schemas.microsoft.com/office/drawing/2014/main" id="{BB1218F0-8D2A-417B-AB30-83FF9AFD0EC9}"/>
                    </a:ext>
                  </a:extLst>
                </p14:cNvPr>
                <p14:cNvContentPartPr/>
                <p14:nvPr/>
              </p14:nvContentPartPr>
              <p14:xfrm>
                <a:off x="7079537" y="1875554"/>
                <a:ext cx="172440" cy="226440"/>
              </p14:xfrm>
            </p:contentPart>
          </mc:Choice>
          <mc:Fallback xmlns="">
            <p:pic>
              <p:nvPicPr>
                <p:cNvPr id="469" name="Tinta 468">
                  <a:extLst>
                    <a:ext uri="{FF2B5EF4-FFF2-40B4-BE49-F238E27FC236}">
                      <a16:creationId xmlns:a16="http://schemas.microsoft.com/office/drawing/2014/main" id="{BB1218F0-8D2A-417B-AB30-83FF9AFD0E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70537" y="1866554"/>
                  <a:ext cx="1900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Agrupar 484">
            <a:extLst>
              <a:ext uri="{FF2B5EF4-FFF2-40B4-BE49-F238E27FC236}">
                <a16:creationId xmlns:a16="http://schemas.microsoft.com/office/drawing/2014/main" id="{333FF052-B108-4842-A05A-31F818C70923}"/>
              </a:ext>
            </a:extLst>
          </p:cNvPr>
          <p:cNvGrpSpPr/>
          <p:nvPr/>
        </p:nvGrpSpPr>
        <p:grpSpPr>
          <a:xfrm>
            <a:off x="7582817" y="1524914"/>
            <a:ext cx="1480680" cy="565920"/>
            <a:chOff x="7582817" y="1524914"/>
            <a:chExt cx="1480680" cy="56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71" name="Tinta 470">
                  <a:extLst>
                    <a:ext uri="{FF2B5EF4-FFF2-40B4-BE49-F238E27FC236}">
                      <a16:creationId xmlns:a16="http://schemas.microsoft.com/office/drawing/2014/main" id="{0525F77E-EA2A-4AFD-88B5-C84588037223}"/>
                    </a:ext>
                  </a:extLst>
                </p14:cNvPr>
                <p14:cNvContentPartPr/>
                <p14:nvPr/>
              </p14:nvContentPartPr>
              <p14:xfrm>
                <a:off x="7582817" y="1874834"/>
                <a:ext cx="207720" cy="184680"/>
              </p14:xfrm>
            </p:contentPart>
          </mc:Choice>
          <mc:Fallback xmlns="">
            <p:pic>
              <p:nvPicPr>
                <p:cNvPr id="471" name="Tinta 470">
                  <a:extLst>
                    <a:ext uri="{FF2B5EF4-FFF2-40B4-BE49-F238E27FC236}">
                      <a16:creationId xmlns:a16="http://schemas.microsoft.com/office/drawing/2014/main" id="{0525F77E-EA2A-4AFD-88B5-C8458803722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74177" y="1866194"/>
                  <a:ext cx="225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72" name="Tinta 471">
                  <a:extLst>
                    <a:ext uri="{FF2B5EF4-FFF2-40B4-BE49-F238E27FC236}">
                      <a16:creationId xmlns:a16="http://schemas.microsoft.com/office/drawing/2014/main" id="{C53912E5-4E0D-42FE-B1F9-41D4CD77A68E}"/>
                    </a:ext>
                  </a:extLst>
                </p14:cNvPr>
                <p14:cNvContentPartPr/>
                <p14:nvPr/>
              </p14:nvContentPartPr>
              <p14:xfrm>
                <a:off x="7785497" y="1600874"/>
                <a:ext cx="311760" cy="440280"/>
              </p14:xfrm>
            </p:contentPart>
          </mc:Choice>
          <mc:Fallback xmlns="">
            <p:pic>
              <p:nvPicPr>
                <p:cNvPr id="472" name="Tinta 471">
                  <a:extLst>
                    <a:ext uri="{FF2B5EF4-FFF2-40B4-BE49-F238E27FC236}">
                      <a16:creationId xmlns:a16="http://schemas.microsoft.com/office/drawing/2014/main" id="{C53912E5-4E0D-42FE-B1F9-41D4CD77A6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76857" y="1592234"/>
                  <a:ext cx="3294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73" name="Tinta 472">
                  <a:extLst>
                    <a:ext uri="{FF2B5EF4-FFF2-40B4-BE49-F238E27FC236}">
                      <a16:creationId xmlns:a16="http://schemas.microsoft.com/office/drawing/2014/main" id="{0C743B82-E55F-40BC-872B-AFBA5EEFDA40}"/>
                    </a:ext>
                  </a:extLst>
                </p14:cNvPr>
                <p14:cNvContentPartPr/>
                <p14:nvPr/>
              </p14:nvContentPartPr>
              <p14:xfrm>
                <a:off x="8177537" y="1524914"/>
                <a:ext cx="483480" cy="532800"/>
              </p14:xfrm>
            </p:contentPart>
          </mc:Choice>
          <mc:Fallback xmlns="">
            <p:pic>
              <p:nvPicPr>
                <p:cNvPr id="473" name="Tinta 472">
                  <a:extLst>
                    <a:ext uri="{FF2B5EF4-FFF2-40B4-BE49-F238E27FC236}">
                      <a16:creationId xmlns:a16="http://schemas.microsoft.com/office/drawing/2014/main" id="{0C743B82-E55F-40BC-872B-AFBA5EEFDA4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68537" y="1515914"/>
                  <a:ext cx="50112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74" name="Tinta 473">
                  <a:extLst>
                    <a:ext uri="{FF2B5EF4-FFF2-40B4-BE49-F238E27FC236}">
                      <a16:creationId xmlns:a16="http://schemas.microsoft.com/office/drawing/2014/main" id="{628DDB59-DA1C-4351-9747-0EC99015FE74}"/>
                    </a:ext>
                  </a:extLst>
                </p14:cNvPr>
                <p14:cNvContentPartPr/>
                <p14:nvPr/>
              </p14:nvContentPartPr>
              <p14:xfrm>
                <a:off x="8709977" y="1898594"/>
                <a:ext cx="353520" cy="192240"/>
              </p14:xfrm>
            </p:contentPart>
          </mc:Choice>
          <mc:Fallback xmlns="">
            <p:pic>
              <p:nvPicPr>
                <p:cNvPr id="474" name="Tinta 473">
                  <a:extLst>
                    <a:ext uri="{FF2B5EF4-FFF2-40B4-BE49-F238E27FC236}">
                      <a16:creationId xmlns:a16="http://schemas.microsoft.com/office/drawing/2014/main" id="{628DDB59-DA1C-4351-9747-0EC99015FE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01337" y="1889954"/>
                  <a:ext cx="3711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1" name="Agrupar 490">
            <a:extLst>
              <a:ext uri="{FF2B5EF4-FFF2-40B4-BE49-F238E27FC236}">
                <a16:creationId xmlns:a16="http://schemas.microsoft.com/office/drawing/2014/main" id="{06C6AC3D-95A1-4945-AE4F-E8CB34D28FAB}"/>
              </a:ext>
            </a:extLst>
          </p:cNvPr>
          <p:cNvGrpSpPr/>
          <p:nvPr/>
        </p:nvGrpSpPr>
        <p:grpSpPr>
          <a:xfrm>
            <a:off x="9357977" y="1631114"/>
            <a:ext cx="2318040" cy="612720"/>
            <a:chOff x="9357977" y="1631114"/>
            <a:chExt cx="231804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75" name="Tinta 474">
                  <a:extLst>
                    <a:ext uri="{FF2B5EF4-FFF2-40B4-BE49-F238E27FC236}">
                      <a16:creationId xmlns:a16="http://schemas.microsoft.com/office/drawing/2014/main" id="{4C372677-BAF4-46E1-A834-21D151D596D0}"/>
                    </a:ext>
                  </a:extLst>
                </p14:cNvPr>
                <p14:cNvContentPartPr/>
                <p14:nvPr/>
              </p14:nvContentPartPr>
              <p14:xfrm>
                <a:off x="9455897" y="1795274"/>
                <a:ext cx="68040" cy="339480"/>
              </p14:xfrm>
            </p:contentPart>
          </mc:Choice>
          <mc:Fallback xmlns="">
            <p:pic>
              <p:nvPicPr>
                <p:cNvPr id="475" name="Tinta 474">
                  <a:extLst>
                    <a:ext uri="{FF2B5EF4-FFF2-40B4-BE49-F238E27FC236}">
                      <a16:creationId xmlns:a16="http://schemas.microsoft.com/office/drawing/2014/main" id="{4C372677-BAF4-46E1-A834-21D151D596D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47257" y="1786634"/>
                  <a:ext cx="856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76" name="Tinta 475">
                  <a:extLst>
                    <a:ext uri="{FF2B5EF4-FFF2-40B4-BE49-F238E27FC236}">
                      <a16:creationId xmlns:a16="http://schemas.microsoft.com/office/drawing/2014/main" id="{F8BB767F-F522-4605-AA5D-0CACD804A81E}"/>
                    </a:ext>
                  </a:extLst>
                </p14:cNvPr>
                <p14:cNvContentPartPr/>
                <p14:nvPr/>
              </p14:nvContentPartPr>
              <p14:xfrm>
                <a:off x="9357977" y="1725074"/>
                <a:ext cx="240120" cy="259920"/>
              </p14:xfrm>
            </p:contentPart>
          </mc:Choice>
          <mc:Fallback xmlns="">
            <p:pic>
              <p:nvPicPr>
                <p:cNvPr id="476" name="Tinta 475">
                  <a:extLst>
                    <a:ext uri="{FF2B5EF4-FFF2-40B4-BE49-F238E27FC236}">
                      <a16:creationId xmlns:a16="http://schemas.microsoft.com/office/drawing/2014/main" id="{F8BB767F-F522-4605-AA5D-0CACD804A81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49337" y="1716074"/>
                  <a:ext cx="257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77" name="Tinta 476">
                  <a:extLst>
                    <a:ext uri="{FF2B5EF4-FFF2-40B4-BE49-F238E27FC236}">
                      <a16:creationId xmlns:a16="http://schemas.microsoft.com/office/drawing/2014/main" id="{B9EB6DFF-40EA-4EB5-B057-333F71882D7D}"/>
                    </a:ext>
                  </a:extLst>
                </p14:cNvPr>
                <p14:cNvContentPartPr/>
                <p14:nvPr/>
              </p14:nvContentPartPr>
              <p14:xfrm>
                <a:off x="9720137" y="1763594"/>
                <a:ext cx="141840" cy="373680"/>
              </p14:xfrm>
            </p:contentPart>
          </mc:Choice>
          <mc:Fallback xmlns="">
            <p:pic>
              <p:nvPicPr>
                <p:cNvPr id="477" name="Tinta 476">
                  <a:extLst>
                    <a:ext uri="{FF2B5EF4-FFF2-40B4-BE49-F238E27FC236}">
                      <a16:creationId xmlns:a16="http://schemas.microsoft.com/office/drawing/2014/main" id="{B9EB6DFF-40EA-4EB5-B057-333F71882D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11497" y="1754954"/>
                  <a:ext cx="1594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78" name="Tinta 477">
                  <a:extLst>
                    <a:ext uri="{FF2B5EF4-FFF2-40B4-BE49-F238E27FC236}">
                      <a16:creationId xmlns:a16="http://schemas.microsoft.com/office/drawing/2014/main" id="{CFB249A7-D6E0-43DB-86EB-4CD31A50C144}"/>
                    </a:ext>
                  </a:extLst>
                </p14:cNvPr>
                <p14:cNvContentPartPr/>
                <p14:nvPr/>
              </p14:nvContentPartPr>
              <p14:xfrm>
                <a:off x="9924257" y="1869074"/>
                <a:ext cx="109080" cy="201960"/>
              </p14:xfrm>
            </p:contentPart>
          </mc:Choice>
          <mc:Fallback xmlns="">
            <p:pic>
              <p:nvPicPr>
                <p:cNvPr id="478" name="Tinta 477">
                  <a:extLst>
                    <a:ext uri="{FF2B5EF4-FFF2-40B4-BE49-F238E27FC236}">
                      <a16:creationId xmlns:a16="http://schemas.microsoft.com/office/drawing/2014/main" id="{CFB249A7-D6E0-43DB-86EB-4CD31A50C1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15257" y="1860434"/>
                  <a:ext cx="126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79" name="Tinta 478">
                  <a:extLst>
                    <a:ext uri="{FF2B5EF4-FFF2-40B4-BE49-F238E27FC236}">
                      <a16:creationId xmlns:a16="http://schemas.microsoft.com/office/drawing/2014/main" id="{F8DF3601-CCE1-40FD-BA27-3AF7A0B54885}"/>
                    </a:ext>
                  </a:extLst>
                </p14:cNvPr>
                <p14:cNvContentPartPr/>
                <p14:nvPr/>
              </p14:nvContentPartPr>
              <p14:xfrm>
                <a:off x="9905897" y="1855394"/>
                <a:ext cx="194760" cy="35640"/>
              </p14:xfrm>
            </p:contentPart>
          </mc:Choice>
          <mc:Fallback xmlns="">
            <p:pic>
              <p:nvPicPr>
                <p:cNvPr id="479" name="Tinta 478">
                  <a:extLst>
                    <a:ext uri="{FF2B5EF4-FFF2-40B4-BE49-F238E27FC236}">
                      <a16:creationId xmlns:a16="http://schemas.microsoft.com/office/drawing/2014/main" id="{F8DF3601-CCE1-40FD-BA27-3AF7A0B5488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97257" y="1846394"/>
                  <a:ext cx="212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80" name="Tinta 479">
                  <a:extLst>
                    <a:ext uri="{FF2B5EF4-FFF2-40B4-BE49-F238E27FC236}">
                      <a16:creationId xmlns:a16="http://schemas.microsoft.com/office/drawing/2014/main" id="{39E00025-EEF9-453F-89E1-0A3EECE54F86}"/>
                    </a:ext>
                  </a:extLst>
                </p14:cNvPr>
                <p14:cNvContentPartPr/>
                <p14:nvPr/>
              </p14:nvContentPartPr>
              <p14:xfrm>
                <a:off x="10207217" y="1837394"/>
                <a:ext cx="222120" cy="180000"/>
              </p14:xfrm>
            </p:contentPart>
          </mc:Choice>
          <mc:Fallback xmlns="">
            <p:pic>
              <p:nvPicPr>
                <p:cNvPr id="480" name="Tinta 479">
                  <a:extLst>
                    <a:ext uri="{FF2B5EF4-FFF2-40B4-BE49-F238E27FC236}">
                      <a16:creationId xmlns:a16="http://schemas.microsoft.com/office/drawing/2014/main" id="{39E00025-EEF9-453F-89E1-0A3EECE54F8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98217" y="1828754"/>
                  <a:ext cx="239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81" name="Tinta 480">
                  <a:extLst>
                    <a:ext uri="{FF2B5EF4-FFF2-40B4-BE49-F238E27FC236}">
                      <a16:creationId xmlns:a16="http://schemas.microsoft.com/office/drawing/2014/main" id="{B471E839-C886-437E-BFF4-BF3F16C4AE98}"/>
                    </a:ext>
                  </a:extLst>
                </p14:cNvPr>
                <p14:cNvContentPartPr/>
                <p14:nvPr/>
              </p14:nvContentPartPr>
              <p14:xfrm>
                <a:off x="10212257" y="2059514"/>
                <a:ext cx="120240" cy="55440"/>
              </p14:xfrm>
            </p:contentPart>
          </mc:Choice>
          <mc:Fallback xmlns="">
            <p:pic>
              <p:nvPicPr>
                <p:cNvPr id="481" name="Tinta 480">
                  <a:extLst>
                    <a:ext uri="{FF2B5EF4-FFF2-40B4-BE49-F238E27FC236}">
                      <a16:creationId xmlns:a16="http://schemas.microsoft.com/office/drawing/2014/main" id="{B471E839-C886-437E-BFF4-BF3F16C4AE9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03617" y="2050514"/>
                  <a:ext cx="137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82" name="Tinta 481">
                  <a:extLst>
                    <a:ext uri="{FF2B5EF4-FFF2-40B4-BE49-F238E27FC236}">
                      <a16:creationId xmlns:a16="http://schemas.microsoft.com/office/drawing/2014/main" id="{F6C88A38-2BCF-4876-B100-16A4B5E349B6}"/>
                    </a:ext>
                  </a:extLst>
                </p14:cNvPr>
                <p14:cNvContentPartPr/>
                <p14:nvPr/>
              </p14:nvContentPartPr>
              <p14:xfrm>
                <a:off x="10594577" y="1835234"/>
                <a:ext cx="150480" cy="281880"/>
              </p14:xfrm>
            </p:contentPart>
          </mc:Choice>
          <mc:Fallback xmlns="">
            <p:pic>
              <p:nvPicPr>
                <p:cNvPr id="482" name="Tinta 481">
                  <a:extLst>
                    <a:ext uri="{FF2B5EF4-FFF2-40B4-BE49-F238E27FC236}">
                      <a16:creationId xmlns:a16="http://schemas.microsoft.com/office/drawing/2014/main" id="{F6C88A38-2BCF-4876-B100-16A4B5E349B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85937" y="1826594"/>
                  <a:ext cx="168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83" name="Tinta 482">
                  <a:extLst>
                    <a:ext uri="{FF2B5EF4-FFF2-40B4-BE49-F238E27FC236}">
                      <a16:creationId xmlns:a16="http://schemas.microsoft.com/office/drawing/2014/main" id="{7B53A63A-462D-46C8-B142-EFC902EDF5F7}"/>
                    </a:ext>
                  </a:extLst>
                </p14:cNvPr>
                <p14:cNvContentPartPr/>
                <p14:nvPr/>
              </p14:nvContentPartPr>
              <p14:xfrm>
                <a:off x="10605017" y="1824794"/>
                <a:ext cx="116280" cy="271440"/>
              </p14:xfrm>
            </p:contentPart>
          </mc:Choice>
          <mc:Fallback xmlns="">
            <p:pic>
              <p:nvPicPr>
                <p:cNvPr id="483" name="Tinta 482">
                  <a:extLst>
                    <a:ext uri="{FF2B5EF4-FFF2-40B4-BE49-F238E27FC236}">
                      <a16:creationId xmlns:a16="http://schemas.microsoft.com/office/drawing/2014/main" id="{7B53A63A-462D-46C8-B142-EFC902EDF5F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96017" y="1815794"/>
                  <a:ext cx="133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86" name="Tinta 485">
                  <a:extLst>
                    <a:ext uri="{FF2B5EF4-FFF2-40B4-BE49-F238E27FC236}">
                      <a16:creationId xmlns:a16="http://schemas.microsoft.com/office/drawing/2014/main" id="{4285C848-91D9-4E8A-ADB2-8DF3F8D8F4C8}"/>
                    </a:ext>
                  </a:extLst>
                </p14:cNvPr>
                <p14:cNvContentPartPr/>
                <p14:nvPr/>
              </p14:nvContentPartPr>
              <p14:xfrm>
                <a:off x="10843337" y="1818674"/>
                <a:ext cx="254880" cy="167400"/>
              </p14:xfrm>
            </p:contentPart>
          </mc:Choice>
          <mc:Fallback xmlns="">
            <p:pic>
              <p:nvPicPr>
                <p:cNvPr id="486" name="Tinta 485">
                  <a:extLst>
                    <a:ext uri="{FF2B5EF4-FFF2-40B4-BE49-F238E27FC236}">
                      <a16:creationId xmlns:a16="http://schemas.microsoft.com/office/drawing/2014/main" id="{4285C848-91D9-4E8A-ADB2-8DF3F8D8F4C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34337" y="1809674"/>
                  <a:ext cx="272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87" name="Tinta 486">
                  <a:extLst>
                    <a:ext uri="{FF2B5EF4-FFF2-40B4-BE49-F238E27FC236}">
                      <a16:creationId xmlns:a16="http://schemas.microsoft.com/office/drawing/2014/main" id="{79C6AB69-0913-4026-9E20-074BB51155A7}"/>
                    </a:ext>
                  </a:extLst>
                </p14:cNvPr>
                <p14:cNvContentPartPr/>
                <p14:nvPr/>
              </p14:nvContentPartPr>
              <p14:xfrm>
                <a:off x="10895897" y="2014874"/>
                <a:ext cx="120240" cy="68400"/>
              </p14:xfrm>
            </p:contentPart>
          </mc:Choice>
          <mc:Fallback xmlns="">
            <p:pic>
              <p:nvPicPr>
                <p:cNvPr id="487" name="Tinta 486">
                  <a:extLst>
                    <a:ext uri="{FF2B5EF4-FFF2-40B4-BE49-F238E27FC236}">
                      <a16:creationId xmlns:a16="http://schemas.microsoft.com/office/drawing/2014/main" id="{79C6AB69-0913-4026-9E20-074BB51155A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86897" y="2005874"/>
                  <a:ext cx="137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88" name="Tinta 487">
                  <a:extLst>
                    <a:ext uri="{FF2B5EF4-FFF2-40B4-BE49-F238E27FC236}">
                      <a16:creationId xmlns:a16="http://schemas.microsoft.com/office/drawing/2014/main" id="{7B7F397A-6807-47BB-9215-9B8B4ABBCA34}"/>
                    </a:ext>
                  </a:extLst>
                </p14:cNvPr>
                <p14:cNvContentPartPr/>
                <p14:nvPr/>
              </p14:nvContentPartPr>
              <p14:xfrm>
                <a:off x="11236097" y="1787714"/>
                <a:ext cx="148680" cy="339480"/>
              </p14:xfrm>
            </p:contentPart>
          </mc:Choice>
          <mc:Fallback xmlns="">
            <p:pic>
              <p:nvPicPr>
                <p:cNvPr id="488" name="Tinta 487">
                  <a:extLst>
                    <a:ext uri="{FF2B5EF4-FFF2-40B4-BE49-F238E27FC236}">
                      <a16:creationId xmlns:a16="http://schemas.microsoft.com/office/drawing/2014/main" id="{7B7F397A-6807-47BB-9215-9B8B4ABBCA3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227097" y="1778714"/>
                  <a:ext cx="1663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89" name="Tinta 488">
                  <a:extLst>
                    <a:ext uri="{FF2B5EF4-FFF2-40B4-BE49-F238E27FC236}">
                      <a16:creationId xmlns:a16="http://schemas.microsoft.com/office/drawing/2014/main" id="{D4EA8186-DD92-467B-BEE0-1060D5C1BC11}"/>
                    </a:ext>
                  </a:extLst>
                </p14:cNvPr>
                <p14:cNvContentPartPr/>
                <p14:nvPr/>
              </p14:nvContentPartPr>
              <p14:xfrm>
                <a:off x="11304137" y="1958354"/>
                <a:ext cx="169920" cy="62640"/>
              </p14:xfrm>
            </p:contentPart>
          </mc:Choice>
          <mc:Fallback xmlns="">
            <p:pic>
              <p:nvPicPr>
                <p:cNvPr id="489" name="Tinta 488">
                  <a:extLst>
                    <a:ext uri="{FF2B5EF4-FFF2-40B4-BE49-F238E27FC236}">
                      <a16:creationId xmlns:a16="http://schemas.microsoft.com/office/drawing/2014/main" id="{D4EA8186-DD92-467B-BEE0-1060D5C1BC1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295137" y="1949714"/>
                  <a:ext cx="187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90" name="Tinta 489">
                  <a:extLst>
                    <a:ext uri="{FF2B5EF4-FFF2-40B4-BE49-F238E27FC236}">
                      <a16:creationId xmlns:a16="http://schemas.microsoft.com/office/drawing/2014/main" id="{DBFF804A-7EBA-44D6-8003-9E5BBC262FA3}"/>
                    </a:ext>
                  </a:extLst>
                </p14:cNvPr>
                <p14:cNvContentPartPr/>
                <p14:nvPr/>
              </p14:nvContentPartPr>
              <p14:xfrm>
                <a:off x="11568737" y="1631114"/>
                <a:ext cx="107280" cy="612720"/>
              </p14:xfrm>
            </p:contentPart>
          </mc:Choice>
          <mc:Fallback xmlns="">
            <p:pic>
              <p:nvPicPr>
                <p:cNvPr id="490" name="Tinta 489">
                  <a:extLst>
                    <a:ext uri="{FF2B5EF4-FFF2-40B4-BE49-F238E27FC236}">
                      <a16:creationId xmlns:a16="http://schemas.microsoft.com/office/drawing/2014/main" id="{DBFF804A-7EBA-44D6-8003-9E5BBC262FA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60097" y="1622474"/>
                  <a:ext cx="124920" cy="63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5" name="Agrupar 494">
            <a:extLst>
              <a:ext uri="{FF2B5EF4-FFF2-40B4-BE49-F238E27FC236}">
                <a16:creationId xmlns:a16="http://schemas.microsoft.com/office/drawing/2014/main" id="{19B2247C-52BB-48A8-A5F0-76FD25FA273E}"/>
              </a:ext>
            </a:extLst>
          </p:cNvPr>
          <p:cNvGrpSpPr/>
          <p:nvPr/>
        </p:nvGrpSpPr>
        <p:grpSpPr>
          <a:xfrm>
            <a:off x="1264817" y="3249314"/>
            <a:ext cx="594000" cy="464760"/>
            <a:chOff x="1264817" y="3249314"/>
            <a:chExt cx="59400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92" name="Tinta 491">
                  <a:extLst>
                    <a:ext uri="{FF2B5EF4-FFF2-40B4-BE49-F238E27FC236}">
                      <a16:creationId xmlns:a16="http://schemas.microsoft.com/office/drawing/2014/main" id="{E242151B-FF31-47E8-9D97-2EC34228BC7C}"/>
                    </a:ext>
                  </a:extLst>
                </p14:cNvPr>
                <p14:cNvContentPartPr/>
                <p14:nvPr/>
              </p14:nvContentPartPr>
              <p14:xfrm>
                <a:off x="1403417" y="3334634"/>
                <a:ext cx="41040" cy="379440"/>
              </p14:xfrm>
            </p:contentPart>
          </mc:Choice>
          <mc:Fallback xmlns="">
            <p:pic>
              <p:nvPicPr>
                <p:cNvPr id="492" name="Tinta 491">
                  <a:extLst>
                    <a:ext uri="{FF2B5EF4-FFF2-40B4-BE49-F238E27FC236}">
                      <a16:creationId xmlns:a16="http://schemas.microsoft.com/office/drawing/2014/main" id="{E242151B-FF31-47E8-9D97-2EC34228BC7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94417" y="3325994"/>
                  <a:ext cx="586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93" name="Tinta 492">
                  <a:extLst>
                    <a:ext uri="{FF2B5EF4-FFF2-40B4-BE49-F238E27FC236}">
                      <a16:creationId xmlns:a16="http://schemas.microsoft.com/office/drawing/2014/main" id="{B55C3241-A791-4ABB-BF81-07E543B02414}"/>
                    </a:ext>
                  </a:extLst>
                </p14:cNvPr>
                <p14:cNvContentPartPr/>
                <p14:nvPr/>
              </p14:nvContentPartPr>
              <p14:xfrm>
                <a:off x="1264817" y="3249314"/>
                <a:ext cx="317520" cy="308880"/>
              </p14:xfrm>
            </p:contentPart>
          </mc:Choice>
          <mc:Fallback xmlns="">
            <p:pic>
              <p:nvPicPr>
                <p:cNvPr id="493" name="Tinta 492">
                  <a:extLst>
                    <a:ext uri="{FF2B5EF4-FFF2-40B4-BE49-F238E27FC236}">
                      <a16:creationId xmlns:a16="http://schemas.microsoft.com/office/drawing/2014/main" id="{B55C3241-A791-4ABB-BF81-07E543B0241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56177" y="3240314"/>
                  <a:ext cx="3351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94" name="Tinta 493">
                  <a:extLst>
                    <a:ext uri="{FF2B5EF4-FFF2-40B4-BE49-F238E27FC236}">
                      <a16:creationId xmlns:a16="http://schemas.microsoft.com/office/drawing/2014/main" id="{BB5745A7-FCC3-456F-9CB7-12AD2203BD5A}"/>
                    </a:ext>
                  </a:extLst>
                </p14:cNvPr>
                <p14:cNvContentPartPr/>
                <p14:nvPr/>
              </p14:nvContentPartPr>
              <p14:xfrm>
                <a:off x="1675577" y="3295034"/>
                <a:ext cx="183240" cy="389880"/>
              </p14:xfrm>
            </p:contentPart>
          </mc:Choice>
          <mc:Fallback xmlns="">
            <p:pic>
              <p:nvPicPr>
                <p:cNvPr id="494" name="Tinta 493">
                  <a:extLst>
                    <a:ext uri="{FF2B5EF4-FFF2-40B4-BE49-F238E27FC236}">
                      <a16:creationId xmlns:a16="http://schemas.microsoft.com/office/drawing/2014/main" id="{BB5745A7-FCC3-456F-9CB7-12AD2203BD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66937" y="3286034"/>
                  <a:ext cx="200880" cy="40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96" name="Tinta 495">
                <a:extLst>
                  <a:ext uri="{FF2B5EF4-FFF2-40B4-BE49-F238E27FC236}">
                    <a16:creationId xmlns:a16="http://schemas.microsoft.com/office/drawing/2014/main" id="{9D15B92F-F92E-4320-818F-888EB07F85B4}"/>
                  </a:ext>
                </a:extLst>
              </p14:cNvPr>
              <p14:cNvContentPartPr/>
              <p14:nvPr/>
            </p14:nvContentPartPr>
            <p14:xfrm>
              <a:off x="1941977" y="3401594"/>
              <a:ext cx="144000" cy="201600"/>
            </p14:xfrm>
          </p:contentPart>
        </mc:Choice>
        <mc:Fallback xmlns="">
          <p:pic>
            <p:nvPicPr>
              <p:cNvPr id="496" name="Tinta 495">
                <a:extLst>
                  <a:ext uri="{FF2B5EF4-FFF2-40B4-BE49-F238E27FC236}">
                    <a16:creationId xmlns:a16="http://schemas.microsoft.com/office/drawing/2014/main" id="{9D15B92F-F92E-4320-818F-888EB07F85B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932977" y="3392594"/>
                <a:ext cx="161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97" name="Tinta 496">
                <a:extLst>
                  <a:ext uri="{FF2B5EF4-FFF2-40B4-BE49-F238E27FC236}">
                    <a16:creationId xmlns:a16="http://schemas.microsoft.com/office/drawing/2014/main" id="{FBD57082-895F-4ABE-9886-E73662BA746C}"/>
                  </a:ext>
                </a:extLst>
              </p14:cNvPr>
              <p14:cNvContentPartPr/>
              <p14:nvPr/>
            </p14:nvContentPartPr>
            <p14:xfrm>
              <a:off x="1940537" y="3409874"/>
              <a:ext cx="180360" cy="27360"/>
            </p14:xfrm>
          </p:contentPart>
        </mc:Choice>
        <mc:Fallback xmlns="">
          <p:pic>
            <p:nvPicPr>
              <p:cNvPr id="497" name="Tinta 496">
                <a:extLst>
                  <a:ext uri="{FF2B5EF4-FFF2-40B4-BE49-F238E27FC236}">
                    <a16:creationId xmlns:a16="http://schemas.microsoft.com/office/drawing/2014/main" id="{FBD57082-895F-4ABE-9886-E73662BA746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931897" y="3400874"/>
                <a:ext cx="19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4" name="Agrupar 503">
            <a:extLst>
              <a:ext uri="{FF2B5EF4-FFF2-40B4-BE49-F238E27FC236}">
                <a16:creationId xmlns:a16="http://schemas.microsoft.com/office/drawing/2014/main" id="{4AB11EEC-3B9D-44E5-96FF-5B1427EAC705}"/>
              </a:ext>
            </a:extLst>
          </p:cNvPr>
          <p:cNvGrpSpPr/>
          <p:nvPr/>
        </p:nvGrpSpPr>
        <p:grpSpPr>
          <a:xfrm>
            <a:off x="2358137" y="3334634"/>
            <a:ext cx="537840" cy="326880"/>
            <a:chOff x="2358137" y="3334634"/>
            <a:chExt cx="53784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99" name="Tinta 498">
                  <a:extLst>
                    <a:ext uri="{FF2B5EF4-FFF2-40B4-BE49-F238E27FC236}">
                      <a16:creationId xmlns:a16="http://schemas.microsoft.com/office/drawing/2014/main" id="{A8F51E0D-66B4-434B-8593-7F7D4D083501}"/>
                    </a:ext>
                  </a:extLst>
                </p14:cNvPr>
                <p14:cNvContentPartPr/>
                <p14:nvPr/>
              </p14:nvContentPartPr>
              <p14:xfrm>
                <a:off x="2380097" y="3405554"/>
                <a:ext cx="134640" cy="164160"/>
              </p14:xfrm>
            </p:contentPart>
          </mc:Choice>
          <mc:Fallback xmlns="">
            <p:pic>
              <p:nvPicPr>
                <p:cNvPr id="499" name="Tinta 498">
                  <a:extLst>
                    <a:ext uri="{FF2B5EF4-FFF2-40B4-BE49-F238E27FC236}">
                      <a16:creationId xmlns:a16="http://schemas.microsoft.com/office/drawing/2014/main" id="{A8F51E0D-66B4-434B-8593-7F7D4D08350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71097" y="3396554"/>
                  <a:ext cx="152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00" name="Tinta 499">
                  <a:extLst>
                    <a:ext uri="{FF2B5EF4-FFF2-40B4-BE49-F238E27FC236}">
                      <a16:creationId xmlns:a16="http://schemas.microsoft.com/office/drawing/2014/main" id="{92C5464E-F9B2-41DF-85A3-010DEAAFD02A}"/>
                    </a:ext>
                  </a:extLst>
                </p14:cNvPr>
                <p14:cNvContentPartPr/>
                <p14:nvPr/>
              </p14:nvContentPartPr>
              <p14:xfrm>
                <a:off x="2358137" y="3604634"/>
                <a:ext cx="121320" cy="56880"/>
              </p14:xfrm>
            </p:contentPart>
          </mc:Choice>
          <mc:Fallback xmlns="">
            <p:pic>
              <p:nvPicPr>
                <p:cNvPr id="500" name="Tinta 499">
                  <a:extLst>
                    <a:ext uri="{FF2B5EF4-FFF2-40B4-BE49-F238E27FC236}">
                      <a16:creationId xmlns:a16="http://schemas.microsoft.com/office/drawing/2014/main" id="{92C5464E-F9B2-41DF-85A3-010DEAAFD02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49137" y="3595634"/>
                  <a:ext cx="138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02" name="Tinta 501">
                  <a:extLst>
                    <a:ext uri="{FF2B5EF4-FFF2-40B4-BE49-F238E27FC236}">
                      <a16:creationId xmlns:a16="http://schemas.microsoft.com/office/drawing/2014/main" id="{8680FD1D-1FED-45C4-A398-2862DAB81FE2}"/>
                    </a:ext>
                  </a:extLst>
                </p14:cNvPr>
                <p14:cNvContentPartPr/>
                <p14:nvPr/>
              </p14:nvContentPartPr>
              <p14:xfrm>
                <a:off x="2739017" y="3334634"/>
                <a:ext cx="156960" cy="308880"/>
              </p14:xfrm>
            </p:contentPart>
          </mc:Choice>
          <mc:Fallback xmlns="">
            <p:pic>
              <p:nvPicPr>
                <p:cNvPr id="502" name="Tinta 501">
                  <a:extLst>
                    <a:ext uri="{FF2B5EF4-FFF2-40B4-BE49-F238E27FC236}">
                      <a16:creationId xmlns:a16="http://schemas.microsoft.com/office/drawing/2014/main" id="{8680FD1D-1FED-45C4-A398-2862DAB81FE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30017" y="3325994"/>
                  <a:ext cx="174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3" name="Tinta 502">
                  <a:extLst>
                    <a:ext uri="{FF2B5EF4-FFF2-40B4-BE49-F238E27FC236}">
                      <a16:creationId xmlns:a16="http://schemas.microsoft.com/office/drawing/2014/main" id="{8C045E40-0B3C-4AC0-AAA7-6ED6548E2833}"/>
                    </a:ext>
                  </a:extLst>
                </p14:cNvPr>
                <p14:cNvContentPartPr/>
                <p14:nvPr/>
              </p14:nvContentPartPr>
              <p14:xfrm>
                <a:off x="2706617" y="3358034"/>
                <a:ext cx="172440" cy="285480"/>
              </p14:xfrm>
            </p:contentPart>
          </mc:Choice>
          <mc:Fallback xmlns="">
            <p:pic>
              <p:nvPicPr>
                <p:cNvPr id="503" name="Tinta 502">
                  <a:extLst>
                    <a:ext uri="{FF2B5EF4-FFF2-40B4-BE49-F238E27FC236}">
                      <a16:creationId xmlns:a16="http://schemas.microsoft.com/office/drawing/2014/main" id="{8C045E40-0B3C-4AC0-AAA7-6ED6548E28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697617" y="3349394"/>
                  <a:ext cx="19008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Agrupar 511">
            <a:extLst>
              <a:ext uri="{FF2B5EF4-FFF2-40B4-BE49-F238E27FC236}">
                <a16:creationId xmlns:a16="http://schemas.microsoft.com/office/drawing/2014/main" id="{B2513249-9CBC-4B89-9BD1-0AA0CBEFC6AC}"/>
              </a:ext>
            </a:extLst>
          </p:cNvPr>
          <p:cNvGrpSpPr/>
          <p:nvPr/>
        </p:nvGrpSpPr>
        <p:grpSpPr>
          <a:xfrm>
            <a:off x="3156617" y="3204314"/>
            <a:ext cx="1133280" cy="492120"/>
            <a:chOff x="3156617" y="3204314"/>
            <a:chExt cx="113328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05" name="Tinta 504">
                  <a:extLst>
                    <a:ext uri="{FF2B5EF4-FFF2-40B4-BE49-F238E27FC236}">
                      <a16:creationId xmlns:a16="http://schemas.microsoft.com/office/drawing/2014/main" id="{A692B87D-7ED0-4319-B0C3-C3DB2A06CD44}"/>
                    </a:ext>
                  </a:extLst>
                </p14:cNvPr>
                <p14:cNvContentPartPr/>
                <p14:nvPr/>
              </p14:nvContentPartPr>
              <p14:xfrm>
                <a:off x="3156617" y="3332474"/>
                <a:ext cx="147600" cy="205560"/>
              </p14:xfrm>
            </p:contentPart>
          </mc:Choice>
          <mc:Fallback xmlns="">
            <p:pic>
              <p:nvPicPr>
                <p:cNvPr id="505" name="Tinta 504">
                  <a:extLst>
                    <a:ext uri="{FF2B5EF4-FFF2-40B4-BE49-F238E27FC236}">
                      <a16:creationId xmlns:a16="http://schemas.microsoft.com/office/drawing/2014/main" id="{A692B87D-7ED0-4319-B0C3-C3DB2A06CD4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47617" y="3323474"/>
                  <a:ext cx="165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06" name="Tinta 505">
                  <a:extLst>
                    <a:ext uri="{FF2B5EF4-FFF2-40B4-BE49-F238E27FC236}">
                      <a16:creationId xmlns:a16="http://schemas.microsoft.com/office/drawing/2014/main" id="{F4B54F08-3BDF-4789-9273-7686AD019946}"/>
                    </a:ext>
                  </a:extLst>
                </p14:cNvPr>
                <p14:cNvContentPartPr/>
                <p14:nvPr/>
              </p14:nvContentPartPr>
              <p14:xfrm>
                <a:off x="3158777" y="3536594"/>
                <a:ext cx="113760" cy="105840"/>
              </p14:xfrm>
            </p:contentPart>
          </mc:Choice>
          <mc:Fallback xmlns="">
            <p:pic>
              <p:nvPicPr>
                <p:cNvPr id="506" name="Tinta 505">
                  <a:extLst>
                    <a:ext uri="{FF2B5EF4-FFF2-40B4-BE49-F238E27FC236}">
                      <a16:creationId xmlns:a16="http://schemas.microsoft.com/office/drawing/2014/main" id="{F4B54F08-3BDF-4789-9273-7686AD01994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50137" y="3527594"/>
                  <a:ext cx="131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08" name="Tinta 507">
                  <a:extLst>
                    <a:ext uri="{FF2B5EF4-FFF2-40B4-BE49-F238E27FC236}">
                      <a16:creationId xmlns:a16="http://schemas.microsoft.com/office/drawing/2014/main" id="{76B46433-58D8-41A7-89B4-62EB229BBEE9}"/>
                    </a:ext>
                  </a:extLst>
                </p14:cNvPr>
                <p14:cNvContentPartPr/>
                <p14:nvPr/>
              </p14:nvContentPartPr>
              <p14:xfrm>
                <a:off x="3521297" y="3364874"/>
                <a:ext cx="135720" cy="290880"/>
              </p14:xfrm>
            </p:contentPart>
          </mc:Choice>
          <mc:Fallback xmlns="">
            <p:pic>
              <p:nvPicPr>
                <p:cNvPr id="508" name="Tinta 507">
                  <a:extLst>
                    <a:ext uri="{FF2B5EF4-FFF2-40B4-BE49-F238E27FC236}">
                      <a16:creationId xmlns:a16="http://schemas.microsoft.com/office/drawing/2014/main" id="{76B46433-58D8-41A7-89B4-62EB229BBEE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12297" y="3355874"/>
                  <a:ext cx="153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09" name="Tinta 508">
                  <a:extLst>
                    <a:ext uri="{FF2B5EF4-FFF2-40B4-BE49-F238E27FC236}">
                      <a16:creationId xmlns:a16="http://schemas.microsoft.com/office/drawing/2014/main" id="{3B0B4AB1-36DD-4643-8E28-DEA80B6C6D41}"/>
                    </a:ext>
                  </a:extLst>
                </p14:cNvPr>
                <p14:cNvContentPartPr/>
                <p14:nvPr/>
              </p14:nvContentPartPr>
              <p14:xfrm>
                <a:off x="3561977" y="3478994"/>
                <a:ext cx="177840" cy="77760"/>
              </p14:xfrm>
            </p:contentPart>
          </mc:Choice>
          <mc:Fallback xmlns="">
            <p:pic>
              <p:nvPicPr>
                <p:cNvPr id="509" name="Tinta 508">
                  <a:extLst>
                    <a:ext uri="{FF2B5EF4-FFF2-40B4-BE49-F238E27FC236}">
                      <a16:creationId xmlns:a16="http://schemas.microsoft.com/office/drawing/2014/main" id="{3B0B4AB1-36DD-4643-8E28-DEA80B6C6D4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52977" y="3469994"/>
                  <a:ext cx="195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10" name="Tinta 509">
                  <a:extLst>
                    <a:ext uri="{FF2B5EF4-FFF2-40B4-BE49-F238E27FC236}">
                      <a16:creationId xmlns:a16="http://schemas.microsoft.com/office/drawing/2014/main" id="{725693C5-0F6A-4A48-91FB-CF3EA44415CE}"/>
                    </a:ext>
                  </a:extLst>
                </p14:cNvPr>
                <p14:cNvContentPartPr/>
                <p14:nvPr/>
              </p14:nvContentPartPr>
              <p14:xfrm>
                <a:off x="3796697" y="3204314"/>
                <a:ext cx="146520" cy="492120"/>
              </p14:xfrm>
            </p:contentPart>
          </mc:Choice>
          <mc:Fallback xmlns="">
            <p:pic>
              <p:nvPicPr>
                <p:cNvPr id="510" name="Tinta 509">
                  <a:extLst>
                    <a:ext uri="{FF2B5EF4-FFF2-40B4-BE49-F238E27FC236}">
                      <a16:creationId xmlns:a16="http://schemas.microsoft.com/office/drawing/2014/main" id="{725693C5-0F6A-4A48-91FB-CF3EA44415C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87697" y="3195674"/>
                  <a:ext cx="1641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11" name="Tinta 510">
                  <a:extLst>
                    <a:ext uri="{FF2B5EF4-FFF2-40B4-BE49-F238E27FC236}">
                      <a16:creationId xmlns:a16="http://schemas.microsoft.com/office/drawing/2014/main" id="{763DA0C8-3335-452D-A881-1BAA4E665070}"/>
                    </a:ext>
                  </a:extLst>
                </p14:cNvPr>
                <p14:cNvContentPartPr/>
                <p14:nvPr/>
              </p14:nvContentPartPr>
              <p14:xfrm>
                <a:off x="4131857" y="3456674"/>
                <a:ext cx="158040" cy="94320"/>
              </p14:xfrm>
            </p:contentPart>
          </mc:Choice>
          <mc:Fallback xmlns="">
            <p:pic>
              <p:nvPicPr>
                <p:cNvPr id="511" name="Tinta 510">
                  <a:extLst>
                    <a:ext uri="{FF2B5EF4-FFF2-40B4-BE49-F238E27FC236}">
                      <a16:creationId xmlns:a16="http://schemas.microsoft.com/office/drawing/2014/main" id="{763DA0C8-3335-452D-A881-1BAA4E6650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22857" y="3448034"/>
                  <a:ext cx="17568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5" name="Agrupar 544">
            <a:extLst>
              <a:ext uri="{FF2B5EF4-FFF2-40B4-BE49-F238E27FC236}">
                <a16:creationId xmlns:a16="http://schemas.microsoft.com/office/drawing/2014/main" id="{C52D5D74-16B4-46B0-A513-94A9917AB6B9}"/>
              </a:ext>
            </a:extLst>
          </p:cNvPr>
          <p:cNvGrpSpPr/>
          <p:nvPr/>
        </p:nvGrpSpPr>
        <p:grpSpPr>
          <a:xfrm>
            <a:off x="4536137" y="3240674"/>
            <a:ext cx="1584000" cy="913320"/>
            <a:chOff x="4536137" y="3240674"/>
            <a:chExt cx="1584000" cy="91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13" name="Tinta 512">
                  <a:extLst>
                    <a:ext uri="{FF2B5EF4-FFF2-40B4-BE49-F238E27FC236}">
                      <a16:creationId xmlns:a16="http://schemas.microsoft.com/office/drawing/2014/main" id="{48A39E52-86B4-4CFA-A211-B6AB977ED416}"/>
                    </a:ext>
                  </a:extLst>
                </p14:cNvPr>
                <p14:cNvContentPartPr/>
                <p14:nvPr/>
              </p14:nvContentPartPr>
              <p14:xfrm>
                <a:off x="4639097" y="3331754"/>
                <a:ext cx="66960" cy="402120"/>
              </p14:xfrm>
            </p:contentPart>
          </mc:Choice>
          <mc:Fallback xmlns="">
            <p:pic>
              <p:nvPicPr>
                <p:cNvPr id="513" name="Tinta 512">
                  <a:extLst>
                    <a:ext uri="{FF2B5EF4-FFF2-40B4-BE49-F238E27FC236}">
                      <a16:creationId xmlns:a16="http://schemas.microsoft.com/office/drawing/2014/main" id="{48A39E52-86B4-4CFA-A211-B6AB977ED41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30097" y="3322754"/>
                  <a:ext cx="846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14" name="Tinta 513">
                  <a:extLst>
                    <a:ext uri="{FF2B5EF4-FFF2-40B4-BE49-F238E27FC236}">
                      <a16:creationId xmlns:a16="http://schemas.microsoft.com/office/drawing/2014/main" id="{56F12560-7FF7-4169-9CD0-7739A3687DBC}"/>
                    </a:ext>
                  </a:extLst>
                </p14:cNvPr>
                <p14:cNvContentPartPr/>
                <p14:nvPr/>
              </p14:nvContentPartPr>
              <p14:xfrm>
                <a:off x="4536137" y="3319154"/>
                <a:ext cx="300240" cy="239760"/>
              </p14:xfrm>
            </p:contentPart>
          </mc:Choice>
          <mc:Fallback xmlns="">
            <p:pic>
              <p:nvPicPr>
                <p:cNvPr id="514" name="Tinta 513">
                  <a:extLst>
                    <a:ext uri="{FF2B5EF4-FFF2-40B4-BE49-F238E27FC236}">
                      <a16:creationId xmlns:a16="http://schemas.microsoft.com/office/drawing/2014/main" id="{56F12560-7FF7-4169-9CD0-7739A3687DB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27497" y="3310514"/>
                  <a:ext cx="317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15" name="Tinta 514">
                  <a:extLst>
                    <a:ext uri="{FF2B5EF4-FFF2-40B4-BE49-F238E27FC236}">
                      <a16:creationId xmlns:a16="http://schemas.microsoft.com/office/drawing/2014/main" id="{09A0457F-76E9-49DE-8FED-77E8D4C4CE25}"/>
                    </a:ext>
                  </a:extLst>
                </p14:cNvPr>
                <p14:cNvContentPartPr/>
                <p14:nvPr/>
              </p14:nvContentPartPr>
              <p14:xfrm>
                <a:off x="4980737" y="3240674"/>
                <a:ext cx="181800" cy="542520"/>
              </p14:xfrm>
            </p:contentPart>
          </mc:Choice>
          <mc:Fallback xmlns="">
            <p:pic>
              <p:nvPicPr>
                <p:cNvPr id="515" name="Tinta 514">
                  <a:extLst>
                    <a:ext uri="{FF2B5EF4-FFF2-40B4-BE49-F238E27FC236}">
                      <a16:creationId xmlns:a16="http://schemas.microsoft.com/office/drawing/2014/main" id="{09A0457F-76E9-49DE-8FED-77E8D4C4C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72097" y="3232034"/>
                  <a:ext cx="1994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17" name="Tinta 516">
                  <a:extLst>
                    <a:ext uri="{FF2B5EF4-FFF2-40B4-BE49-F238E27FC236}">
                      <a16:creationId xmlns:a16="http://schemas.microsoft.com/office/drawing/2014/main" id="{8009EF44-23CB-411B-97C5-8AC1082C8024}"/>
                    </a:ext>
                  </a:extLst>
                </p14:cNvPr>
                <p14:cNvContentPartPr/>
                <p14:nvPr/>
              </p14:nvContentPartPr>
              <p14:xfrm>
                <a:off x="5323817" y="3392234"/>
                <a:ext cx="173880" cy="235800"/>
              </p14:xfrm>
            </p:contentPart>
          </mc:Choice>
          <mc:Fallback xmlns="">
            <p:pic>
              <p:nvPicPr>
                <p:cNvPr id="517" name="Tinta 516">
                  <a:extLst>
                    <a:ext uri="{FF2B5EF4-FFF2-40B4-BE49-F238E27FC236}">
                      <a16:creationId xmlns:a16="http://schemas.microsoft.com/office/drawing/2014/main" id="{8009EF44-23CB-411B-97C5-8AC1082C802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15177" y="3383234"/>
                  <a:ext cx="191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18" name="Tinta 517">
                  <a:extLst>
                    <a:ext uri="{FF2B5EF4-FFF2-40B4-BE49-F238E27FC236}">
                      <a16:creationId xmlns:a16="http://schemas.microsoft.com/office/drawing/2014/main" id="{2704281B-7F35-422F-A678-2ED69E76C50C}"/>
                    </a:ext>
                  </a:extLst>
                </p14:cNvPr>
                <p14:cNvContentPartPr/>
                <p14:nvPr/>
              </p14:nvContentPartPr>
              <p14:xfrm>
                <a:off x="5337137" y="3339314"/>
                <a:ext cx="193320" cy="41400"/>
              </p14:xfrm>
            </p:contentPart>
          </mc:Choice>
          <mc:Fallback xmlns="">
            <p:pic>
              <p:nvPicPr>
                <p:cNvPr id="518" name="Tinta 517">
                  <a:extLst>
                    <a:ext uri="{FF2B5EF4-FFF2-40B4-BE49-F238E27FC236}">
                      <a16:creationId xmlns:a16="http://schemas.microsoft.com/office/drawing/2014/main" id="{2704281B-7F35-422F-A678-2ED69E76C50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28137" y="3330674"/>
                  <a:ext cx="210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19" name="Tinta 518">
                  <a:extLst>
                    <a:ext uri="{FF2B5EF4-FFF2-40B4-BE49-F238E27FC236}">
                      <a16:creationId xmlns:a16="http://schemas.microsoft.com/office/drawing/2014/main" id="{22507E7A-F7F1-4076-A25F-E0334C182494}"/>
                    </a:ext>
                  </a:extLst>
                </p14:cNvPr>
                <p14:cNvContentPartPr/>
                <p14:nvPr/>
              </p14:nvContentPartPr>
              <p14:xfrm>
                <a:off x="5599217" y="3495554"/>
                <a:ext cx="138600" cy="18000"/>
              </p14:xfrm>
            </p:contentPart>
          </mc:Choice>
          <mc:Fallback xmlns="">
            <p:pic>
              <p:nvPicPr>
                <p:cNvPr id="519" name="Tinta 518">
                  <a:extLst>
                    <a:ext uri="{FF2B5EF4-FFF2-40B4-BE49-F238E27FC236}">
                      <a16:creationId xmlns:a16="http://schemas.microsoft.com/office/drawing/2014/main" id="{22507E7A-F7F1-4076-A25F-E0334C18249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590217" y="3486554"/>
                  <a:ext cx="156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21" name="Tinta 520">
                  <a:extLst>
                    <a:ext uri="{FF2B5EF4-FFF2-40B4-BE49-F238E27FC236}">
                      <a16:creationId xmlns:a16="http://schemas.microsoft.com/office/drawing/2014/main" id="{E6D8F516-0A3E-4DCA-B644-A077B10AE68D}"/>
                    </a:ext>
                  </a:extLst>
                </p14:cNvPr>
                <p14:cNvContentPartPr/>
                <p14:nvPr/>
              </p14:nvContentPartPr>
              <p14:xfrm>
                <a:off x="5889377" y="3349754"/>
                <a:ext cx="181080" cy="262800"/>
              </p14:xfrm>
            </p:contentPart>
          </mc:Choice>
          <mc:Fallback xmlns="">
            <p:pic>
              <p:nvPicPr>
                <p:cNvPr id="521" name="Tinta 520">
                  <a:extLst>
                    <a:ext uri="{FF2B5EF4-FFF2-40B4-BE49-F238E27FC236}">
                      <a16:creationId xmlns:a16="http://schemas.microsoft.com/office/drawing/2014/main" id="{E6D8F516-0A3E-4DCA-B644-A077B10AE68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80377" y="3340754"/>
                  <a:ext cx="198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41" name="Tinta 540">
                  <a:extLst>
                    <a:ext uri="{FF2B5EF4-FFF2-40B4-BE49-F238E27FC236}">
                      <a16:creationId xmlns:a16="http://schemas.microsoft.com/office/drawing/2014/main" id="{649D5B4C-A63D-419A-9987-30D478155269}"/>
                    </a:ext>
                  </a:extLst>
                </p14:cNvPr>
                <p14:cNvContentPartPr/>
                <p14:nvPr/>
              </p14:nvContentPartPr>
              <p14:xfrm>
                <a:off x="4993337" y="3584474"/>
                <a:ext cx="199080" cy="569520"/>
              </p14:xfrm>
            </p:contentPart>
          </mc:Choice>
          <mc:Fallback xmlns="">
            <p:pic>
              <p:nvPicPr>
                <p:cNvPr id="541" name="Tinta 540">
                  <a:extLst>
                    <a:ext uri="{FF2B5EF4-FFF2-40B4-BE49-F238E27FC236}">
                      <a16:creationId xmlns:a16="http://schemas.microsoft.com/office/drawing/2014/main" id="{649D5B4C-A63D-419A-9987-30D47815526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84697" y="3575834"/>
                  <a:ext cx="2167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44" name="Tinta 543">
                  <a:extLst>
                    <a:ext uri="{FF2B5EF4-FFF2-40B4-BE49-F238E27FC236}">
                      <a16:creationId xmlns:a16="http://schemas.microsoft.com/office/drawing/2014/main" id="{16139457-8E42-4679-A41E-8A393F0759F2}"/>
                    </a:ext>
                  </a:extLst>
                </p14:cNvPr>
                <p14:cNvContentPartPr/>
                <p14:nvPr/>
              </p14:nvContentPartPr>
              <p14:xfrm>
                <a:off x="5318417" y="3717314"/>
                <a:ext cx="801720" cy="57960"/>
              </p14:xfrm>
            </p:contentPart>
          </mc:Choice>
          <mc:Fallback xmlns="">
            <p:pic>
              <p:nvPicPr>
                <p:cNvPr id="544" name="Tinta 543">
                  <a:extLst>
                    <a:ext uri="{FF2B5EF4-FFF2-40B4-BE49-F238E27FC236}">
                      <a16:creationId xmlns:a16="http://schemas.microsoft.com/office/drawing/2014/main" id="{16139457-8E42-4679-A41E-8A393F0759F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09417" y="3708314"/>
                  <a:ext cx="81936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547" name="Tinta 546">
                <a:extLst>
                  <a:ext uri="{FF2B5EF4-FFF2-40B4-BE49-F238E27FC236}">
                    <a16:creationId xmlns:a16="http://schemas.microsoft.com/office/drawing/2014/main" id="{E9D94AEC-2F2C-4C5F-A2F4-2B7C27ECF484}"/>
                  </a:ext>
                </a:extLst>
              </p14:cNvPr>
              <p14:cNvContentPartPr/>
              <p14:nvPr/>
            </p14:nvContentPartPr>
            <p14:xfrm>
              <a:off x="6985577" y="3691394"/>
              <a:ext cx="977400" cy="93240"/>
            </p14:xfrm>
          </p:contentPart>
        </mc:Choice>
        <mc:Fallback xmlns="">
          <p:pic>
            <p:nvPicPr>
              <p:cNvPr id="547" name="Tinta 546">
                <a:extLst>
                  <a:ext uri="{FF2B5EF4-FFF2-40B4-BE49-F238E27FC236}">
                    <a16:creationId xmlns:a16="http://schemas.microsoft.com/office/drawing/2014/main" id="{E9D94AEC-2F2C-4C5F-A2F4-2B7C27ECF48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976937" y="3682394"/>
                <a:ext cx="9950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48" name="Tinta 547">
                <a:extLst>
                  <a:ext uri="{FF2B5EF4-FFF2-40B4-BE49-F238E27FC236}">
                    <a16:creationId xmlns:a16="http://schemas.microsoft.com/office/drawing/2014/main" id="{A7675159-9698-4D66-AFAB-1843829DC021}"/>
                  </a:ext>
                </a:extLst>
              </p14:cNvPr>
              <p14:cNvContentPartPr/>
              <p14:nvPr/>
            </p14:nvContentPartPr>
            <p14:xfrm>
              <a:off x="8604137" y="3623354"/>
              <a:ext cx="479880" cy="28440"/>
            </p14:xfrm>
          </p:contentPart>
        </mc:Choice>
        <mc:Fallback xmlns="">
          <p:pic>
            <p:nvPicPr>
              <p:cNvPr id="548" name="Tinta 547">
                <a:extLst>
                  <a:ext uri="{FF2B5EF4-FFF2-40B4-BE49-F238E27FC236}">
                    <a16:creationId xmlns:a16="http://schemas.microsoft.com/office/drawing/2014/main" id="{A7675159-9698-4D66-AFAB-1843829DC02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595497" y="3614354"/>
                <a:ext cx="497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51" name="Tinta 550">
                <a:extLst>
                  <a:ext uri="{FF2B5EF4-FFF2-40B4-BE49-F238E27FC236}">
                    <a16:creationId xmlns:a16="http://schemas.microsoft.com/office/drawing/2014/main" id="{F776A92F-67F7-4ED5-A5F6-153616F992F5}"/>
                  </a:ext>
                </a:extLst>
              </p14:cNvPr>
              <p14:cNvContentPartPr/>
              <p14:nvPr/>
            </p14:nvContentPartPr>
            <p14:xfrm>
              <a:off x="5664737" y="3878234"/>
              <a:ext cx="236160" cy="287640"/>
            </p14:xfrm>
          </p:contentPart>
        </mc:Choice>
        <mc:Fallback xmlns="">
          <p:pic>
            <p:nvPicPr>
              <p:cNvPr id="551" name="Tinta 550">
                <a:extLst>
                  <a:ext uri="{FF2B5EF4-FFF2-40B4-BE49-F238E27FC236}">
                    <a16:creationId xmlns:a16="http://schemas.microsoft.com/office/drawing/2014/main" id="{F776A92F-67F7-4ED5-A5F6-153616F992F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656097" y="3869234"/>
                <a:ext cx="2538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52" name="Tinta 551">
                <a:extLst>
                  <a:ext uri="{FF2B5EF4-FFF2-40B4-BE49-F238E27FC236}">
                    <a16:creationId xmlns:a16="http://schemas.microsoft.com/office/drawing/2014/main" id="{BD6BAB36-4250-4AD8-8A2A-9F8016BE4C3E}"/>
                  </a:ext>
                </a:extLst>
              </p14:cNvPr>
              <p14:cNvContentPartPr/>
              <p14:nvPr/>
            </p14:nvContentPartPr>
            <p14:xfrm>
              <a:off x="7423697" y="3893354"/>
              <a:ext cx="208800" cy="234720"/>
            </p14:xfrm>
          </p:contentPart>
        </mc:Choice>
        <mc:Fallback xmlns="">
          <p:pic>
            <p:nvPicPr>
              <p:cNvPr id="552" name="Tinta 551">
                <a:extLst>
                  <a:ext uri="{FF2B5EF4-FFF2-40B4-BE49-F238E27FC236}">
                    <a16:creationId xmlns:a16="http://schemas.microsoft.com/office/drawing/2014/main" id="{BD6BAB36-4250-4AD8-8A2A-9F8016BE4C3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414697" y="3884354"/>
                <a:ext cx="22644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6" name="Agrupar 555">
            <a:extLst>
              <a:ext uri="{FF2B5EF4-FFF2-40B4-BE49-F238E27FC236}">
                <a16:creationId xmlns:a16="http://schemas.microsoft.com/office/drawing/2014/main" id="{76791257-FB37-493B-9792-B13C54B56677}"/>
              </a:ext>
            </a:extLst>
          </p:cNvPr>
          <p:cNvGrpSpPr/>
          <p:nvPr/>
        </p:nvGrpSpPr>
        <p:grpSpPr>
          <a:xfrm>
            <a:off x="8504777" y="3255434"/>
            <a:ext cx="700920" cy="779040"/>
            <a:chOff x="8504777" y="3255434"/>
            <a:chExt cx="700920" cy="7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34" name="Tinta 533">
                  <a:extLst>
                    <a:ext uri="{FF2B5EF4-FFF2-40B4-BE49-F238E27FC236}">
                      <a16:creationId xmlns:a16="http://schemas.microsoft.com/office/drawing/2014/main" id="{B36980C9-971A-4B58-B92B-C6B5C595C914}"/>
                    </a:ext>
                  </a:extLst>
                </p14:cNvPr>
                <p14:cNvContentPartPr/>
                <p14:nvPr/>
              </p14:nvContentPartPr>
              <p14:xfrm>
                <a:off x="8504777" y="3314474"/>
                <a:ext cx="170280" cy="286920"/>
              </p14:xfrm>
            </p:contentPart>
          </mc:Choice>
          <mc:Fallback xmlns="">
            <p:pic>
              <p:nvPicPr>
                <p:cNvPr id="534" name="Tinta 533">
                  <a:extLst>
                    <a:ext uri="{FF2B5EF4-FFF2-40B4-BE49-F238E27FC236}">
                      <a16:creationId xmlns:a16="http://schemas.microsoft.com/office/drawing/2014/main" id="{B36980C9-971A-4B58-B92B-C6B5C595C91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96137" y="3305834"/>
                  <a:ext cx="187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35" name="Tinta 534">
                  <a:extLst>
                    <a:ext uri="{FF2B5EF4-FFF2-40B4-BE49-F238E27FC236}">
                      <a16:creationId xmlns:a16="http://schemas.microsoft.com/office/drawing/2014/main" id="{9CC421B6-E880-4686-A277-16BFAD86734B}"/>
                    </a:ext>
                  </a:extLst>
                </p14:cNvPr>
                <p14:cNvContentPartPr/>
                <p14:nvPr/>
              </p14:nvContentPartPr>
              <p14:xfrm>
                <a:off x="8584697" y="3487274"/>
                <a:ext cx="144000" cy="9720"/>
              </p14:xfrm>
            </p:contentPart>
          </mc:Choice>
          <mc:Fallback xmlns="">
            <p:pic>
              <p:nvPicPr>
                <p:cNvPr id="535" name="Tinta 534">
                  <a:extLst>
                    <a:ext uri="{FF2B5EF4-FFF2-40B4-BE49-F238E27FC236}">
                      <a16:creationId xmlns:a16="http://schemas.microsoft.com/office/drawing/2014/main" id="{9CC421B6-E880-4686-A277-16BFAD86734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575697" y="3478274"/>
                  <a:ext cx="161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36" name="Tinta 535">
                  <a:extLst>
                    <a:ext uri="{FF2B5EF4-FFF2-40B4-BE49-F238E27FC236}">
                      <a16:creationId xmlns:a16="http://schemas.microsoft.com/office/drawing/2014/main" id="{F3E4DD3F-2A55-4D15-9F04-AD78CF2984C9}"/>
                    </a:ext>
                  </a:extLst>
                </p14:cNvPr>
                <p14:cNvContentPartPr/>
                <p14:nvPr/>
              </p14:nvContentPartPr>
              <p14:xfrm>
                <a:off x="8832377" y="3412034"/>
                <a:ext cx="98280" cy="14400"/>
              </p14:xfrm>
            </p:contentPart>
          </mc:Choice>
          <mc:Fallback xmlns="">
            <p:pic>
              <p:nvPicPr>
                <p:cNvPr id="536" name="Tinta 535">
                  <a:extLst>
                    <a:ext uri="{FF2B5EF4-FFF2-40B4-BE49-F238E27FC236}">
                      <a16:creationId xmlns:a16="http://schemas.microsoft.com/office/drawing/2014/main" id="{F3E4DD3F-2A55-4D15-9F04-AD78CF2984C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823737" y="3403394"/>
                  <a:ext cx="115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37" name="Tinta 536">
                  <a:extLst>
                    <a:ext uri="{FF2B5EF4-FFF2-40B4-BE49-F238E27FC236}">
                      <a16:creationId xmlns:a16="http://schemas.microsoft.com/office/drawing/2014/main" id="{9C5ED920-79BB-4E4B-BEC7-4A8AC17CEAB4}"/>
                    </a:ext>
                  </a:extLst>
                </p14:cNvPr>
                <p14:cNvContentPartPr/>
                <p14:nvPr/>
              </p14:nvContentPartPr>
              <p14:xfrm>
                <a:off x="8990057" y="3255434"/>
                <a:ext cx="215640" cy="270720"/>
              </p14:xfrm>
            </p:contentPart>
          </mc:Choice>
          <mc:Fallback xmlns="">
            <p:pic>
              <p:nvPicPr>
                <p:cNvPr id="537" name="Tinta 536">
                  <a:extLst>
                    <a:ext uri="{FF2B5EF4-FFF2-40B4-BE49-F238E27FC236}">
                      <a16:creationId xmlns:a16="http://schemas.microsoft.com/office/drawing/2014/main" id="{9C5ED920-79BB-4E4B-BEC7-4A8AC17CEAB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981417" y="3246434"/>
                  <a:ext cx="233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53" name="Tinta 552">
                  <a:extLst>
                    <a:ext uri="{FF2B5EF4-FFF2-40B4-BE49-F238E27FC236}">
                      <a16:creationId xmlns:a16="http://schemas.microsoft.com/office/drawing/2014/main" id="{5B6D9CD6-0BE3-4CD3-A1D0-89F41B3F2B2C}"/>
                    </a:ext>
                  </a:extLst>
                </p14:cNvPr>
                <p14:cNvContentPartPr/>
                <p14:nvPr/>
              </p14:nvContentPartPr>
              <p14:xfrm>
                <a:off x="8715017" y="3781394"/>
                <a:ext cx="223560" cy="253080"/>
              </p14:xfrm>
            </p:contentPart>
          </mc:Choice>
          <mc:Fallback xmlns="">
            <p:pic>
              <p:nvPicPr>
                <p:cNvPr id="553" name="Tinta 552">
                  <a:extLst>
                    <a:ext uri="{FF2B5EF4-FFF2-40B4-BE49-F238E27FC236}">
                      <a16:creationId xmlns:a16="http://schemas.microsoft.com/office/drawing/2014/main" id="{5B6D9CD6-0BE3-4CD3-A1D0-89F41B3F2B2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706377" y="3772754"/>
                  <a:ext cx="24120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557" name="Tinta 556">
                <a:extLst>
                  <a:ext uri="{FF2B5EF4-FFF2-40B4-BE49-F238E27FC236}">
                    <a16:creationId xmlns:a16="http://schemas.microsoft.com/office/drawing/2014/main" id="{3D75EB31-81F6-4C92-BB71-A5E78C1D2AF8}"/>
                  </a:ext>
                </a:extLst>
              </p14:cNvPr>
              <p14:cNvContentPartPr/>
              <p14:nvPr/>
            </p14:nvContentPartPr>
            <p14:xfrm>
              <a:off x="9340337" y="2999114"/>
              <a:ext cx="172440" cy="1155240"/>
            </p14:xfrm>
          </p:contentPart>
        </mc:Choice>
        <mc:Fallback xmlns="">
          <p:pic>
            <p:nvPicPr>
              <p:cNvPr id="557" name="Tinta 556">
                <a:extLst>
                  <a:ext uri="{FF2B5EF4-FFF2-40B4-BE49-F238E27FC236}">
                    <a16:creationId xmlns:a16="http://schemas.microsoft.com/office/drawing/2014/main" id="{3D75EB31-81F6-4C92-BB71-A5E78C1D2AF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331337" y="2990474"/>
                <a:ext cx="190080" cy="117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0" name="Agrupar 559">
            <a:extLst>
              <a:ext uri="{FF2B5EF4-FFF2-40B4-BE49-F238E27FC236}">
                <a16:creationId xmlns:a16="http://schemas.microsoft.com/office/drawing/2014/main" id="{2B9A6F9E-687A-40BA-BB59-0A328F3D28D0}"/>
              </a:ext>
            </a:extLst>
          </p:cNvPr>
          <p:cNvGrpSpPr/>
          <p:nvPr/>
        </p:nvGrpSpPr>
        <p:grpSpPr>
          <a:xfrm>
            <a:off x="9830297" y="3451994"/>
            <a:ext cx="202320" cy="155160"/>
            <a:chOff x="9830297" y="3451994"/>
            <a:chExt cx="20232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58" name="Tinta 557">
                  <a:extLst>
                    <a:ext uri="{FF2B5EF4-FFF2-40B4-BE49-F238E27FC236}">
                      <a16:creationId xmlns:a16="http://schemas.microsoft.com/office/drawing/2014/main" id="{D05CEC01-570F-4EFF-B925-454A4E19BDD7}"/>
                    </a:ext>
                  </a:extLst>
                </p14:cNvPr>
                <p14:cNvContentPartPr/>
                <p14:nvPr/>
              </p14:nvContentPartPr>
              <p14:xfrm>
                <a:off x="9830297" y="3566834"/>
                <a:ext cx="185400" cy="40320"/>
              </p14:xfrm>
            </p:contentPart>
          </mc:Choice>
          <mc:Fallback xmlns="">
            <p:pic>
              <p:nvPicPr>
                <p:cNvPr id="558" name="Tinta 557">
                  <a:extLst>
                    <a:ext uri="{FF2B5EF4-FFF2-40B4-BE49-F238E27FC236}">
                      <a16:creationId xmlns:a16="http://schemas.microsoft.com/office/drawing/2014/main" id="{D05CEC01-570F-4EFF-B925-454A4E19BDD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21297" y="3558194"/>
                  <a:ext cx="203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59" name="Tinta 558">
                  <a:extLst>
                    <a:ext uri="{FF2B5EF4-FFF2-40B4-BE49-F238E27FC236}">
                      <a16:creationId xmlns:a16="http://schemas.microsoft.com/office/drawing/2014/main" id="{5489D205-59AE-434B-9E4B-E3B8B0CD2684}"/>
                    </a:ext>
                  </a:extLst>
                </p14:cNvPr>
                <p14:cNvContentPartPr/>
                <p14:nvPr/>
              </p14:nvContentPartPr>
              <p14:xfrm>
                <a:off x="9849737" y="3451994"/>
                <a:ext cx="182880" cy="7560"/>
              </p14:xfrm>
            </p:contentPart>
          </mc:Choice>
          <mc:Fallback xmlns="">
            <p:pic>
              <p:nvPicPr>
                <p:cNvPr id="559" name="Tinta 558">
                  <a:extLst>
                    <a:ext uri="{FF2B5EF4-FFF2-40B4-BE49-F238E27FC236}">
                      <a16:creationId xmlns:a16="http://schemas.microsoft.com/office/drawing/2014/main" id="{5489D205-59AE-434B-9E4B-E3B8B0CD268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841097" y="3443354"/>
                  <a:ext cx="2005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3" name="Agrupar 562">
            <a:extLst>
              <a:ext uri="{FF2B5EF4-FFF2-40B4-BE49-F238E27FC236}">
                <a16:creationId xmlns:a16="http://schemas.microsoft.com/office/drawing/2014/main" id="{E0831A93-8602-441F-B4E9-3AA0C6C87D7C}"/>
              </a:ext>
            </a:extLst>
          </p:cNvPr>
          <p:cNvGrpSpPr/>
          <p:nvPr/>
        </p:nvGrpSpPr>
        <p:grpSpPr>
          <a:xfrm>
            <a:off x="4114937" y="4649714"/>
            <a:ext cx="168480" cy="124920"/>
            <a:chOff x="4114937" y="4649714"/>
            <a:chExt cx="16848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61" name="Tinta 560">
                  <a:extLst>
                    <a:ext uri="{FF2B5EF4-FFF2-40B4-BE49-F238E27FC236}">
                      <a16:creationId xmlns:a16="http://schemas.microsoft.com/office/drawing/2014/main" id="{34FD9155-ACF2-4EBB-BAD5-EED78CA0BF33}"/>
                    </a:ext>
                  </a:extLst>
                </p14:cNvPr>
                <p14:cNvContentPartPr/>
                <p14:nvPr/>
              </p14:nvContentPartPr>
              <p14:xfrm>
                <a:off x="4114937" y="4746194"/>
                <a:ext cx="154440" cy="28440"/>
              </p14:xfrm>
            </p:contentPart>
          </mc:Choice>
          <mc:Fallback xmlns="">
            <p:pic>
              <p:nvPicPr>
                <p:cNvPr id="561" name="Tinta 560">
                  <a:extLst>
                    <a:ext uri="{FF2B5EF4-FFF2-40B4-BE49-F238E27FC236}">
                      <a16:creationId xmlns:a16="http://schemas.microsoft.com/office/drawing/2014/main" id="{34FD9155-ACF2-4EBB-BAD5-EED78CA0BF3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105937" y="4737194"/>
                  <a:ext cx="172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62" name="Tinta 561">
                  <a:extLst>
                    <a:ext uri="{FF2B5EF4-FFF2-40B4-BE49-F238E27FC236}">
                      <a16:creationId xmlns:a16="http://schemas.microsoft.com/office/drawing/2014/main" id="{7A15F0FE-B5A8-4730-8583-6E3CB3BC59BC}"/>
                    </a:ext>
                  </a:extLst>
                </p14:cNvPr>
                <p14:cNvContentPartPr/>
                <p14:nvPr/>
              </p14:nvContentPartPr>
              <p14:xfrm>
                <a:off x="4123937" y="4649714"/>
                <a:ext cx="159480" cy="3960"/>
              </p14:xfrm>
            </p:contentPart>
          </mc:Choice>
          <mc:Fallback xmlns="">
            <p:pic>
              <p:nvPicPr>
                <p:cNvPr id="562" name="Tinta 561">
                  <a:extLst>
                    <a:ext uri="{FF2B5EF4-FFF2-40B4-BE49-F238E27FC236}">
                      <a16:creationId xmlns:a16="http://schemas.microsoft.com/office/drawing/2014/main" id="{7A15F0FE-B5A8-4730-8583-6E3CB3BC59B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15297" y="4641074"/>
                  <a:ext cx="1771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Agrupar 577">
            <a:extLst>
              <a:ext uri="{FF2B5EF4-FFF2-40B4-BE49-F238E27FC236}">
                <a16:creationId xmlns:a16="http://schemas.microsoft.com/office/drawing/2014/main" id="{199500B7-D636-44E0-8E50-33BB434088CE}"/>
              </a:ext>
            </a:extLst>
          </p:cNvPr>
          <p:cNvGrpSpPr/>
          <p:nvPr/>
        </p:nvGrpSpPr>
        <p:grpSpPr>
          <a:xfrm>
            <a:off x="6462857" y="2935754"/>
            <a:ext cx="1809000" cy="1248840"/>
            <a:chOff x="6462857" y="2935754"/>
            <a:chExt cx="1809000" cy="12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23" name="Tinta 522">
                  <a:extLst>
                    <a:ext uri="{FF2B5EF4-FFF2-40B4-BE49-F238E27FC236}">
                      <a16:creationId xmlns:a16="http://schemas.microsoft.com/office/drawing/2014/main" id="{4F29016A-7177-4BB9-A502-6F903F5EB3AB}"/>
                    </a:ext>
                  </a:extLst>
                </p14:cNvPr>
                <p14:cNvContentPartPr/>
                <p14:nvPr/>
              </p14:nvContentPartPr>
              <p14:xfrm>
                <a:off x="6462857" y="3352274"/>
                <a:ext cx="180360" cy="184680"/>
              </p14:xfrm>
            </p:contentPart>
          </mc:Choice>
          <mc:Fallback xmlns="">
            <p:pic>
              <p:nvPicPr>
                <p:cNvPr id="523" name="Tinta 522">
                  <a:extLst>
                    <a:ext uri="{FF2B5EF4-FFF2-40B4-BE49-F238E27FC236}">
                      <a16:creationId xmlns:a16="http://schemas.microsoft.com/office/drawing/2014/main" id="{4F29016A-7177-4BB9-A502-6F903F5EB3A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453857" y="3343634"/>
                  <a:ext cx="198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24" name="Tinta 523">
                  <a:extLst>
                    <a:ext uri="{FF2B5EF4-FFF2-40B4-BE49-F238E27FC236}">
                      <a16:creationId xmlns:a16="http://schemas.microsoft.com/office/drawing/2014/main" id="{41EE7C96-859B-406C-86F2-7273541AEA76}"/>
                    </a:ext>
                  </a:extLst>
                </p14:cNvPr>
                <p14:cNvContentPartPr/>
                <p14:nvPr/>
              </p14:nvContentPartPr>
              <p14:xfrm>
                <a:off x="6474377" y="3527234"/>
                <a:ext cx="144360" cy="88200"/>
              </p14:xfrm>
            </p:contentPart>
          </mc:Choice>
          <mc:Fallback xmlns="">
            <p:pic>
              <p:nvPicPr>
                <p:cNvPr id="524" name="Tinta 523">
                  <a:extLst>
                    <a:ext uri="{FF2B5EF4-FFF2-40B4-BE49-F238E27FC236}">
                      <a16:creationId xmlns:a16="http://schemas.microsoft.com/office/drawing/2014/main" id="{41EE7C96-859B-406C-86F2-7273541AEA7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65377" y="3518234"/>
                  <a:ext cx="162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26" name="Tinta 525">
                  <a:extLst>
                    <a:ext uri="{FF2B5EF4-FFF2-40B4-BE49-F238E27FC236}">
                      <a16:creationId xmlns:a16="http://schemas.microsoft.com/office/drawing/2014/main" id="{96CC0FC6-96A0-499D-B50F-E61A60E0BEAE}"/>
                    </a:ext>
                  </a:extLst>
                </p14:cNvPr>
                <p14:cNvContentPartPr/>
                <p14:nvPr/>
              </p14:nvContentPartPr>
              <p14:xfrm>
                <a:off x="6922937" y="3358034"/>
                <a:ext cx="187920" cy="337320"/>
              </p14:xfrm>
            </p:contentPart>
          </mc:Choice>
          <mc:Fallback xmlns="">
            <p:pic>
              <p:nvPicPr>
                <p:cNvPr id="526" name="Tinta 525">
                  <a:extLst>
                    <a:ext uri="{FF2B5EF4-FFF2-40B4-BE49-F238E27FC236}">
                      <a16:creationId xmlns:a16="http://schemas.microsoft.com/office/drawing/2014/main" id="{96CC0FC6-96A0-499D-B50F-E61A60E0BEA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914297" y="3349394"/>
                  <a:ext cx="205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27" name="Tinta 526">
                  <a:extLst>
                    <a:ext uri="{FF2B5EF4-FFF2-40B4-BE49-F238E27FC236}">
                      <a16:creationId xmlns:a16="http://schemas.microsoft.com/office/drawing/2014/main" id="{93443959-9A0C-40BF-868D-697C06DE48B2}"/>
                    </a:ext>
                  </a:extLst>
                </p14:cNvPr>
                <p14:cNvContentPartPr/>
                <p14:nvPr/>
              </p14:nvContentPartPr>
              <p14:xfrm>
                <a:off x="6924377" y="3378194"/>
                <a:ext cx="156960" cy="260640"/>
              </p14:xfrm>
            </p:contentPart>
          </mc:Choice>
          <mc:Fallback xmlns="">
            <p:pic>
              <p:nvPicPr>
                <p:cNvPr id="527" name="Tinta 526">
                  <a:extLst>
                    <a:ext uri="{FF2B5EF4-FFF2-40B4-BE49-F238E27FC236}">
                      <a16:creationId xmlns:a16="http://schemas.microsoft.com/office/drawing/2014/main" id="{93443959-9A0C-40BF-868D-697C06DE48B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15377" y="3369194"/>
                  <a:ext cx="1746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28" name="Tinta 527">
                  <a:extLst>
                    <a:ext uri="{FF2B5EF4-FFF2-40B4-BE49-F238E27FC236}">
                      <a16:creationId xmlns:a16="http://schemas.microsoft.com/office/drawing/2014/main" id="{350E39BA-E28E-44C8-A59A-F9703C778E63}"/>
                    </a:ext>
                  </a:extLst>
                </p14:cNvPr>
                <p14:cNvContentPartPr/>
                <p14:nvPr/>
              </p14:nvContentPartPr>
              <p14:xfrm>
                <a:off x="7256297" y="3505994"/>
                <a:ext cx="167400" cy="23760"/>
              </p14:xfrm>
            </p:contentPart>
          </mc:Choice>
          <mc:Fallback xmlns="">
            <p:pic>
              <p:nvPicPr>
                <p:cNvPr id="528" name="Tinta 527">
                  <a:extLst>
                    <a:ext uri="{FF2B5EF4-FFF2-40B4-BE49-F238E27FC236}">
                      <a16:creationId xmlns:a16="http://schemas.microsoft.com/office/drawing/2014/main" id="{350E39BA-E28E-44C8-A59A-F9703C778E6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47657" y="3496994"/>
                  <a:ext cx="185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29" name="Tinta 528">
                  <a:extLst>
                    <a:ext uri="{FF2B5EF4-FFF2-40B4-BE49-F238E27FC236}">
                      <a16:creationId xmlns:a16="http://schemas.microsoft.com/office/drawing/2014/main" id="{0C98936D-220D-4528-9159-65801678B8BB}"/>
                    </a:ext>
                  </a:extLst>
                </p14:cNvPr>
                <p14:cNvContentPartPr/>
                <p14:nvPr/>
              </p14:nvContentPartPr>
              <p14:xfrm>
                <a:off x="7646177" y="3331754"/>
                <a:ext cx="141480" cy="272880"/>
              </p14:xfrm>
            </p:contentPart>
          </mc:Choice>
          <mc:Fallback xmlns="">
            <p:pic>
              <p:nvPicPr>
                <p:cNvPr id="529" name="Tinta 528">
                  <a:extLst>
                    <a:ext uri="{FF2B5EF4-FFF2-40B4-BE49-F238E27FC236}">
                      <a16:creationId xmlns:a16="http://schemas.microsoft.com/office/drawing/2014/main" id="{0C98936D-220D-4528-9159-65801678B8B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37177" y="3323114"/>
                  <a:ext cx="1591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30" name="Tinta 529">
                  <a:extLst>
                    <a:ext uri="{FF2B5EF4-FFF2-40B4-BE49-F238E27FC236}">
                      <a16:creationId xmlns:a16="http://schemas.microsoft.com/office/drawing/2014/main" id="{0B858D00-94DE-4D9C-A771-DD5493CF1DF4}"/>
                    </a:ext>
                  </a:extLst>
                </p14:cNvPr>
                <p14:cNvContentPartPr/>
                <p14:nvPr/>
              </p14:nvContentPartPr>
              <p14:xfrm>
                <a:off x="8087897" y="3313394"/>
                <a:ext cx="183960" cy="203760"/>
              </p14:xfrm>
            </p:contentPart>
          </mc:Choice>
          <mc:Fallback xmlns="">
            <p:pic>
              <p:nvPicPr>
                <p:cNvPr id="530" name="Tinta 529">
                  <a:extLst>
                    <a:ext uri="{FF2B5EF4-FFF2-40B4-BE49-F238E27FC236}">
                      <a16:creationId xmlns:a16="http://schemas.microsoft.com/office/drawing/2014/main" id="{0B858D00-94DE-4D9C-A771-DD5493CF1D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78897" y="3304754"/>
                  <a:ext cx="201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31" name="Tinta 530">
                  <a:extLst>
                    <a:ext uri="{FF2B5EF4-FFF2-40B4-BE49-F238E27FC236}">
                      <a16:creationId xmlns:a16="http://schemas.microsoft.com/office/drawing/2014/main" id="{A57D53EE-3FC3-4652-8B5D-D4C9ACB7ED31}"/>
                    </a:ext>
                  </a:extLst>
                </p14:cNvPr>
                <p14:cNvContentPartPr/>
                <p14:nvPr/>
              </p14:nvContentPartPr>
              <p14:xfrm>
                <a:off x="8096897" y="3541274"/>
                <a:ext cx="141120" cy="51840"/>
              </p14:xfrm>
            </p:contentPart>
          </mc:Choice>
          <mc:Fallback xmlns="">
            <p:pic>
              <p:nvPicPr>
                <p:cNvPr id="531" name="Tinta 530">
                  <a:extLst>
                    <a:ext uri="{FF2B5EF4-FFF2-40B4-BE49-F238E27FC236}">
                      <a16:creationId xmlns:a16="http://schemas.microsoft.com/office/drawing/2014/main" id="{A57D53EE-3FC3-4652-8B5D-D4C9ACB7ED3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87897" y="3532274"/>
                  <a:ext cx="158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64" name="Tinta 563">
                  <a:extLst>
                    <a:ext uri="{FF2B5EF4-FFF2-40B4-BE49-F238E27FC236}">
                      <a16:creationId xmlns:a16="http://schemas.microsoft.com/office/drawing/2014/main" id="{6C388338-ACDC-4784-9FA0-A6FCEBCB1939}"/>
                    </a:ext>
                  </a:extLst>
                </p14:cNvPr>
                <p14:cNvContentPartPr/>
                <p14:nvPr/>
              </p14:nvContentPartPr>
              <p14:xfrm>
                <a:off x="7402817" y="3069674"/>
                <a:ext cx="33120" cy="2880"/>
              </p14:xfrm>
            </p:contentPart>
          </mc:Choice>
          <mc:Fallback xmlns="">
            <p:pic>
              <p:nvPicPr>
                <p:cNvPr id="564" name="Tinta 563">
                  <a:extLst>
                    <a:ext uri="{FF2B5EF4-FFF2-40B4-BE49-F238E27FC236}">
                      <a16:creationId xmlns:a16="http://schemas.microsoft.com/office/drawing/2014/main" id="{6C388338-ACDC-4784-9FA0-A6FCEBCB193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94177" y="3060674"/>
                  <a:ext cx="50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65" name="Tinta 564">
                  <a:extLst>
                    <a:ext uri="{FF2B5EF4-FFF2-40B4-BE49-F238E27FC236}">
                      <a16:creationId xmlns:a16="http://schemas.microsoft.com/office/drawing/2014/main" id="{E4D3BD54-2EAE-455C-9288-D984126711EA}"/>
                    </a:ext>
                  </a:extLst>
                </p14:cNvPr>
                <p14:cNvContentPartPr/>
                <p14:nvPr/>
              </p14:nvContentPartPr>
              <p14:xfrm>
                <a:off x="7118777" y="3009554"/>
                <a:ext cx="171360" cy="67320"/>
              </p14:xfrm>
            </p:contentPart>
          </mc:Choice>
          <mc:Fallback xmlns="">
            <p:pic>
              <p:nvPicPr>
                <p:cNvPr id="565" name="Tinta 564">
                  <a:extLst>
                    <a:ext uri="{FF2B5EF4-FFF2-40B4-BE49-F238E27FC236}">
                      <a16:creationId xmlns:a16="http://schemas.microsoft.com/office/drawing/2014/main" id="{E4D3BD54-2EAE-455C-9288-D984126711E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9777" y="3000554"/>
                  <a:ext cx="189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66" name="Tinta 565">
                  <a:extLst>
                    <a:ext uri="{FF2B5EF4-FFF2-40B4-BE49-F238E27FC236}">
                      <a16:creationId xmlns:a16="http://schemas.microsoft.com/office/drawing/2014/main" id="{C4EFC6D9-67A3-4BBA-AABB-3C255FC03D7C}"/>
                    </a:ext>
                  </a:extLst>
                </p14:cNvPr>
                <p14:cNvContentPartPr/>
                <p14:nvPr/>
              </p14:nvContentPartPr>
              <p14:xfrm>
                <a:off x="7078097" y="3081194"/>
                <a:ext cx="35640" cy="15480"/>
              </p14:xfrm>
            </p:contentPart>
          </mc:Choice>
          <mc:Fallback xmlns="">
            <p:pic>
              <p:nvPicPr>
                <p:cNvPr id="566" name="Tinta 565">
                  <a:extLst>
                    <a:ext uri="{FF2B5EF4-FFF2-40B4-BE49-F238E27FC236}">
                      <a16:creationId xmlns:a16="http://schemas.microsoft.com/office/drawing/2014/main" id="{C4EFC6D9-67A3-4BBA-AABB-3C255FC03D7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69457" y="3072554"/>
                  <a:ext cx="53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67" name="Tinta 566">
                  <a:extLst>
                    <a:ext uri="{FF2B5EF4-FFF2-40B4-BE49-F238E27FC236}">
                      <a16:creationId xmlns:a16="http://schemas.microsoft.com/office/drawing/2014/main" id="{391BE7D4-6B7D-4FC5-BFDF-22760E3BEA0A}"/>
                    </a:ext>
                  </a:extLst>
                </p14:cNvPr>
                <p14:cNvContentPartPr/>
                <p14:nvPr/>
              </p14:nvContentPartPr>
              <p14:xfrm>
                <a:off x="6825017" y="3081194"/>
                <a:ext cx="288720" cy="365400"/>
              </p14:xfrm>
            </p:contentPart>
          </mc:Choice>
          <mc:Fallback xmlns="">
            <p:pic>
              <p:nvPicPr>
                <p:cNvPr id="567" name="Tinta 566">
                  <a:extLst>
                    <a:ext uri="{FF2B5EF4-FFF2-40B4-BE49-F238E27FC236}">
                      <a16:creationId xmlns:a16="http://schemas.microsoft.com/office/drawing/2014/main" id="{391BE7D4-6B7D-4FC5-BFDF-22760E3BEA0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816377" y="3072554"/>
                  <a:ext cx="3063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68" name="Tinta 567">
                  <a:extLst>
                    <a:ext uri="{FF2B5EF4-FFF2-40B4-BE49-F238E27FC236}">
                      <a16:creationId xmlns:a16="http://schemas.microsoft.com/office/drawing/2014/main" id="{3D3063A9-CA43-4A10-BA53-2426A8CCE86D}"/>
                    </a:ext>
                  </a:extLst>
                </p14:cNvPr>
                <p14:cNvContentPartPr/>
                <p14:nvPr/>
              </p14:nvContentPartPr>
              <p14:xfrm>
                <a:off x="6800537" y="3659714"/>
                <a:ext cx="60480" cy="207000"/>
              </p14:xfrm>
            </p:contentPart>
          </mc:Choice>
          <mc:Fallback xmlns="">
            <p:pic>
              <p:nvPicPr>
                <p:cNvPr id="568" name="Tinta 567">
                  <a:extLst>
                    <a:ext uri="{FF2B5EF4-FFF2-40B4-BE49-F238E27FC236}">
                      <a16:creationId xmlns:a16="http://schemas.microsoft.com/office/drawing/2014/main" id="{3D3063A9-CA43-4A10-BA53-2426A8CCE86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91537" y="3650714"/>
                  <a:ext cx="78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69" name="Tinta 568">
                  <a:extLst>
                    <a:ext uri="{FF2B5EF4-FFF2-40B4-BE49-F238E27FC236}">
                      <a16:creationId xmlns:a16="http://schemas.microsoft.com/office/drawing/2014/main" id="{3BFF9216-090A-4D8C-B4DD-B99CDFD5C152}"/>
                    </a:ext>
                  </a:extLst>
                </p14:cNvPr>
                <p14:cNvContentPartPr/>
                <p14:nvPr/>
              </p14:nvContentPartPr>
              <p14:xfrm>
                <a:off x="7025897" y="4010354"/>
                <a:ext cx="259920" cy="118800"/>
              </p14:xfrm>
            </p:contentPart>
          </mc:Choice>
          <mc:Fallback xmlns="">
            <p:pic>
              <p:nvPicPr>
                <p:cNvPr id="569" name="Tinta 568">
                  <a:extLst>
                    <a:ext uri="{FF2B5EF4-FFF2-40B4-BE49-F238E27FC236}">
                      <a16:creationId xmlns:a16="http://schemas.microsoft.com/office/drawing/2014/main" id="{3BFF9216-090A-4D8C-B4DD-B99CDFD5C15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17257" y="4001714"/>
                  <a:ext cx="277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70" name="Tinta 569">
                  <a:extLst>
                    <a:ext uri="{FF2B5EF4-FFF2-40B4-BE49-F238E27FC236}">
                      <a16:creationId xmlns:a16="http://schemas.microsoft.com/office/drawing/2014/main" id="{CD159131-C84E-46E6-89C0-6AF113C8CE6E}"/>
                    </a:ext>
                  </a:extLst>
                </p14:cNvPr>
                <p14:cNvContentPartPr/>
                <p14:nvPr/>
              </p14:nvContentPartPr>
              <p14:xfrm>
                <a:off x="7420097" y="4090274"/>
                <a:ext cx="407160" cy="94320"/>
              </p14:xfrm>
            </p:contentPart>
          </mc:Choice>
          <mc:Fallback xmlns="">
            <p:pic>
              <p:nvPicPr>
                <p:cNvPr id="570" name="Tinta 569">
                  <a:extLst>
                    <a:ext uri="{FF2B5EF4-FFF2-40B4-BE49-F238E27FC236}">
                      <a16:creationId xmlns:a16="http://schemas.microsoft.com/office/drawing/2014/main" id="{CD159131-C84E-46E6-89C0-6AF113C8CE6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11097" y="4081274"/>
                  <a:ext cx="424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71" name="Tinta 570">
                  <a:extLst>
                    <a:ext uri="{FF2B5EF4-FFF2-40B4-BE49-F238E27FC236}">
                      <a16:creationId xmlns:a16="http://schemas.microsoft.com/office/drawing/2014/main" id="{0A088293-4FBB-439C-9420-E4E2274A8721}"/>
                    </a:ext>
                  </a:extLst>
                </p14:cNvPr>
                <p14:cNvContentPartPr/>
                <p14:nvPr/>
              </p14:nvContentPartPr>
              <p14:xfrm>
                <a:off x="7901057" y="3916754"/>
                <a:ext cx="36720" cy="84960"/>
              </p14:xfrm>
            </p:contentPart>
          </mc:Choice>
          <mc:Fallback xmlns="">
            <p:pic>
              <p:nvPicPr>
                <p:cNvPr id="571" name="Tinta 570">
                  <a:extLst>
                    <a:ext uri="{FF2B5EF4-FFF2-40B4-BE49-F238E27FC236}">
                      <a16:creationId xmlns:a16="http://schemas.microsoft.com/office/drawing/2014/main" id="{0A088293-4FBB-439C-9420-E4E2274A872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892417" y="3907754"/>
                  <a:ext cx="54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72" name="Tinta 571">
                  <a:extLst>
                    <a:ext uri="{FF2B5EF4-FFF2-40B4-BE49-F238E27FC236}">
                      <a16:creationId xmlns:a16="http://schemas.microsoft.com/office/drawing/2014/main" id="{C4D7C0C0-ED0C-4668-BFD3-3846DD8FD1B8}"/>
                    </a:ext>
                  </a:extLst>
                </p14:cNvPr>
                <p14:cNvContentPartPr/>
                <p14:nvPr/>
              </p14:nvContentPartPr>
              <p14:xfrm>
                <a:off x="7931297" y="3208994"/>
                <a:ext cx="103320" cy="667800"/>
              </p14:xfrm>
            </p:contentPart>
          </mc:Choice>
          <mc:Fallback xmlns="">
            <p:pic>
              <p:nvPicPr>
                <p:cNvPr id="572" name="Tinta 571">
                  <a:extLst>
                    <a:ext uri="{FF2B5EF4-FFF2-40B4-BE49-F238E27FC236}">
                      <a16:creationId xmlns:a16="http://schemas.microsoft.com/office/drawing/2014/main" id="{C4D7C0C0-ED0C-4668-BFD3-3846DD8FD1B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22297" y="3200354"/>
                  <a:ext cx="12096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73" name="Tinta 572">
                  <a:extLst>
                    <a:ext uri="{FF2B5EF4-FFF2-40B4-BE49-F238E27FC236}">
                      <a16:creationId xmlns:a16="http://schemas.microsoft.com/office/drawing/2014/main" id="{F0940C3E-7D9A-4227-9847-6CD0371027F1}"/>
                    </a:ext>
                  </a:extLst>
                </p14:cNvPr>
                <p14:cNvContentPartPr/>
                <p14:nvPr/>
              </p14:nvContentPartPr>
              <p14:xfrm>
                <a:off x="7678217" y="3033314"/>
                <a:ext cx="222120" cy="131760"/>
              </p14:xfrm>
            </p:contentPart>
          </mc:Choice>
          <mc:Fallback xmlns="">
            <p:pic>
              <p:nvPicPr>
                <p:cNvPr id="573" name="Tinta 572">
                  <a:extLst>
                    <a:ext uri="{FF2B5EF4-FFF2-40B4-BE49-F238E27FC236}">
                      <a16:creationId xmlns:a16="http://schemas.microsoft.com/office/drawing/2014/main" id="{F0940C3E-7D9A-4227-9847-6CD0371027F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669217" y="3024314"/>
                  <a:ext cx="239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74" name="Tinta 573">
                  <a:extLst>
                    <a:ext uri="{FF2B5EF4-FFF2-40B4-BE49-F238E27FC236}">
                      <a16:creationId xmlns:a16="http://schemas.microsoft.com/office/drawing/2014/main" id="{3D8ADA78-4F49-4706-8FF9-911C353073C5}"/>
                    </a:ext>
                  </a:extLst>
                </p14:cNvPr>
                <p14:cNvContentPartPr/>
                <p14:nvPr/>
              </p14:nvContentPartPr>
              <p14:xfrm>
                <a:off x="7335137" y="2935754"/>
                <a:ext cx="297720" cy="72000"/>
              </p14:xfrm>
            </p:contentPart>
          </mc:Choice>
          <mc:Fallback xmlns="">
            <p:pic>
              <p:nvPicPr>
                <p:cNvPr id="574" name="Tinta 573">
                  <a:extLst>
                    <a:ext uri="{FF2B5EF4-FFF2-40B4-BE49-F238E27FC236}">
                      <a16:creationId xmlns:a16="http://schemas.microsoft.com/office/drawing/2014/main" id="{3D8ADA78-4F49-4706-8FF9-911C353073C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326497" y="2927114"/>
                  <a:ext cx="315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575" name="Tinta 574">
                  <a:extLst>
                    <a:ext uri="{FF2B5EF4-FFF2-40B4-BE49-F238E27FC236}">
                      <a16:creationId xmlns:a16="http://schemas.microsoft.com/office/drawing/2014/main" id="{5E2533D5-00C4-48F6-A51A-21C2EB9505FE}"/>
                    </a:ext>
                  </a:extLst>
                </p14:cNvPr>
                <p14:cNvContentPartPr/>
                <p14:nvPr/>
              </p14:nvContentPartPr>
              <p14:xfrm>
                <a:off x="6818537" y="3524714"/>
                <a:ext cx="6840" cy="186840"/>
              </p14:xfrm>
            </p:contentPart>
          </mc:Choice>
          <mc:Fallback xmlns="">
            <p:pic>
              <p:nvPicPr>
                <p:cNvPr id="575" name="Tinta 574">
                  <a:extLst>
                    <a:ext uri="{FF2B5EF4-FFF2-40B4-BE49-F238E27FC236}">
                      <a16:creationId xmlns:a16="http://schemas.microsoft.com/office/drawing/2014/main" id="{5E2533D5-00C4-48F6-A51A-21C2EB9505F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09897" y="3516074"/>
                  <a:ext cx="2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76" name="Tinta 575">
                  <a:extLst>
                    <a:ext uri="{FF2B5EF4-FFF2-40B4-BE49-F238E27FC236}">
                      <a16:creationId xmlns:a16="http://schemas.microsoft.com/office/drawing/2014/main" id="{71597B3A-6D5F-47A8-AA12-A9ECAEA023B1}"/>
                    </a:ext>
                  </a:extLst>
                </p14:cNvPr>
                <p14:cNvContentPartPr/>
                <p14:nvPr/>
              </p14:nvContentPartPr>
              <p14:xfrm>
                <a:off x="6816017" y="3846194"/>
                <a:ext cx="94320" cy="111960"/>
              </p14:xfrm>
            </p:contentPart>
          </mc:Choice>
          <mc:Fallback xmlns="">
            <p:pic>
              <p:nvPicPr>
                <p:cNvPr id="576" name="Tinta 575">
                  <a:extLst>
                    <a:ext uri="{FF2B5EF4-FFF2-40B4-BE49-F238E27FC236}">
                      <a16:creationId xmlns:a16="http://schemas.microsoft.com/office/drawing/2014/main" id="{71597B3A-6D5F-47A8-AA12-A9ECAEA023B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807377" y="3837554"/>
                  <a:ext cx="11196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577" name="Tinta 576">
                <a:extLst>
                  <a:ext uri="{FF2B5EF4-FFF2-40B4-BE49-F238E27FC236}">
                    <a16:creationId xmlns:a16="http://schemas.microsoft.com/office/drawing/2014/main" id="{7AAE9571-42AA-4E4C-9471-3CB23B0A22A8}"/>
                  </a:ext>
                </a:extLst>
              </p14:cNvPr>
              <p14:cNvContentPartPr/>
              <p14:nvPr/>
            </p14:nvContentPartPr>
            <p14:xfrm>
              <a:off x="7350617" y="2446514"/>
              <a:ext cx="260280" cy="268920"/>
            </p14:xfrm>
          </p:contentPart>
        </mc:Choice>
        <mc:Fallback xmlns="">
          <p:pic>
            <p:nvPicPr>
              <p:cNvPr id="577" name="Tinta 576">
                <a:extLst>
                  <a:ext uri="{FF2B5EF4-FFF2-40B4-BE49-F238E27FC236}">
                    <a16:creationId xmlns:a16="http://schemas.microsoft.com/office/drawing/2014/main" id="{7AAE9571-42AA-4E4C-9471-3CB23B0A22A8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341977" y="2437874"/>
                <a:ext cx="2779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579" name="Tinta 578">
                <a:extLst>
                  <a:ext uri="{FF2B5EF4-FFF2-40B4-BE49-F238E27FC236}">
                    <a16:creationId xmlns:a16="http://schemas.microsoft.com/office/drawing/2014/main" id="{624A789A-A562-4908-BBD6-F6B8A479FB24}"/>
                  </a:ext>
                </a:extLst>
              </p14:cNvPr>
              <p14:cNvContentPartPr/>
              <p14:nvPr/>
            </p14:nvContentPartPr>
            <p14:xfrm>
              <a:off x="760457" y="1932794"/>
              <a:ext cx="75240" cy="143280"/>
            </p14:xfrm>
          </p:contentPart>
        </mc:Choice>
        <mc:Fallback xmlns="">
          <p:pic>
            <p:nvPicPr>
              <p:cNvPr id="579" name="Tinta 578">
                <a:extLst>
                  <a:ext uri="{FF2B5EF4-FFF2-40B4-BE49-F238E27FC236}">
                    <a16:creationId xmlns:a16="http://schemas.microsoft.com/office/drawing/2014/main" id="{624A789A-A562-4908-BBD6-F6B8A479FB24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51817" y="1924154"/>
                <a:ext cx="9288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3" name="Agrupar 582">
            <a:extLst>
              <a:ext uri="{FF2B5EF4-FFF2-40B4-BE49-F238E27FC236}">
                <a16:creationId xmlns:a16="http://schemas.microsoft.com/office/drawing/2014/main" id="{4296DCE2-D175-4A7F-B213-DD0A9DA1AE7B}"/>
              </a:ext>
            </a:extLst>
          </p:cNvPr>
          <p:cNvGrpSpPr/>
          <p:nvPr/>
        </p:nvGrpSpPr>
        <p:grpSpPr>
          <a:xfrm>
            <a:off x="4688777" y="4497434"/>
            <a:ext cx="511560" cy="527040"/>
            <a:chOff x="4688777" y="4497434"/>
            <a:chExt cx="51156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80" name="Tinta 579">
                  <a:extLst>
                    <a:ext uri="{FF2B5EF4-FFF2-40B4-BE49-F238E27FC236}">
                      <a16:creationId xmlns:a16="http://schemas.microsoft.com/office/drawing/2014/main" id="{354927AF-C3DD-4548-B588-296CDBC81A77}"/>
                    </a:ext>
                  </a:extLst>
                </p14:cNvPr>
                <p14:cNvContentPartPr/>
                <p14:nvPr/>
              </p14:nvContentPartPr>
              <p14:xfrm>
                <a:off x="4751417" y="4535954"/>
                <a:ext cx="21600" cy="342360"/>
              </p14:xfrm>
            </p:contentPart>
          </mc:Choice>
          <mc:Fallback xmlns="">
            <p:pic>
              <p:nvPicPr>
                <p:cNvPr id="580" name="Tinta 579">
                  <a:extLst>
                    <a:ext uri="{FF2B5EF4-FFF2-40B4-BE49-F238E27FC236}">
                      <a16:creationId xmlns:a16="http://schemas.microsoft.com/office/drawing/2014/main" id="{354927AF-C3DD-4548-B588-296CDBC81A7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742417" y="4527314"/>
                  <a:ext cx="392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81" name="Tinta 580">
                  <a:extLst>
                    <a:ext uri="{FF2B5EF4-FFF2-40B4-BE49-F238E27FC236}">
                      <a16:creationId xmlns:a16="http://schemas.microsoft.com/office/drawing/2014/main" id="{525C246B-1784-42D5-89E3-6ECE54F9F2F4}"/>
                    </a:ext>
                  </a:extLst>
                </p14:cNvPr>
                <p14:cNvContentPartPr/>
                <p14:nvPr/>
              </p14:nvContentPartPr>
              <p14:xfrm>
                <a:off x="4688777" y="4503914"/>
                <a:ext cx="194040" cy="182520"/>
              </p14:xfrm>
            </p:contentPart>
          </mc:Choice>
          <mc:Fallback xmlns="">
            <p:pic>
              <p:nvPicPr>
                <p:cNvPr id="581" name="Tinta 580">
                  <a:extLst>
                    <a:ext uri="{FF2B5EF4-FFF2-40B4-BE49-F238E27FC236}">
                      <a16:creationId xmlns:a16="http://schemas.microsoft.com/office/drawing/2014/main" id="{525C246B-1784-42D5-89E3-6ECE54F9F2F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679777" y="4495274"/>
                  <a:ext cx="211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82" name="Tinta 581">
                  <a:extLst>
                    <a:ext uri="{FF2B5EF4-FFF2-40B4-BE49-F238E27FC236}">
                      <a16:creationId xmlns:a16="http://schemas.microsoft.com/office/drawing/2014/main" id="{13E45600-F6E0-43A8-BB28-3DE3D8025ADD}"/>
                    </a:ext>
                  </a:extLst>
                </p14:cNvPr>
                <p14:cNvContentPartPr/>
                <p14:nvPr/>
              </p14:nvContentPartPr>
              <p14:xfrm>
                <a:off x="5058857" y="4497434"/>
                <a:ext cx="141480" cy="527040"/>
              </p14:xfrm>
            </p:contentPart>
          </mc:Choice>
          <mc:Fallback xmlns="">
            <p:pic>
              <p:nvPicPr>
                <p:cNvPr id="582" name="Tinta 581">
                  <a:extLst>
                    <a:ext uri="{FF2B5EF4-FFF2-40B4-BE49-F238E27FC236}">
                      <a16:creationId xmlns:a16="http://schemas.microsoft.com/office/drawing/2014/main" id="{13E45600-F6E0-43A8-BB28-3DE3D8025AD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050217" y="4488434"/>
                  <a:ext cx="159120" cy="54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Agrupar 591">
            <a:extLst>
              <a:ext uri="{FF2B5EF4-FFF2-40B4-BE49-F238E27FC236}">
                <a16:creationId xmlns:a16="http://schemas.microsoft.com/office/drawing/2014/main" id="{D78D8EEC-87CC-4653-8D65-7327A1DAFFF2}"/>
              </a:ext>
            </a:extLst>
          </p:cNvPr>
          <p:cNvGrpSpPr/>
          <p:nvPr/>
        </p:nvGrpSpPr>
        <p:grpSpPr>
          <a:xfrm>
            <a:off x="5274497" y="4639274"/>
            <a:ext cx="650880" cy="252000"/>
            <a:chOff x="5274497" y="4639274"/>
            <a:chExt cx="65088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84" name="Tinta 583">
                  <a:extLst>
                    <a:ext uri="{FF2B5EF4-FFF2-40B4-BE49-F238E27FC236}">
                      <a16:creationId xmlns:a16="http://schemas.microsoft.com/office/drawing/2014/main" id="{99033D20-DEA8-46F2-BE77-2415B4B21DC4}"/>
                    </a:ext>
                  </a:extLst>
                </p14:cNvPr>
                <p14:cNvContentPartPr/>
                <p14:nvPr/>
              </p14:nvContentPartPr>
              <p14:xfrm>
                <a:off x="5274497" y="4774274"/>
                <a:ext cx="91800" cy="7560"/>
              </p14:xfrm>
            </p:contentPart>
          </mc:Choice>
          <mc:Fallback xmlns="">
            <p:pic>
              <p:nvPicPr>
                <p:cNvPr id="584" name="Tinta 583">
                  <a:extLst>
                    <a:ext uri="{FF2B5EF4-FFF2-40B4-BE49-F238E27FC236}">
                      <a16:creationId xmlns:a16="http://schemas.microsoft.com/office/drawing/2014/main" id="{99033D20-DEA8-46F2-BE77-2415B4B21D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265497" y="4765274"/>
                  <a:ext cx="109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85" name="Tinta 584">
                  <a:extLst>
                    <a:ext uri="{FF2B5EF4-FFF2-40B4-BE49-F238E27FC236}">
                      <a16:creationId xmlns:a16="http://schemas.microsoft.com/office/drawing/2014/main" id="{BDD285DA-A636-4923-A3A9-F9B70A04593B}"/>
                    </a:ext>
                  </a:extLst>
                </p14:cNvPr>
                <p14:cNvContentPartPr/>
                <p14:nvPr/>
              </p14:nvContentPartPr>
              <p14:xfrm>
                <a:off x="5473217" y="4665554"/>
                <a:ext cx="119880" cy="164880"/>
              </p14:xfrm>
            </p:contentPart>
          </mc:Choice>
          <mc:Fallback xmlns="">
            <p:pic>
              <p:nvPicPr>
                <p:cNvPr id="585" name="Tinta 584">
                  <a:extLst>
                    <a:ext uri="{FF2B5EF4-FFF2-40B4-BE49-F238E27FC236}">
                      <a16:creationId xmlns:a16="http://schemas.microsoft.com/office/drawing/2014/main" id="{BDD285DA-A636-4923-A3A9-F9B70A04593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64577" y="4656554"/>
                  <a:ext cx="137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86" name="Tinta 585">
                  <a:extLst>
                    <a:ext uri="{FF2B5EF4-FFF2-40B4-BE49-F238E27FC236}">
                      <a16:creationId xmlns:a16="http://schemas.microsoft.com/office/drawing/2014/main" id="{DA0A69F4-3D7B-4337-AB09-E0D3E819610F}"/>
                    </a:ext>
                  </a:extLst>
                </p14:cNvPr>
                <p14:cNvContentPartPr/>
                <p14:nvPr/>
              </p14:nvContentPartPr>
              <p14:xfrm>
                <a:off x="5708657" y="4728554"/>
                <a:ext cx="9360" cy="159840"/>
              </p14:xfrm>
            </p:contentPart>
          </mc:Choice>
          <mc:Fallback xmlns="">
            <p:pic>
              <p:nvPicPr>
                <p:cNvPr id="586" name="Tinta 585">
                  <a:extLst>
                    <a:ext uri="{FF2B5EF4-FFF2-40B4-BE49-F238E27FC236}">
                      <a16:creationId xmlns:a16="http://schemas.microsoft.com/office/drawing/2014/main" id="{DA0A69F4-3D7B-4337-AB09-E0D3E819610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700017" y="4719554"/>
                  <a:ext cx="27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87" name="Tinta 586">
                  <a:extLst>
                    <a:ext uri="{FF2B5EF4-FFF2-40B4-BE49-F238E27FC236}">
                      <a16:creationId xmlns:a16="http://schemas.microsoft.com/office/drawing/2014/main" id="{1544A13C-D4A6-4AB9-83B2-17256FB1E1E8}"/>
                    </a:ext>
                  </a:extLst>
                </p14:cNvPr>
                <p14:cNvContentPartPr/>
                <p14:nvPr/>
              </p14:nvContentPartPr>
              <p14:xfrm>
                <a:off x="5760857" y="4679234"/>
                <a:ext cx="119160" cy="212040"/>
              </p14:xfrm>
            </p:contentPart>
          </mc:Choice>
          <mc:Fallback xmlns="">
            <p:pic>
              <p:nvPicPr>
                <p:cNvPr id="587" name="Tinta 586">
                  <a:extLst>
                    <a:ext uri="{FF2B5EF4-FFF2-40B4-BE49-F238E27FC236}">
                      <a16:creationId xmlns:a16="http://schemas.microsoft.com/office/drawing/2014/main" id="{1544A13C-D4A6-4AB9-83B2-17256FB1E1E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52217" y="4670234"/>
                  <a:ext cx="136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88" name="Tinta 587">
                  <a:extLst>
                    <a:ext uri="{FF2B5EF4-FFF2-40B4-BE49-F238E27FC236}">
                      <a16:creationId xmlns:a16="http://schemas.microsoft.com/office/drawing/2014/main" id="{711BECE7-F0E4-42D7-971D-61CA42A6B184}"/>
                    </a:ext>
                  </a:extLst>
                </p14:cNvPr>
                <p14:cNvContentPartPr/>
                <p14:nvPr/>
              </p14:nvContentPartPr>
              <p14:xfrm>
                <a:off x="5756897" y="4639274"/>
                <a:ext cx="168480" cy="40320"/>
              </p14:xfrm>
            </p:contentPart>
          </mc:Choice>
          <mc:Fallback xmlns="">
            <p:pic>
              <p:nvPicPr>
                <p:cNvPr id="588" name="Tinta 587">
                  <a:extLst>
                    <a:ext uri="{FF2B5EF4-FFF2-40B4-BE49-F238E27FC236}">
                      <a16:creationId xmlns:a16="http://schemas.microsoft.com/office/drawing/2014/main" id="{711BECE7-F0E4-42D7-971D-61CA42A6B18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748257" y="4630634"/>
                  <a:ext cx="18612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Agrupar 590">
            <a:extLst>
              <a:ext uri="{FF2B5EF4-FFF2-40B4-BE49-F238E27FC236}">
                <a16:creationId xmlns:a16="http://schemas.microsoft.com/office/drawing/2014/main" id="{023D04B6-1B5A-4F25-B25C-EF6BAA5A26AA}"/>
              </a:ext>
            </a:extLst>
          </p:cNvPr>
          <p:cNvGrpSpPr/>
          <p:nvPr/>
        </p:nvGrpSpPr>
        <p:grpSpPr>
          <a:xfrm>
            <a:off x="6307337" y="4570154"/>
            <a:ext cx="202320" cy="339480"/>
            <a:chOff x="6307337" y="4570154"/>
            <a:chExt cx="2023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89" name="Tinta 588">
                  <a:extLst>
                    <a:ext uri="{FF2B5EF4-FFF2-40B4-BE49-F238E27FC236}">
                      <a16:creationId xmlns:a16="http://schemas.microsoft.com/office/drawing/2014/main" id="{81BC0693-4D68-44FF-8514-011E48BBC08C}"/>
                    </a:ext>
                  </a:extLst>
                </p14:cNvPr>
                <p14:cNvContentPartPr/>
                <p14:nvPr/>
              </p14:nvContentPartPr>
              <p14:xfrm>
                <a:off x="6363497" y="4570154"/>
                <a:ext cx="146160" cy="205560"/>
              </p14:xfrm>
            </p:contentPart>
          </mc:Choice>
          <mc:Fallback xmlns="">
            <p:pic>
              <p:nvPicPr>
                <p:cNvPr id="589" name="Tinta 588">
                  <a:extLst>
                    <a:ext uri="{FF2B5EF4-FFF2-40B4-BE49-F238E27FC236}">
                      <a16:creationId xmlns:a16="http://schemas.microsoft.com/office/drawing/2014/main" id="{81BC0693-4D68-44FF-8514-011E48BBC08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54857" y="4561154"/>
                  <a:ext cx="163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90" name="Tinta 589">
                  <a:extLst>
                    <a:ext uri="{FF2B5EF4-FFF2-40B4-BE49-F238E27FC236}">
                      <a16:creationId xmlns:a16="http://schemas.microsoft.com/office/drawing/2014/main" id="{9C044FF3-0402-4B41-937C-B1181F399593}"/>
                    </a:ext>
                  </a:extLst>
                </p14:cNvPr>
                <p14:cNvContentPartPr/>
                <p14:nvPr/>
              </p14:nvContentPartPr>
              <p14:xfrm>
                <a:off x="6307337" y="4792994"/>
                <a:ext cx="150480" cy="116640"/>
              </p14:xfrm>
            </p:contentPart>
          </mc:Choice>
          <mc:Fallback xmlns="">
            <p:pic>
              <p:nvPicPr>
                <p:cNvPr id="590" name="Tinta 589">
                  <a:extLst>
                    <a:ext uri="{FF2B5EF4-FFF2-40B4-BE49-F238E27FC236}">
                      <a16:creationId xmlns:a16="http://schemas.microsoft.com/office/drawing/2014/main" id="{9C044FF3-0402-4B41-937C-B1181F39959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298697" y="4784354"/>
                  <a:ext cx="16812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593" name="Tinta 592">
                <a:extLst>
                  <a:ext uri="{FF2B5EF4-FFF2-40B4-BE49-F238E27FC236}">
                    <a16:creationId xmlns:a16="http://schemas.microsoft.com/office/drawing/2014/main" id="{437893E0-9C76-4731-B651-C284924FB16E}"/>
                  </a:ext>
                </a:extLst>
              </p14:cNvPr>
              <p14:cNvContentPartPr/>
              <p14:nvPr/>
            </p14:nvContentPartPr>
            <p14:xfrm>
              <a:off x="6813497" y="4579874"/>
              <a:ext cx="385200" cy="324720"/>
            </p14:xfrm>
          </p:contentPart>
        </mc:Choice>
        <mc:Fallback xmlns="">
          <p:pic>
            <p:nvPicPr>
              <p:cNvPr id="593" name="Tinta 592">
                <a:extLst>
                  <a:ext uri="{FF2B5EF4-FFF2-40B4-BE49-F238E27FC236}">
                    <a16:creationId xmlns:a16="http://schemas.microsoft.com/office/drawing/2014/main" id="{437893E0-9C76-4731-B651-C284924FB16E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804497" y="4570874"/>
                <a:ext cx="40284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6" name="Agrupar 595">
            <a:extLst>
              <a:ext uri="{FF2B5EF4-FFF2-40B4-BE49-F238E27FC236}">
                <a16:creationId xmlns:a16="http://schemas.microsoft.com/office/drawing/2014/main" id="{992BA19E-06B4-450E-96B5-B48F6522DF9E}"/>
              </a:ext>
            </a:extLst>
          </p:cNvPr>
          <p:cNvGrpSpPr/>
          <p:nvPr/>
        </p:nvGrpSpPr>
        <p:grpSpPr>
          <a:xfrm>
            <a:off x="7601177" y="4533794"/>
            <a:ext cx="195480" cy="347400"/>
            <a:chOff x="7601177" y="4533794"/>
            <a:chExt cx="19548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94" name="Tinta 593">
                  <a:extLst>
                    <a:ext uri="{FF2B5EF4-FFF2-40B4-BE49-F238E27FC236}">
                      <a16:creationId xmlns:a16="http://schemas.microsoft.com/office/drawing/2014/main" id="{1873CDA2-D931-4463-B62E-CDF28B1158BE}"/>
                    </a:ext>
                  </a:extLst>
                </p14:cNvPr>
                <p14:cNvContentPartPr/>
                <p14:nvPr/>
              </p14:nvContentPartPr>
              <p14:xfrm>
                <a:off x="7605497" y="4533794"/>
                <a:ext cx="191160" cy="243360"/>
              </p14:xfrm>
            </p:contentPart>
          </mc:Choice>
          <mc:Fallback xmlns="">
            <p:pic>
              <p:nvPicPr>
                <p:cNvPr id="594" name="Tinta 593">
                  <a:extLst>
                    <a:ext uri="{FF2B5EF4-FFF2-40B4-BE49-F238E27FC236}">
                      <a16:creationId xmlns:a16="http://schemas.microsoft.com/office/drawing/2014/main" id="{1873CDA2-D931-4463-B62E-CDF28B1158B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96857" y="4524794"/>
                  <a:ext cx="208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95" name="Tinta 594">
                  <a:extLst>
                    <a:ext uri="{FF2B5EF4-FFF2-40B4-BE49-F238E27FC236}">
                      <a16:creationId xmlns:a16="http://schemas.microsoft.com/office/drawing/2014/main" id="{4F870030-928D-414C-9B0A-8468380DA322}"/>
                    </a:ext>
                  </a:extLst>
                </p14:cNvPr>
                <p14:cNvContentPartPr/>
                <p14:nvPr/>
              </p14:nvContentPartPr>
              <p14:xfrm>
                <a:off x="7601177" y="4792994"/>
                <a:ext cx="154440" cy="88200"/>
              </p14:xfrm>
            </p:contentPart>
          </mc:Choice>
          <mc:Fallback xmlns="">
            <p:pic>
              <p:nvPicPr>
                <p:cNvPr id="595" name="Tinta 594">
                  <a:extLst>
                    <a:ext uri="{FF2B5EF4-FFF2-40B4-BE49-F238E27FC236}">
                      <a16:creationId xmlns:a16="http://schemas.microsoft.com/office/drawing/2014/main" id="{4F870030-928D-414C-9B0A-8468380DA32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592537" y="4784354"/>
                  <a:ext cx="1720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5" name="Agrupar 604">
            <a:extLst>
              <a:ext uri="{FF2B5EF4-FFF2-40B4-BE49-F238E27FC236}">
                <a16:creationId xmlns:a16="http://schemas.microsoft.com/office/drawing/2014/main" id="{C3A5C7D1-EEA8-4C41-B578-7BB786F3A27F}"/>
              </a:ext>
            </a:extLst>
          </p:cNvPr>
          <p:cNvGrpSpPr/>
          <p:nvPr/>
        </p:nvGrpSpPr>
        <p:grpSpPr>
          <a:xfrm>
            <a:off x="8003297" y="4390514"/>
            <a:ext cx="821880" cy="598680"/>
            <a:chOff x="8003297" y="4390514"/>
            <a:chExt cx="82188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597" name="Tinta 596">
                  <a:extLst>
                    <a:ext uri="{FF2B5EF4-FFF2-40B4-BE49-F238E27FC236}">
                      <a16:creationId xmlns:a16="http://schemas.microsoft.com/office/drawing/2014/main" id="{6EA90CC4-C1D9-48AD-A83D-A0BA2CC06634}"/>
                    </a:ext>
                  </a:extLst>
                </p14:cNvPr>
                <p14:cNvContentPartPr/>
                <p14:nvPr/>
              </p14:nvContentPartPr>
              <p14:xfrm>
                <a:off x="8003297" y="4637474"/>
                <a:ext cx="110880" cy="163440"/>
              </p14:xfrm>
            </p:contentPart>
          </mc:Choice>
          <mc:Fallback xmlns="">
            <p:pic>
              <p:nvPicPr>
                <p:cNvPr id="597" name="Tinta 596">
                  <a:extLst>
                    <a:ext uri="{FF2B5EF4-FFF2-40B4-BE49-F238E27FC236}">
                      <a16:creationId xmlns:a16="http://schemas.microsoft.com/office/drawing/2014/main" id="{6EA90CC4-C1D9-48AD-A83D-A0BA2CC0663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994297" y="4628474"/>
                  <a:ext cx="128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598" name="Tinta 597">
                  <a:extLst>
                    <a:ext uri="{FF2B5EF4-FFF2-40B4-BE49-F238E27FC236}">
                      <a16:creationId xmlns:a16="http://schemas.microsoft.com/office/drawing/2014/main" id="{01BC087A-4542-422E-B836-072BDDF96083}"/>
                    </a:ext>
                  </a:extLst>
                </p14:cNvPr>
                <p14:cNvContentPartPr/>
                <p14:nvPr/>
              </p14:nvContentPartPr>
              <p14:xfrm>
                <a:off x="8288417" y="4675634"/>
                <a:ext cx="4320" cy="126000"/>
              </p14:xfrm>
            </p:contentPart>
          </mc:Choice>
          <mc:Fallback xmlns="">
            <p:pic>
              <p:nvPicPr>
                <p:cNvPr id="598" name="Tinta 597">
                  <a:extLst>
                    <a:ext uri="{FF2B5EF4-FFF2-40B4-BE49-F238E27FC236}">
                      <a16:creationId xmlns:a16="http://schemas.microsoft.com/office/drawing/2014/main" id="{01BC087A-4542-422E-B836-072BDDF9608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279777" y="4666994"/>
                  <a:ext cx="21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599" name="Tinta 598">
                  <a:extLst>
                    <a:ext uri="{FF2B5EF4-FFF2-40B4-BE49-F238E27FC236}">
                      <a16:creationId xmlns:a16="http://schemas.microsoft.com/office/drawing/2014/main" id="{D1C8BE25-C4D7-4E14-9B65-91A6CB161BF1}"/>
                    </a:ext>
                  </a:extLst>
                </p14:cNvPr>
                <p14:cNvContentPartPr/>
                <p14:nvPr/>
              </p14:nvContentPartPr>
              <p14:xfrm>
                <a:off x="8394257" y="4614794"/>
                <a:ext cx="109080" cy="219240"/>
              </p14:xfrm>
            </p:contentPart>
          </mc:Choice>
          <mc:Fallback xmlns="">
            <p:pic>
              <p:nvPicPr>
                <p:cNvPr id="599" name="Tinta 598">
                  <a:extLst>
                    <a:ext uri="{FF2B5EF4-FFF2-40B4-BE49-F238E27FC236}">
                      <a16:creationId xmlns:a16="http://schemas.microsoft.com/office/drawing/2014/main" id="{D1C8BE25-C4D7-4E14-9B65-91A6CB161B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385257" y="4605794"/>
                  <a:ext cx="126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00" name="Tinta 599">
                  <a:extLst>
                    <a:ext uri="{FF2B5EF4-FFF2-40B4-BE49-F238E27FC236}">
                      <a16:creationId xmlns:a16="http://schemas.microsoft.com/office/drawing/2014/main" id="{75279F53-777D-4CB4-9610-357BC8550615}"/>
                    </a:ext>
                  </a:extLst>
                </p14:cNvPr>
                <p14:cNvContentPartPr/>
                <p14:nvPr/>
              </p14:nvContentPartPr>
              <p14:xfrm>
                <a:off x="8371937" y="4602914"/>
                <a:ext cx="185400" cy="33120"/>
              </p14:xfrm>
            </p:contentPart>
          </mc:Choice>
          <mc:Fallback xmlns="">
            <p:pic>
              <p:nvPicPr>
                <p:cNvPr id="600" name="Tinta 599">
                  <a:extLst>
                    <a:ext uri="{FF2B5EF4-FFF2-40B4-BE49-F238E27FC236}">
                      <a16:creationId xmlns:a16="http://schemas.microsoft.com/office/drawing/2014/main" id="{75279F53-777D-4CB4-9610-357BC855061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363297" y="4594274"/>
                  <a:ext cx="203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01" name="Tinta 600">
                  <a:extLst>
                    <a:ext uri="{FF2B5EF4-FFF2-40B4-BE49-F238E27FC236}">
                      <a16:creationId xmlns:a16="http://schemas.microsoft.com/office/drawing/2014/main" id="{1D722908-B738-4163-933E-98E25A9AF3C9}"/>
                    </a:ext>
                  </a:extLst>
                </p14:cNvPr>
                <p14:cNvContentPartPr/>
                <p14:nvPr/>
              </p14:nvContentPartPr>
              <p14:xfrm>
                <a:off x="8678657" y="4437314"/>
                <a:ext cx="146520" cy="444600"/>
              </p14:xfrm>
            </p:contentPart>
          </mc:Choice>
          <mc:Fallback xmlns="">
            <p:pic>
              <p:nvPicPr>
                <p:cNvPr id="601" name="Tinta 600">
                  <a:extLst>
                    <a:ext uri="{FF2B5EF4-FFF2-40B4-BE49-F238E27FC236}">
                      <a16:creationId xmlns:a16="http://schemas.microsoft.com/office/drawing/2014/main" id="{1D722908-B738-4163-933E-98E25A9AF3C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669657" y="4428674"/>
                  <a:ext cx="1641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02" name="Tinta 601">
                  <a:extLst>
                    <a:ext uri="{FF2B5EF4-FFF2-40B4-BE49-F238E27FC236}">
                      <a16:creationId xmlns:a16="http://schemas.microsoft.com/office/drawing/2014/main" id="{CC17A10D-B4D9-46E8-9772-0BF4BDDFC54E}"/>
                    </a:ext>
                  </a:extLst>
                </p14:cNvPr>
                <p14:cNvContentPartPr/>
                <p14:nvPr/>
              </p14:nvContentPartPr>
              <p14:xfrm>
                <a:off x="8695577" y="4390514"/>
                <a:ext cx="116280" cy="594000"/>
              </p14:xfrm>
            </p:contentPart>
          </mc:Choice>
          <mc:Fallback xmlns="">
            <p:pic>
              <p:nvPicPr>
                <p:cNvPr id="602" name="Tinta 601">
                  <a:extLst>
                    <a:ext uri="{FF2B5EF4-FFF2-40B4-BE49-F238E27FC236}">
                      <a16:creationId xmlns:a16="http://schemas.microsoft.com/office/drawing/2014/main" id="{CC17A10D-B4D9-46E8-9772-0BF4BDDFC54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686577" y="4381874"/>
                  <a:ext cx="13392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04" name="Tinta 603">
                  <a:extLst>
                    <a:ext uri="{FF2B5EF4-FFF2-40B4-BE49-F238E27FC236}">
                      <a16:creationId xmlns:a16="http://schemas.microsoft.com/office/drawing/2014/main" id="{92DD282D-0B2B-433B-A143-BA9B90C5F050}"/>
                    </a:ext>
                  </a:extLst>
                </p14:cNvPr>
                <p14:cNvContentPartPr/>
                <p14:nvPr/>
              </p14:nvContentPartPr>
              <p14:xfrm>
                <a:off x="8274377" y="4711994"/>
                <a:ext cx="22680" cy="277200"/>
              </p14:xfrm>
            </p:contentPart>
          </mc:Choice>
          <mc:Fallback xmlns="">
            <p:pic>
              <p:nvPicPr>
                <p:cNvPr id="604" name="Tinta 603">
                  <a:extLst>
                    <a:ext uri="{FF2B5EF4-FFF2-40B4-BE49-F238E27FC236}">
                      <a16:creationId xmlns:a16="http://schemas.microsoft.com/office/drawing/2014/main" id="{92DD282D-0B2B-433B-A143-BA9B90C5F05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65377" y="4703354"/>
                  <a:ext cx="40320" cy="29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606" name="Tinta 605">
                <a:extLst>
                  <a:ext uri="{FF2B5EF4-FFF2-40B4-BE49-F238E27FC236}">
                    <a16:creationId xmlns:a16="http://schemas.microsoft.com/office/drawing/2014/main" id="{FA484ADC-B0FB-4BEC-8BF9-2B3ADDB28B6F}"/>
                  </a:ext>
                </a:extLst>
              </p14:cNvPr>
              <p14:cNvContentPartPr/>
              <p14:nvPr/>
            </p14:nvContentPartPr>
            <p14:xfrm>
              <a:off x="9165017" y="4777874"/>
              <a:ext cx="360" cy="360"/>
            </p14:xfrm>
          </p:contentPart>
        </mc:Choice>
        <mc:Fallback xmlns="">
          <p:pic>
            <p:nvPicPr>
              <p:cNvPr id="606" name="Tinta 605">
                <a:extLst>
                  <a:ext uri="{FF2B5EF4-FFF2-40B4-BE49-F238E27FC236}">
                    <a16:creationId xmlns:a16="http://schemas.microsoft.com/office/drawing/2014/main" id="{FA484ADC-B0FB-4BEC-8BF9-2B3ADDB28B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56377" y="476887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9" name="Agrupar 608">
            <a:extLst>
              <a:ext uri="{FF2B5EF4-FFF2-40B4-BE49-F238E27FC236}">
                <a16:creationId xmlns:a16="http://schemas.microsoft.com/office/drawing/2014/main" id="{2221DBC9-9A16-4A9F-B11E-5E03C63D8D34}"/>
              </a:ext>
            </a:extLst>
          </p:cNvPr>
          <p:cNvGrpSpPr/>
          <p:nvPr/>
        </p:nvGrpSpPr>
        <p:grpSpPr>
          <a:xfrm>
            <a:off x="9084377" y="4662674"/>
            <a:ext cx="198720" cy="129600"/>
            <a:chOff x="9084377" y="4662674"/>
            <a:chExt cx="19872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607" name="Tinta 606">
                  <a:extLst>
                    <a:ext uri="{FF2B5EF4-FFF2-40B4-BE49-F238E27FC236}">
                      <a16:creationId xmlns:a16="http://schemas.microsoft.com/office/drawing/2014/main" id="{FB6047EB-275B-4C2C-84A2-E00BD3D9F20E}"/>
                    </a:ext>
                  </a:extLst>
                </p14:cNvPr>
                <p14:cNvContentPartPr/>
                <p14:nvPr/>
              </p14:nvContentPartPr>
              <p14:xfrm>
                <a:off x="9084377" y="4770314"/>
                <a:ext cx="180360" cy="21960"/>
              </p14:xfrm>
            </p:contentPart>
          </mc:Choice>
          <mc:Fallback xmlns="">
            <p:pic>
              <p:nvPicPr>
                <p:cNvPr id="607" name="Tinta 606">
                  <a:extLst>
                    <a:ext uri="{FF2B5EF4-FFF2-40B4-BE49-F238E27FC236}">
                      <a16:creationId xmlns:a16="http://schemas.microsoft.com/office/drawing/2014/main" id="{FB6047EB-275B-4C2C-84A2-E00BD3D9F20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075377" y="4761674"/>
                  <a:ext cx="198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608" name="Tinta 607">
                  <a:extLst>
                    <a:ext uri="{FF2B5EF4-FFF2-40B4-BE49-F238E27FC236}">
                      <a16:creationId xmlns:a16="http://schemas.microsoft.com/office/drawing/2014/main" id="{2871F25F-0394-4DA2-8D7B-18C4DD086566}"/>
                    </a:ext>
                  </a:extLst>
                </p14:cNvPr>
                <p14:cNvContentPartPr/>
                <p14:nvPr/>
              </p14:nvContentPartPr>
              <p14:xfrm>
                <a:off x="9084377" y="4662674"/>
                <a:ext cx="198720" cy="12240"/>
              </p14:xfrm>
            </p:contentPart>
          </mc:Choice>
          <mc:Fallback xmlns="">
            <p:pic>
              <p:nvPicPr>
                <p:cNvPr id="608" name="Tinta 607">
                  <a:extLst>
                    <a:ext uri="{FF2B5EF4-FFF2-40B4-BE49-F238E27FC236}">
                      <a16:creationId xmlns:a16="http://schemas.microsoft.com/office/drawing/2014/main" id="{2871F25F-0394-4DA2-8D7B-18C4DD08656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075377" y="4654034"/>
                  <a:ext cx="216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6" name="Agrupar 615">
            <a:extLst>
              <a:ext uri="{FF2B5EF4-FFF2-40B4-BE49-F238E27FC236}">
                <a16:creationId xmlns:a16="http://schemas.microsoft.com/office/drawing/2014/main" id="{BEE37407-C3E6-4700-993B-250DBACCD7E1}"/>
              </a:ext>
            </a:extLst>
          </p:cNvPr>
          <p:cNvGrpSpPr/>
          <p:nvPr/>
        </p:nvGrpSpPr>
        <p:grpSpPr>
          <a:xfrm>
            <a:off x="4178657" y="5633234"/>
            <a:ext cx="153360" cy="142920"/>
            <a:chOff x="4178657" y="5633234"/>
            <a:chExt cx="15336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610" name="Tinta 609">
                  <a:extLst>
                    <a:ext uri="{FF2B5EF4-FFF2-40B4-BE49-F238E27FC236}">
                      <a16:creationId xmlns:a16="http://schemas.microsoft.com/office/drawing/2014/main" id="{DFB5A2AE-55CF-4AC6-B2BE-23B1444E1647}"/>
                    </a:ext>
                  </a:extLst>
                </p14:cNvPr>
                <p14:cNvContentPartPr/>
                <p14:nvPr/>
              </p14:nvContentPartPr>
              <p14:xfrm>
                <a:off x="4178657" y="5737634"/>
                <a:ext cx="129600" cy="38520"/>
              </p14:xfrm>
            </p:contentPart>
          </mc:Choice>
          <mc:Fallback xmlns="">
            <p:pic>
              <p:nvPicPr>
                <p:cNvPr id="610" name="Tinta 609">
                  <a:extLst>
                    <a:ext uri="{FF2B5EF4-FFF2-40B4-BE49-F238E27FC236}">
                      <a16:creationId xmlns:a16="http://schemas.microsoft.com/office/drawing/2014/main" id="{DFB5A2AE-55CF-4AC6-B2BE-23B1444E164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170017" y="5728634"/>
                  <a:ext cx="147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611" name="Tinta 610">
                  <a:extLst>
                    <a:ext uri="{FF2B5EF4-FFF2-40B4-BE49-F238E27FC236}">
                      <a16:creationId xmlns:a16="http://schemas.microsoft.com/office/drawing/2014/main" id="{1862BD92-9252-4A35-A1AE-DB2B34EB5378}"/>
                    </a:ext>
                  </a:extLst>
                </p14:cNvPr>
                <p14:cNvContentPartPr/>
                <p14:nvPr/>
              </p14:nvContentPartPr>
              <p14:xfrm>
                <a:off x="4188017" y="5633234"/>
                <a:ext cx="144000" cy="13320"/>
              </p14:xfrm>
            </p:contentPart>
          </mc:Choice>
          <mc:Fallback xmlns="">
            <p:pic>
              <p:nvPicPr>
                <p:cNvPr id="611" name="Tinta 610">
                  <a:extLst>
                    <a:ext uri="{FF2B5EF4-FFF2-40B4-BE49-F238E27FC236}">
                      <a16:creationId xmlns:a16="http://schemas.microsoft.com/office/drawing/2014/main" id="{1862BD92-9252-4A35-A1AE-DB2B34EB537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179017" y="5624234"/>
                  <a:ext cx="1616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5" name="Agrupar 614">
            <a:extLst>
              <a:ext uri="{FF2B5EF4-FFF2-40B4-BE49-F238E27FC236}">
                <a16:creationId xmlns:a16="http://schemas.microsoft.com/office/drawing/2014/main" id="{12BFDB46-CFE8-46A3-9196-AC09CB0DB3AE}"/>
              </a:ext>
            </a:extLst>
          </p:cNvPr>
          <p:cNvGrpSpPr/>
          <p:nvPr/>
        </p:nvGrpSpPr>
        <p:grpSpPr>
          <a:xfrm>
            <a:off x="4533617" y="5509034"/>
            <a:ext cx="531000" cy="390240"/>
            <a:chOff x="4533617" y="5509034"/>
            <a:chExt cx="53100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612" name="Tinta 611">
                  <a:extLst>
                    <a:ext uri="{FF2B5EF4-FFF2-40B4-BE49-F238E27FC236}">
                      <a16:creationId xmlns:a16="http://schemas.microsoft.com/office/drawing/2014/main" id="{C580B6F5-1766-489D-A9FD-391019A54A2F}"/>
                    </a:ext>
                  </a:extLst>
                </p14:cNvPr>
                <p14:cNvContentPartPr/>
                <p14:nvPr/>
              </p14:nvContentPartPr>
              <p14:xfrm>
                <a:off x="4588337" y="5518034"/>
                <a:ext cx="66960" cy="381240"/>
              </p14:xfrm>
            </p:contentPart>
          </mc:Choice>
          <mc:Fallback xmlns="">
            <p:pic>
              <p:nvPicPr>
                <p:cNvPr id="612" name="Tinta 611">
                  <a:extLst>
                    <a:ext uri="{FF2B5EF4-FFF2-40B4-BE49-F238E27FC236}">
                      <a16:creationId xmlns:a16="http://schemas.microsoft.com/office/drawing/2014/main" id="{C580B6F5-1766-489D-A9FD-391019A54A2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579337" y="5509394"/>
                  <a:ext cx="84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613" name="Tinta 612">
                  <a:extLst>
                    <a:ext uri="{FF2B5EF4-FFF2-40B4-BE49-F238E27FC236}">
                      <a16:creationId xmlns:a16="http://schemas.microsoft.com/office/drawing/2014/main" id="{2285137C-F01E-4D6A-A258-A23B36A28024}"/>
                    </a:ext>
                  </a:extLst>
                </p14:cNvPr>
                <p14:cNvContentPartPr/>
                <p14:nvPr/>
              </p14:nvContentPartPr>
              <p14:xfrm>
                <a:off x="4533617" y="5516954"/>
                <a:ext cx="250920" cy="234720"/>
              </p14:xfrm>
            </p:contentPart>
          </mc:Choice>
          <mc:Fallback xmlns="">
            <p:pic>
              <p:nvPicPr>
                <p:cNvPr id="613" name="Tinta 612">
                  <a:extLst>
                    <a:ext uri="{FF2B5EF4-FFF2-40B4-BE49-F238E27FC236}">
                      <a16:creationId xmlns:a16="http://schemas.microsoft.com/office/drawing/2014/main" id="{2285137C-F01E-4D6A-A258-A23B36A2802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524617" y="5508314"/>
                  <a:ext cx="268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614" name="Tinta 613">
                  <a:extLst>
                    <a:ext uri="{FF2B5EF4-FFF2-40B4-BE49-F238E27FC236}">
                      <a16:creationId xmlns:a16="http://schemas.microsoft.com/office/drawing/2014/main" id="{CD473D66-66CB-42D1-B1EE-69E7B14C7618}"/>
                    </a:ext>
                  </a:extLst>
                </p14:cNvPr>
                <p14:cNvContentPartPr/>
                <p14:nvPr/>
              </p14:nvContentPartPr>
              <p14:xfrm>
                <a:off x="4978217" y="5509034"/>
                <a:ext cx="86400" cy="324360"/>
              </p14:xfrm>
            </p:contentPart>
          </mc:Choice>
          <mc:Fallback xmlns="">
            <p:pic>
              <p:nvPicPr>
                <p:cNvPr id="614" name="Tinta 613">
                  <a:extLst>
                    <a:ext uri="{FF2B5EF4-FFF2-40B4-BE49-F238E27FC236}">
                      <a16:creationId xmlns:a16="http://schemas.microsoft.com/office/drawing/2014/main" id="{CD473D66-66CB-42D1-B1EE-69E7B14C761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969577" y="5500034"/>
                  <a:ext cx="104040" cy="34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1" name="Agrupar 630">
            <a:extLst>
              <a:ext uri="{FF2B5EF4-FFF2-40B4-BE49-F238E27FC236}">
                <a16:creationId xmlns:a16="http://schemas.microsoft.com/office/drawing/2014/main" id="{67201C03-A867-48E9-ADC2-FF8A6FD32CA0}"/>
              </a:ext>
            </a:extLst>
          </p:cNvPr>
          <p:cNvGrpSpPr/>
          <p:nvPr/>
        </p:nvGrpSpPr>
        <p:grpSpPr>
          <a:xfrm>
            <a:off x="5179097" y="5373674"/>
            <a:ext cx="1438560" cy="491040"/>
            <a:chOff x="5179097" y="5373674"/>
            <a:chExt cx="143856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617" name="Tinta 616">
                  <a:extLst>
                    <a:ext uri="{FF2B5EF4-FFF2-40B4-BE49-F238E27FC236}">
                      <a16:creationId xmlns:a16="http://schemas.microsoft.com/office/drawing/2014/main" id="{184D7DEB-1D64-49E3-8E28-D77082E7B870}"/>
                    </a:ext>
                  </a:extLst>
                </p14:cNvPr>
                <p14:cNvContentPartPr/>
                <p14:nvPr/>
              </p14:nvContentPartPr>
              <p14:xfrm>
                <a:off x="5179097" y="5597954"/>
                <a:ext cx="257400" cy="237240"/>
              </p14:xfrm>
            </p:contentPart>
          </mc:Choice>
          <mc:Fallback xmlns="">
            <p:pic>
              <p:nvPicPr>
                <p:cNvPr id="617" name="Tinta 616">
                  <a:extLst>
                    <a:ext uri="{FF2B5EF4-FFF2-40B4-BE49-F238E27FC236}">
                      <a16:creationId xmlns:a16="http://schemas.microsoft.com/office/drawing/2014/main" id="{184D7DEB-1D64-49E3-8E28-D77082E7B87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170457" y="5588954"/>
                  <a:ext cx="275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618" name="Tinta 617">
                  <a:extLst>
                    <a:ext uri="{FF2B5EF4-FFF2-40B4-BE49-F238E27FC236}">
                      <a16:creationId xmlns:a16="http://schemas.microsoft.com/office/drawing/2014/main" id="{2F756374-5632-41AD-94A3-424130A229CF}"/>
                    </a:ext>
                  </a:extLst>
                </p14:cNvPr>
                <p14:cNvContentPartPr/>
                <p14:nvPr/>
              </p14:nvContentPartPr>
              <p14:xfrm>
                <a:off x="5598137" y="5537834"/>
                <a:ext cx="141120" cy="188280"/>
              </p14:xfrm>
            </p:contentPart>
          </mc:Choice>
          <mc:Fallback xmlns="">
            <p:pic>
              <p:nvPicPr>
                <p:cNvPr id="618" name="Tinta 617">
                  <a:extLst>
                    <a:ext uri="{FF2B5EF4-FFF2-40B4-BE49-F238E27FC236}">
                      <a16:creationId xmlns:a16="http://schemas.microsoft.com/office/drawing/2014/main" id="{2F756374-5632-41AD-94A3-424130A229C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589137" y="5529194"/>
                  <a:ext cx="158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619" name="Tinta 618">
                  <a:extLst>
                    <a:ext uri="{FF2B5EF4-FFF2-40B4-BE49-F238E27FC236}">
                      <a16:creationId xmlns:a16="http://schemas.microsoft.com/office/drawing/2014/main" id="{B0F2C237-1B37-49C9-B518-1DE69E4C600D}"/>
                    </a:ext>
                  </a:extLst>
                </p14:cNvPr>
                <p14:cNvContentPartPr/>
                <p14:nvPr/>
              </p14:nvContentPartPr>
              <p14:xfrm>
                <a:off x="5582297" y="5779754"/>
                <a:ext cx="83880" cy="84960"/>
              </p14:xfrm>
            </p:contentPart>
          </mc:Choice>
          <mc:Fallback xmlns="">
            <p:pic>
              <p:nvPicPr>
                <p:cNvPr id="619" name="Tinta 618">
                  <a:extLst>
                    <a:ext uri="{FF2B5EF4-FFF2-40B4-BE49-F238E27FC236}">
                      <a16:creationId xmlns:a16="http://schemas.microsoft.com/office/drawing/2014/main" id="{B0F2C237-1B37-49C9-B518-1DE69E4C600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573297" y="5770754"/>
                  <a:ext cx="101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620" name="Tinta 619">
                  <a:extLst>
                    <a:ext uri="{FF2B5EF4-FFF2-40B4-BE49-F238E27FC236}">
                      <a16:creationId xmlns:a16="http://schemas.microsoft.com/office/drawing/2014/main" id="{CB342062-4EBC-4648-BDD1-54BF73C86A24}"/>
                    </a:ext>
                  </a:extLst>
                </p14:cNvPr>
                <p14:cNvContentPartPr/>
                <p14:nvPr/>
              </p14:nvContentPartPr>
              <p14:xfrm>
                <a:off x="5842937" y="5566634"/>
                <a:ext cx="132840" cy="186120"/>
              </p14:xfrm>
            </p:contentPart>
          </mc:Choice>
          <mc:Fallback xmlns="">
            <p:pic>
              <p:nvPicPr>
                <p:cNvPr id="620" name="Tinta 619">
                  <a:extLst>
                    <a:ext uri="{FF2B5EF4-FFF2-40B4-BE49-F238E27FC236}">
                      <a16:creationId xmlns:a16="http://schemas.microsoft.com/office/drawing/2014/main" id="{CB342062-4EBC-4648-BDD1-54BF73C86A2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834297" y="5557994"/>
                  <a:ext cx="150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621" name="Tinta 620">
                  <a:extLst>
                    <a:ext uri="{FF2B5EF4-FFF2-40B4-BE49-F238E27FC236}">
                      <a16:creationId xmlns:a16="http://schemas.microsoft.com/office/drawing/2014/main" id="{3CB83A55-C375-43B5-95A3-E46B857FB085}"/>
                    </a:ext>
                  </a:extLst>
                </p14:cNvPr>
                <p14:cNvContentPartPr/>
                <p14:nvPr/>
              </p14:nvContentPartPr>
              <p14:xfrm>
                <a:off x="6089537" y="5671754"/>
                <a:ext cx="5400" cy="140040"/>
              </p14:xfrm>
            </p:contentPart>
          </mc:Choice>
          <mc:Fallback xmlns="">
            <p:pic>
              <p:nvPicPr>
                <p:cNvPr id="621" name="Tinta 620">
                  <a:extLst>
                    <a:ext uri="{FF2B5EF4-FFF2-40B4-BE49-F238E27FC236}">
                      <a16:creationId xmlns:a16="http://schemas.microsoft.com/office/drawing/2014/main" id="{3CB83A55-C375-43B5-95A3-E46B857FB08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080897" y="5663114"/>
                  <a:ext cx="23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622" name="Tinta 621">
                  <a:extLst>
                    <a:ext uri="{FF2B5EF4-FFF2-40B4-BE49-F238E27FC236}">
                      <a16:creationId xmlns:a16="http://schemas.microsoft.com/office/drawing/2014/main" id="{C21EEA83-F40E-4B68-B556-8334BEBCA1F8}"/>
                    </a:ext>
                  </a:extLst>
                </p14:cNvPr>
                <p14:cNvContentPartPr/>
                <p14:nvPr/>
              </p14:nvContentPartPr>
              <p14:xfrm>
                <a:off x="6192497" y="5590754"/>
                <a:ext cx="142920" cy="227160"/>
              </p14:xfrm>
            </p:contentPart>
          </mc:Choice>
          <mc:Fallback xmlns="">
            <p:pic>
              <p:nvPicPr>
                <p:cNvPr id="622" name="Tinta 621">
                  <a:extLst>
                    <a:ext uri="{FF2B5EF4-FFF2-40B4-BE49-F238E27FC236}">
                      <a16:creationId xmlns:a16="http://schemas.microsoft.com/office/drawing/2014/main" id="{C21EEA83-F40E-4B68-B556-8334BEBCA1F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183857" y="5582114"/>
                  <a:ext cx="160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623" name="Tinta 622">
                  <a:extLst>
                    <a:ext uri="{FF2B5EF4-FFF2-40B4-BE49-F238E27FC236}">
                      <a16:creationId xmlns:a16="http://schemas.microsoft.com/office/drawing/2014/main" id="{961F1903-B24F-4370-A7DB-C0CD4498067E}"/>
                    </a:ext>
                  </a:extLst>
                </p14:cNvPr>
                <p14:cNvContentPartPr/>
                <p14:nvPr/>
              </p14:nvContentPartPr>
              <p14:xfrm>
                <a:off x="6193937" y="5606234"/>
                <a:ext cx="157680" cy="16560"/>
              </p14:xfrm>
            </p:contentPart>
          </mc:Choice>
          <mc:Fallback xmlns="">
            <p:pic>
              <p:nvPicPr>
                <p:cNvPr id="623" name="Tinta 622">
                  <a:extLst>
                    <a:ext uri="{FF2B5EF4-FFF2-40B4-BE49-F238E27FC236}">
                      <a16:creationId xmlns:a16="http://schemas.microsoft.com/office/drawing/2014/main" id="{961F1903-B24F-4370-A7DB-C0CD4498067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184937" y="5597594"/>
                  <a:ext cx="175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625" name="Tinta 624">
                  <a:extLst>
                    <a:ext uri="{FF2B5EF4-FFF2-40B4-BE49-F238E27FC236}">
                      <a16:creationId xmlns:a16="http://schemas.microsoft.com/office/drawing/2014/main" id="{BCD5BBC1-EE45-407E-B704-9313D60A70B0}"/>
                    </a:ext>
                  </a:extLst>
                </p14:cNvPr>
                <p14:cNvContentPartPr/>
                <p14:nvPr/>
              </p14:nvContentPartPr>
              <p14:xfrm>
                <a:off x="6485897" y="5373674"/>
                <a:ext cx="131760" cy="483840"/>
              </p14:xfrm>
            </p:contentPart>
          </mc:Choice>
          <mc:Fallback xmlns="">
            <p:pic>
              <p:nvPicPr>
                <p:cNvPr id="625" name="Tinta 624">
                  <a:extLst>
                    <a:ext uri="{FF2B5EF4-FFF2-40B4-BE49-F238E27FC236}">
                      <a16:creationId xmlns:a16="http://schemas.microsoft.com/office/drawing/2014/main" id="{BCD5BBC1-EE45-407E-B704-9313D60A70B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477257" y="5365034"/>
                  <a:ext cx="149400" cy="50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626" name="Tinta 625">
                <a:extLst>
                  <a:ext uri="{FF2B5EF4-FFF2-40B4-BE49-F238E27FC236}">
                    <a16:creationId xmlns:a16="http://schemas.microsoft.com/office/drawing/2014/main" id="{9C328692-E5ED-413A-AC45-258F72124BCF}"/>
                  </a:ext>
                </a:extLst>
              </p14:cNvPr>
              <p14:cNvContentPartPr/>
              <p14:nvPr/>
            </p14:nvContentPartPr>
            <p14:xfrm>
              <a:off x="6859217" y="5677514"/>
              <a:ext cx="157680" cy="14760"/>
            </p14:xfrm>
          </p:contentPart>
        </mc:Choice>
        <mc:Fallback xmlns="">
          <p:pic>
            <p:nvPicPr>
              <p:cNvPr id="626" name="Tinta 625">
                <a:extLst>
                  <a:ext uri="{FF2B5EF4-FFF2-40B4-BE49-F238E27FC236}">
                    <a16:creationId xmlns:a16="http://schemas.microsoft.com/office/drawing/2014/main" id="{9C328692-E5ED-413A-AC45-258F72124BCF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6850217" y="5668874"/>
                <a:ext cx="1753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5" name="Agrupar 644">
            <a:extLst>
              <a:ext uri="{FF2B5EF4-FFF2-40B4-BE49-F238E27FC236}">
                <a16:creationId xmlns:a16="http://schemas.microsoft.com/office/drawing/2014/main" id="{07A6E270-FABA-46B0-B905-A6FEA5F9542A}"/>
              </a:ext>
            </a:extLst>
          </p:cNvPr>
          <p:cNvGrpSpPr/>
          <p:nvPr/>
        </p:nvGrpSpPr>
        <p:grpSpPr>
          <a:xfrm>
            <a:off x="7215257" y="5460434"/>
            <a:ext cx="837000" cy="366840"/>
            <a:chOff x="7215257" y="5460434"/>
            <a:chExt cx="8370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627" name="Tinta 626">
                  <a:extLst>
                    <a:ext uri="{FF2B5EF4-FFF2-40B4-BE49-F238E27FC236}">
                      <a16:creationId xmlns:a16="http://schemas.microsoft.com/office/drawing/2014/main" id="{E1DC4958-890E-4934-B6A6-1994B8E1D1A6}"/>
                    </a:ext>
                  </a:extLst>
                </p14:cNvPr>
                <p14:cNvContentPartPr/>
                <p14:nvPr/>
              </p14:nvContentPartPr>
              <p14:xfrm>
                <a:off x="7276457" y="5559074"/>
                <a:ext cx="18720" cy="263160"/>
              </p14:xfrm>
            </p:contentPart>
          </mc:Choice>
          <mc:Fallback xmlns="">
            <p:pic>
              <p:nvPicPr>
                <p:cNvPr id="627" name="Tinta 626">
                  <a:extLst>
                    <a:ext uri="{FF2B5EF4-FFF2-40B4-BE49-F238E27FC236}">
                      <a16:creationId xmlns:a16="http://schemas.microsoft.com/office/drawing/2014/main" id="{E1DC4958-890E-4934-B6A6-1994B8E1D1A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267817" y="5550434"/>
                  <a:ext cx="363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628" name="Tinta 627">
                  <a:extLst>
                    <a:ext uri="{FF2B5EF4-FFF2-40B4-BE49-F238E27FC236}">
                      <a16:creationId xmlns:a16="http://schemas.microsoft.com/office/drawing/2014/main" id="{06CF950E-162D-4DCA-8DB7-382449BE7407}"/>
                    </a:ext>
                  </a:extLst>
                </p14:cNvPr>
                <p14:cNvContentPartPr/>
                <p14:nvPr/>
              </p14:nvContentPartPr>
              <p14:xfrm>
                <a:off x="7215257" y="5509034"/>
                <a:ext cx="204840" cy="173520"/>
              </p14:xfrm>
            </p:contentPart>
          </mc:Choice>
          <mc:Fallback xmlns="">
            <p:pic>
              <p:nvPicPr>
                <p:cNvPr id="628" name="Tinta 627">
                  <a:extLst>
                    <a:ext uri="{FF2B5EF4-FFF2-40B4-BE49-F238E27FC236}">
                      <a16:creationId xmlns:a16="http://schemas.microsoft.com/office/drawing/2014/main" id="{06CF950E-162D-4DCA-8DB7-382449BE740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206257" y="5500394"/>
                  <a:ext cx="222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629" name="Tinta 628">
                  <a:extLst>
                    <a:ext uri="{FF2B5EF4-FFF2-40B4-BE49-F238E27FC236}">
                      <a16:creationId xmlns:a16="http://schemas.microsoft.com/office/drawing/2014/main" id="{CD155BD0-F8C8-42A1-A55E-D5B05DD81505}"/>
                    </a:ext>
                  </a:extLst>
                </p14:cNvPr>
                <p14:cNvContentPartPr/>
                <p14:nvPr/>
              </p14:nvContentPartPr>
              <p14:xfrm>
                <a:off x="7576697" y="5460434"/>
                <a:ext cx="152640" cy="345240"/>
              </p14:xfrm>
            </p:contentPart>
          </mc:Choice>
          <mc:Fallback xmlns="">
            <p:pic>
              <p:nvPicPr>
                <p:cNvPr id="629" name="Tinta 628">
                  <a:extLst>
                    <a:ext uri="{FF2B5EF4-FFF2-40B4-BE49-F238E27FC236}">
                      <a16:creationId xmlns:a16="http://schemas.microsoft.com/office/drawing/2014/main" id="{CD155BD0-F8C8-42A1-A55E-D5B05DD8150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568057" y="5451794"/>
                  <a:ext cx="1702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632" name="Tinta 631">
                  <a:extLst>
                    <a:ext uri="{FF2B5EF4-FFF2-40B4-BE49-F238E27FC236}">
                      <a16:creationId xmlns:a16="http://schemas.microsoft.com/office/drawing/2014/main" id="{CF56CAB0-B86B-451F-9988-47E78C231919}"/>
                    </a:ext>
                  </a:extLst>
                </p14:cNvPr>
                <p14:cNvContentPartPr/>
                <p14:nvPr/>
              </p14:nvContentPartPr>
              <p14:xfrm>
                <a:off x="7765337" y="5562674"/>
                <a:ext cx="286920" cy="264600"/>
              </p14:xfrm>
            </p:contentPart>
          </mc:Choice>
          <mc:Fallback xmlns="">
            <p:pic>
              <p:nvPicPr>
                <p:cNvPr id="632" name="Tinta 631">
                  <a:extLst>
                    <a:ext uri="{FF2B5EF4-FFF2-40B4-BE49-F238E27FC236}">
                      <a16:creationId xmlns:a16="http://schemas.microsoft.com/office/drawing/2014/main" id="{CF56CAB0-B86B-451F-9988-47E78C231919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756697" y="5553674"/>
                  <a:ext cx="30456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7" name="Agrupar 646">
            <a:extLst>
              <a:ext uri="{FF2B5EF4-FFF2-40B4-BE49-F238E27FC236}">
                <a16:creationId xmlns:a16="http://schemas.microsoft.com/office/drawing/2014/main" id="{7ECBAB4F-2915-412B-9B3F-ED50ED0F070C}"/>
              </a:ext>
            </a:extLst>
          </p:cNvPr>
          <p:cNvGrpSpPr/>
          <p:nvPr/>
        </p:nvGrpSpPr>
        <p:grpSpPr>
          <a:xfrm>
            <a:off x="8243057" y="5401754"/>
            <a:ext cx="1142640" cy="427680"/>
            <a:chOff x="8243057" y="5401754"/>
            <a:chExt cx="114264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633" name="Tinta 632">
                  <a:extLst>
                    <a:ext uri="{FF2B5EF4-FFF2-40B4-BE49-F238E27FC236}">
                      <a16:creationId xmlns:a16="http://schemas.microsoft.com/office/drawing/2014/main" id="{B617A44E-00FD-4F3E-A0E3-0899EEC07D83}"/>
                    </a:ext>
                  </a:extLst>
                </p14:cNvPr>
                <p14:cNvContentPartPr/>
                <p14:nvPr/>
              </p14:nvContentPartPr>
              <p14:xfrm>
                <a:off x="8243057" y="5523794"/>
                <a:ext cx="132120" cy="214560"/>
              </p14:xfrm>
            </p:contentPart>
          </mc:Choice>
          <mc:Fallback xmlns="">
            <p:pic>
              <p:nvPicPr>
                <p:cNvPr id="633" name="Tinta 632">
                  <a:extLst>
                    <a:ext uri="{FF2B5EF4-FFF2-40B4-BE49-F238E27FC236}">
                      <a16:creationId xmlns:a16="http://schemas.microsoft.com/office/drawing/2014/main" id="{B617A44E-00FD-4F3E-A0E3-0899EEC07D8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234057" y="5515154"/>
                  <a:ext cx="149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634" name="Tinta 633">
                  <a:extLst>
                    <a:ext uri="{FF2B5EF4-FFF2-40B4-BE49-F238E27FC236}">
                      <a16:creationId xmlns:a16="http://schemas.microsoft.com/office/drawing/2014/main" id="{D6EB4F6D-85F6-4C27-90F9-27D883446299}"/>
                    </a:ext>
                  </a:extLst>
                </p14:cNvPr>
                <p14:cNvContentPartPr/>
                <p14:nvPr/>
              </p14:nvContentPartPr>
              <p14:xfrm>
                <a:off x="8250617" y="5748074"/>
                <a:ext cx="79920" cy="70920"/>
              </p14:xfrm>
            </p:contentPart>
          </mc:Choice>
          <mc:Fallback xmlns="">
            <p:pic>
              <p:nvPicPr>
                <p:cNvPr id="634" name="Tinta 633">
                  <a:extLst>
                    <a:ext uri="{FF2B5EF4-FFF2-40B4-BE49-F238E27FC236}">
                      <a16:creationId xmlns:a16="http://schemas.microsoft.com/office/drawing/2014/main" id="{D6EB4F6D-85F6-4C27-90F9-27D88344629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241977" y="5739074"/>
                  <a:ext cx="97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635" name="Tinta 634">
                  <a:extLst>
                    <a:ext uri="{FF2B5EF4-FFF2-40B4-BE49-F238E27FC236}">
                      <a16:creationId xmlns:a16="http://schemas.microsoft.com/office/drawing/2014/main" id="{FAE25CD2-5B3F-4267-8AD8-8CA9831B5883}"/>
                    </a:ext>
                  </a:extLst>
                </p14:cNvPr>
                <p14:cNvContentPartPr/>
                <p14:nvPr/>
              </p14:nvContentPartPr>
              <p14:xfrm>
                <a:off x="8537537" y="5658794"/>
                <a:ext cx="103320" cy="13320"/>
              </p14:xfrm>
            </p:contentPart>
          </mc:Choice>
          <mc:Fallback xmlns="">
            <p:pic>
              <p:nvPicPr>
                <p:cNvPr id="635" name="Tinta 634">
                  <a:extLst>
                    <a:ext uri="{FF2B5EF4-FFF2-40B4-BE49-F238E27FC236}">
                      <a16:creationId xmlns:a16="http://schemas.microsoft.com/office/drawing/2014/main" id="{FAE25CD2-5B3F-4267-8AD8-8CA9831B588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528897" y="5650154"/>
                  <a:ext cx="12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637" name="Tinta 636">
                  <a:extLst>
                    <a:ext uri="{FF2B5EF4-FFF2-40B4-BE49-F238E27FC236}">
                      <a16:creationId xmlns:a16="http://schemas.microsoft.com/office/drawing/2014/main" id="{5F09B6ED-7B84-4519-9F87-CE85F9A82447}"/>
                    </a:ext>
                  </a:extLst>
                </p14:cNvPr>
                <p14:cNvContentPartPr/>
                <p14:nvPr/>
              </p14:nvContentPartPr>
              <p14:xfrm>
                <a:off x="8932817" y="5674274"/>
                <a:ext cx="360" cy="155160"/>
              </p14:xfrm>
            </p:contentPart>
          </mc:Choice>
          <mc:Fallback xmlns="">
            <p:pic>
              <p:nvPicPr>
                <p:cNvPr id="637" name="Tinta 636">
                  <a:extLst>
                    <a:ext uri="{FF2B5EF4-FFF2-40B4-BE49-F238E27FC236}">
                      <a16:creationId xmlns:a16="http://schemas.microsoft.com/office/drawing/2014/main" id="{5F09B6ED-7B84-4519-9F87-CE85F9A8244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924177" y="5665274"/>
                  <a:ext cx="18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38" name="Tinta 637">
                  <a:extLst>
                    <a:ext uri="{FF2B5EF4-FFF2-40B4-BE49-F238E27FC236}">
                      <a16:creationId xmlns:a16="http://schemas.microsoft.com/office/drawing/2014/main" id="{B17D5AF8-1503-48E7-AACE-542C5C26CD7E}"/>
                    </a:ext>
                  </a:extLst>
                </p14:cNvPr>
                <p14:cNvContentPartPr/>
                <p14:nvPr/>
              </p14:nvContentPartPr>
              <p14:xfrm>
                <a:off x="8983937" y="5609834"/>
                <a:ext cx="142560" cy="168840"/>
              </p14:xfrm>
            </p:contentPart>
          </mc:Choice>
          <mc:Fallback xmlns="">
            <p:pic>
              <p:nvPicPr>
                <p:cNvPr id="638" name="Tinta 637">
                  <a:extLst>
                    <a:ext uri="{FF2B5EF4-FFF2-40B4-BE49-F238E27FC236}">
                      <a16:creationId xmlns:a16="http://schemas.microsoft.com/office/drawing/2014/main" id="{B17D5AF8-1503-48E7-AACE-542C5C26CD7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974937" y="5601194"/>
                  <a:ext cx="160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639" name="Tinta 638">
                  <a:extLst>
                    <a:ext uri="{FF2B5EF4-FFF2-40B4-BE49-F238E27FC236}">
                      <a16:creationId xmlns:a16="http://schemas.microsoft.com/office/drawing/2014/main" id="{4DC0186D-BD7D-417B-A97C-91FF81BC2EAA}"/>
                    </a:ext>
                  </a:extLst>
                </p14:cNvPr>
                <p14:cNvContentPartPr/>
                <p14:nvPr/>
              </p14:nvContentPartPr>
              <p14:xfrm>
                <a:off x="8978537" y="5600114"/>
                <a:ext cx="182880" cy="2880"/>
              </p14:xfrm>
            </p:contentPart>
          </mc:Choice>
          <mc:Fallback xmlns="">
            <p:pic>
              <p:nvPicPr>
                <p:cNvPr id="639" name="Tinta 638">
                  <a:extLst>
                    <a:ext uri="{FF2B5EF4-FFF2-40B4-BE49-F238E27FC236}">
                      <a16:creationId xmlns:a16="http://schemas.microsoft.com/office/drawing/2014/main" id="{4DC0186D-BD7D-417B-A97C-91FF81BC2EA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969897" y="5591474"/>
                  <a:ext cx="20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640" name="Tinta 639">
                  <a:extLst>
                    <a:ext uri="{FF2B5EF4-FFF2-40B4-BE49-F238E27FC236}">
                      <a16:creationId xmlns:a16="http://schemas.microsoft.com/office/drawing/2014/main" id="{DE05E6A0-4D00-4412-86C8-8FD373621D18}"/>
                    </a:ext>
                  </a:extLst>
                </p14:cNvPr>
                <p14:cNvContentPartPr/>
                <p14:nvPr/>
              </p14:nvContentPartPr>
              <p14:xfrm>
                <a:off x="9288857" y="5401754"/>
                <a:ext cx="96840" cy="369000"/>
              </p14:xfrm>
            </p:contentPart>
          </mc:Choice>
          <mc:Fallback xmlns="">
            <p:pic>
              <p:nvPicPr>
                <p:cNvPr id="640" name="Tinta 639">
                  <a:extLst>
                    <a:ext uri="{FF2B5EF4-FFF2-40B4-BE49-F238E27FC236}">
                      <a16:creationId xmlns:a16="http://schemas.microsoft.com/office/drawing/2014/main" id="{DE05E6A0-4D00-4412-86C8-8FD373621D1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280217" y="5393114"/>
                  <a:ext cx="1144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646" name="Tinta 645">
                  <a:extLst>
                    <a:ext uri="{FF2B5EF4-FFF2-40B4-BE49-F238E27FC236}">
                      <a16:creationId xmlns:a16="http://schemas.microsoft.com/office/drawing/2014/main" id="{C4F6A534-5131-489A-A9CF-92C7C7DD97CD}"/>
                    </a:ext>
                  </a:extLst>
                </p14:cNvPr>
                <p14:cNvContentPartPr/>
                <p14:nvPr/>
              </p14:nvContentPartPr>
              <p14:xfrm>
                <a:off x="8711777" y="5534954"/>
                <a:ext cx="129600" cy="244440"/>
              </p14:xfrm>
            </p:contentPart>
          </mc:Choice>
          <mc:Fallback xmlns="">
            <p:pic>
              <p:nvPicPr>
                <p:cNvPr id="646" name="Tinta 645">
                  <a:extLst>
                    <a:ext uri="{FF2B5EF4-FFF2-40B4-BE49-F238E27FC236}">
                      <a16:creationId xmlns:a16="http://schemas.microsoft.com/office/drawing/2014/main" id="{C4F6A534-5131-489A-A9CF-92C7C7DD97CD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703137" y="5525954"/>
                  <a:ext cx="14724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0" name="Agrupar 649">
            <a:extLst>
              <a:ext uri="{FF2B5EF4-FFF2-40B4-BE49-F238E27FC236}">
                <a16:creationId xmlns:a16="http://schemas.microsoft.com/office/drawing/2014/main" id="{A70D6E67-C029-4232-BFF1-2C0FCFCAF0BB}"/>
              </a:ext>
            </a:extLst>
          </p:cNvPr>
          <p:cNvGrpSpPr/>
          <p:nvPr/>
        </p:nvGrpSpPr>
        <p:grpSpPr>
          <a:xfrm>
            <a:off x="9609977" y="5575634"/>
            <a:ext cx="204840" cy="136800"/>
            <a:chOff x="9609977" y="5575634"/>
            <a:chExt cx="20484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641" name="Tinta 640">
                  <a:extLst>
                    <a:ext uri="{FF2B5EF4-FFF2-40B4-BE49-F238E27FC236}">
                      <a16:creationId xmlns:a16="http://schemas.microsoft.com/office/drawing/2014/main" id="{548D2524-01D4-4A4E-A9FD-47C1E5EF2FF8}"/>
                    </a:ext>
                  </a:extLst>
                </p14:cNvPr>
                <p14:cNvContentPartPr/>
                <p14:nvPr/>
              </p14:nvContentPartPr>
              <p14:xfrm>
                <a:off x="9667217" y="5678954"/>
                <a:ext cx="96840" cy="7560"/>
              </p14:xfrm>
            </p:contentPart>
          </mc:Choice>
          <mc:Fallback xmlns="">
            <p:pic>
              <p:nvPicPr>
                <p:cNvPr id="641" name="Tinta 640">
                  <a:extLst>
                    <a:ext uri="{FF2B5EF4-FFF2-40B4-BE49-F238E27FC236}">
                      <a16:creationId xmlns:a16="http://schemas.microsoft.com/office/drawing/2014/main" id="{548D2524-01D4-4A4E-A9FD-47C1E5EF2FF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658577" y="5669954"/>
                  <a:ext cx="114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642" name="Tinta 641">
                  <a:extLst>
                    <a:ext uri="{FF2B5EF4-FFF2-40B4-BE49-F238E27FC236}">
                      <a16:creationId xmlns:a16="http://schemas.microsoft.com/office/drawing/2014/main" id="{A75F07B6-7E49-4200-B3A5-CB3DAD13E8AA}"/>
                    </a:ext>
                  </a:extLst>
                </p14:cNvPr>
                <p14:cNvContentPartPr/>
                <p14:nvPr/>
              </p14:nvContentPartPr>
              <p14:xfrm>
                <a:off x="9609977" y="5575634"/>
                <a:ext cx="140040" cy="30960"/>
              </p14:xfrm>
            </p:contentPart>
          </mc:Choice>
          <mc:Fallback xmlns="">
            <p:pic>
              <p:nvPicPr>
                <p:cNvPr id="642" name="Tinta 641">
                  <a:extLst>
                    <a:ext uri="{FF2B5EF4-FFF2-40B4-BE49-F238E27FC236}">
                      <a16:creationId xmlns:a16="http://schemas.microsoft.com/office/drawing/2014/main" id="{A75F07B6-7E49-4200-B3A5-CB3DAD13E8A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600977" y="5566634"/>
                  <a:ext cx="157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648" name="Tinta 647">
                  <a:extLst>
                    <a:ext uri="{FF2B5EF4-FFF2-40B4-BE49-F238E27FC236}">
                      <a16:creationId xmlns:a16="http://schemas.microsoft.com/office/drawing/2014/main" id="{7E67F062-24F7-4DDC-8385-38F7A8FC07C8}"/>
                    </a:ext>
                  </a:extLst>
                </p14:cNvPr>
                <p14:cNvContentPartPr/>
                <p14:nvPr/>
              </p14:nvContentPartPr>
              <p14:xfrm>
                <a:off x="9631937" y="5694074"/>
                <a:ext cx="136440" cy="18360"/>
              </p14:xfrm>
            </p:contentPart>
          </mc:Choice>
          <mc:Fallback xmlns="">
            <p:pic>
              <p:nvPicPr>
                <p:cNvPr id="648" name="Tinta 647">
                  <a:extLst>
                    <a:ext uri="{FF2B5EF4-FFF2-40B4-BE49-F238E27FC236}">
                      <a16:creationId xmlns:a16="http://schemas.microsoft.com/office/drawing/2014/main" id="{7E67F062-24F7-4DDC-8385-38F7A8FC07C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623297" y="5685074"/>
                  <a:ext cx="15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649" name="Tinta 648">
                  <a:extLst>
                    <a:ext uri="{FF2B5EF4-FFF2-40B4-BE49-F238E27FC236}">
                      <a16:creationId xmlns:a16="http://schemas.microsoft.com/office/drawing/2014/main" id="{D01B3AC5-53AD-449E-BF14-8EA755C8239B}"/>
                    </a:ext>
                  </a:extLst>
                </p14:cNvPr>
                <p14:cNvContentPartPr/>
                <p14:nvPr/>
              </p14:nvContentPartPr>
              <p14:xfrm>
                <a:off x="9652817" y="5586074"/>
                <a:ext cx="162000" cy="6120"/>
              </p14:xfrm>
            </p:contentPart>
          </mc:Choice>
          <mc:Fallback xmlns="">
            <p:pic>
              <p:nvPicPr>
                <p:cNvPr id="649" name="Tinta 648">
                  <a:extLst>
                    <a:ext uri="{FF2B5EF4-FFF2-40B4-BE49-F238E27FC236}">
                      <a16:creationId xmlns:a16="http://schemas.microsoft.com/office/drawing/2014/main" id="{D01B3AC5-53AD-449E-BF14-8EA755C8239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644177" y="5577434"/>
                  <a:ext cx="1796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652" name="Tinta 651">
                <a:extLst>
                  <a:ext uri="{FF2B5EF4-FFF2-40B4-BE49-F238E27FC236}">
                    <a16:creationId xmlns:a16="http://schemas.microsoft.com/office/drawing/2014/main" id="{CC9AA1CF-B033-4759-9047-F0D990FC3FFC}"/>
                  </a:ext>
                </a:extLst>
              </p14:cNvPr>
              <p14:cNvContentPartPr/>
              <p14:nvPr/>
            </p14:nvContentPartPr>
            <p14:xfrm>
              <a:off x="5147777" y="6073154"/>
              <a:ext cx="13320" cy="10800"/>
            </p14:xfrm>
          </p:contentPart>
        </mc:Choice>
        <mc:Fallback xmlns="">
          <p:pic>
            <p:nvPicPr>
              <p:cNvPr id="652" name="Tinta 651">
                <a:extLst>
                  <a:ext uri="{FF2B5EF4-FFF2-40B4-BE49-F238E27FC236}">
                    <a16:creationId xmlns:a16="http://schemas.microsoft.com/office/drawing/2014/main" id="{CC9AA1CF-B033-4759-9047-F0D990FC3FFC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5139137" y="6064154"/>
                <a:ext cx="3096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0" name="Agrupar 659">
            <a:extLst>
              <a:ext uri="{FF2B5EF4-FFF2-40B4-BE49-F238E27FC236}">
                <a16:creationId xmlns:a16="http://schemas.microsoft.com/office/drawing/2014/main" id="{35F51557-F4A1-4E45-AE15-35853F44E519}"/>
              </a:ext>
            </a:extLst>
          </p:cNvPr>
          <p:cNvGrpSpPr/>
          <p:nvPr/>
        </p:nvGrpSpPr>
        <p:grpSpPr>
          <a:xfrm>
            <a:off x="10103537" y="5511554"/>
            <a:ext cx="951840" cy="330120"/>
            <a:chOff x="10103537" y="5511554"/>
            <a:chExt cx="95184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651" name="Tinta 650">
                  <a:extLst>
                    <a:ext uri="{FF2B5EF4-FFF2-40B4-BE49-F238E27FC236}">
                      <a16:creationId xmlns:a16="http://schemas.microsoft.com/office/drawing/2014/main" id="{94DDD5D2-5310-4CE8-B008-D0A69D8BDDEA}"/>
                    </a:ext>
                  </a:extLst>
                </p14:cNvPr>
                <p14:cNvContentPartPr/>
                <p14:nvPr/>
              </p14:nvContentPartPr>
              <p14:xfrm>
                <a:off x="10103537" y="5521634"/>
                <a:ext cx="145800" cy="230400"/>
              </p14:xfrm>
            </p:contentPart>
          </mc:Choice>
          <mc:Fallback xmlns="">
            <p:pic>
              <p:nvPicPr>
                <p:cNvPr id="651" name="Tinta 650">
                  <a:extLst>
                    <a:ext uri="{FF2B5EF4-FFF2-40B4-BE49-F238E27FC236}">
                      <a16:creationId xmlns:a16="http://schemas.microsoft.com/office/drawing/2014/main" id="{94DDD5D2-5310-4CE8-B008-D0A69D8BDDE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094897" y="5512634"/>
                  <a:ext cx="163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653" name="Tinta 652">
                  <a:extLst>
                    <a:ext uri="{FF2B5EF4-FFF2-40B4-BE49-F238E27FC236}">
                      <a16:creationId xmlns:a16="http://schemas.microsoft.com/office/drawing/2014/main" id="{F90330CA-CEF6-4E00-8132-995BCADC33B0}"/>
                    </a:ext>
                  </a:extLst>
                </p14:cNvPr>
                <p14:cNvContentPartPr/>
                <p14:nvPr/>
              </p14:nvContentPartPr>
              <p14:xfrm>
                <a:off x="10341137" y="5669234"/>
                <a:ext cx="11160" cy="172440"/>
              </p14:xfrm>
            </p:contentPart>
          </mc:Choice>
          <mc:Fallback xmlns="">
            <p:pic>
              <p:nvPicPr>
                <p:cNvPr id="653" name="Tinta 652">
                  <a:extLst>
                    <a:ext uri="{FF2B5EF4-FFF2-40B4-BE49-F238E27FC236}">
                      <a16:creationId xmlns:a16="http://schemas.microsoft.com/office/drawing/2014/main" id="{F90330CA-CEF6-4E00-8132-995BCADC33B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332497" y="5660234"/>
                  <a:ext cx="28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654" name="Tinta 653">
                  <a:extLst>
                    <a:ext uri="{FF2B5EF4-FFF2-40B4-BE49-F238E27FC236}">
                      <a16:creationId xmlns:a16="http://schemas.microsoft.com/office/drawing/2014/main" id="{5EBB761B-F946-443A-BDCE-86B7389BBAD4}"/>
                    </a:ext>
                  </a:extLst>
                </p14:cNvPr>
                <p14:cNvContentPartPr/>
                <p14:nvPr/>
              </p14:nvContentPartPr>
              <p14:xfrm>
                <a:off x="10427537" y="5520914"/>
                <a:ext cx="107280" cy="256680"/>
              </p14:xfrm>
            </p:contentPart>
          </mc:Choice>
          <mc:Fallback xmlns="">
            <p:pic>
              <p:nvPicPr>
                <p:cNvPr id="654" name="Tinta 653">
                  <a:extLst>
                    <a:ext uri="{FF2B5EF4-FFF2-40B4-BE49-F238E27FC236}">
                      <a16:creationId xmlns:a16="http://schemas.microsoft.com/office/drawing/2014/main" id="{5EBB761B-F946-443A-BDCE-86B7389BBAD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418897" y="5511914"/>
                  <a:ext cx="124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655" name="Tinta 654">
                  <a:extLst>
                    <a:ext uri="{FF2B5EF4-FFF2-40B4-BE49-F238E27FC236}">
                      <a16:creationId xmlns:a16="http://schemas.microsoft.com/office/drawing/2014/main" id="{C91397C3-06DA-4605-A768-4CFFDD203B76}"/>
                    </a:ext>
                  </a:extLst>
                </p14:cNvPr>
                <p14:cNvContentPartPr/>
                <p14:nvPr/>
              </p14:nvContentPartPr>
              <p14:xfrm>
                <a:off x="10617977" y="5511554"/>
                <a:ext cx="102600" cy="282240"/>
              </p14:xfrm>
            </p:contentPart>
          </mc:Choice>
          <mc:Fallback xmlns="">
            <p:pic>
              <p:nvPicPr>
                <p:cNvPr id="655" name="Tinta 654">
                  <a:extLst>
                    <a:ext uri="{FF2B5EF4-FFF2-40B4-BE49-F238E27FC236}">
                      <a16:creationId xmlns:a16="http://schemas.microsoft.com/office/drawing/2014/main" id="{C91397C3-06DA-4605-A768-4CFFDD203B7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609337" y="5502554"/>
                  <a:ext cx="1202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657" name="Tinta 656">
                  <a:extLst>
                    <a:ext uri="{FF2B5EF4-FFF2-40B4-BE49-F238E27FC236}">
                      <a16:creationId xmlns:a16="http://schemas.microsoft.com/office/drawing/2014/main" id="{7C31A376-C518-4451-8FF8-1ACDC882F82A}"/>
                    </a:ext>
                  </a:extLst>
                </p14:cNvPr>
                <p14:cNvContentPartPr/>
                <p14:nvPr/>
              </p14:nvContentPartPr>
              <p14:xfrm>
                <a:off x="10832177" y="5518754"/>
                <a:ext cx="28800" cy="251280"/>
              </p14:xfrm>
            </p:contentPart>
          </mc:Choice>
          <mc:Fallback xmlns="">
            <p:pic>
              <p:nvPicPr>
                <p:cNvPr id="657" name="Tinta 656">
                  <a:extLst>
                    <a:ext uri="{FF2B5EF4-FFF2-40B4-BE49-F238E27FC236}">
                      <a16:creationId xmlns:a16="http://schemas.microsoft.com/office/drawing/2014/main" id="{7C31A376-C518-4451-8FF8-1ACDC882F82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823537" y="5510114"/>
                  <a:ext cx="46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658" name="Tinta 657">
                  <a:extLst>
                    <a:ext uri="{FF2B5EF4-FFF2-40B4-BE49-F238E27FC236}">
                      <a16:creationId xmlns:a16="http://schemas.microsoft.com/office/drawing/2014/main" id="{B8911445-C7D4-4F68-AA4B-F6F564DB5CC7}"/>
                    </a:ext>
                  </a:extLst>
                </p14:cNvPr>
                <p14:cNvContentPartPr/>
                <p14:nvPr/>
              </p14:nvContentPartPr>
              <p14:xfrm>
                <a:off x="10929737" y="5575634"/>
                <a:ext cx="92160" cy="181440"/>
              </p14:xfrm>
            </p:contentPart>
          </mc:Choice>
          <mc:Fallback xmlns="">
            <p:pic>
              <p:nvPicPr>
                <p:cNvPr id="658" name="Tinta 657">
                  <a:extLst>
                    <a:ext uri="{FF2B5EF4-FFF2-40B4-BE49-F238E27FC236}">
                      <a16:creationId xmlns:a16="http://schemas.microsoft.com/office/drawing/2014/main" id="{B8911445-C7D4-4F68-AA4B-F6F564DB5CC7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920737" y="5566634"/>
                  <a:ext cx="109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659" name="Tinta 658">
                  <a:extLst>
                    <a:ext uri="{FF2B5EF4-FFF2-40B4-BE49-F238E27FC236}">
                      <a16:creationId xmlns:a16="http://schemas.microsoft.com/office/drawing/2014/main" id="{10F50D9D-0A06-4CBC-B391-67864302D736}"/>
                    </a:ext>
                  </a:extLst>
                </p14:cNvPr>
                <p14:cNvContentPartPr/>
                <p14:nvPr/>
              </p14:nvContentPartPr>
              <p14:xfrm>
                <a:off x="10919297" y="5521634"/>
                <a:ext cx="136080" cy="41400"/>
              </p14:xfrm>
            </p:contentPart>
          </mc:Choice>
          <mc:Fallback xmlns="">
            <p:pic>
              <p:nvPicPr>
                <p:cNvPr id="659" name="Tinta 658">
                  <a:extLst>
                    <a:ext uri="{FF2B5EF4-FFF2-40B4-BE49-F238E27FC236}">
                      <a16:creationId xmlns:a16="http://schemas.microsoft.com/office/drawing/2014/main" id="{10F50D9D-0A06-4CBC-B391-67864302D73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910657" y="5512634"/>
                  <a:ext cx="15372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661" name="Tinta 660">
                <a:extLst>
                  <a:ext uri="{FF2B5EF4-FFF2-40B4-BE49-F238E27FC236}">
                    <a16:creationId xmlns:a16="http://schemas.microsoft.com/office/drawing/2014/main" id="{6679DEFA-DF09-41AD-BFF6-282C40A67397}"/>
                  </a:ext>
                </a:extLst>
              </p14:cNvPr>
              <p14:cNvContentPartPr/>
              <p14:nvPr/>
            </p14:nvContentPartPr>
            <p14:xfrm>
              <a:off x="11193257" y="5617754"/>
              <a:ext cx="160920" cy="33120"/>
            </p14:xfrm>
          </p:contentPart>
        </mc:Choice>
        <mc:Fallback xmlns="">
          <p:pic>
            <p:nvPicPr>
              <p:cNvPr id="661" name="Tinta 660">
                <a:extLst>
                  <a:ext uri="{FF2B5EF4-FFF2-40B4-BE49-F238E27FC236}">
                    <a16:creationId xmlns:a16="http://schemas.microsoft.com/office/drawing/2014/main" id="{6679DEFA-DF09-41AD-BFF6-282C40A67397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11184257" y="5609114"/>
                <a:ext cx="1785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728" name="Tinta 727">
                <a:extLst>
                  <a:ext uri="{FF2B5EF4-FFF2-40B4-BE49-F238E27FC236}">
                    <a16:creationId xmlns:a16="http://schemas.microsoft.com/office/drawing/2014/main" id="{3A0C9AEA-813E-41A3-ADA6-4B8171029B12}"/>
                  </a:ext>
                </a:extLst>
              </p14:cNvPr>
              <p14:cNvContentPartPr/>
              <p14:nvPr/>
            </p14:nvContentPartPr>
            <p14:xfrm>
              <a:off x="14301497" y="5792714"/>
              <a:ext cx="1800" cy="360"/>
            </p14:xfrm>
          </p:contentPart>
        </mc:Choice>
        <mc:Fallback xmlns="">
          <p:pic>
            <p:nvPicPr>
              <p:cNvPr id="728" name="Tinta 727">
                <a:extLst>
                  <a:ext uri="{FF2B5EF4-FFF2-40B4-BE49-F238E27FC236}">
                    <a16:creationId xmlns:a16="http://schemas.microsoft.com/office/drawing/2014/main" id="{3A0C9AEA-813E-41A3-ADA6-4B8171029B12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14292497" y="5783714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851B13C-D9A4-44A0-88EA-41657C01486A}"/>
                  </a:ext>
                </a:extLst>
              </p14:cNvPr>
              <p14:cNvContentPartPr/>
              <p14:nvPr/>
            </p14:nvContentPartPr>
            <p14:xfrm>
              <a:off x="11420280" y="5554800"/>
              <a:ext cx="408600" cy="2228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851B13C-D9A4-44A0-88EA-41657C01486A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11410920" y="5545440"/>
                <a:ext cx="4273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9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CDE0470-8442-41B4-9795-C1C1847ACDA4}"/>
                  </a:ext>
                </a:extLst>
              </p14:cNvPr>
              <p14:cNvContentPartPr/>
              <p14:nvPr/>
            </p14:nvContentPartPr>
            <p14:xfrm>
              <a:off x="9662760" y="5525280"/>
              <a:ext cx="2445480" cy="77472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CDE0470-8442-41B4-9795-C1C1847ACDA4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9653400" y="5515920"/>
                <a:ext cx="246420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1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3A6CEFC-3661-4F42-8AFE-FFA6698297FE}"/>
                  </a:ext>
                </a:extLst>
              </p14:cNvPr>
              <p14:cNvContentPartPr/>
              <p14:nvPr/>
            </p14:nvContentPartPr>
            <p14:xfrm>
              <a:off x="9045000" y="1928880"/>
              <a:ext cx="1671120" cy="43934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3A6CEFC-3661-4F42-8AFE-FFA6698297FE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9035640" y="1919520"/>
                <a:ext cx="1689840" cy="44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168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230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do Office</vt:lpstr>
      <vt:lpstr>Probabilidade e Estatística 2021.1</vt:lpstr>
      <vt:lpstr>Aula de exercícios-Distribuição Binomial</vt:lpstr>
      <vt:lpstr>Apresentação do PowerPoint</vt:lpstr>
      <vt:lpstr>Distribuição Binomial</vt:lpstr>
      <vt:lpstr>Apresentação do PowerPoint</vt:lpstr>
      <vt:lpstr>Distribuição Normal</vt:lpstr>
      <vt:lpstr>Apresentação do PowerPoint</vt:lpstr>
      <vt:lpstr>Distribuição Normal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 e Estatística 2021.1</dc:title>
  <dc:creator>Tiago Gomes</dc:creator>
  <cp:lastModifiedBy>Tiago Gomes</cp:lastModifiedBy>
  <cp:revision>11</cp:revision>
  <dcterms:created xsi:type="dcterms:W3CDTF">2021-08-18T18:44:08Z</dcterms:created>
  <dcterms:modified xsi:type="dcterms:W3CDTF">2021-08-31T22:27:32Z</dcterms:modified>
</cp:coreProperties>
</file>