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0" r:id="rId6"/>
    <p:sldId id="259" r:id="rId7"/>
    <p:sldId id="262" r:id="rId8"/>
    <p:sldId id="266" r:id="rId9"/>
    <p:sldId id="268" r:id="rId10"/>
    <p:sldId id="269" r:id="rId11"/>
    <p:sldId id="260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6:31:0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18164,'0'0'6953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2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6145,'0'0'2665,"44"0"806,7 10-380,-3 0-1802,323-3 833,-243-8-1766,181-22 36,-67 1-293,244 19-54,-359 17-51,10 0 29,120-16 102,114 6-66,-350-2-60,0 2-1,31 9 0,-34-8 4,-1-1 1,1 0-1,0-2 1,23 2-1,43-5 47,98 2-23,-61 24-92,7-24 44,-68-1-3515,-46 0-1330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10522,'0'0'10599,"17"-20"-10313,59-63-132,-71 78-143,1-1-1,0 1 1,1 0 0,-1 0 0,1 1 0,0 0 0,0 0 0,0 1 0,0 0 0,1 0 0,-1 0-1,1 1 1,12-2 0,-4 1 9,2-1-16,0 0 0,-1 1 0,1 1 0,1 0 0,28 3 0,-42-1-9,-1 1-1,0-1 0,1 1 0,-1 1 1,0-1-1,0 0 0,1 1 0,-1 0 1,-1 0-1,1 0 0,0 1 0,0-1 1,-1 1-1,1 0 0,-1 0 0,0 0 1,0 0-1,0 1 0,-1-1 1,1 1-1,-1-1 0,1 1 0,-1 0 1,-1 0-1,1 0 0,0 1 0,1 6 1,2 13-35,0 1 0,-2 0 0,-1 0 0,-1 1 1,-1-1-1,-5 43 0,4-63 65,0-1 1,0 1-1,0-1 0,0 1 1,-1-1-1,0 0 1,0 0-1,0 1 0,0-1 1,-1-1-1,1 1 1,-1 0-1,0-1 0,0 1 1,-1-1-1,1 0 0,-1 0 1,1 0-1,-1 0 1,0-1-1,0 0 0,0 1 1,0-1-1,-9 2 1,-3 0-445,0-1-1,-1 0 1,0-1 0,0-1 0,-21-1 0,35 0 241,-12 0-5159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10458,'0'0'8025,"32"10"-7628,2-1-365,-1 2-1,34 16 1,-63-24-26,0-1-1,1 1 1,-1 0 0,0 0 0,0 0 0,-1 0 0,1 1 0,-1 0 0,0-1-1,0 1 1,0 0 0,0 1 0,-1-1 0,1 0 0,1 6 0,-1 0 5,-1-1 1,0 1-1,0 0 1,-1 0 0,0 11-1,0-7-5,1 18 4,-1 0 0,-2 0 0,-6 43 0,5-63-93,0 0 0,-1 0 0,-1 0 0,0-1 0,0 0 0,-1 0 1,-1 0-1,1 0 0,-2-1 0,0 0 0,-16 18 0,22-26 37,0-1 0,-1 1 0,1 0-1,-1-1 1,0 0 0,1 1 0,-1-1-1,0 0 1,0 0 0,0 0 0,1 0 0,-1 0-1,0 0 1,0 0 0,-1-1 0,1 1-1,0-1 1,-3 1 0,4-2 40,0 1 0,0-1 0,0 0 0,0 1 0,0-1 0,0 0 0,1 0 0,-1 1 0,0-1 0,0 0 0,1 0 0,-1 0 0,0 0 0,1 0 0,-1 0 0,1 0 0,-1 0 0,1 0 0,0 0 0,-1 0 0,1 0 0,0 0 0,0-1 0,0 1 0,-1 0 0,1 0 0,1 0 0,-1 0 0,0 0 0,0-2 0,1-6 27,0 0 1,0 0-1,1 1 1,0-1-1,1 1 0,0-1 1,0 1-1,1 0 1,0 0-1,0 0 0,1 1 1,0 0-1,9-11 1,11-10 289,55-47 0,-34 33-178,-16 14-30,-5 5-53,-2 0 0,33-41-1,-50 56-22,-1-1 1,1 1-1,-2-1 0,1 0 0,-1-1 0,0 1 0,-1-1 1,0 1-1,-1-1 0,0 0 0,0 0 0,-1-17 0,-1 25-17,0-1 0,-1 1 0,1 0-1,-1 0 1,1 0 0,-1 0 0,0 0 0,0 0-1,0 0 1,0 0 0,0 0 0,-1 0-1,1 0 1,0 1 0,-1-1 0,1 0 0,-1 1-1,0-1 1,0 1 0,1 0 0,-1 0 0,0 0-1,0 0 1,0 0 0,0 0 0,0 0-1,-1 0 1,1 1 0,0-1 0,0 1 0,0 0-1,-3-1 1,-1 1-17,0-1 0,1 1 1,-1 0-1,0 0 0,1 1 0,-1-1 0,1 1 0,-1 0 0,1 1 1,-1 0-1,1-1 0,0 2 0,-7 2 0,5 1 44,-1-1-1,1 1 1,1 1-1,-1-1 1,1 1 0,0 0-1,0 0 1,1 1-1,0 0 1,0 0 0,1 0-1,0 1 1,1-1-1,-1 1 1,-1 12-1,0-1 64,2 0-1,0 0 1,1 0-1,1 1 1,1-1-1,3 22 1,-1-31-76,0 1-1,1-1 1,1 0 0,0 0 0,0 0 0,1 0 0,1-1 0,-1 1-1,2-1 1,-1-1 0,2 1 0,-1-1 0,1-1 0,0 1 0,1-1 0,0-1-1,11 8 1,-6-5-299,1 0-1,0-2 1,0 1-1,1-2 1,0 0-1,0-1 1,0 0-1,1-2 1,0 0-1,0 0 1,18 0-1,-1-4-5651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10986,'0'0'10052,"23"-24"-9884,-5 6-163,1-1 0,41-29 0,-59 47-6,0 1 0,1-1 0,-1 1 0,0-1 1,1 1-1,-1-1 0,0 1 0,1 0 0,-1 0 1,0 0-1,1 0 0,-1 0 0,1 0 0,-1 0 1,0 0-1,1 0 0,-1 1 0,1-1 1,-1 1-1,0-1 0,0 1 0,1-1 0,-1 1 1,0 0-1,0-1 0,0 1 0,1 0 0,-1 0 1,0 0-1,0 0 0,0 0 0,-1 0 0,1 0 1,0 0-1,0 1 0,0-1 0,-1 0 1,1 0-1,-1 1 0,1-1 0,0 2 0,3 7-5,-1 1 0,1 0 0,2 21 0,-5-26 2,6 45-19,-3 1 0,-4 85 0,-1-58 25,1-75 0,0 3-3,0-1 1,0 1-1,0-1 1,1 1-1,0-1 1,3 10-1,-3-14 3,0 0-1,0 0 0,0-1 1,0 1-1,1 0 0,-1 0 1,0-1-1,1 1 0,-1-1 1,1 0-1,0 1 0,-1-1 1,1 0-1,0 0 0,0 0 0,0 0 1,-1 0-1,1-1 0,0 1 1,0 0-1,1-1 0,-1 1 1,0-1-1,3 0 0,8 0 27,1 0 0,-1-1 0,1-1 0,-1 0 0,0-1 0,0 0 0,0-1 0,0 0 0,-1-1 0,1-1 0,-1 0 0,15-11 0,-12 8-240,0 1 1,1 1-1,-1 0 1,1 1-1,0 1 1,1 0-1,25-3 1,-29 7-4989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10114,'0'0'9677,"-2"23"-8486,-14 298 855,15-268-2036,0 0 81,2-1 0,2 1 0,17 91 0,-18-131-168,1-1 1,1 0-1,0 1 0,1-1 1,0 0-1,1-1 1,1 1-1,-1-1 0,2-1 1,-1 1-1,2-1 0,-1-1 1,1 1-1,1-1 0,-1-1 1,1 0-1,1 0 1,0-1-1,0 0 0,21 8 1,-23-11-147,1-2 1,0 1-1,-1-1 1,1 0-1,0-1 1,1 0 0,-1-1-1,0 0 1,19-3-1,-28 3 184,0 0 1,0-1-1,0 1 0,0 0 0,0-1 1,0 1-1,0-1 0,0 1 0,0-1 1,0 0-1,0 1 0,0-1 0,-1 0 1,1 0-1,0 1 0,0-1 0,-1 0 1,1 0-1,0 0 0,-1 0 0,1 0 1,-1 0-1,1 0 0,-1 0 0,0 0 1,1 0-1,-1 0 0,0 0 0,0 0 1,0-2-1,0 0-393,0 0-1,0 0 1,0 0 0,0 1-1,-1-1 1,1 0 0,-1 0-1,0 1 1,0-1 0,0 1-1,0-1 1,-3-4 0,-23-21-7986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2865,'0'0'14851,"287"-42"-14435,-200 42-416,-15 0-7330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9434,'0'0'5815,"-31"17"-5238,-101 58 241,122-69-680,1 0 1,1 1 0,-1 0 0,1 0-1,0 1 1,1 0 0,0 0 0,0 1 0,1 0-1,0 0 1,0 0 0,1 1 0,0 0-1,1 0 1,0 0 0,-4 18 0,6-20-55,0-1 0,0 1 0,1-1 0,0 1 0,0 0 0,0 0 1,1 0-1,1 7 0,0-12-67,-1-1 0,1 0-1,-1 0 1,1 0 0,0 0 0,0 0 0,0 1 0,0-1 0,0-1-1,0 1 1,0 0 0,1 0 0,-1 0 0,1-1 0,-1 1 0,1-1-1,0 1 1,0-1 0,-1 1 0,1-1 0,0 0 0,0 0 0,0 0 0,0 0-1,1-1 1,-1 1 0,0 0 0,0-1 0,4 1 0,12 1 92,0 0 0,0-1 0,0-1 0,0 0 0,0-2 0,30-5 0,-37 4-82,0 0 0,0-1 0,-1 0 1,0 0-1,1-1 0,-1-1 0,-1 1 0,1-2 1,-1 1-1,0-1 0,13-14 0,-19 16-29,1 1-1,-1-1 1,0 0 0,-1 0-1,1 0 1,-1 0 0,0 0-1,0-1 1,0 1-1,-1 0 1,0-1 0,1-8-1,-1-1-185,-1-1 0,0 1 0,-3-19 0,0 21-32,-1 15-77,0 21 176,4-12 155,1-1 0,-1 0 0,1 0 0,1 0 0,0 0 0,1 0 0,0 0 0,0 0 0,8 16 0,-8-22-25,-1 0 1,1 0-1,0-1 0,0 1 0,0-1 1,1 1-1,-1-1 0,1 0 1,0 0-1,0-1 0,0 1 0,0-1 1,0 0-1,1 0 0,-1 0 0,1 0 1,-1-1-1,1 0 0,-1 0 0,1 0 1,0 0-1,0-1 0,6 0 0,-7 0 2,0 0-1,0 0 1,0 0-1,-1-1 1,1 0-1,0 1 1,-1-1-1,1 0 1,0-1 0,-1 1-1,1-1 1,-1 0-1,0 0 1,1 0-1,-1 0 1,0 0-1,0-1 1,0 1-1,-1-1 1,5-4-1,-3 0-12,-1 1 1,1-1-1,-1 0 0,0 0 0,-1-1 0,1 1 1,-2 0-1,1-1 0,1-12 0,-1-137-371,-3 138-638,1 34 957,-1 12 42,2 0-1,0 0 0,2 0 0,10 44 0,-11-63 40,1-1 0,0 1-1,0-1 1,1 0 0,0 0-1,0 0 1,0 0 0,1 0-1,0-1 1,0 0 0,1 0-1,0-1 1,0 0 0,0 1 0,1-2-1,-1 1 1,1-1 0,0 0-1,1-1 1,11 5 0,-11-5 88,0 0 0,-1-1 0,1 0 0,0-1 0,0 1 1,0-1-1,0-1 0,0 0 0,0 0 0,0 0 1,0-1-1,13-3 0,-16 2-59,-1 0 0,1 0-1,0 0 1,-1-1 0,0 1 0,0-1 0,1 0 0,-2 0-1,1-1 1,0 1 0,-1-1 0,1 0 0,-1 0 0,0 0-1,-1 0 1,1-1 0,-1 1 0,1-1 0,-1 1 0,2-8-1,4-20-157,-1 1-1,-1-1 1,2-56 0,-6 64-303,-2 23 372,0-1 0,1 0 0,0 1 0,-1-1 0,1 1 0,0-1 0,0 1 0,0 0 0,-1-1 0,2 1 0,-1 0 0,0 0 0,0 0 0,0-1 0,0 1 0,1 0 0,-1 1 0,1-1 0,-1 0 0,0 0 0,1 1 0,-1-1 0,1 0 0,0 1 0,-1 0 0,1-1 0,-1 1 0,1 0 0,0 0 0,2 0 0,67 0 150,-44 2-173,-26-2 56,11 0 0,-1 0 0,0 0 0,1 1 0,-1 1 0,19 4 0,-27-5-4,0 1-1,0-1 1,0 1 0,0 0-1,0-1 1,0 1 0,-1 1-1,1-1 1,-1 0 0,1 1-1,-1-1 1,0 1 0,0 0-1,0 0 1,0-1 0,0 1-1,-1 1 1,1-1 0,-1 0-1,0 0 1,0 0 0,0 1-1,0 3 1,3 14-42,-1-1 0,-1 1 0,-1 0-1,-3 36 1,2-50 32,-1 0 0,0 1 0,0-1 0,-1 0 0,0 0 0,0 0 0,-1 0 0,1 0 0,-2-1 0,1 1 0,-1-1 0,0 1 0,0-1 0,0-1 0,-1 1 0,-9 8 0,13-13-15,-1 0-1,1 0 1,0 0 0,-1 0 0,1 0 0,-1 0 0,1-1 0,-1 1 0,1 0-1,-1-1 1,1 0 0,-1 1 0,0-1 0,1 0 0,-1 0 0,0 1 0,1-1 0,-1-1-1,0 1 1,1 0 0,-1 0 0,1-1 0,-1 1 0,0-1 0,1 1 0,-1-1-1,1 1 1,-1-1 0,1 0 0,-3-1 0,1-2-316,-1 1-1,1-1 1,0 0 0,0 1 0,0-1-1,1-1 1,-1 1 0,1 0-1,-2-5 1,-11-30-7015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8002,'0'0'7753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284 176 4001,'0'0'11781,"-30"2"-11748,-92 10 66,119-12-72,0 1 1,0 0-1,-1 0 0,1 0 1,0 0-1,0 0 0,0 1 1,0-1-1,1 1 0,-1 0 0,0 0 1,1 0-1,-1 0 0,1 0 1,-1 0-1,1 1 0,0-1 1,0 1-1,0 0 0,1-1 1,-1 1-1,0 0 0,1 0 1,0 0-1,-1 4 0,-5 8 262,-3 4-89,1 0 0,1 0 0,1 1 0,0 0 0,1 0 0,2 1 0,0-1-1,1 1 1,1 0 0,1 0 0,1 0 0,3 27 0,-3-45-183,1 1 0,0 0 0,0 0 0,0-1 0,1 1 0,-1-1 0,1 1 0,0-1 0,0 0 0,0 1 0,0-1 0,0 0 1,1 0-1,0-1 0,-1 1 0,1 0 0,7 3 0,-5-2 2,1-1 1,0-1-1,0 1 1,0-1-1,1 0 1,-1 0-1,0-1 0,1 0 1,-1 0-1,8 0 1,-4-1 6,-1 0-1,1 0 1,0-1 0,-1-1-1,1 1 1,-1-1-1,1-1 1,-1 0 0,0 0-1,0-1 1,-1 0 0,1-1-1,-1 0 1,11-8 0,-8 3 40,-2-1 0,0-1-1,0 1 1,-1-1 0,-1-1 0,0 0 0,0 0 0,-1 0 0,-1-1 0,0 1 0,-1-1 0,3-20 0,-1-5 75,-2 0 1,-1-63-1,-3 101-143,-7 828 1191,9-757-1171,3-1 0,3 0-1,20 79 1,-26-139-14,-2-8-3,0 0 0,0 0 0,0 0 1,0 1-1,0-1 0,0 0 0,1 0 1,-1 0-1,1 0 0,-1 0 0,1 1 0,-1-1 1,1 0-1,-1 0 0,1 0 0,0 0 1,0-1-1,-1 1 0,1 0 0,0 0 0,0 0 1,1 0-1,2-7 98,0-56-230,-3 0 1,-3 0 0,-2 0-1,-14-69 1,3 59-1014,-3 1 0,-2 1 0,-38-83 0,55 145 1010,-1-3-1,0 0 0,-1 0 0,-1 1 0,0 0 0,0 0 0,-1 0 0,0 1 0,-12-13 1,18 21 143,1 0 1,-1 1 0,1-1-1,-1 1 1,1-1 0,-1 1 0,0-1-1,1 1 1,-1 0 0,0-1-1,1 1 1,-1 0 0,0-1 0,0 1-1,1 0 1,-1 0 0,0 0-1,0-1 1,1 1 0,-1 0 0,0 0-1,0 0 1,1 0 0,-1 0-1,0 1 1,0-1 0,1 0 0,-1 0-1,0 0 1,0 1 0,1-1-1,-1 0 1,0 1 0,1-1 0,-1 1-1,1-1 1,-1 1 0,0-1-1,1 1 1,-1-1 0,1 1 0,-1-1-1,1 1 1,-1 0 0,1-1-1,0 1 1,-1 0 0,1-1 0,0 1-1,0 0 1,-1-1 0,1 1 0,0 0-1,0 0 1,0 0 0,0-1-1,0 1 1,0 0 0,0 1-1,0 0 70,-1 1 0,1-1 0,0 1-1,0-1 1,0 1 0,0-1-1,0 1 1,1-1 0,-1 1-1,1-1 1,0 1 0,0-1-1,0 0 1,0 1 0,0-1-1,0 0 1,2 2 0,1-1 25,1 0 0,0-1 0,0 0 0,0 0 0,0 0 0,0-1 0,0 1 0,0-1 0,1-1 0,-1 1 0,7-1 0,70-1 1100,-55 0-852,-19 0-303,1 1 0,-1-1-1,1 0 1,-1-1 0,1 0 0,-1 0-1,0-1 1,0 0 0,0-1 0,-1 0-1,1 0 1,-1 0 0,0-1 0,0 0-1,0 0 1,-1-1 0,1 0-1,-1 0 1,6-9 0,-3 1-55,-1 1-1,0-1 1,-1-1-1,-1 1 1,0-1 0,-1 0-1,-1 0 1,0-1-1,3-26 1,4-165-1632,-11 203 1264,-1 11-17,-5 174 647,7-178-245,-1 1 0,1 0 1,0-1-1,0 1 0,0-1 0,0 0 0,0 1 1,1-1-1,0 0 0,-1 0 0,1 0 1,0 0-1,1 0 0,-1 0 0,0 0 0,1-1 1,0 1-1,-1-1 0,1 0 0,0 0 0,0 0 1,0 0-1,1 0 0,-1-1 0,0 0 0,1 1 1,-1-1-1,1 0 0,-1-1 0,7 2 1,-3-1 26,0 0 1,-1-1 0,1 0-1,0 0 1,-1 0 0,1-1-1,0 1 1,-1-2 0,1 1 0,-1-1-1,0 0 1,1 0 0,-1-1-1,0 0 1,0 0 0,7-6 0,-1-3-57,0-1 0,-1-1 1,-1 0-1,0 0 0,-1-1 1,-1-1-1,0 1 1,-1-1-1,0-1 0,-2 1 1,0-1-1,-1 0 1,0 0-1,1-30 0,-6 80 98,0-19 9,1 1 1,0-1 0,0 0-1,4 16 1,-3-27-71,-1 1 0,1-1 0,0 1 0,1-1 1,-1 1-1,1-1 0,-1 0 0,1 0 0,0 0 1,0 0-1,1 0 0,-1 0 0,0 0 0,1-1 1,0 1-1,0-1 0,-1 0 0,1 0 0,1 0 1,-1 0-1,4 1 0,2 1-9,1 0 1,0-1-1,-1 0 0,2-1 1,-1 0-1,0-1 0,0 0 0,0 0 1,1-1-1,-1-1 0,0 1 1,0-2-1,0 1 0,0-2 1,0 1-1,0-1 0,0-1 1,-1 1-1,1-2 0,-1 1 1,0-2-1,-1 1 0,1-1 0,-1 0 1,0-1-1,0 1 0,-1-2 1,0 1-1,6-9 0,-3 3-38,-1-1-1,0 0 0,0 0 0,-2-1 0,12-27 0,-16 33 12,-1 0 1,1 0-1,-1 0 0,-1 0 0,0 0 0,0 0 0,-1 0 1,0 0-1,0-1 0,-1 1 0,0 0 0,-3-9 0,3 16-14,0-1 1,0 1-1,-1 0 0,1 0 0,-1 0 0,1 0 0,-1 0 0,1 0 0,-1 0 0,0 0 0,0 1 1,0-1-1,0 1 0,0-1 0,-1 1 0,1 0 0,0 0 0,-1 0 0,1 0 0,0 0 0,-1 0 1,1 1-1,-1-1 0,1 1 0,-1 0 0,1 0 0,-1 0 0,-4 0 0,3 0-44,0 1 1,0-1-1,-1 1 0,1-1 0,0 1 1,0 0-1,0 1 0,0-1 0,0 1 1,0 0-1,1 0 0,-1 0 0,1 0 0,-1 0 1,1 1-1,-6 5 0,4 0 127,0 0 0,1 0 0,0 1 0,0-1 0,1 1 0,0 0 0,1-1 0,0 1 0,0 1 0,1-1 0,0 0 0,1 0 0,0 0 0,0 1-1,1-1 1,3 16 0,-1-9 141,1 0 0,1-1 0,0 1-1,1-1 1,0 0 0,2 0 0,-1-1-1,17 22 1,-8-17-16,0-1 0,1-1-1,0 0 1,2-1 0,0-1 0,0-1 0,1 0-1,29 13 1,-37-22-253,1 1-1,0-1 0,0-1 1,1-1-1,-1 0 1,28 3-1,-32-6-280,0 0 0,0 0-1,0-1 1,0 0 0,0-1-1,-1 0 1,1 0 0,0-1-1,-1 0 1,0-1 0,13-6-1,28-27-11714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8146,'0'0'13523,"7"0"-12822,-5 0-677,1 1 1,-1-1-1,0 1 0,0 0 0,1-1 0,-1 1 1,0 0-1,0 0 0,0 0 0,0 1 0,0-1 1,0 0-1,0 1 0,-1-1 0,1 1 0,0 0 1,-1 0-1,1-1 0,-1 1 0,0 0 0,2 4 1,22 60 188,-23-60-188,34 137 547,25 209-1,-20-96-262,-34-211-374,2 0 0,2 0-1,2-1 1,2-1 0,40 79-1,-51-114-106,-4-7 106,1 0 0,0 1 0,-1-1 0,1 0 0,0 1 0,-1-1 0,1 0 0,0 0 0,0 1 0,0-1 0,0 0 1,0 0-1,0 0 0,1 0 0,-1-1 0,0 1 0,0 0 0,1 0 0,1 0 0,-1-13-1293,-3-6 32,-1-1-1,-1 1 0,0 0 1,-2-1-1,-7-21 1,-17-34-5858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5329,'0'0'12044,"15"-34"-11165,-5 10-748,-2 3-42,1 0 0,1 1 0,14-20 0,-18 30-23,1 1 0,0 0 0,1 0 0,0 1 0,1 0 0,0 0 0,0 1 0,0 0 0,1 1 0,15-8 0,-4 4 94,0 1-1,0 1 0,1 1 0,0 1 0,0 1 0,0 1 0,1 1 1,0 1-1,44 2 0,-55 0-134,0 2-1,-1 0 1,1 0 0,-1 1 0,1 1 0,-1 0 0,0 0-1,-1 1 1,1 1 0,-1 0 0,0 0 0,0 1-1,-1 0 1,0 0 0,0 1 0,-1 1 0,1-1 0,-2 1-1,0 1 1,10 15 0,-5-1-37,-2 0 1,0 1-1,-2 0 1,0 0-1,-2 1 1,-1 0-1,-1 0 0,-1 0 1,-2 0-1,0 1 1,-5 37-1,3-50-55,-1-1-1,0 0 0,-1 0 1,-1-1-1,0 1 0,-1-1 1,0 0-1,0 0 1,-2 0-1,1-1 0,-1 0 1,-14 16-1,16-21 25,0-1-1,0 0 0,-1-1 1,0 1-1,0-1 1,0 0-1,0 0 1,0-1-1,-1 0 0,0 0 1,0 0-1,0-1 1,0 0-1,0-1 1,0 1-1,0-1 0,0-1 1,-1 1-1,1-1 1,0-1-1,-1 1 1,1-1-1,0 0 0,-13-5 1,2-1-353,0 0-1,1-1 1,0-1 0,1-1 0,0-1-1,1 0 1,-25-22 0,-17-26-4431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10642,'0'0'9106,"-185"137"-8450,135-26-88,10 19-159,25 13-73,15-2-96,37-14-64,42-20-32,15-22-144,1-20-224,-8-29-1137,-22-20-1279,-29-16-3866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17 3225,'0'0'16569,"-20"-3"-15725,-5-2-569,9 2-1,1 1 1,-1 0 0,-27 1-1,40 1-225,1 0-1,0 0 0,-1 1 0,1 0 1,-1-1-1,1 1 0,0 0 1,0 0-1,-1 0 0,1 0 0,0 1 1,0-1-1,0 1 0,0-1 0,0 1 1,1-1-1,-1 1 0,-2 4 1,-25 42 287,24-38-252,-10 22 18,2 1 0,0 1 0,3 0 0,0 1 0,-7 59 0,9-8-56,1 102-1,7-169-58,1 0-1,1 0 1,0 0 0,2 0 0,0 0 0,10 27 0,-11-39-55,-1 0 1,2 0 0,-1-1-1,1 1 1,0-1 0,0 0 0,0 0-1,1 0 1,0-1 0,0 0 0,1 0-1,-1 0 1,1 0 0,0-1 0,1 0-1,-1 0 1,1-1 0,-1 0-1,14 5 1,0-5-759,0-1 0,0 0 0,0-2 0,38-3 0,-1-5-4743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8858,'0'0'4399,"15"30"-4104,49 101-25,-57-116-72,0-1 1,-1 1 0,-1 0-1,0 0 1,-1 1 0,0-1 0,-2 1-1,1 0 1,-2 0 0,-1 24-1,-1-39-127,0 0 1,0 0-1,-1 0 0,1 0 0,0 0 0,-1-1 0,1 1 0,-1 0 0,1-1 0,-1 1 0,1-1 0,-1 0 0,1 1 0,-1-1 1,0 0-1,1 0 0,-1 0 0,1 0 0,-1 0 0,-2-1 0,2 1-56,0 0-1,0 0 1,0 0-1,0 0 1,0 0-1,0 0 1,0-1 0,-1 1-1,1-1 1,0 1-1,0-1 1,1 0 0,-1 0-1,0 0 1,0 0-1,0 0 1,-2-2-1,3 1-19,1 0 0,-1 0-1,1 0 1,0 0-1,0 0 1,-1 0 0,1 0-1,0 0 1,0 1-1,1-1 1,-1 0 0,0 0-1,1 0 1,-1 0-1,1 0 1,0 0 0,-1 1-1,1-1 1,0 0-1,0 1 1,0-1-1,2-2 1,34-34 15,-19 19 111,4-8 52,-2-1-1,23-43 1,-28 44-205,2 0 0,39-48 0,-56 75 40,0-1-1,1 1 1,-1 0 0,0 0 0,0 0 0,0 0 0,0 0 0,1 0 0,-1-1 0,0 1 0,0 0 0,0 0 0,0 0 0,0 0 0,0-1 0,0 1 0,0 0 0,0 0 0,0 0 0,0-1 0,1 1 0,-1 0 0,0 0 0,0 0 0,0-1 0,0 1 0,0 0 0,-1 0-1,1 0 1,0 0 0,0-1 0,0 1 0,0 0 0,0 0 0,0 0 0,0-1 0,0 1 0,0 0 0,0 0 0,0 0 0,-1 0 0,1-1 0,0 1 0,0 0 0,0 0 0,0 0 0,-1 0 0,1 0 0,0 0 0,0-1 0,-16-1 194,-20 7-8,31-2-159,0 0 0,0 1-1,0-1 1,1 1 0,0 0-1,-1 1 1,2-1-1,-1 1 1,0 0 0,1 0-1,0 0 1,0 0 0,1 0-1,-1 1 1,1-1-1,0 1 1,1 0 0,-1-1-1,1 1 1,0 6 0,-2 10 134,0 1 0,2 0 0,3 42 1,-1-61-123,-1 0 1,1 1-1,0-1 1,0 0-1,0 1 1,1-1-1,0 0 1,-1 0 0,1 0-1,1-1 1,-1 1-1,0 0 1,1-1-1,0 1 1,0-1-1,6 6 1,-2-4 37,0-1 0,0 0 0,0 0 0,0 0 0,1-1 0,-1 0 0,1 0 0,12 2 0,10 0 51,1-2 0,-1 0 0,55-4 0,-80 1-318,0 0-1,-1-1 0,1 1 0,-1-1 0,1 0 0,-1-1 0,7-1 0,11-15-4160,-6-4-5605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13067,'0'0'9372,"15"-25"-9304,46-72-60,-48 78-122,-9 19 39,-6 12-44,-13 184 27,15-106 27,0-53-2744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0 9178,'0'0'8370,"-20"16"-7846,16-14-496,-35 27 387,-2-1 1,-69 34 0,69-44-93,22-12-196,0 2 0,1 1 0,-1 0 0,2 1 0,0 1 0,-26 21 0,43-31-110,-1-1 0,1 0 0,0 1 0,0-1 0,-1 1 0,1-1 0,0 0 0,0 1 0,0-1-1,0 1 1,-1-1 0,1 0 0,0 1 0,0-1 0,0 1 0,0-1 0,0 1 0,0-1 0,0 0 0,0 1 0,0-1 0,0 1 0,1-1 0,-1 0 0,0 1-1,0-1 1,0 1 0,0-1 0,1 0 0,-1 1 0,0-1 0,0 0 0,1 1 0,-1-1 0,0 0 0,1 1 0,-1-1 0,0 0 0,1 1 0,-1-1 0,0 0-1,1 0 1,0 1 0,26 14 573,-1-1-329,33 34-120,-24-19-87,1-2 0,43 26 0,-65-45-48,0-1 0,0-1 0,1 0 0,-1-1 0,1 0 0,1-1 0,-1-1 0,1-1-1,-1 0 1,17-1 0,-30 0-129,13-2 394,-15 1-295,0 0-1,0 0 1,1 0 0,-1 0 0,0 0 0,0 0 0,0 0 0,0 0 0,1 0 0,-1 0 0,0 0 0,0 0 0,0 0 0,0 0 0,0 0 0,1 0 0,-1 0 0,0 0 0,0 0 0,0-1 0,0 1 0,0 0-1,1 0 1,-1 0 0,0 0 0,0 0 0,0 0 0,0 0 0,0-1 0,0 1 0,0 0 0,0 0 0,1 0 0,-1 0 0,0 0 0,0-1 0,0 1 0,0 0 0,0 0 0,0 0 0,0 0 0,0-1-1,0 1 1,0 0 0,0 0 0,0 0 0,0 0 0,0-1 0,0 1 0,0 0 0,0 0 0,0 0 0,-1 0 0,1 0 0,0-1 0,0 1 0,0 0 0,0 0 0,0 0 0,0 0 0,0 0 0,0 0 0,-1-1-1,1 1 1,0 0 0,0 0 0,0 0 0,0 0 0,-1 0 0,-17-12-3583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10242,'0'0'8231,"8"19"-7501,5 0-417,1-1 1,0-1-1,2 0 0,0-1 1,1-1-1,0 0 1,1-1-1,1-1 0,0-1 1,1-1-1,40 17 1,-45-19-16,-5-3-1219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10354,'0'0'9913,"4"12"-8947,31 82 487,66 123 1,-63-138-1330,22 34-612,124 175 1,-184-288 431,0 0-1,1 1 1,-1-1 0,0 0-1,0 0 1,0 0 0,0 1-1,0-1 1,0 0 0,1 0 0,-1 0-1,0 1 1,0-1 0,0 0-1,0 0 1,0 0 0,0 1-1,0-1 1,0 0 0,0 0-1,0 1 1,0-1 0,0 0-1,0 0 1,0 1 0,0-1-1,0 0 1,0 0 0,0 0 0,0 1-1,0-1 1,-1 0 0,1 0-1,0 0 1,0 1 0,0-1-1,0 0 1,0 0 0,-1 0-1,1 0 1,0 1 0,0-1-1,0 0 1,0 0 0,-1 0 0,1 0-1,0 0 1,0 0 0,0 0-1,-1 1 1,1-1 0,0 0-1,0 0 1,-1 0 0,1 0-1,0 0 1,0 0 0,-1 0-1,1 0 1,0 0 0,0 0-1,0 0 1,-1 0 0,1-1 0,0 1-1,0 0 1,-1 0 0,-18-3-1530,-16-14-3373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9130,'0'0'10259,"-2"3"-9922,-137 276 2284,48-92-2235,84-172-356,-83 174 233,76-156-253,2 1-1,1 1 1,-11 63 0,22-153-8154,0 23-2544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 8770,'0'0'8646,"-6"1"-8003,-2 0-518,0 1 0,1 0 1,-1 0-1,1 0 0,0 1 1,0 1-1,0-1 0,-12 9 1,-59 46 424,22-15-379,-145 72 197,130-78-305,56-26 125,17-7 75,32-4 340,4 0-94,-26 27-502,-5-9 1,-1-11 9,0 0 0,0 0 0,0-1-1,1 0 1,0 0 0,0-1 0,1 0 0,-1 0 0,1-1 0,0 0 0,0 0 0,1-1 0,-1 0 0,1-1 0,0 1 0,14 1 0,16 1 10,0-1 1,54-2 0,-80-2-25,10 0 17,-2 0 31,-17 0-244,-7 0-270,-32 0-2406,-8 0-3645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9762,'0'0'11178,"192"176"-10761,-138-160-217,-3-6-112,-4-1-88,0-5 0,-11-4-1153,-10 0-5552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9450,'0'0'12444,"21"-13"-12016,-3 1-343,1 1 1,32-13-1,-49 24-80,-1-1 0,1 1 0,-1-1 0,1 1 1,-1 0-1,0 0 0,1 0 0,-1 0 0,1 0 0,-1 0 0,1 0 0,-1 1 0,1-1 0,-1 0 0,0 1 1,1-1-1,-1 1 0,1-1 0,-1 1 0,0 0 0,0 0 0,1-1 0,-1 1 0,0 0 0,0 0 0,0 0 0,0 0 1,0 1-1,0-1 0,0 0 0,1 3 0,1 2 13,-1 0 0,1 0 1,-1 0-1,0 1 0,1 8 0,-1-6 6,3 24 23,-1 0-1,-1 0 1,-3 51 0,0-42-6,0-25-73,0 0 0,-2 0 0,0 0 0,0 0 0,-2 0-1,0 0 1,-1-1 0,0 0 0,-2 0 0,-8 17 0,4-23-607,6-19 501,5-30 317,0 33-255,0-25 80,1 1 0,8-51 0,-6 67 4,1 1-1,0 0 1,1 0 0,0 1-1,1-1 1,0 1-1,1 1 1,13-19-1,-4 12-24,1 1-1,0 0 0,1 2 1,32-22-1,-29 22-185,-1-1-1,0 0 1,26-30 0,-46 45 201,0 1 0,0 0 0,0 0 0,0-1 0,0 1 0,0 0 0,0 0-1,0-1 1,0 1 0,0 0 0,0 0 0,0 0 0,0-1 0,-1 1 0,1 0 0,0 0 0,0-1 0,0 1 0,0 0 0,-1 0 0,1 0 0,0 0 0,0-1 0,0 1 0,-1 0 0,1 0 0,0 0 0,0 0-1,-1 0 1,1 0 0,0 0 0,0 0 0,-1-1 0,1 1 0,0 0 0,0 0 0,-1 0 0,1 0 0,0 0 0,0 0 0,-1 1 0,1-1 0,0 0 0,0 0 0,-1 0 0,1 0 0,0 0 0,0 0-1,-1 0 1,1 0 0,0 1 0,0-1 0,0 0 0,-1 0 0,-2 0-22,-7 1 83,0-1 1,0 1 0,0 1 0,0-1-1,0 2 1,0-1 0,0 2 0,1-1 0,-1 1-1,1 1 1,0-1 0,1 2 0,-1-1-1,1 1 1,0 0 0,0 1 0,1 0 0,0 0-1,0 1 1,0 0 0,1 0 0,1 0 0,-1 1-1,1 0 1,1 0 0,-1 0 0,2 0-1,-4 12 1,2 5 58,1 1-1,2 0 1,0 0-1,2-1 1,1 1 0,8 48-1,-7-67-91,1 1-1,0-1 0,0 1 1,1-1-1,0 0 1,0 0-1,1-1 1,0 0-1,1 1 1,-1-2-1,1 1 1,1 0-1,-1-1 0,1-1 1,0 1-1,0-1 1,1 0-1,0-1 1,0 1-1,15 5 1,-5-4-503,2 0 0,-1-1 0,0-1 0,1-1 0,0-1 0,0 0 0,0-2 0,23-2 0,-1-3-6011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4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10298,'0'0'12711,"28"-13"-12607,82-37-84,-82 45-24,-21 16-24,-6-3 11,-1 0 0,1 0 0,-1 0 1,-1 0-1,1 0 0,-1 0 0,-1 0 0,1 0 1,-4 9-1,-32 67 40,30-70-20,0-1 0,1 1 0,0 0 0,1 1 0,0 0 0,1-1 0,1 1 0,-2 24 1,5-36-21,0 0 0,1 0 0,-1 0 0,1-1 0,0 1 0,-1 0 0,1 0 1,0 0-1,1 0 0,-1-1 0,0 1 0,1-1 0,0 1 0,-1-1 1,1 1-1,0-1 0,0 0 0,0 0 0,1 0 0,-1 0 0,0 0 0,1 0 1,0-1-1,-1 0 0,1 1 0,0-1 0,-1 0 0,1 0 0,0 0 0,5 1 1,10 1-29,0 0 1,0-1 0,0-1 0,20-2 0,-21 1 63,-6 0-131,1 0-1,0-1 0,0 0 0,0-1 0,-1 0 0,1-1 0,-1 0 1,0-1-1,0 0 0,0-1 0,0 0 0,-1-1 0,0 0 0,0-1 1,10-8-1,9-15-4818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8890,'0'0'13140,"0"-5"-12420,1-5-194,2 25-193,7 36 39,16 24-59,3-1-1,58 103 1,-83-169-373,0 0 0,1-1 1,0 1-1,1-1 0,0-1 1,0 1-1,0-1 0,1 0 1,-1 0-1,1-1 0,1 0 1,-1 0-1,1 0 0,10 3 1,-14-6-265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4721,'0'0'13795,"8"-1"-12918,-4 1-794,-1 0-1,1 0 1,0 0-1,0 1 0,0-1 1,0 1-1,-1 0 1,1 0-1,0 0 0,-1 0 1,1 1-1,-1-1 1,1 1-1,-1 0 0,0 0 1,1 0-1,-1 1 1,0-1-1,-1 1 0,1 0 1,0-1-1,-1 1 1,0 0-1,1 1 0,-1-1 1,0 0-1,1 5 1,20 32 208,-2 2 1,-2 0 0,-1 1 0,-3 1-1,12 54 1,28 225 165,-50-284-389,22 547 25,-27-576-131,0 2-36,0 0 0,0 0 0,-1-1 0,-1 1 0,-4 17 0,5-26-17,1-1-1,-1 0 1,-1 0 0,1 0 0,0 0 0,0 0-1,-1 0 1,1 0 0,-1 0 0,0 0-1,1 0 1,-1-1 0,0 1 0,0-1 0,0 1-1,0-1 1,0 0 0,-1 0 0,1 0-1,0 0 1,0 0 0,-1-1 0,1 1 0,-1-1-1,1 1 1,0-1 0,-1 0 0,1 0-1,-1 0 1,-3-1 0,-23-5-3078,9-16-2546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11602,'0'0'10267,"184"0"-9675,-111 0-264,-4 0-248,-8 0-16,-14 0-32,-21 0-32,-23 0-576,-3-7-1817,0-9-8713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10818,'0'0'10275,"210"0"-10083,-155-3-192,-12-4-4089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8994,'0'0'9089,"-5"36"-7892,-14 116-165,18-143-963,0-1 0,0 0-1,1 0 1,0 0 0,1 0 0,0 0-1,0 0 1,0 0 0,1 0-1,1 0 1,-1-1 0,1 1-1,0-1 1,1 1 0,0-1 0,0 0-1,1-1 1,0 1 0,0-1-1,0 0 1,1 0 0,-1 0-1,2-1 1,-1 0 0,0 0 0,1-1-1,0 1 1,0-2 0,10 5-1,2-1-219,1 0 0,-1-1 0,2-2 0,-1 0 0,0-1-1,1 0 1,0-2 0,-1-1 0,25-2 0,-43 2 119,1-1 1,-1 1-1,1-1 0,-1 0 1,1 0-1,-1 0 1,0 0-1,0 0 0,1 0 1,-1-1-1,0 1 1,0-1-1,0 1 0,0-1 1,0 0-1,-1 0 1,1 0-1,0 0 0,-1 0 1,0 0-1,1 0 0,-1 0 1,0-1-1,0 1 1,0 0-1,0-1 0,-1 1 1,1-5-1,2-7 50,-1-1 0,-1 1-1,-1-28 1,0 25-42,0-2 41,-1 0-1,0 0 1,-2 0-1,0 0 1,-10-32-1,11 45-56,-1 0 1,1 0-1,-1 0 0,0 0 0,0 0 0,-1 1 0,1 0 0,-1-1 0,0 1 0,-1 1 0,1-1 1,-1 1-1,0-1 0,0 1 0,-1 1 0,1-1 0,-1 1 0,0 0 0,0 0 0,-10-3 0,5 3 0,0 1-1,0 0 0,0 1 1,-1 0-1,1 0 0,0 1 1,-16 3-1,23-3-72,0 1 1,0-1-1,0 1 0,0 0 0,0 0 1,0 1-1,1-1 0,-1 1 1,0 0-1,1 0 0,-1 0 1,1 1-1,0-1 0,0 1 1,0-1-1,0 1 0,0 0 1,1 0-1,-1 1 0,1-1 1,0 0-1,0 1 0,-2 3 0,1 17-4115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9218,'0'0'12019,"-55"169"-11443,37-113-360,11-4-64,7-6-24,0-14-128,0-6-304,4-19-713,7-7-823,-1 0-3105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8002,'0'0'9530,"5"-21"-9514,4-11-8,15-69 225,-20 84 292,-1 21 505,-3-2-893,1 1 1,0-1 0,0 0-1,0 0 1,1 0 0,-1 0-1,0 0 1,1 0 0,-1-1-1,1 1 1,0 0 0,0-1-1,-1 1 1,5 2 0,8 0-24,0 0 1,0 0 0,1-2-1,-1 0 1,1 0 0,-1-1-1,1-1 1,0-1 0,18-2-1,20 1-3,-46 2-104,9 3 490,-13 21-306,-20 358-260,13-332 106,1 0 0,7 77 1,-3-124-32,-1-1 0,1 1 0,0-1 1,1 0-1,-1 0 0,0 1 0,1-1 1,-1 0-1,1 0 0,0 0 0,-1 0 1,1-1-1,0 1 0,0 0 0,0-1 1,1 1-1,-1-1 0,0 0 0,0 0 0,1 0 1,-1 0-1,1 0 0,3 1 0,-4-2-45,-1 1 0,1-1 0,-1 1 1,1-1-1,0 0 0,-1 1 0,1-1 0,0 0 0,-1 0 0,1 0 0,0 0 0,-1 0 0,1-1 0,-1 1 0,1 0 0,0-1 0,-1 1 0,1-1 0,-1 0 0,1 1 0,-1-1 0,1 0 0,-1 0 0,0 0 0,1 0 0,-1 0 0,0 0 0,0 0 0,0-1 0,0 1 0,0 0 0,0-1 0,0 1 0,0 0 0,1-4 0,-1-7-1765,0 0-1,0 0 1,-3-22 0,-1 4-7152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12523,'0'0'10042,"221"-26"-9754,-134 13-288,-19-3-992,-6 3-4954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3321,'0'0'17058,"-29"18"-16288,-87 58-220,112-73-503,0 0-1,-1 0 0,1 0 0,0 1 1,1-1-1,-1 1 0,1 0 1,-1 0-1,1 0 0,0 1 0,1-1 1,-1 1-1,-2 6 0,5-9-18,-1 0-1,1 0 1,0 0-1,0 0 0,0 0 1,0 0-1,0 0 1,1-1-1,-1 1 1,0 0-1,1 0 1,-1 0-1,1 0 0,0 0 1,0 0-1,0-1 1,0 1-1,0 0 1,0-1-1,0 1 1,0-1-1,3 3 0,4 2 69,1 1 0,0-2-1,0 1 1,0-1 0,0-1-1,1 0 1,20 6 0,113 22 191,-99-24-232,68 21-1,-108-28-58,0 0 1,0 0-1,-1 1 1,1 0-1,-1 0 1,1 0-1,-1 0 1,0 0-1,0 1 1,0-1-1,0 1 1,0 0-1,0 0 0,-1 0 1,4 6-1,-4-6-10,-1 0-1,0 0 0,0 0 0,-1 0 0,1 0 0,-1 0 0,1 1 1,-1-1-1,0 0 0,0 0 0,0 0 0,-1 0 0,1 0 0,-1 0 1,-1 6-1,-1-1-3,-1 0 1,0 0 0,0 0 0,-1-1-1,0 0 1,0 0 0,-1 0-1,1 0 1,-1-1 0,-1 0 0,1-1-1,-12 8 1,-10 5 28,-1-1 0,-54 21 0,70-33-323,1 0 0,-1-1 0,0-1 0,0 0 0,0-1 0,0 0 0,-1-1 0,1 0 0,-23-3 0,33 2-63,0-1 0,0 0 0,1 1 1,-1-1-1,0 0 0,1 0 0,-1-1 1,0 1-1,1-1 0,-4-1 1,-14-24-9045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5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9298,'0'0'11242,"243"0"-9713,-156 0-585,-4 0-344,-11 0-328,1 0-272,-22-10-176,-19-3-2408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3 119 7666,'0'0'12138,"0"-10"-11696,-1 7-414,0 0 0,1 0 0,0 0 0,-1 0 0,1 0 0,1 0 0,-1 0 0,0 0 0,1 0 0,-1 0 0,1 0 1,0 0-1,0 0 0,0 1 0,0-1 0,0 0 0,1 0 0,-1 1 0,1-1 0,0 1 0,0 0 0,0-1 0,0 1 0,0 0 1,0 0-1,1 0 0,-1 1 0,1-1 0,-1 0 0,1 1 0,0 0 0,-1-1 0,1 1 0,0 0 0,0 0 0,0 1 0,4-1 1,-3 0-22,-1 1 1,1 0 0,-1 0 0,1 1 0,-1-1-1,0 1 1,1-1 0,-1 1 0,0 0 0,0 0-1,1 1 1,-1-1 0,0 1 0,0-1 0,0 1-1,-1 0 1,1 0 0,0 0 0,-1 1 0,1-1-1,-1 1 1,0-1 0,0 1 0,0 0 0,0 0 0,0-1-1,-1 1 1,1 1 0,-1-1 0,0 0 0,0 0-1,1 4 1,4 13-6,-2 0 0,0 0 0,-1 0-1,0 23 1,0 3-14,-2 0 0,-9 79 0,6-106 1,-2 0 0,0-1 1,-1 1-1,-1-1 1,0 0-1,-2-1 0,0 0 1,-1 0-1,-15 22 1,23-65-8,4 3 11,0 0 0,2 1 0,0-1 0,2 1 1,9-22-1,53-108 10,-52 122-55,1 1 1,1 1-1,1 0 1,37-36 0,-32 36-214,-24 26 250,4-2-48,-1-1-1,0 1 1,0-1-1,0 0 1,0-1-1,-1 1 1,0-1-1,0 0 1,0 1-1,-1-1 1,1 0-1,1-13 1,-21 20 306,11 1-216,0 1 1,0 1-1,0-1 1,1 1-1,-1 0 1,1 0-1,0 0 1,0 1-1,0 0 1,0 0-1,1 0 1,0 0-1,0 1 0,1 0 1,-1-1-1,1 1 1,-4 12-1,1-3 79,1 0 0,1 0 0,0 0 0,1 1 0,0-1 0,0 29 0,3-36-75,0 0 0,1 1 0,0-1 0,0 0 1,0 0-1,1 0 0,1 0 0,-1-1 0,1 1 0,0 0 0,1-1 1,0 0-1,5 7 0,-2-6-8,-1 0 0,2-1 0,-1 0 0,1-1 0,0 0 0,1 0 0,-1-1 0,1 0 0,0 0 0,13 5 0,4-1-233,-1-1 1,1-1-1,0-1 0,0-1 0,1-2 0,32 1 0,-21-4-3664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5873,'0'0'14051,"0"5"-13232,-3 8-616,0 1 0,-1-1 0,0 0 0,-1 0-1,-1-1 1,1 0 0,-2 0 0,-14 20 0,-5 13-47,-26 51 46,9-19-152,-35 89 1,76-160-283,0-1 0,0 1 0,0 0 0,1 0 0,0 0 0,0 1 0,1 6 1,1-12-29,0-1 0,0 1 1,1-1-1,-1 0 0,0 0 1,1 0-1,-1 0 1,0 0-1,1 0 0,-1 0 1,0 0-1,1 0 1,-1-1-1,2 0 0,19-9-4207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12643,'0'0'10043,"11"-16"-9792,-3 4-224,1 0 1,0 0-1,14-13 0,-22 24-26,1 1 1,-1-1-1,0 0 0,0 0 0,0 1 1,1-1-1,-1 0 0,0 1 0,0-1 0,1 1 1,-1 0-1,1-1 0,-1 1 0,0 0 1,1 0-1,-1 0 0,0 0 0,1 0 0,-1 0 1,1 0-1,-1 1 0,0-1 0,1 0 0,-1 1 1,0-1-1,1 1 0,-1 0 0,0-1 1,0 1-1,0 0 0,2 1 0,27 32 42,-25-28-34,5 9-2,0 0 0,-1 1 0,-1 0-1,0 0 1,-2 1 0,1 0 0,-2 0 0,4 21 0,-3 2 46,-1-1-1,-1 66 1,16-103-4,8-5-30,0-1 1,0-2-1,-1 0 0,1-2 0,37-17 0,41-10-796,-66 24-2168,-15 1-4467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12779,'0'0'10034,"268"-52"-9770,-181 33-152,-18-1-56,-22 10-56,-29 10-200,-44 20-2113,-10-1-3432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14131,'0'0'7315,"3"-36"-6928,4-23-283,12-157 340,-19 180-40,14 387 1434,-11-276-1563,3 34-174,-4-99-98,-1 1 0,2-1 0,-1 1 0,1-1 0,1 0 0,0 0 0,8 14 0,-12-24-32,0 0 17,0-1-1,0 1 0,0 0 0,0 0 1,1-1-1,-1 1 0,0 0 0,0 0 0,0-1 1,0 1-1,0 0 0,1 0 0,-1 0 1,0-1-1,0 1 0,0 0 0,1 0 0,-1 0 1,0 0-1,0-1 0,1 1 0,-1 0 1,0 0-1,0 0 0,1 0 0,-1 0 0,0 0 1,0 0-1,1 0 0,-1 0 0,0 0 1,1 0-1,-1 0 0,0 0 0,0 0 0,1 0 1,-1 0-1,0 0 0,0 0 0,1 0 0,-1 0 1,0 0-1,0 1 0,1-1 0,-1 0 1,0 0-1,0 0 0,1 0 0,-1 1 0,0-1 1,0 0-1,0 0 0,1 0 0,-1 1 1,0-1-1,0 0 0,0 0 0,0 1 0,0-1 1,0 0-1,0 0 0,1 1 0,-1-1 1,0 0-1,0 1 0,0-1 0,0 0 0,0 0 1,0 1-1,14-85-4592,-1 35-3167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72 320 10866,'0'0'6752,"1"-30"-5391,2-12-877,3-116 1323,-6 152-1681,0 0 1,0 0 0,-1-1-1,0 1 1,0 0-1,-1 1 1,-4-12-1,5 15-104,0 0 1,0 0-1,0 0 0,0 0 0,0 1 0,0-1 0,-1 0 0,1 1 1,-1-1-1,1 1 0,-1 0 0,0-1 0,0 1 0,1 0 1,-1 0-1,0 0 0,0 0 0,0 1 0,0-1 0,0 0 0,0 1 1,0-1-1,0 1 0,-1 0 0,-2 0 0,4 0-23,0 0 1,0 0-1,0 0 0,1 0 0,-1 1 1,0-1-1,0 0 0,0 1 0,0-1 1,1 1-1,-1-1 0,0 1 0,0-1 0,1 1 1,-1-1-1,0 1 0,1 0 0,-1-1 1,0 1-1,1 0 0,-1-1 0,1 1 0,-1 0 1,1 0-1,0 0 0,-1 1 0,-4 32-32,5-30 30,0 0 0,0 0 0,0 0 0,1 1 0,0-1 0,0 0 0,0 0 0,0 0 0,1 0-1,-1 0 1,1-1 0,0 1 0,0 0 0,3 3 0,1-4 28,-1-1-1,1 1 1,-1-1 0,1 0-1,0 0 1,0 0-1,0-1 1,0 0-1,0 0 1,0-1 0,9 0-1,-1 0 139,0 0 0,0-1 0,0-1 0,15-3 0,-17 0-51,-1 0 1,0 0-1,0-1 1,0 0-1,13-10 1,-16 9-83,0 2-1,0-1 1,1 1 0,0 0-1,0 1 1,0 0 0,1 0-1,0 1 1,-1 0 0,14-1-1,-22 4-34,1 0 0,-1 0-1,1 0 1,0 0 0,-1 0-1,1 0 1,-1 1 0,1-1-1,-1 1 1,0-1 0,1 1-1,-1 0 1,1-1 0,-1 1-1,0 0 1,0 0-1,1 0 1,-1 0 0,0 0-1,0 0 1,0 0 0,0 0-1,0 1 1,0-1 0,-1 0-1,1 1 1,0-1 0,-1 0-1,1 1 1,0 1 0,8 53-120,-8-41 121,4 176-7,-7-140 30,3 1 0,2 0 1,18 101-1,-19-148 4,-1 0 0,1 0-1,0-1 1,0 1-1,1 0 1,-1-1 0,4 4-1,-6-7-39,1-1-1,-1 1 0,0-1 0,1 1 0,-1-1 0,1 0 0,-1 1 1,0-1-1,1 0 0,-1 1 0,1-1 0,-1 0 0,1 0 1,-1 1-1,1-1 0,-1 0 0,1 0 0,-1 0 0,1 0 1,-1 0-1,1 0 0,-1 0 0,1 0 0,-1 0 0,2 0 0,-1 0-75,0-1-1,0 0 0,-1 0 1,1 1-1,0-1 0,0 0 1,-1 0-1,1 0 0,-1 0 0,1 0 1,0 0-1,-1 0 0,0 0 1,1 0-1,-1 0 0,0 0 1,1 0-1,-1-2 0,4-19-3824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11682,'0'0'11403,"253"-33"-10531,-191 30-464,-11 0-408,-8-11-128,-14 1-1512,-4-6-5690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142 195 10474,'0'0'10453,"-4"32"-9222,-10 106-227,14-133-942,0 1 0,0-1 0,1 0 0,0 0 0,-1 1 0,2-1 0,-1 0 0,1 0 0,-1 0 0,1 0-1,1 0 1,-1 0 0,1-1 0,0 1 0,0-1 0,3 4 0,1-1 28,0-1-1,0-1 1,0 1-1,1-1 1,-1-1 0,11 5-1,-10-4-27,7 2 15,0-1-1,1 0 1,-1-1 0,1-1-1,0 0 1,24 2 0,97 0 152,-126-6-219,1 0-2,0-1 0,0 0 0,0 0 0,0-1-1,0-1 1,0 0 0,0-1 0,-1 0 0,20-10 0,-25 10-15,0 0 1,0 0-1,0-1 1,0 1 0,-1-1-1,0-1 1,0 1-1,0-1 1,-1 1-1,0-2 1,0 1-1,0 0 1,-1-1 0,0 1-1,0-1 1,-1 0-1,4-13 1,-4 8-8,0 0 0,0 0 0,-1 0 0,0-1 0,-1 1 0,-1 0 0,0 0 0,0-1 0,-1 1 0,-1 0 1,0 1-1,-1-1 0,0 0 0,-10-18 0,6 17 3,0 0-1,-1 1 1,-1 0 0,0 0 0,-1 1-1,0 1 1,-1-1 0,0 2 0,0 0-1,-1 0 1,-20-9 0,12 8-72,-1 1 1,-1 0-1,0 2 1,0 1 0,0 0-1,0 2 1,-1 1-1,0 0 1,-25 2 0,38 1-36,0 0-1,0 1 1,-1 0 0,1 1 0,0 0 0,0 1 0,0 0 0,1 0 0,-1 2 0,1-1 0,0 1 0,0 1 0,-14 9 0,13-5-504,0 0 1,0 1 0,1 0-1,0 0 1,1 1-1,0 1 1,1 0-1,1 0 1,-11 23 0,10-15-2517,1 0 0,-5 26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8586,'0'0'11393,"11"4"-10420,33 5-246,-1-3-1,2-1 0,63-2 0,-102-3-716,116 0 74,199-24-1,182-41-47,3 23-1,522 25 0,-356 76 45,-8-1-914,-587-55 574,122-2-1170,-170-2 1205,-1-2 0,0-1 1,1-1-1,45-15 0,-65 17 229,-1-1 0,0 0 0,-1 0 1,1 0-1,-1-1 0,12-10 0,-18 14 6,0 0 1,0 0 0,0 0-1,0 0 1,0 0-1,0-1 1,0 1 0,0 0-1,-1-1 1,1 1 0,0 0-1,-1-1 1,1 1-1,-1-1 1,0 1 0,0-1-1,1 1 1,-1-1 0,0-1-1,-1 1 7,1 0-1,-1 1 1,0-1-1,0 0 0,0 1 1,0-1-1,0 1 1,0-1-1,0 1 0,-1-1 1,1 1-1,0 0 1,-1-1-1,1 1 0,-1 0 1,1 0-1,-1 0 1,0 0-1,1 1 0,-4-2 1,-20-7-271,-1 1 0,0 1 0,-1 1 0,1 1 0,-1 2-1,-41-1 1,5-1-3618,-1-1-7194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10722,'0'0'9937,"-9"9"-9337,0 2-371,0 0-1,1 0 0,0 0 1,1 1-1,0 0 1,1 1-1,-7 19 0,3-4 280,8-22-433,-1 0 0,1 0 1,0 0-1,0 0 1,0 1-1,1-1 1,0 1-1,0-1 1,1 1-1,0-1 1,0 1-1,2 8 1,-2-14-71,1 0 0,0 1 1,0-1-1,0 0 0,0 0 0,0 0 1,0 0-1,0 0 0,0 0 1,1 0-1,-1 0 0,0 0 1,1 0-1,-1-1 0,0 1 1,1 0-1,-1-1 0,1 0 1,-1 1-1,1-1 0,-1 0 1,1 0-1,2 1 0,46 0 43,-37-2-29,72 0 86,104 3 34,-187-2-141,0 0-1,0 1 1,0-1-1,-1 1 0,1-1 1,0 1-1,0 0 1,-1 0-1,1-1 1,0 1-1,-1 0 0,1 1 1,-1-1-1,0 0 1,1 0-1,-1 1 1,0-1-1,1 1 0,-1-1 1,0 1-1,0-1 1,0 1-1,-1 0 1,1-1-1,0 1 0,-1 0 1,1 0-1,-1-1 1,1 1-1,-1 2 1,2 8-6,-1 0 1,0-1-1,-1 22 1,-1-16 14,2 0-5,-1 1 1,-2 0-1,1 0 1,-2-1-1,0 1 1,-2-1-1,-7 22 1,9-32-2,0-1 0,-1 0-1,1 0 1,-1 0 0,0-1 0,-1 1 0,0-1 0,1 0-1,-2 0 1,1-1 0,0 0 0,-1 0 0,0 0 0,0 0 0,0-1-1,0 0 1,-1 0 0,1-1 0,-1 1 0,0-2 0,-13 3-1,8-2-302,-1 0-1,1-1 0,-1 0 1,1-1-1,-15-2 0,23 2 14,0-1 0,1 0 1,-1 0-1,0 0 0,1 0 0,-1 0 0,0-1 0,1 1 0,0-1 0,-1 0 0,1 0 0,0-1 1,0 1-1,0-1 0,0 1 0,0-1 0,1 0 0,-1 0 0,1 0 0,-3-6 0,-9-29-10904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13019,'0'0'9226,"279"-43"-8458,-178 27-280,-6 10-224,-5 6-264,-28 0-896,-19 0-4977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2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3209,'0'0'17902,"17"5"-16872,-13-3-973,30 9 400,0 1 1,-1 2-1,46 26 1,-53-23-317,0 2 0,-2 1 0,0 1 1,-1 1-1,-1 1 0,-1 1 0,-1 0 0,-2 2 1,23 40-1,-19-24-55,-3 1 1,-1 1-1,-2 0 1,-2 1-1,13 83 1,24 389 176,-45 10-117,-6-423-134,-18 301 59,12-355-41,-2 1 1,-3-1-1,-2-1 1,-2 0-1,-42 91 1,-26 4 29,70-126-68,0 1 1,-2-1-1,0-1 0,-1-1 1,-22 18-1,2-15-173,34-18 130,1-1-1,0 1 1,0-1-1,0 1 1,0-1-1,0 0 1,0 0-1,0 1 1,-1-1-1,1 0 1,0 0-1,0 0 1,0 0-1,0 0 1,-1 0-1,1-1 1,0 1-1,0 0 1,0 0-1,0-1 1,0 1-1,0-1 1,0 1-1,0-1 1,0 0-1,0 1 1,0-1-1,0 0 0,0 0 1,0 1-1,0-1 1,0 0-1,0-1 1,-12-53-2655,8 12-1860,1-6-6141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3 7906,'-1'-1'12918,"1"1"-12900,-1-1 0,1 1-1,-1 0 1,1 0 0,-1 0 0,0 0 0,1-1-1,-1 1 1,1 0 0,-1 0 0,1 0 0,-1 0 0,0 0-1,1 0 1,-1 0 0,1 1 0,-1-1 0,0 0-1,1 0 1,-1 0 0,1 1 0,-1-1 0,1 0 0,-1 0-1,0 1 1,-16 10 239,0 1 0,0 1 0,2 0 0,-26 27-1,9-8-25,11-13-126,-9 9 44,1 1 0,-27 34 0,55-62-150,1 0 0,-1-1-1,0 1 1,1 0-1,-1 0 1,0 0 0,1 0-1,-1 0 1,1 1 0,0-1-1,-1 0 1,1 0 0,0 0-1,0 0 1,-1 0-1,1 0 1,0 1 0,0-1-1,0 1 1,1-1 0,-1 0 1,1-1-1,-1 1 1,1 0-1,-1-1 0,1 1 1,-1-1-1,1 1 1,-1-1-1,1 1 0,0-1 1,-1 1-1,1-1 1,0 0-1,-1 1 0,1-1 1,0 0-1,0 0 1,-1 1-1,1-1 0,1 0 1,53 0 23,-36-2 12,-10 2-11,1 1 0,-1 0 0,0 0 0,0 0 0,0 2 1,0-1-1,0 1 0,-1 0 0,1 0 0,8 6 0,2 3 23,-1 1-1,30 27 0,-22-18-41,40 27 111,-60-45-252,0-1 0,0 1 0,0-2 0,0 1 0,0-1 0,1 0 1,-1 0-1,1 0 0,0-1 0,7 0 0,-14 0-148,0 0 0,0 0-1,-1-1 1,1 1 0,0 0 0,-1-1-1,1 1 1,0 0 0,-1-1 0,1 1-1,-1 0 1,1-1 0,-1 1 0,1-1-1,-1 1 1,0-1 0,1 1 0,-1-1-1,1 1 1,-1-1 0,-1 1 0,-18 8-8351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4170 14 9826,'0'0'7299,"-6"-13"-1796,-3 14-5359,0-1 0,1 2 0,-1 0 0,1 0 0,0 0 0,-1 1 0,1 0 0,-13 8 0,-63 42-196,45-28 170,-54 34-82,-191 127 346,-53 23-166,-16-29-136,-1 0-60,14 31 15,-640 586 10,464-336-5,357-312-35,59-52 45,-134 99-1,177-156-47,25-20-39,-40 37 0,71-57-63,-2 2-382,-1 0 444,1 1 0,0-1 0,0 0 0,0 1 0,0 0 0,1 0 0,-1 0 0,1 0 0,-1 0 0,1 1 0,0-1 0,-2 6 0,11-12-2452,5-2 1151,-1-2-1,0 0 1,0 0 0,16-15 0,6-11-5825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0 1608,'0'0'13104,"-36"17"-8616,11 3-4176,0 2 0,2 0-1,1 1 1,0 2 0,-19 29 0,-19 21-41,24-35-194,-169 209 115,204-249-151,1 0-1,0 1 1,-1-1-1,1 1 1,0-1-1,-1 1 1,1-1 0,0 1-1,0 0 1,-1-1-1,1 1 1,0-1-1,0 1 1,0-1-1,0 1 1,0 0-1,0-1 1,0 1-1,0-1 1,0 1-1,0 0 1,0-1-1,0 1 1,0-1-1,1 1 1,-1 0 0,0-1-1,0 1 1,1-1-1,0 2 1,18 9 164,29-1-229,175-7 178,-118-5-152,-79 0 14,48-8-1,-48 6-203,51-3 0,-54 1 374,-12 2-3021,-2 1-1773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612 315 12947,'0'0'9160,"0"-9"-8504,0 5-601,0 5 292,-2 13-273,0 0 1,-1-1-1,-1 1 0,0-1 0,-1 0 1,-1 0-1,0-1 0,0 0 1,-16 21-1,14-19 10,-58 85 497,-145 166 1,-14 17-598,187-225-296,35-49 95,22-35 218,165-198-83,-1 1 31,-159 190 39,-2-1 0,-1-1 0,-2-1 0,-2-1 0,13-39 1,18-106 6,-35 121 3,3 0 1,28-65-1,-37 115-27,-5 20-38,-5 28-53,3-31 116,-8 42 122,-2 0-1,-20 63 1,17-72-49,2 0 0,2 1 0,2 0 1,-5 69-1,12-107-69,0 4 2,-1-1 0,1 1 0,0 0 0,1 0 0,-1 0 0,1 0 0,0-1 0,3 10 0,-2-13 1,-1 1 1,1-1-1,0 1 0,-1-1 0,1 1 0,0-1 0,0 0 0,0 0 0,0 0 0,0 0 1,0 0-1,0-1 0,0 1 0,0 0 0,0-1 0,0 0 0,0 1 0,0-1 0,1 0 0,-1 0 1,3-1-1,4 2 3,0-1 1,1 0 0,-1-1 0,0 0-1,0 0 1,1-1 0,-1 0-1,0-1 1,-1 0 0,1 0 0,0-1-1,-1 0 1,0-1 0,0 0 0,0 0-1,-1 0 1,0-1 0,0 0-1,0-1 1,0 1 0,-1-1 0,9-14-1,-5 7-5,-1-1 1,0 0-1,-1-1 0,-1 0 0,0 0 0,-1-1 0,7-31 0,-7 14 1,-1 0-1,-1-68 1,-5 102-9,0 0 1,0 0-1,0 0 1,0 0-1,0 0 0,0 1 1,0-1-1,0 0 1,0 1-1,1-1 1,-1 1-1,0-1 1,0 1-1,0 0 1,0-1-1,1 1 1,-1 0-1,0-1 1,0 2-1,-9 12-3,1 0-1,1 1 1,1-1-1,0 2 1,1-1 0,0 1-1,-3 20 1,-1 5 38,-7 74 0,15-95-17,1-1 0,1 1 1,0 0-1,4 24 0,-3-38-11,1 0 1,-1 0-1,1-1 1,0 1-1,1 0 1,-1 0-1,1-1 1,1 0-1,-1 1 0,1-1 1,-1-1-1,1 1 1,1 0-1,-1-1 1,1 0-1,-1 0 1,7 4-1,36 18 73,-44-25-124,-1 1-1,1-1 0,0 1 1,0-1-1,0 0 1,0-1-1,0 1 0,0 0 1,0-1-1,0 0 0,1 1 1,-1-1-1,0-1 0,4 1 1,-2-10-3215,-5-15-7114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13339,'0'0'11930,"137"6"-11305,-79 10-209,0 1-200,-7-7-104,-8-1-112,-14-2-48,-7-1-520,-7-6-665,-8 0-1231,-3-9-4642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10186,'0'0'13179,"242"0"-12635,-187 0-224,-15 0-200,-22 0-120,-7 6-776,-8 14-2993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220 473 9418,'0'0'11413,"4"-10"-10633,16-41-516,-2-1 0,-3 0 0,-1-2 1,-3 0-1,-3 0 0,3-91 0,-12 149-255,0 0 0,0 0 1,-1 0-1,0 0 1,0 0-1,0-1 0,-3 5 1,-8 15 12,10-9 146,0 0 1,1 0-1,0 0 1,2 0-1,-1 0 1,4 24-1,-2 6 20,-1 482 236,0-526-423,0 1-1,0 0 1,0 0-1,0-1 1,0 1-1,0 0 1,0 0-1,0 0 1,-1-1-1,1 1 1,0 0-1,-1-1 1,1 1-1,0 0 1,-1-1-1,1 1 1,-1 0-1,1-1 1,-1 1-1,1 0 1,-1-1-1,1 1 1,-1-1-1,0 1 1,1-1-1,-1 0 1,0 1-1,1-1 1,-1 0-1,0 1 1,1-1-1,-1 0 1,-1 0-1,-1 1-1,0-1-1,0 0 1,0 0 0,-1 0 0,1-1-1,0 1 1,0-1 0,-6-2 0,-56-27-113,-103-65-446,166 93 169,7 2 297,2 0 1,519 17-501,-474-17 321,32 0 20,-30 0-5096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70 299 8914,'0'0'8346,"-3"5"-7685,0-1-483,1-3-123,1 0-1,0 1 1,0-1 0,0 1 0,0-1 0,0 1 0,0 0 0,1-1-1,-1 1 1,0 0 0,1-1 0,-1 1 0,1 5 3159,0-40-2750,0-10-443,2 28-54,-1-1 0,-1 1 0,0 0 0,-2 0 1,1 0-1,-2 0 0,0 0 0,-1 0 0,0 1 0,-8-17 0,0 24-113,-1-3 98,13 10 35,2 19 234,11-16-202,1 0 0,-1-1-1,1-1 1,-1 0 0,0-1-1,1 0 1,-1-1 0,1-1-1,-1 0 1,0-1 0,19-6-1,133-64 24,-165 73-44,1 0 0,-1 0 1,0 1-1,1-1 0,-1 0 0,0 0 1,1 0-1,-1 1 0,0-1 0,0 0 1,1 0-1,-1 1 0,0-1 1,0 0-1,1 1 0,-1-1 0,0 0 1,0 1-1,0-1 0,1 0 0,-1 1 1,0-1-1,0 1 0,0-1 0,0 0 1,0 1-1,0-1 0,0 0 1,0 1-1,0-1 0,0 1 0,0-1 1,0 0-1,0 1 0,0-1 0,-1 1 1,0 18-70,1-19 71,-19 116-7,-4 29 21,22-120-12,-4 37 8,3-1 0,10 119 0,-7-175-4,0 1 1,0-1-1,1 0 0,-1 1 1,1-1-1,0 0 0,1 0 1,4 8-1,-6-17-820,0-1-58,0 0 1,0 0-1,-1 0 1,0 0 0,0-1-1,0 1 1,-1-5-1,-11-7-5226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4905,'0'0'16604,"163"-26"-16268,-109 26-208,-3 0-128,-11 0-360,-15 0-2137,-10 0-9521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37 216 8250,'0'0'7581,"0"0"-7526,0 0-1,0 0 0,0-1 0,0 1 0,0 0 1,0 0-1,0 0 0,0-1 0,0 1 0,0 0 1,0 0-1,0 0 0,0 0 0,0-1 0,0 1 1,-1 0-1,1 0 0,0 0 0,0 0 0,0-1 1,0 1-1,0 0 0,0 0 0,-1 0 0,1 0 1,0 0-1,0 0 0,0 0 0,0-1 0,0 1 1,-1 0-1,1 0 0,0 0 0,0 0 0,0 0 1,-1 0-1,1 0 0,0 0 0,0 0 0,0 0 1,0 0-1,-1 0 0,1 0 0,0 0 0,0 0 1,0 0-1,-1 0 0,1 0 0,0 0 0,0 0 1,0 1-1,0-1 0,0 0 0,-1 0 0,1 0 1,0 0-1,0 0 0,0 0 0,0 0 0,0 1 1,-1-1-1,1 0 0,0 0 0,-3 6 148,-1-1 0,1 1 0,1 0 0,-1 0 0,1 0 0,0 0 0,0 0 0,1 1 0,-1-1 0,1 8 0,-2 72 339,3-72-465,0-1-36,-1 12 14,2-1 0,0 0 0,7 30 0,-6-45-50,0-1 0,1 1 0,0-1 0,1 0 0,0 0 0,0-1 0,1 1 0,-1-1 0,2 0 0,-1 0 0,1 0 0,12 11 0,-7-10 2,0 0 0,1 0 0,0-1 0,0-1 0,1 0 0,-1 0 0,1-1 0,1-1 0,-1 0 0,0-1 0,1 0 0,0-1 0,0-1 0,0 0 0,-1-1 0,1-1 0,0 0 0,19-4 0,-21 3-7,-1 0 0,0-1-1,1-1 1,-1 0 0,-1 0 0,1-1-1,-1-1 1,0 1 0,0-2 0,0 1 0,-1-2-1,0 1 1,0-1 0,-1 0 0,0-1-1,-1 0 1,1 0 0,-2-1 0,1 0 0,-2 0-1,10-20 1,-10 13-3,-1 1 1,0-1-1,-1 0 0,-1 0 0,0 0 0,-2 0 0,0 0 1,0 0-1,-2 0 0,0 0 0,-1 0 0,-1 0 0,0 1 1,-2-1-1,1 1 0,-11-19 0,7 18 3,0 0 0,-1 1 0,-1 0-1,0 0 1,-1 1 0,-1 0 0,-1 2 0,0-1 0,0 1-1,-1 1 1,-1 1 0,0 0 0,0 1 0,-19-8-1,28 15-16,-1 0 0,1 0-1,-1 1 1,0 0 0,0 0-1,0 0 1,0 1 0,0 1-1,0-1 1,0 1 0,0 1-1,-11 1 1,16-1-127,-1 0 0,0 0 0,1 1 0,-1-1 0,1 1 0,0 0 0,-1 0 0,1 0 0,0 0 0,0 1 0,0-1 0,1 1 0,-1 0 0,1 0 0,-1 0 0,1 0 0,0 0 0,0 0 0,0 1 0,1-1 0,-1 0 0,1 1 1,-1 0-1,1-1 0,1 1 0,-2 5 0,-1 40-5647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10882,'0'0'11200,"24"-2"-10700,-4 0-410,2 1-21,0-1 0,0-1 1,-1-1-1,1-1 0,34-13 1,-37 10-34,-1 0 1,0-1 0,-1-1 0,18-13 0,-30 20-32,-1 0 0,0-1 0,1 0 0,-1 1 0,-1-2 0,1 1 0,-1 0 0,0-1 0,0 0 0,0 1 0,0-1 0,-1 0 0,0-1 0,0 1 0,0 0 0,-1-1 0,1 1 0,-1 0 0,0-9 0,-1 12-13,0 0 1,0 0 0,0 0-1,-1 0 1,1 0 0,-1 0-1,1 0 1,-1 0-1,1 0 1,-1 0 0,0 0-1,0 0 1,0 1 0,0-1-1,0 0 1,-1 1 0,1-1-1,0 0 1,-1 1 0,1 0-1,-1-1 1,-3-1-1,1 1-17,1 0-1,-2 1 0,1-1 1,0 1-1,0 0 0,0 0 1,0 0-1,-1 1 0,1-1 1,-7 1-1,2 1-8,0-1 0,0 1 0,0 1 1,0 0-1,1 0 0,-1 0 0,1 1 0,0 1 0,-1-1 0,-13 10 0,12-5 34,1 1-1,-1 0 0,2 0 1,-1 1-1,1 0 0,1 1 1,-1 0-1,2 0 0,0 0 1,0 1-1,1 0 0,1 0 1,0 0-1,0 1 0,1 0 1,1-1-1,0 1 0,1 0 1,0 0-1,1 0 0,2 15 1,-2-23 3,1-1 1,1 0-1,-1 0 0,1 0 1,-1 0-1,1 0 1,0 0-1,1 0 0,-1 0 1,1-1-1,-1 1 1,1-1-1,0 0 1,0 1-1,1-2 0,-1 1 1,1 0-1,-1-1 1,1 1-1,0-1 0,0 0 1,0 0-1,0-1 1,5 2-1,7 2-37,1-1 0,-1 0 0,0-1 1,34 1-1,22-3-1747,-12-1-3548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9058,'0'0'13211,"109"59"-12755,-76-33-192,-1-7-160,-3 1-104,-3-1-88,-1-6-744,-3-3-1985,-4-10-6305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121 411 13339,'0'0'8816,"-1"31"-8315,-4 100-215,5-125-269,0 0-1,0 0 0,0 0 0,0 1 1,1-1-1,0 0 0,1 0 1,-1-1-1,1 1 0,0 0 1,0 0-1,1-1 0,0 1 1,0-1-1,0 0 0,1 0 1,-1 0-1,1 0 0,1-1 0,-1 0 1,0 1-1,1-2 0,0 1 1,0 0-1,0-1 0,0 0 1,1 0-1,9 3 0,1-1 27,1-1-1,0 0 0,0-2 1,0 0-1,1-1 1,-1 0-1,29-4 0,-42 3-38,-1-1 0,1 1 0,-1-1 0,1 0 0,-1 0 0,0 0 0,1 0 0,-1 0 0,0-1 0,0 0 0,0 1 0,0-1-1,0 0 1,0-1 0,-1 1 0,1 0 0,-1-1 0,1 1 0,-1-1 0,0 0 0,0 0 0,0 0 0,0 0 0,-1 0 0,1 0 0,-1-1 0,0 1-1,0 0 1,0-1 0,0 1 0,-1-1 0,0 1 0,1-7 0,-1 2-19,0-1 1,0 1-1,-1-1 0,0 1 1,-1-1-1,0 1 0,0-1 1,-1 1-1,0 0 0,0 0 0,-1 1 1,0-1-1,-5-7 0,-7-7-297,-1 1 0,-1 1-1,0 0 1,-36-28-1,44 40 189,0 1 1,-1 0-1,0 1 0,0 0 0,-1 1 1,1 0-1,-1 1 0,0 0 0,-1 1 0,1 0 1,-1 1-1,-15-1 0,-99 2 165,151-21 310,161-107 364,-139 100-34,1 3-1,63-27 1,3 15-1172,-45 16-2847,-23 6-2802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11562,'0'0'11067,"253"-30"-10203,-191 30-264,-15 0-272,-11 0-192,-18 0-136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9402,'0'0'13819,"217"0"-13139,-163 0-232,-14 0-288,-11 0-160,18-6-568,-7-8-2024,4-8-11499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2617,'0'0'16279,"-29"22"-15647,-90 68 272,114-86-792,0 0-1,1 1 0,-1-1 0,1 1 1,0 0-1,0 0 0,1 1 0,0-1 1,-4 8-1,6-9 4,0 0-1,0 0 1,0 0 0,0 0 0,1 0-1,0 0 1,0 0 0,0 6 0,1 4 195,-1-12-263,1 1-1,-1-1 1,1 0 0,0 1 0,0-1 0,0 0 0,0 0 0,0 0 0,0 0 0,0 0 0,1 0 0,-1 0 0,1-1 0,-1 1 0,1 0 0,0-1 0,0 1 0,0-1 0,0 0 0,0 1 0,0-1 0,0 0 0,0 0 0,0 0 0,0-1 0,1 1 0,3 0 0,11 4 124,0-1 1,30 2-1,-32-4-73,46 3 45,-37-4-110,1 1 0,0 1 0,-1 2-1,47 13 1,-66-16-37,1 1 0,-1-1 0,0 1 0,0 0 0,0 0 0,0 0 0,0 1 0,-1 0 0,1 0 0,-1 0 0,0 0 0,0 1 0,-1 0 0,1 0 0,-1 0 0,0 0 0,-1 0 0,1 0 0,-1 1 0,0-1 0,0 1-1,-1 0 1,1-1 0,-1 1 0,0 12 0,0-12-53,-1 0 0,1 1-1,-1-1 1,-1 1 0,1-1-1,-1 0 1,-3 11 0,3-14 29,0-1-1,-1 0 1,1 0 0,-1 0 0,0 1 0,0-2 0,0 1 0,0 0 0,0 0 0,0-1 0,0 1 0,-1-1 0,1 1 0,0-1 0,-1 0-1,1 0 1,-1 0 0,0 0 0,1-1 0,-5 1 0,-33 7-460,0-1 1,-1-3-1,-62 0 0,77-8-2678,10-15-3795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3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10522,'0'0'11131,"214"-39"-9531,-149 36-504,-11 3-624,-10 0-448,-1 0-24,-10 0-1592,-8 0-8498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14891,'0'0'6051,"0"21"-5847,0-2-161,8 282 482,63 257-201,-70-552-359,5 27 179,-7-20-737,-58-94-6495,29 39-1601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9482,'0'0'8863,"1"-9"-8455,-1 6-361,0 0-1,0 0 0,1 0 1,-1 0-1,1 0 0,0 0 1,-1 0-1,1 0 1,1 0-1,-1 0 0,0 0 1,1 1-1,-1-1 0,1 0 1,0 1-1,0 0 0,0-1 1,0 1-1,1 0 0,-1 0 1,0 0-1,1 0 1,-1 0-1,6-1 0,19-13 310,109-57 406,-117 65-749,0 1 0,0 1 0,1 0 0,0 1 0,34-3 1,-40 7-9,-1-1 1,1 2-1,0 0 1,-1 1 0,1 0-1,-1 1 1,1 0 0,-1 1-1,0 1 1,0 0 0,0 0-1,15 9 1,13 11-48,0 3 0,-2 1-1,-1 2 1,-1 1 0,-2 2 0,-1 2 0,34 44-1,-60-67-33,0 0 0,-1 0 0,-1 1 0,0 0 0,9 26 0,-13-33 66,-1 0 0,1 0 0,-1 0-1,0 0 1,-1 1 0,0-1-1,1 0 1,-2 0 0,1 0 0,-1 1-1,0-1 1,0 0 0,-1 0-1,0 0 1,0 0 0,-3 6 0,0-5 21,0 0 1,-1-1 0,1 0-1,-1 0 1,0-1 0,-1 0 0,1 0-1,-1 0 1,0-1 0,-15 7-1,-7 2 156,-46 14 0,33-14 7,-49 8-1,74-17-259,-1-2 0,0 0 0,0-2 0,1 0 0,-29-3 0,45 3-18,0 0 0,0 0 0,0-1-1,0 1 1,0 0 0,0 0 0,0-1 0,0 1 0,0-1 0,0 1-1,0-1 1,0 1 0,0-1 0,0 0 0,1 1 0,-1-1-1,0 0 1,0 0 0,0 0 0,-2-20-4725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43 4281,'0'0'8567,"0"-7"-8212,0-29 7132,-3 38-6912,-9 11-417,1 0 0,0 0 1,1 1-1,1 0 1,0 0-1,0 1 1,-5 17-1,-44 119 372,55-142-478,-18 60 44,2 0-1,4 0 0,2 2 1,4 0-1,-1 113 0,10-162-90,0 0 0,2 0-1,1 0 1,0 0 0,2-1-1,0 0 1,1 1 0,2-2-1,0 1 1,1-1 0,1-1-1,0 1 1,25 31 0,-15-25-141,0-1-1,2-1 1,1-1 0,1-1 0,1-1 0,0-2 0,2 0-1,0-1 1,44 20 0,-56-33-2977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27 10882,'0'0'6104,"-23"0"-1040,30 3-5052,0 1-1,-1-1 1,1 1-1,-1 1 1,0-1-1,0 1 0,0 0 1,-1 0-1,0 1 1,0 0-1,0 0 1,0 0-1,-1 0 1,0 1-1,5 12 1,1 1 3,-2 1-1,0-1 1,-1 1 0,4 28-1,-6-25-10,-1 0 0,-1 0-1,-2 1 1,0-1 0,-2 1-1,0-1 1,-8 35 0,9-55-1,-1-1 1,0 1-1,-1-1 1,1 0-1,-1 1 1,0-1-1,1 0 1,-1 0 0,0 0-1,-1 0 1,1 0-1,-1-1 1,1 1-1,-1-1 1,0 1-1,-3 1 1,5-4-4,1 0 0,0 0-1,-1 0 1,1 0 0,0-1 0,-1 1 0,1 0 0,0 0 0,0 0-1,-1-1 1,1 1 0,0 0 0,0-1 0,-1 1 0,1 0 0,0 0-1,0-1 1,0 1 0,0 0 0,-1-1 0,1 1 0,0-1 0,0 1-1,0 0 1,0-1 0,0 1 0,0 0 0,0-1 0,0 1 0,0 0-1,0-1 1,0 1 0,0 0 0,0-1 0,0 1 0,1-1 0,-1 1-1,0 0 1,0-1 0,0-3-6,1-9-27,0 1 0,1-1 1,0 1-1,0-1 0,2 1 1,-1 0-1,2 0 0,0 1 1,0-1-1,1 1 0,0 0 1,8-10-1,13-14 13,2 0 1,37-34-1,-40 45-59,-1-2-1,-2-1 1,0-1 0,20-34 0,-41 59 55,0-1 0,-1 1 0,1-1 1,-1 1-1,0-1 0,0 0 0,0 1 0,-1-1 1,1 0-1,-1-5 0,-2 8 38,0 1 0,0 0 1,1 0-1,-1 0 0,0 0 0,0 0 0,0 1 0,0-1 0,0 0 0,0 1 1,1-1-1,-1 1 0,0 0 0,0 0 0,1 0 0,-3 1 0,-1 4 9,0 0 0,1 0 0,0 0 0,0 1 0,0 0 0,1-1 0,0 1 0,0 0 0,1 1 0,0-1 0,0 0 0,-1 12 0,-1 12 134,2 53 1,2-73-142,0-5-1,1-1 1,-1 1-1,1-1 1,1 0 0,-1 1-1,1-1 1,0 0-1,0 0 1,1 0 0,-1 0-1,1 0 1,0 0-1,0-1 1,1 1-1,-1-1 1,1 0 0,0 0-1,0-1 1,0 1-1,1-1 1,0 0 0,-1 0-1,1 0 1,0 0-1,0-1 1,9 3-1,-6-2-205,0-1-1,1 1 1,-1-1-1,1-1 1,0 0-1,-1 0 0,1 0 1,0-1-1,0-1 1,-1 1-1,1-1 0,0-1 1,-1 0-1,1 0 1,-1-1-1,12-4 0,11-15-4971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11330,'0'0'11523,"17"-30"-11062,106-183 254,-120 212-618,0 9-45,0 28-37,-4 51-33,-2-7 37,0 87-17,3-164-2,0 0 0,1 0 1,-1 0-1,1 0 0,-1-1 1,1 1-1,0 0 0,0 0 1,2 3-1,-3-5-3,1-1 0,-1 1 0,1-1 0,-1 1 0,0 0 0,1-1 1,-1 0-1,1 1 0,-1-1 0,1 1 0,0-1 0,-1 0 0,1 1 0,-1-1 0,1 0 0,0 1 0,-1-1 0,1 0 0,-1 0 0,1 0 0,0 0 0,-1 0 1,1 0-1,0 1 0,0-2 0,1 1-70,0-1 0,0 0 0,0 0 0,0-1 0,0 1 0,-1 0 0,1 0 0,0-1 0,-1 1 0,0-1 0,1 0 1,-1 1-1,0-1 0,1 0 0,-1 0 0,0 0 0,-1 1 0,1-1 0,0 0 0,0 0 0,0-5 0,10-31-3257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66 163 4993,'0'0'9221,"-39"-4"-3820,37 2-5324,0-1 1,0 1-1,0-1 1,0 0-1,1 0 1,-1 0-1,1 0 1,0 0-1,-1 0 0,2 0 1,-1 0-1,0 0 1,1 0-1,-1-6 1,1-53 260,1 33 309,0 28-646,-1 0-1,1 0 1,0 0 0,-1 0-1,1 0 1,0 0 0,0 0-1,0 0 1,0 0 0,0 0-1,0 0 1,0 0 0,0 1-1,0-1 1,0 0 0,0 1-1,0-1 1,1 1-1,-1-1 1,0 1 0,1 0-1,-1-1 1,0 1 0,0 0-1,1 0 1,-1 0 0,0 0-1,1 0 1,-1 0 0,2 1-1,45 3-3,-42-2-1,-1 1-1,1 0 1,-1 0-1,0 0 1,0 1-1,0-1 1,-1 1-1,1 0 1,-1 1-1,0-1 0,0 1 1,-1 0-1,1 0 1,-1 0-1,0 0 1,-1 1-1,4 6 1,1 5-41,-1 1 1,0-1 0,-1 1 0,3 28 0,-3 10-177,-5 104 0,0-154 215,-1 0 1,1 0-1,-1 0 0,0 0 1,0 0-1,-1-1 0,0 1 1,0 0-1,0-1 0,-1 1 0,0-1 1,0 0-1,0 0 0,-7 8 1,7-10-25,0-1 1,0 1-1,0-1 1,-1 0-1,1 0 1,-1 0 0,1 0-1,-1-1 1,0 1-1,0-1 1,0 0-1,1 0 1,-1-1-1,0 1 1,0-1 0,0 0-1,0 0 1,0 0-1,0 0 1,0-1-1,0 1 1,-7-3-1,6 1-37,1 1-1,1-1 0,-1 0 1,0 0-1,0 0 0,1-1 1,-1 1-1,1-1 1,0 0-1,0 0 0,0 0 1,0 0-1,0-1 0,1 1 1,-1-1-1,1 1 0,0-1 1,0 0-1,1 0 0,-1 0 1,-1-6-1,-1-4-267,1 0 0,0 0 0,1 0 0,1 0 0,0-16 0,1 29 310,0 0 0,0 0 0,0 0 0,0 0 0,0 0 0,0 0 0,1 0 0,-1 0 0,0 0 0,0 1 0,1-1 0,-1 0 0,1 0 0,-1 0 0,1 1 0,-1-1 0,1 0 0,0 0 0,-1 1 0,1-1 0,0 1 0,-1-1 0,1 0 0,0 1 0,0-1 0,-1 1 0,1 0 0,2-1 0,0 0 8,0 0 0,0 1 0,0-1-1,0 1 1,0 0 0,0 0-1,0 0 1,0 1 0,4 0 0,1 0 80,1 1 0,-1 1 0,0 0 1,0 0-1,0 0 0,10 7 0,8 7 477,50 27-1,-64-39-445,0 0 1,0-1-1,0 0 0,0-1 0,1 0 0,-1-1 1,17 0-1,50-1-1614,-70-1-3309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13915,'0'0'10290,"148"-16"-9834,-83 3-288,-7 3-48,-18 7-120,-22 3-344,-14 0-1864,-4 13-7738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0:5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10970,'0'0'10281,"8"-28"-9651,24-92-210,-28 105-359,-1 0 1,0-1-1,-1 1 0,-1-1 1,-2-29-1,0 10 12,1 34-35,0 17 58,13 157 462,0-41-318,-10 129-150,-3-260-104,1-2 11,1 0-1,-1-1 1,0 1 0,0-1-1,0 1 1,0 0-1,0-1 1,0 0-1,-1 1 1,1-1-1,0 0 1,-1 1-1,1-1 1,-1 0-1,0 1 1,0-1 0,1-3-1,-1 3-10,5-54-637,-5 53 421,0 1 0,0-1 0,-1 1 0,1-1 1,-1 1-1,0-1 0,1 1 0,-1 0 0,0-1 0,0 1 0,-1 0 0,1 0 0,0 0 1,-1 0-1,1 0 0,-1 0 0,0 0 0,1 0 0,-3-1 0,-18-9-6368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140 277 10218,'0'0'8365,"-6"-34"-7473,-22-107-355,26 130-494,0 0 0,-2 0 0,1 0 0,-1 1 0,-7-13 0,10 21-42,0 0 0,0 0 0,0 1-1,-1-1 1,1 1 0,-1-1 0,1 1-1,0 0 1,-1-1 0,0 1 0,1 0-1,-1 0 1,0 0 0,0 0 0,0 0-1,1 1 1,-1-1 0,0 1 0,0-1-1,0 1 1,0-1 0,0 1 0,-3 0-1,3 1-6,0 0 0,0-1-1,1 1 1,-1 0 0,0 0 0,1 0-1,-1 1 1,0-1 0,1 0-1,-1 1 1,1-1 0,0 1-1,-1-1 1,1 1 0,0 0 0,0-1-1,0 1 1,0 0 0,0 0-1,1 0 1,-1 0 0,1 0 0,-1 0-1,1 0 1,-1 3 0,0 1 36,-1-1 0,1 1 0,0 0 0,1 0 0,0 0 0,0 1 0,0-1 0,2 7 0,-2-12 7,1 0 0,1-1 0,-1 1 0,0-1 0,0 1 0,0-1 0,0 1 0,0-1 0,0 0 0,1 1 0,-1-1 0,0 0 0,0 0 0,0 0 0,1 0 0,-1 0 0,0 0 0,0 0 0,3-1 0,0 1 122,8-1-8,0-1 1,0 0 0,0-1-1,0 0 1,-1-1-1,1 0 1,-1-1 0,0 0-1,18-12 1,-19 11-128,1 0 1,0 0-1,0 1 1,1 0-1,-1 1 0,1 1 1,0-1-1,0 2 1,23-3-1,-32 6-23,0-1 0,0 1 0,0 0-1,0 0 1,0 0 0,0 0 0,0 0 0,0 1 0,0-1-1,-1 1 1,1 0 0,-1-1 0,1 1 0,-1 1-1,1-1 1,-1 0 0,0 1 0,0-1 0,2 4-1,34 62 11,-30-52-8,1 4 5,-1-1 0,-1 1 0,-1 0 0,-1 1 1,-1-1-1,0 1 0,-2 0 0,1 35 0,-5-13 51,-1-1 0,-2 1-1,-14 50 1,17-80-47,-1 0 0,2 0 1,-1 22-1,14-39-359,-8 0 177,0-1 0,-1 0-1,1-1 1,-1 1-1,0 0 1,0-1 0,-1 0-1,0 0 1,0 0 0,0 0-1,-1 0 1,0 0 0,0 0-1,0-7 1,0 4-711,-1 0 0,0 0 0,0 0 0,-1 0 0,0 1 0,0-1 0,-1 0 0,-1 0 0,-4-13 0,-16-12-6503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1 0 8706</inkml:trace>
  <inkml:trace contextRef="#ctx0" brushRef="#br0" timeOffset="1">1 0 8706,'58'160'8290,"-29"-167"-6090,14-6-544,11 0-439,8 3-393,3 1-376,-7 2-384,4-6-64,-15 3-1960,-11-3-7210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51 8490,'0'0'10631,"-7"35"-8933,-22 111-468,27-135-1083,1 0 1,0 0 0,0-1-1,1 1 1,1 0-1,0 0 1,2 10 0,-1-15-91,-1 0 1,1-1-1,0 1 1,0-1-1,1 1 1,0-1-1,0 0 1,0 0-1,1 0 1,5 6-1,-3-5-21,1-1-1,0 0 1,0 0-1,1 0 1,-1-1-1,1 0 1,0-1-1,0 1 1,0-2-1,1 1 1,-1-1-1,1 0 1,0-1-1,12 1 1,-8-1-19,0 0 1,0 0 0,0-2-1,0 0 1,0 0 0,0-1-1,0-1 1,0 0 0,12-5 0,-19 6-14,-1-1 0,0 0 1,1 0-1,-1 0 0,0-1 1,-1 0-1,1 0 1,-1 0-1,1-1 0,-1 1 1,0-1-1,-1 0 1,1 0-1,-1 0 0,0-1 1,-1 1-1,1-1 0,-1 1 1,0-1-1,0 0 1,1-8-1,-1 3 0,0 0 1,-1 0-1,0 1 1,-1-1-1,0 0 1,-1 0-1,0 0 1,-1 0-1,0 1 1,-1-1-1,0 0 1,0 1-1,-1 0 1,-1 0-1,1 0 1,-2 1-1,1-1 1,-1 1-1,-11-12 1,8 11-59,-1 1 0,0-1 1,-1 2-1,0-1 0,0 2 1,-1-1-1,0 2 0,0-1 1,0 2-1,-1-1 1,0 2-1,0 0 0,-1 0 1,-26-2-1,33 5-108,1 0 0,-1 1-1,0 0 1,0 0 0,0 1-1,0 0 1,0 0 0,0 1-1,0 0 1,1 0 0,-1 0 0,1 1-1,0 0 1,-11 7 0,11-6-422,1 0 0,0 1-1,0 0 1,0 0 0,0 0 0,1 1 0,0-1 0,-6 12 0,-9 33-8556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9826,'0'0'8190,"10"0"-7718,158-8 1282,201-36 0,113-8-1912,-368 48 190,-1 5 0,176 24 0,-152-10-21,257-6-1,-18-3-16,-311-1 3,115 5 3,-152-11 3,0 0-1,0-2 1,0-2 0,40-10-1,-35 4 38,2 1-1,-1 2 1,1 1-1,63-3 1,-92 16-8,-1 0 0,0 0 0,-1 1 1,1-1-1,3 8 0,-8-13 63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9330,'0'0'8072,"-22"3"-5236,15 14-2637,1 1 0,0 1 1,1-1-1,1 1 1,-2 27-1,1-10-87,-1 10-43,0 89-1,6-134-68,0-1 0,0 0 1,0 1-1,0-1 0,0 0 0,0 0 0,0 1 0,0-1 0,0 0 0,0 1 0,0-1 0,0 0 0,0 1 0,1-1 0,-1 0 0,0 1 0,0-1 1,0 0-1,0 0 0,0 1 0,1-1 0,-1 0 0,0 0 0,0 1 0,1-1 0,-1 0 0,0 0 0,0 0 0,1 1 0,-1-1 0,0 0 0,0 0 1,1 0-1,-1 0 0,0 0 0,1 0 0,-1 0 0,1 0 0,14-5 62,10-17 80,-20 15-130,-4 3 19,1 0 0,0 1 0,0-1 0,1 1 0,-1 0 0,0-1 0,1 1 0,0 0-1,0 1 1,0-1 0,0 0 0,0 1 0,1 0 0,-1-1 0,1 2 0,0-1 0,-1 0 0,1 1 0,0-1 0,0 1 0,0 0 0,0 0 0,6 0 0,5-2-47,1 1 0,0 0 0,-1 2 0,1-1 0,0 2 0,21 3 0,-32-3 8,0 0 0,-1 1 0,0 0 0,1 0 0,-1 0 0,0 0 0,0 0 0,0 1 0,0 0 0,-1 0 0,1 0 0,-1 0 0,1 0 0,-1 1 0,0 0 0,-1-1 0,1 1 0,0 0 0,-1 0 0,0 1 0,0-1 0,0 0 0,-1 1 0,0-1 0,2 8 0,1 6 6,-1 0 0,-1 0 0,0 0 0,-1 1 0,-3 28 0,1-39 10,0 1-1,0 0 0,-1-1 1,0 1-1,-1-1 1,0 0-1,0 1 0,-1-2 1,0 1-1,0 0 1,-1-1-1,0 1 0,-9 9 1,12-15-4,0 0-1,-1 0 1,1-1 0,0 1 0,0-1 0,-1 1 0,1-1-1,-1 0 1,1 0 0,-1 0 0,1 0 0,-1-1 0,0 1 0,1-1-1,-1 1 1,0-1 0,1 0 0,-1 0 0,0 0 0,0-1-1,1 1 1,-1-1 0,0 1 0,1-1 0,-1 0 0,1 0-1,-1 0 1,1 0 0,-1 0 0,1-1 0,0 1 0,-1-1-1,-1-2 1,-6-4-397,0 0 0,1-1 0,0 0 0,1-1-1,-10-14 1,-8-14-4232,7 7-4257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9282,'0'0'12203,"236"-52"-11803,-153 29-184,-7 4-216,11-4-264,-18 7-2249,-18-4-10122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17 4993,'0'0'13371,"4"-3"-12459,16-8-77,-15 8 919,-23 25-942,13-16-712,-101 103 453,-181 147 1,276-246-226,21-8 175,-1-3-570,24 4 118,-1 2 0,1 0 0,-1 2-1,0 2 1,42 17 0,68 16-32,-107-37-23,-28-5-33,1 1 1,-1 0-1,0 0 0,0 0 1,0 1-1,-1 0 1,1 0-1,0 1 0,-1-1 1,8 6-1,-13-7-44,0 1 0,0-1-1,0 1 1,0-1 0,0 1-1,0-1 1,-1 1 0,1 0-1,-1-1 1,1 1 0,-1 0-1,0-1 1,1 1 0,-1 0-1,0 0 1,0-1 0,0 1-1,-1 0 1,1 0 0,0-1-1,-1 1 1,1 0-1,-1-1 1,1 1 0,-1 0-1,-1 2 1,0 0-433,-1 1 1,1-1-1,-1 1 1,0-1-1,0 0 0,0 0 1,-5 5-1,-14 5-5247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0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12067,'0'0'12202,"199"169"-11834,-145-146-232,1-4-56,-5-9-80,1-10-608,-15 0-3113,-10 0-11522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2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9554,'0'0'11485,"7"30"-11029,23 102-240,-25-112-193,1 0 0,0 0 0,1-1 0,1 0 0,1 0-1,1-1 1,22 31 0,-28-43-4,-1-1-1,1 0 1,1-1 0,-1 1-1,1-1 1,0 1-1,0-2 1,0 1 0,0 0-1,0-1 1,1 0 0,0 0-1,0-1 1,0 1-1,0-1 1,0-1 0,12 3-1,-14-4-10,1 0 0,-1 0 0,1 0 0,-1 0 0,1-1 0,-1 0 0,0 0 0,1 0 0,-1-1 0,0 1 0,0-1 0,0 0 0,0 0 0,0-1 0,0 1 0,0-1 0,-1 1 0,0-1 0,1-1 0,-1 1 0,0 0 0,0-1 0,-1 1 0,1-1 0,2-6 0,2-4-22,0 0 0,-1 0 0,-1-1 0,-1 0 1,0 0-1,-1-1 0,3-28 0,-5 7-29,0 1 1,-7-46-1,4 67 57,-1 0 0,0 0 0,-2 0 0,1 0 0,-2 1 0,0 0 0,-1 0 0,0 0 0,-1 1 0,-17-22 0,21 30-106,1 1 0,-1-1-1,0 1 1,0 0 0,0 1-1,0-1 1,-1 1 0,1 0 0,-1 0-1,0 0 1,0 0 0,0 1-1,0 0 1,-1 0 0,1 0 0,0 1-1,-1 0 1,1 0 0,-1 0-1,0 1 1,1-1 0,-1 2 0,1-1-1,-1 0 1,0 1 0,1 0 0,-1 0-1,1 1 1,0 0 0,-1 0-1,1 0 1,-7 4 0,8-3-317,-1 0 0,1 0 0,0 1 0,0-1 0,0 1 0,1 0 0,-5 6 0,-16 29-5672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1 9034,'0'0'8909,"-12"9"-6188,-132 219-1542,18-26-1039,87-144-113,-16 26-68,-132 152-1,186-234 5,0-1-1,0 0 0,-1 1 0,1-1 0,0 0 0,-1 0 1,1 0-1,-1 0 0,1 0 0,-1-1 0,1 1 1,-1 0-1,-2 0 0,3-1-2,1 0 1,0 0-1,-1 0 1,1 0-1,-1 0 1,1 0-1,-1-1 0,1 1 1,-1 0-1,1 0 1,0 0-1,-1-1 1,1 1-1,-1 0 1,1-1-1,0 1 0,-1 0 1,1-1-1,0 1 1,-1 0-1,1-1 1,0 1-1,0-1 1,-1 1-1,1 0 0,0-1 1,0 1-1,0-1 1,0 1-1,-1-1 1,-1-50-2847,3 36 2221,-1 2-199,1 1 1,0 0 0,1 0-1,0 0 1,1 0-1,6-17 1,9-17-4273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10066,'0'0'12027,"109"59"-11499,-37-7-160,11 20-128,4 16-160,4 7-8,-11 2-16,-4-9-56,-15-13-440,8-23-576,-18-19-1297,-11-23-3360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10906,'0'0'11956,"0"0"-11912,1 0 0,-1 1 0,0-1 0,0 0 0,0 0 0,0 0 0,0 0 0,0 0 0,1 0 0,-1 0 0,0 1 0,0-1 0,0 0 0,0 0 0,0 0 0,0 0 0,0 1 0,0-1 0,0 0 0,0 0 0,0 0 0,0 0 0,0 1 0,0-1 0,0 0 0,0 0 0,0 0 0,0 0 0,0 1 0,0-1 0,0 0 0,0 0 0,0 0 0,0 0-1,0 0 1,0 1 0,0-1 0,0 0 0,0 0 0,0 0 0,-1 0 0,1 0 0,0 1 0,0-1 0,192-13 605,4 0-642,-156 12-35,42 2-1320,-92 2-5451,-16-3-2497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6265,'0'0'13034,"9"-7"-12055,0-1-784,0-1 0,-1 1 0,0-1 0,0-1 0,-1 1 0,0-1 0,-1-1 0,0 1 0,-1-1 0,0 0 0,-1 0 0,6-22 0,2-31 34,-2-2 1,1-85-1,-11 149-272,0 15-99,2 14 130,1-1 1,1 0 0,13 42 0,-8-32 10,6 43 1,-10 120 9,-5-134-104,-1-60-13,1 1 0,0-1 0,1 0 1,0 1-1,0-1 0,2 8 1,-2-11-155,-1-1 1,1 1 0,0-1 0,0 1 0,0-1 0,0 1 0,0-1 0,1 0 0,-1 0 0,0 1-1,1-1 1,-1 0 0,0 0 0,1-1 0,-1 1 0,1 0 0,0 0 0,-1-1 0,1 1 0,0-1-1,-1 1 1,1-1 0,0 0 0,2 1 0,23 0-9200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18 314 3817,'0'0'12533,"1"-33"-11283,2-224 1192,-6 234-2254,3 23-187,-1 0 0,1 0-1,0 0 1,0 0 0,0-1-1,0 1 1,-1 0 0,1 0-1,0 0 1,0 0 0,0 0-1,-1 0 1,1 0 0,0 0-1,0 0 1,0 0 0,0 0-1,-1 0 1,1 0 0,0 0 0,0 0-1,0 0 1,-1 0 0,1 1-1,0-1 1,0 0 0,0 0-1,0 0 1,-1 0 0,1 0-1,0 0 1,0 0 0,0 1-1,0-1 1,0 0 0,0 0-1,-1 0 1,1 0 0,0 1-1,0-1 1,0 0 0,0 0 0,0 0-1,0 0 1,0 1 0,0-1-1,0 0 1,0 0 0,-2 4-10,0 1 1,0-1-1,1 0 0,0 0 1,0 1-1,0-1 1,0 5-1,0 75 92,2-82-47,-1-1 1,1 0 0,-1 0 0,1 0 0,0 0-1,-1 0 1,1-1 0,0 1 0,0 0-1,0 0 1,0 0 0,0-1 0,0 1 0,0 0-1,0-1 1,0 1 0,0-1 0,0 1-1,0-1 1,0 0 0,0 1 0,1-1 0,-1 0-1,0 0 1,0 0 0,0 0 0,0 0 0,1 0-1,-1 0 1,2-1 0,46-4 935,-34 0-821,1-1 0,-2-1 1,1 0-1,16-11 0,-21 11-143,0 1 0,0 0 1,1 0-1,-1 1 0,1 1 1,0 0-1,0 0 0,1 1 0,-1 1 1,21-2-1,-31 4-10,0 0 0,0 1-1,0-1 1,0 1 0,0-1 0,0 1-1,0-1 1,-1 1 0,1 0 0,0 0 0,0-1-1,0 1 1,-1 0 0,1 0 0,0 0-1,-1 0 1,1 0 0,0 0 0,-1 0 0,0 0-1,1 0 1,-1 0 0,1 0 0,-1 0-1,0 0 1,0 0 0,0 0 0,0 0 0,0 2-1,4 41-70,-4-37 69,2 111 6,-1-22 6,25 174 1,-26-267-6,1-1 0,0 0 1,-1 1-1,1-1 0,0 0 0,0 0 1,0 0-1,1 0 0,-1 0 1,0 0-1,1 0 0,1 2 0,7-4-136,-3-19-442,-6-43-3772,-1 42 1117,0-17-6414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7826,'0'0'13515,"207"-43"-12875,-164 40-408,4-10-232,-14 3-1521,-4-6-6512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10522,'0'0'8223,"0"35"-7242,4 116-136,-3-137-719,1-1 0,0 0 0,0 0 0,2 0 0,-1 0 0,2 0 0,0-1 0,0 0-1,1 0 1,1 0 0,0-1 0,0 1 0,17 18 0,-18-24-64,0 0 0,0 0 1,1 0-1,0-1 0,0 0 0,0 0 0,0-1 0,1 0 0,-1 0 1,1-1-1,0 0 0,0 0 0,10 1 0,-5-1-25,-1-2 1,1 0-1,0 0 0,-1-1 0,1-1 0,0 0 0,0-1 1,15-3-1,-12 0-29,0 1-1,0-2 1,-1 0 0,0-1 0,0 0-1,-1-1 1,0-1 0,0 0 0,-1-1 0,0-1-1,-1 0 1,0 0 0,18-23 0,-25 25-6,0 1-1,-1-1 1,1 0 0,-1 0 0,-1-1 0,0 1-1,0-1 1,-1 0 0,1-12 0,-2 16 1,-1 0 0,0 0 0,0 0 0,0-1 0,-1 1 0,0 0 0,0 0 0,0 0 0,-1 1 0,0-1 0,0 0 0,0 1 0,-1-1 0,0 1 0,0 0 0,-6-8 0,1 5-3,0 1 0,-1 0 0,0 1 0,0 0 0,0 0 0,-1 1 0,0 0 0,0 0 0,0 1 0,0 1 0,-1 0 0,-19-3 0,1 1-132,0 1 1,0 2-1,-54 3 0,62 0-283,0 1-1,1 2 0,-1 0 1,1 0-1,0 2 0,0 1 0,0 0 1,1 2-1,-27 15 0,-25 31-5358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9010,'0'0'10900,"10"-4"-8864,23-3-1753,0 0-1,1 2 1,-1 2 0,1 1-1,65 5 1,-15-1-177,-19-2-104,997 27 29,-768-6-43,653 55-97,-672-60 38,-267-16 71,0-2 0,0 1 0,0-1-1,0 0 1,0-1 0,-1 0 0,1 0 0,-1-1 0,1 1 0,6-7 0,-7 6-35,-1 0 0,1 0 0,1 1 0,-1-1 1,0 1-1,1 1 0,0 0 0,-1 0 0,1 0 1,8 0-1,-18 14-310,-3-8 113,1 0 0,-1 0 1,1-1-1,-1 1 0,0-1 1,-1 0-1,1 0 0,0-1 1,-1 1-1,1-1 1,-1 0-1,0-1 0,0 0 1,0 0-1,-10 1 0,-20 0-4502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 10682,'0'0'9056,"-6"-1"-8584,4 0-425,-1 1 1,1 0 0,0 0-1,-1 1 1,1-1 0,0 0-1,-1 1 1,1-1 0,0 1-1,0 0 1,0 0 0,-1 0 0,1 0-1,0 0 1,0 0 0,0 0-1,1 1 1,-1-1 0,0 1-1,0 0 1,1-1 0,-1 1-1,-2 4 1,-1 1 81,1 1 1,-1 0-1,1 0 0,0 1 1,1-1-1,-3 11 0,3-8-77,0 0 0,1 1 0,0-1 0,1 0 0,1 0 0,0 16 0,0-24-49,0 0 0,0-1 1,1 1-1,-1 0 0,1 0 0,0-1 0,-1 1 0,1 0 1,0-1-1,1 1 0,-1 0 0,0-1 0,1 0 0,0 1 1,-1-1-1,1 0 0,0 0 0,0 0 0,0 0 1,0 0-1,1 0 0,-1-1 0,0 1 0,1-1 0,-1 0 1,1 1-1,0-1 0,-1 0 0,5 1 0,26 2 42,0-1 0,1-2 0,40-3 0,-4 0-35,-66 2-20,0 0 1,0 1 0,0-1 0,1 1 0,-1 0 0,0 0-1,0 1 1,-1-1 0,1 1 0,0 0 0,0 0 0,-1 0-1,1 0 1,-1 1 0,0-1 0,0 1 0,0 0 0,0 0-1,0 0 1,0 1 0,-1-1 0,0 0 0,0 1 0,0 0-1,0-1 1,0 1 0,2 7 0,-1-1-22,0 1 0,-1-1 0,0 1 0,-1 0 0,0 0 0,0 0 0,-1-1 0,-1 1 0,-3 21 0,3-28 32,0 0 1,0-1 0,-1 1-1,1 0 1,-1-1-1,0 1 1,0-1-1,-1 0 1,1 0 0,0 1-1,-1-2 1,0 1-1,0 0 1,0 0-1,0-1 1,0 0 0,0 0-1,-1 0 1,1 0-1,-1 0 1,0 0-1,1-1 1,-1 0 0,0 0-1,0 0 1,0 0-1,0-1 1,0 1-1,1-1 1,-8 0 0,2 0-243,1 0 0,-1-1 0,0 0 0,0 0 0,1-1 0,-1 0 1,1-1-1,0 0 0,0 0 0,0 0 0,0-1 0,0 0 0,-8-7 0,-21-24-4629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11322,'0'0'10411,"239"-46"-10035,-171 46-376,12 0-184,-18 0-2169,-15 0-11858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16 2961,'0'0'17051,"-7"-5"-15822,6 4-1201,0 0 1,0 0 0,1 1-1,-1-1 1,0 0 0,0 0-1,0 1 1,0-1 0,0 1-1,0-1 1,0 1 0,0-1-1,0 1 1,0 0 0,-1-1-1,1 1 1,0 0 0,0 0-1,0 0 1,0 0 0,0 0-1,0 0 1,-1 0 0,1 0-1,0 0 1,0 1 0,0-1-1,0 0 1,0 1 0,0-1-1,0 1 1,0-1 0,0 1-1,0-1 1,0 1 0,0 0-1,0 0 1,-1 0 0,0 5 53,-1 0 0,1 1 0,-1-1 1,2 0-1,-1 1 0,1 0 1,-1 11-1,-4 33 106,3 1-1,5 96 1,-1-141-186,-1 0 0,1-1 0,0 1 0,1-1 0,0 1 0,0-1 0,0 0 0,1 0 0,0 0 0,0 0 1,0 0-1,1-1 0,0 1 0,0-1 0,0 0 0,1 0 0,-1 0 0,1-1 0,1 0 0,-1 0 0,9 5 0,-4-4-10,0-1 0,0 0 0,0-1-1,1 0 1,-1-1 0,1 0 0,0-1 0,-1 0-1,1 0 1,0-1 0,0-1 0,15-2-1,-18 2-21,0-2 0,0 1 0,-1-1-1,1 0 1,-1 0 0,1-1 0,-1 0-1,0 0 1,0-1 0,-1 0 0,1 0-1,-1-1 1,0 0 0,-1 0 0,1 0-1,-1 0 1,-1-1 0,1 0 0,-1 0-1,0 0 1,0-1 0,-1 1 0,0-1-1,-1 0 1,2-9 0,0 7-15,-2-1 1,0 0 0,0 0-1,-1 0 1,0 0 0,-1 0-1,0 0 1,-1 0-1,0 0 1,0 0 0,-2 0-1,1 1 1,-1-1 0,-1 1-1,0-1 1,0 1-1,-1 0 1,-6-9 0,4 11 34,0 0 1,-1 0 0,1 1-1,-1 0 1,-1 1 0,1 0-1,-1 0 1,0 1 0,-1 0 0,1 1-1,-1 0 1,0 0 0,0 1-1,0 0 1,0 1 0,0 0-1,-1 1 1,-20-1 0,24 2-97,0 0 1,0 1-1,0 0 1,1 0-1,-1 0 1,0 1-1,0 0 1,1 0-1,-1 1 1,1 0-1,0 0 1,0 0-1,0 1 1,0 0-1,1 0 1,-1 1-1,1-1 1,0 1-1,1 0 1,-1 0-1,1 1 1,0 0-1,0-1 1,1 1-1,-1 0 1,1 1-1,1-1 1,-1 1-1,-1 8 1,-3 40-2075,12-18-2180,13-6-3062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11442,'0'0'9444,"-3"1"-8683,-16 8-496,1 2 1,-1 0-1,2 1 0,0 1 0,-19 18 0,2-4-69,-27 23-32,2 3 0,-85 99 0,144-151-154,0-1 0,0 0 0,0 0 0,0 1-1,0-1 1,0 1 0,0-1 0,0 0 0,0 1-1,0-1 1,0 0 0,0 1 0,0-1 0,0 0-1,0 1 1,0-1 0,0 0 0,0 1 0,1-1-1,-1 0 1,0 0 0,0 1 0,0-1 0,0 0-1,1 1 1,-1-1 0,0 0 0,0 0 0,1 0-1,-1 1 1,0-1 0,1 0 0,-1 0 0,0 0-1,0 1 1,1-1 0,-1 0 0,0 0 0,1 0-1,-1 0 1,0 0 0,1 0 0,-1 0 0,0 0-1,1 0 1,0 0 0,23 6-26,-19-4 61,21 4-9,52 12 125,-1 3-1,115 49 0,-189-69-206,0 0 0,0 0 0,0 1 0,0-1 0,-1 1 0,1-1 0,0 1 0,-1 0 0,1 0 1,-1 0-1,0 0 0,1 1 0,-1-1 0,0 0 0,0 1 0,-1 0 0,1-1 0,-1 1 0,1 0 0,-1 0 0,0 0 0,0 0 0,0 0 0,1 3 0,-22-4-4710,-8-2-1269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1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11498,'0'0'11835,"231"94"-10915,-173-61-360,-18-1-368,-11 1-192,-11 9-48,-10-12-1216,-1-11-4833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9418,'0'0'12307,"-109"166"-12307,95-107-552,3 3-705,11 10-479,0-17-2641,0-13-2865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10058,'0'0'6906,"15"68"-16052</inkml:trace>
  <inkml:trace contextRef="#ctx0" brushRef="#br0" timeOffset="1">200 522 7114,'0'0'3024,"25"33"-3304,0-7 48,-7 26-1400,-7-7-673,-7-2-151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2761,'0'0'13723,"108"127"-13723,-97-120-753,-4-1-4512</inkml:trace>
  <inkml:trace contextRef="#ctx0" brushRef="#br0" timeOffset="1">526 528 17724,'0'0'2072,"36"-10"-8505,22 40 3896,-11-4-7617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15067,'0'0'4121</inkml:trace>
  <inkml:trace contextRef="#ctx0" brushRef="#br0" timeOffset="1">576 183 16275,'0'0'2385,"210"-110"-8370,-108 87 904</inkml:trace>
  <inkml:trace contextRef="#ctx0" brushRef="#br0" timeOffset="2">1304 151 12723,'0'0'5841,"189"-150"-18340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15875,'0'0'3209,"119"-189"-3377,-75 169-624,-4 7-296,-8 6-977,1 7-255,-12 0-329,-2-3-3768</inkml:trace>
  <inkml:trace contextRef="#ctx0" brushRef="#br0" timeOffset="1">617 202 7138,'0'0'9818,"126"-185"-11155,-111 168-3960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99 887 16716,'0'0'4248,"-98"-167"-4672,152 135-752,11-4-424,8-3-1065,-15 10-1432,-26 9-1048</inkml:trace>
  <inkml:trace contextRef="#ctx0" brushRef="#br0" timeOffset="1">298 385 5065,'0'0'5561,"51"-189"-4937,-48 156-95,-3 4 119,0-20-648,0 10-384,0-7-3601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1221 1138 14091,'0'0'6163,"-7"-29"-5486,-2-11-612,5 16-200,-2 1 0,0 0 0,-2 0 1,0 1-1,-16-30 0,3 20-6385,2 2-3646,12 5 11691,5 15-832,1 1-1,-2-1 0,1 1 1,-1 0-1,-1 0 0,0 0 0,0 1 1,-7-12-1,6 14-604,0 0-1,0 0 0,-1 0 1,1 1-1,-1 0 1,0 0-1,0 1 1,-1 0-1,0 0 1,1 0-1,-9-3 1,-29-9-205,30 11 250,1 0 1,0 0-1,0-1 0,-15-10 0,24 13 25,0 0 0,0 0 0,0-1 0,1 0 0,0 1 0,0-1 0,0 0 0,0 0 0,0-1 0,1 1 0,0 0 0,-1-1 0,2 0 0,-1 1 0,1-1 0,-2-6 0,-11-45-342,-3 23-3310,-3 11-4297</inkml:trace>
  <inkml:trace contextRef="#ctx0" brushRef="#br0" timeOffset="1">374 268 13931,'0'0'5129,"-229"-153"-4753,175 130-376,10-13-1064,12 7-1817,17 3-4840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1214 1 14563,'0'0'2745,"-188"16"-2001,130-16 136,18 0-488,11 0-272,14 0-112,4 0-8,1 0-176,-5 0-656,-17 0-192,6 7-921,-3-1-3800</inkml:trace>
  <inkml:trace contextRef="#ctx0" brushRef="#br0" timeOffset="1">479 82 10282,'0'0'5569,"-214"26"-4864,134-16 151,15-6-184,18-1-448,18-3-224,14 0-8,8 0-480,0 0-784,3 0-1385,-7 0-1736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22 6569,'0'0'13283,"-14"32"-12311,-41 105-157,52-129-715,0 1-1,0 0 0,1 0 0,1 0 1,-1 0-1,2 0 0,-1 0 0,1 0 1,0 1-1,1-1 0,0 0 0,4 12 0,-3-14-53,0-1 0,0 0 0,1 0 0,0-1-1,1 1 1,-1-1 0,1 1 0,0-1-1,0 0 1,1 0 0,-1-1 0,1 1 0,10 6-1,-6-6-28,1 0-1,-1 0 1,1-1-1,0 0 1,-1-1-1,2 0 1,-1-1-1,0 0 1,1 0-1,-1-1 1,0-1-1,1 0 1,-1 0-1,1-1 1,-1 0-1,1-1 1,-1 0-1,12-4 1,-14 3-53,0 0 0,-1-1 0,0 0 0,0 0 0,0 0 0,-1-1 0,1 0 0,-1 0 0,0-1 0,0 0 0,-1 0 0,0 0 0,0-1 0,0 1 0,-1-1 0,0 0 0,0-1 0,-1 1 0,0-1 0,0 1 0,-1-1 0,0 0 0,0 0 0,-1 0 0,0 0 0,0 0 0,-1-12 0,0 7 17,-1 1 0,0 0 1,0 0-1,-1 0 0,-1 0 1,0 0-1,-1 0 0,0 1 1,-1 0-1,0 0 0,0 0 1,-1 0-1,-1 1 0,0 0 1,0 0-1,-1 1 0,-14-14 0,18 20-81,0 0 1,0 1-1,-1-1 0,1 1 0,0 0 0,-1 0 0,1 0 0,-1 1 0,0-1 0,0 1 0,1 0 0,-1 1 0,0-1 0,0 1 0,0 0 0,0 0 0,0 0 0,0 1 0,1 0 0,-1 0 0,0 0 0,0 0 0,1 1 0,-1 0 0,1 0 0,-1 0 0,1 0 0,0 1 0,0 0 0,0 0 0,0 0 0,0 0 0,1 1 0,0-1 0,-1 1 0,1 0 0,1 0 0,-1 0 0,-2 6 0,-11 18-1371,2 1 1,-17 52-1,18-33-2727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10 8786,'0'0'8370,"-210"13"-7850,174-13-304,7 0-160,11 0-56,10-7-592,5-2-1201,3 2-831</inkml:trace>
  <inkml:trace contextRef="#ctx0" brushRef="#br0" timeOffset="1">330 46 3873,'0'0'7089,"-192"107"-5032,159-94-137,8-6-880,7-7-688,4 0-352,-1 0-184,4 0-344,4 0-776,0-7-584,-1 1-2153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1 5537,'0'0'6436,"-34"20"-6190,-111 68-148,122-73 34,1 0-1,1 1 0,0 2 1,2 0-1,-33 37 1,26-19 1151,-41 74 0,-14 21 359,44-80-1451,3 2-1,-30 61 1,53-92-359,1 1-1,1 1 1,1 0 0,1 0 0,1 0 0,1 1 0,1 0 0,0 30 0,6-38-3302,7-13-3600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1:5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4 115 12395,'0'0'9663,"0"0"-9648,0 0 1,0 0-1,-1 0 1,1 0-1,0 0 1,0 0-1,0 0 1,0 1-1,-1-1 0,1 0 1,0 0-1,0 0 1,0 0-1,0 0 1,-1 1-1,1-1 1,0 0-1,0 0 1,0 0-1,0 1 0,0-1 1,0 0-1,0 0 1,0 0-1,0 1 1,0-1-1,0 0 1,0 0-1,-1 0 0,2 1 1,-1-1-1,0 0 1,0 0-1,0 1 1,0-1-1,0 0 1,0 0-1,0 0 0,0 1 1,0-1-1,0 0 1,0 0-1,0 0 1,0 0-1,1 1 1,-1-1-1,0 0 0,0 0 1,0 0-1,0 0 1,1 1-1,-1-1 1,0 0-1,0 0 1,0 0-1,0 0 0,1 0 1,-1 0-1,0 0 1,0 0-1,1 0 1,2 0 25,24 1 139,1-1 0,-1-2 0,0-1-1,1-1 1,28-8 0,48-25-44,-58 19-83,0 2 0,67-13 0,-43 26-464,-69 3 401,0 1 0,0-1 0,0 1 0,0 0 0,0-1 0,-1 1 0,1 0 1,0 0-1,0-1 0,-1 1 0,1 0 0,0 0 0,-1 0 0,1 0 0,-1 0 0,0 0 0,1 0 0,-1 0 0,0 0 1,1 0-1,-1 0 0,0 0 0,0 0 0,0 0 0,0 0 0,0 1 0,0 0 0,1 40-12,-1-35 20,-1 19 32,-1-1 0,-2 0-1,0 1 1,-1-2 0,-2 1-1,-1 0 1,-16 34 0,1-3 100,10-32-71,2 2 0,1-1 0,1 2 0,1-1 0,1 1 0,2 0 0,-3 29 1,8-54 69,132 4 561,-90-3-593,1-1-1,0-1 1,-1-3 0,54-9 0,-49 0-33,72-26 0,-118 37-179,0-1 1,0 0 0,-1 0 0,1 0 0,0 0 0,0 0 0,-1 0 0,1 0-1,0 0 1,-1 0 0,1-1 0,-1 1 0,1 0 0,-1 0 0,0-1-1,1 1 1,-1 0 0,0 0 0,0-1 0,0 1 0,0 0 0,0 0 0,0-1-1,-1 1 1,1 0 0,0-1 0,0 1 0,-1 0 0,1 0 0,-1-1-1,-6-14-8997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2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11586,'0'0'8357,"-4"8"-7697,2-4-594,1-3-9,0 0 0,0 0 0,0 0 0,0 1-1,1-1 1,-1 0 0,0 0 0,1 0 0,-1 1 0,1-1-1,-1 0 1,1 0 0,0 1 0,-1-1 0,1 0 0,0 1-1,0-1 1,0 0 0,0 1 0,0-1 0,0 1 0,0-1-1,1 0 1,-1 1 0,0-1 0,1 0 0,-1 0-1,1 1 1,0-1 0,-1 0 0,1 0 0,0 0 0,0 0-1,-1 0 1,1 0 0,0 0 0,0 0 0,0 0 0,0 0-1,1 0 1,-1 0 0,0-1 0,0 1 0,0 0 0,0-1-1,1 1 1,1 0 0,11 4 253,0 1-1,0-2 1,0 0 0,0 0-1,1-2 1,23 2-1,92-3 89,-69-2-273,-33 1-122,-11 1-58,0 0 1,1-2-1,-1 0 1,0-1 0,0 0-1,0-2 1,22-7 0,-56 10-1436,-125 2-6285,71 2-1445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2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0 238 3689</inkml:trace>
  <inkml:trace contextRef="#ctx0" brushRef="#br0" timeOffset="1">0 238 3689,'55'-195'6809,"-55"188"-4800,3 4-425,12-3-504,3 2-48,-3 1 353,6 3-209,5 0-112,3 0 233,10 0-193,5 0-416,3-3-224,4 3-256,-15-4-208,-21-2-528,-15-1-2361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2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11146,'0'0'10411,"235"-46"-10411,-184 33 0,-11 4-681,-18-4-767,-11 6-912,-11-3-4138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9378,'0'0'11811,"113"-10"-11643,-70 10-168,22-7-56,-7 1-1705,-11-4-5192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12803,'0'0'5241,"221"-3"-5113,-174 3-32,-7 0-16,-4 0-72,-7 6-8,-4 7-640,8-9-1761,-8-4-1672,-3 0-1968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2617,'0'0'14979,"138"7"-14619,-73-7-200,18 0-160,-18 0-2097,-10-13-10241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9418,'0'0'8713,"5"41"-8072,1 12-512,28 197 123,24 4-304,-30-147-1068,14 118 0,-41-224 1084,-1 0 0,0 1 0,0-1 0,1 1 0,-1-1 0,0 1 0,0-1 0,0 0 0,-1 1 0,1-1 0,0 1 0,0-1 0,-1 0 0,1 1 1,-1-1-1,1 0 0,-1 1 0,-1 0 0,1-1-96,0 0 1,-1-1-1,1 1 1,-1-1-1,1 1 1,-1-1-1,1 1 1,-1-1-1,0 0 0,1 0 1,-1 0-1,1 0 1,-4 0-1,-20 0-3594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2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11018,'0'0'7431,"26"-6"-6728,1-1-520,2 0 39,1 0 1,0 2-1,43-2 0,650 1 714,-400 9-835,91-5-111,433 4 60,-713 10-73,11-1 76,-19-11-15,-72 0-3102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38 4017,'0'0'16637,"-11"38"-15418,-30 123-571,37-144-582,1 0 0,1 1 0,0-1-1,1 1 1,1-1 0,0 1 0,4 18 0,-2-27-36,1 1 0,0-1 1,0 0-1,1 0 0,0 0 0,1 0 0,-1 0 0,2-1 0,-1 0 1,13 13-1,-12-15-11,1-1 0,-1 1 0,1-1 0,0 0 0,1-1 0,-1 0 0,1 0 0,0-1 0,0 0 0,0 0 0,0-1 0,0 0 0,1 0 0,-1-1 0,0 0 0,1 0 0,-1-1 0,1 0 0,15-3 0,-8 1-18,1-1 1,-1 0-1,0-1 1,0-1-1,0-1 1,-1 0-1,0-1 0,0-1 1,17-11-1,-18 9-87,0-1 0,-1 0 0,-1-1 0,1 0 0,-2-1 0,0 0 1,0-1-1,11-20 0,-18 26 53,0 1 1,-1-1 0,0 1 0,0-1 0,-1 0 0,0 0 0,0 0 0,-1-1 0,0 1 0,-1 0 0,0 0 0,0-1 0,0 1 0,-1 0 0,-1 0 0,1 0 0,-1 0 0,-1 0 0,-5-15-1,0 10 36,1 0 0,-1 1 0,-1 0-1,0 0 1,-1 1 0,0 0-1,-1 0 1,0 2 0,0-1 0,-1 1-1,0 1 1,-25-13 0,25 15 4,-1 0 1,1 1 0,-1 0-1,0 1 1,0 0-1,-1 1 1,1 1 0,-1 0-1,1 1 1,-1 0-1,0 1 1,1 1 0,-1 0-1,-23 5 1,17 1-292,1 1 0,1 1 0,-1 0 0,1 1 0,1 1 0,0 1 0,1 0 1,-29 28-1,-20 32-4627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8914,'0'0'8935,"24"-27"-8347,77-86-180,-96 106-375,1 0-1,0 1 0,1 0 0,-1 0 1,1 1-1,0 0 0,1 0 1,-1 0-1,1 1 0,0 0 0,0 1 1,0 0-1,1 0 0,-1 1 1,1 0-1,-1 0 0,1 1 0,0 0 1,0 1-1,0-1 0,-1 2 1,1-1-1,11 3 0,-10-1-28,-1 0 1,1 1-1,-1 0 0,0 1 0,0-1 0,0 2 0,0-1 0,-1 1 1,0 1-1,0-1 0,0 1 0,0 1 0,7 8 0,12 13-87,44 62-1,-52-63-338,-2 0 1,24 48 0,-36-66 337,-1 0 1,0 1 0,-1 0 0,0-1 0,-1 1 0,0 0 0,-1 0 0,1 1 0,-2-1 0,0 0 0,0 0-1,-3 18 1,2-25 92,0-1 0,0 1 0,0-1 0,-1 0 0,1 1 0,-1-1 0,1 0 0,-1 0-1,0 0 1,0 0 0,0 0 0,0 0 0,0-1 0,0 1 0,-1-1 0,1 1 0,0-1-1,-1 0 1,1 0 0,-1 0 0,1 0 0,-5 0 0,-66 10 406,61-10-337,-135 0 441,106-3-584,1 2 0,-65 8 0,105-7-4,0-1-1,0 0 1,1 0 0,-1 0 0,0 0 0,0 0-1,0 0 1,0 1 0,1-1 0,-1 0 0,0 0-1,0 0 1,0 0 0,0 0 0,0 1 0,0-1-1,0 0 1,1 0 0,-1 0 0,0 1 0,0-1-1,0 0 1,0 0 0,0 0 0,0 1 0,0-1-1,0 0 1,0 0 0,0 1 0,0-1 0,0 0-1,0 0 1,0 0 0,0 1 0,0-1 0,-1 0-1,1 0 1,0 0 0,0 0 0,0 1-1,0-1 1,0 0 0,0 0 0,0 0 0,-1 0-1,1 1 1,0-1 0,0 0 0,0 0 0,0 0-1,-1 0 1,1 0 0,0 0 0,0 0 0,0 1-1,-1-1 1,1 0 0,0 0 0,0 0 0,0 0-1,-1 0 1,1 0 0,0 0 0,-1 0 0,20 4-2979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17 6025,'0'0'10493,"7"-3"-8994,19-10-259,-39 25 2309,-19 26-2722,-7 6-828,-152 135 91,151-143-104,80-38 180,-32 1-134,0 1-1,1 0 0,-1 0 0,0 1 0,0 1 0,0-1 0,0 1 0,0 0 1,0 1-1,9 4 0,1 3 3,-1 0 0,29 25 0,-29-23-10,18 13-11,2-3 1,1-1-1,61 25 1,-64-30-39,-35-16-10,0 0 0,0 0 0,0 0 0,-1 0 0,1 0 1,0 0-1,0 1 0,0-1 0,0 0 0,0 0 0,-1 0 0,1 0 0,0 1 0,0-1 1,0 0-1,0 0 0,0 0 0,0 1 0,0-1 0,0 0 0,0 0 0,0 0 0,0 1 1,0-1-1,0 0 0,0 0 0,0 0 0,0 1 0,0-1 0,0 0 0,0 0 0,0 0 1,0 1-1,0-1 0,0 0 0,0 0 0,1 0 0,-1 1 0,0-1 0,0 0 0,0 0 1,0 0-1,0 0 0,0 0 0,1 1 0,-1-1 0,0 0 0,0 0 0,0 0 0,1 0 1,-1 0-1,-23 2-2699,20-2 2026,-25 3-5605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11522,'0'0'10771,"148"198"-10267,-97-159-280,3-12-136,22-27-88,-10 0-1376,-12-7-3689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7786,'0'0'13643,"4"3"-12683,0-1-791,1 1 0,-1-1 1,1 0-1,0-1 1,0 1-1,0-1 0,0 0 1,0 0-1,0-1 0,8 1 1,66-2 596,-37-1-685,230 2-357,-271 0 262,0 0 0,0 0 1,0 0-1,0 0 1,0 0-1,1 0 0,-1 0 1,0 0-1,0 0 1,0 1-1,0-1 0,0 0 1,0 1-1,0-1 1,0 1-1,0-1 0,0 1 1,0-1-1,0 1 1,0 0-1,-1-1 0,1 1 1,0 0-1,0 0 1,-1 0-1,1 0 0,0 0 1,0 1-1,-1 0 9,1 0-1,-1 0 0,0 0 1,0 0-1,-1 0 0,1 0 1,0 0-1,-1 0 0,1 0 1,-1 0-1,1 0 1,-1 0-1,0 0 0,-1 2 1,-6 10 31,-1 0 0,0-1 0,-12 12 0,18-20-35,-43 54 18,3 3 1,3 2 0,3 1 0,2 2 0,3 1 0,-41 133 0,65-178 111,6-19-62,0 1 1,0-1 0,1 1 0,0 0 0,0 0 0,0-1 0,0 7 0,42-11 119,17-12 369,7-1-321,-3 13-214,80 10 1,-44-2-343,-69-7-228,-29-15-3775,-9-5-4000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5393,'0'0'11907,"-9"0"-8459,4 1-3276,1-1 1,-1 1-1,1 0 0,0 0 0,0 1 0,0-1 0,0 1 0,0 0 0,0 0 0,0 0 0,-5 5 0,-42 36 131,27-23-137,-28 23-99,1 2 0,3 2-1,-56 68 1,104-114-67,-1-1 0,1 0 0,0 0-1,-1 1 1,1-1 0,0 0 0,0 0 0,-1 1 0,1-1 0,0 1-1,0-1 1,-1 0 0,1 1 0,0-1 0,0 0 0,0 1-1,0-1 1,0 1 0,0-1 0,0 0 0,0 1 0,0-1 0,0 1-1,0-1 1,0 0 0,0 1 0,0-1 0,0 1 0,0-1 0,0 0-1,0 1 1,0-1 0,1 0 0,-1 1 0,0-1 0,0 0-1,1 1 1,-1-1 0,0 0 0,0 1 0,1-1 0,-1 0 0,0 0-1,1 1 1,-1-1 0,0 0 0,1 0 0,-1 0 0,0 1 0,1-1-1,-1 0 1,0 0 0,1 0 0,-1 0 0,1 0 0,-1 0-1,1 0 1,35 2 80,-8-2-40,-12 4-34,-1 0-1,1 1 1,-1 1 0,0 0 0,0 1 0,24 16 0,79 64 41,-26-17-30,-83-63-195,-10-4-386,-16-4-1901,2 0-708,-21 1-6026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8666,'0'0'13835,"155"91"-13179,-107-68-16,-5 0-152,-3-3-168,-4-4-200,-7-6-120,-11-4-920,-7-6-1808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 7378,'0'0'10881,"0"0"-10836,-1-1 1,1 1-1,-1 0 1,1-1 0,-1 1-1,1 0 1,-1 0 0,1-1-1,-1 1 1,0 0 0,1 0-1,-1 0 1,1-1-1,-1 1 1,1 0 0,-1 0-1,0 0 1,1 0 0,-1 0-1,1 0 1,-1 1 0,0-1-1,1 0 1,-1 0-1,1 0 1,-1 0 0,1 1-1,-1-1 1,0 0 0,1 0-1,-1 1 1,-3 2 20,0 0 0,0 1 0,0-1 0,1 1 0,-1 0 0,1 0 0,0 0 0,0 0 0,0 1 0,1-1 1,-4 9-1,-22 63 590,25-69-598,-15 56 269,3 1-1,2 1 1,-8 126 0,25 197-27,-2-357-318,1 0 1,2 1-1,1-2 1,1 1-1,21 54 1,-18-63-282,1-1 1,1-1-1,0 0 1,2 0-1,0-1 1,1-1 0,1 0-1,21 18 1,-20-22-316,0 0 1,1-1 0,0 0 0,35 17 0,-39-24-421,-1-1 0,1 0 0,1-1 0,23 4 1,9-5-4757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1504,'0'0'18499,"9"-17"-17804,28-52-26,-36 66-621,0 1-1,0 0 0,1 0 1,-1 0-1,1 0 0,0 0 1,0 0-1,-1 1 0,1-1 1,0 0-1,0 1 0,1 0 1,-1-1-1,0 1 0,0 0 1,5-2-1,-5 3-30,0 0 0,0 0 1,0 0-1,-1 0 0,1 0 1,0 1-1,0-1 0,0 0 0,0 1 1,-1-1-1,1 1 0,0 0 0,0 0 1,-1 0-1,1-1 0,-1 2 1,3 0-1,2 4-1,0 0 0,0 0 0,0 0 0,-1 1 0,0 0 0,6 12 0,63 119-30,-67-123-213,-1 1 1,0 0-1,-1 0 1,-1 1 0,0-1-1,-1 1 1,0 21 0,-3-37 215,0 0 1,0 0-1,0-1 1,-1 1-1,1 0 1,0 0-1,0-1 1,-1 1-1,1 0 1,0 0-1,-1-1 1,1 1-1,-1 0 1,1-1-1,-1 1 1,0 0 0,1-1-1,-1 1 1,1-1-1,-1 1 1,0-1-1,1 0 1,-1 1-1,0-1 1,-1 1-1,-30 6-35,-40-10 137,64 3-109,-12-5-1522,37-5-25,-10 7 1938,16-11-355,0 0 1,0-2 0,-2-1-1,0 0 1,0-1 0,-2-2-1,-1 0 1,0-1 0,-1 0 0,18-33-1,-31 48 74,-1-1-1,1 0 0,-1 1 1,0-2-1,-1 1 0,0 0 1,0 0-1,-1-1 0,1 1 1,-2-1-1,1-12 0,-3 20-58,0 1 0,0-1 0,0 0 0,0 1 0,0 0 0,0-1-1,0 1 1,0 0 0,0 0 0,1 0 0,-1 0 0,0 0 0,-1 2 0,-3 5 1,0-1 0,1 2 0,0-1 1,1 0-1,0 1 0,0 0 1,1 0-1,0 0 0,0 0 1,1 1-1,-1 9 0,-1 16 309,1 57-1,3-88-336,0 0 1,0 0 0,1 0-1,0 0 1,0-1-1,0 1 1,0 0 0,0-1-1,1 1 1,0 0-1,-1-1 1,1 0 0,1 1-1,-1-1 1,0 0-1,1 0 1,0 0-1,-1-1 1,1 1 0,0-1-1,0 1 1,1-1-1,-1 0 1,0 0 0,1-1-1,-1 1 1,1-1-1,0 1 1,-1-1 0,1 0-1,0 0 1,5 0-1,1 0-30,-1 0 0,1 0 0,-1-1 0,1 0-1,-1-1 1,1 0 0,-1 0 0,1-1-1,-1 0 1,0-1 0,0 0 0,14-7-1,21-23-1699,-9-3-3053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10066,'0'0'9729,"11"-30"-8370,-1 2-1076,5-17 231,2 0 0,35-65-1,-51 108-496,0 0 1,0 0-1,0 0 0,0 0 0,1 1 1,-1-1-1,0 0 0,1 1 0,-1-1 1,1 1-1,0 0 0,0-1 0,2 0 0,-4 2-12,1 0 0,-1 0 0,1 0 0,-1 0 0,1 0 0,-1 0 0,1 0 0,-1 0 0,1 0-1,-1 0 1,1 0 0,-1 1 0,1-1 0,-1 0 0,1 0 0,-1 1 0,0-1 0,1 0 0,-1 1-1,1-1 1,-1 0 0,0 1 0,1-1 0,-1 0 0,0 1 0,0-1 0,1 1 0,-1-1 0,0 1-1,0-1 1,1 1 0,-1-1 0,0 1 0,3 8 28,-1 1-1,0-1 1,0 1-1,0 12 1,-1-9-18,3 32-165,2 1 0,2-1 0,2-1 0,26 74 0,-35-115-710,-1-16-8219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7274,'0'0'15883,"83"-20"-15187,-28 1-96,6-1-184,5 4-232,-5 9-176,-10 7-8,-8 0-344,-10 7-856,-8 13-2761,-7-7-7881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1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11122,'0'0'11192,"0"-1"-11069,0 0-1,0-1 1,0 1-1,0 0 1,1 0 0,-1-1-1,0 1 1,0 0-1,1 0 1,-1-1 0,1 1-1,-1 0 1,2-2-1,3 4 33,-1 1 0,0-1 0,0 1-1,0 0 1,0 0 0,0 1 0,0-1-1,0 1 1,-1 0 0,1 0 0,-1 0-1,0 0 1,4 5 0,11 10 36,-7-9-175,0 1 0,-1 0 0,0 1 0,-1 0 0,0 0 0,-1 1 0,-1 0 0,1 1 0,-2 0 0,0 0 0,0 0 0,-1 1 0,-1 0 0,0 0 0,-1 0 0,-1 0 0,2 26 0,29 457-220,-32-484 174,5 52-102,-2 1 0,-10 111 0,-13-114 216,15-54-443,1 0 0,0 0 1,1 0-1,-1 0 0,2 1 0,-2 10 0,-5-28-5914,2-9 578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12123,'0'0'7817,"14"-33"-6755,41-109-55,-52 135-900,0 0 0,-1-1 0,0 1 1,0 0-1,-1-1 0,0 1 1,0-1-1,-1 1 0,0-9 0,-1 3 185,0 3 232,-6 16-170,1 8-316,1-1 1,0 0 0,1 1 0,1 0 0,0 0-1,-2 27 1,1 93-40,4-131 4,-1 41-4,0-13-4,1 0 0,2-1 0,0 1 1,13 55-1,-7-44-148,2 17 394,-9-57-582,-1 0 1,1 0-1,0 0 1,0 1-1,0-1 0,0 0 1,0 0-1,0 0 1,0 0-1,1 0 1,-1-1-1,1 1 0,-1 0 1,1-1-1,0 1 1,-1-1-1,1 1 0,3 1 1,9-2-6382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58 311 200,'0'0'18253,"0"-33"-17809,0-183-202,-6 171-150,6 45-84,-1-1 0,1 0 0,0 0 0,0 1 1,0-1-1,0 0 0,-1 0 0,1 1 1,0-1-1,-1 0 0,1 1 0,-1-1 1,1 0-1,-1 1 0,1-1 0,-1 1 1,1-1-1,-1 1 0,1-1 0,-1 1 1,0-1-1,1 1 0,-1 0 0,0-1 1,1 1-1,-1 0 0,0-1 0,0 1 1,1 0-1,-1 0 0,0 0 0,0 0 1,1 0-1,-1 0 0,0 0 0,0 0 1,0 0-1,1 0 0,-1 0 0,0 0 1,0 1-1,1-1 0,-1 0 0,0 0 0,1 1 1,-1-1-1,0 1 0,1-1 0,-1 0 1,0 1-1,1 0 0,-1-1 0,1 1 1,-1-1-1,0 2 0,-1 1 8,0-1 0,0 1 0,0 0-1,0 0 1,1 1 0,-1-1 0,1 0 0,0 0 0,0 1-1,0-1 1,1 1 0,-1-1 0,0 7 0,2 47 677,-1-55-662,1-1-1,-1 0 1,1 0-1,0 0 1,-1 0-1,1 0 1,0 0 0,0 0-1,-1 0 1,1 0-1,0-1 1,0 1-1,0 0 1,0-1-1,0 1 1,0 0-1,0-1 1,0 1 0,0-1-1,1 1 1,-1-1-1,0 0 1,0 1-1,0-1 1,1 0-1,-1 0 1,0 0 0,0 0-1,2 0 1,44-1 465,-39 0-383,9-1 38,1-1 0,-1-1-1,0 0 1,21-10 0,-20 8-78,0 0-1,0 1 1,30-4-1,-46 9-69,0 0 0,0-1 0,0 1 0,0 0 1,0 1-1,0-1 0,0 0 0,0 1 0,-1-1 0,1 1 0,0-1 1,0 1-1,0 0 0,0 0 0,-1 0 0,1 0 0,0 0 0,-1 0 0,1 0 1,-1 0-1,0 1 0,1-1 0,-1 1 0,0-1 0,0 1 0,0-1 0,1 1 1,-2 0-1,1 0 0,0-1 0,0 1 0,-1 0 0,2 3 0,0 7 12,0 0-1,-1 0 1,-1 0-1,0 20 0,-1-3 4,2 395-1334,6-402 686,-1-14-1590,3-38-11058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2513,'0'0'19124,"210"-29"-18204,-141 6-368,-15 10-352,-10 13-200,-15 0-496,-15 0-4113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7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4185,'0'0'18092,"4"17"-17508,4 15-431,2 1 0,1-2 0,1 1 0,2-2 0,2 0 0,27 42 1,-31-55-146,0-1 1,2 0 0,0-1 0,0-1 0,25 20 0,-30-28-47,1 1 1,0-1 0,0-1 0,0 0 0,1 0 0,0-1 0,0 0-1,0-1 1,0 0 0,20 2 0,-25-5 33,0 0 1,1 0-1,-1 0 1,0-1-1,1 0 1,-1 0-1,0 0 1,0-1-1,0 0 0,0 0 1,0-1-1,0 0 1,-1 0-1,1 0 1,-1 0-1,0-1 0,0 0 1,0 0-1,-1-1 1,1 1-1,-1-1 1,0 0-1,0 0 0,-1 0 1,1-1-1,-1 1 1,0-1-1,-1 0 1,4-8-1,1-9 23,0 0 0,-1 0 0,-2 0 0,0-1 0,-1 1-1,-1-39 1,-2 52-14,-1 0-1,1 0 1,-1-1-1,-1 1 0,0 0 1,-1 0-1,0 0 1,0 1-1,-1-1 1,0 1-1,-8-13 0,7 15-18,0 0 0,-1 0-1,0 1 1,0 0-1,0 0 1,-1 1-1,0 0 1,0 0-1,0 0 1,-1 1-1,0 0 1,0 0-1,-14-4 1,11 5-162,0 0-1,0 0 1,-1 2 0,1-1-1,0 1 1,-1 1 0,1 0 0,-1 0-1,1 1 1,-1 1 0,-16 4-1,13-2-836,1 1-1,-1 1 0,1 0 1,-23 15-1,-36 29-7773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9578,'0'0'9993,"9"0"-9044,67 1 380,-43-1-909,0 0 0,0 2 0,-1 2 0,39 9 0,-39-7-393,1-1-1,-1-1 1,1-2 0,57-3-1,-29 0 8,213-9 257,25 1-78,-230 10-225,0 4-1,93 18 1,-80-7 17,1-4 0,133 3 1,-191-15-6,625 15-18,-310-10-556,-203-6 428,12-9-1209,-208 7-10954,34 3 3112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18 7850,'0'0'10241,"-4"-3"-8781,3 1-1347,0 1 0,0 0 0,-1 0 0,1 0 1,-1-1-1,1 1 0,-1 1 0,1-1 0,-1 0 0,1 0 0,-1 1 1,0-1-1,1 0 0,-1 1 0,0 0 0,0-1 0,-2 1 1,2 1-58,0 0 0,0-1 0,0 1 0,0 1 0,0-1 0,0 0 0,0 0-1,0 1 1,0-1 0,1 1 0,-1-1 0,0 1 0,1 0 0,0 0 0,-1-1 0,0 4 0,-13 16 172,0 1 0,2 1 0,-14 33-1,22-44-203,1 0-1,0 1 0,1-1 0,0 1 1,1 0-1,0 0 0,1 0 0,2 23 1,-1-35-23,1 1 1,-1-1-1,1 1 0,0-1 1,0 1-1,-1-1 1,1 1-1,0-1 1,0 0-1,1 0 1,-1 1-1,0-1 0,0 0 1,0 0-1,1 0 1,-1 0-1,1 0 1,-1-1-1,1 1 1,-1 0-1,1-1 0,-1 1 1,1-1-1,0 1 1,-1-1-1,1 0 1,-1 0-1,1 0 0,3 0 1,63 1 164,-47-2-103,5 1-30,-4-1-18,0 1 1,38 6 0,-53-4-16,0 0 1,0 0 0,0 0 0,0 1-1,0 0 1,-1 0 0,1 0-1,-1 1 1,0 0 0,0 1 0,0-1-1,5 6 1,-1 1-14,1 1 0,-2 0 0,1 0-1,10 20 1,-18-29 9,0 1-1,-1 0 1,1 0 0,-1-1-1,0 1 1,0 0 0,0 0-1,0 0 1,-1 0-1,0 5 1,0-7 3,0 0 0,0-1 0,-1 1 0,1 0 0,-1 0 0,0 0 0,1-1 0,-1 1 0,0 0 1,0 0-1,0-1 0,0 1 0,0-1 0,0 1 0,-1-1 0,1 0 0,-1 1 0,1-1 0,-1 0 0,1 0 0,-1 0 0,-2 1 0,-10 5-107,-1-1-1,0-1 1,0 0 0,-1-1-1,1-1 1,-1-1 0,-25 2-1,0-3-736,-77-7-1,109 5 285,0 0-1,0-1 1,1-1 0,-17-5-1,-10-13-4407,10-2-4701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3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11843,'0'0'8953,"210"-43"-8344,-134 43-609,-15 0-296,-17 0-5850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20 8210,'0'0'9578,"0"-19"-9522,-15 19-272,-3 0-1913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124 235 8386,'-123'-218'1808,"123"212"-1488,7-1-320,11 4-72,-7 3-2064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330 118 10162,'0'0'2521,"-18"-17"-9699,14 17 6050</inkml:trace>
  <inkml:trace contextRef="#ctx0" brushRef="#br0" timeOffset="1">58 69 10682,'-21'-10'2161,"6"-10"-2161,1 1-1441,6-1-2799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2T18:12:00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 1520 1224 0,'0'0'489'0,"0"0"-267"15,0 0-53-15,0 0-75 16,0 0-42-16,0 0-21 15,4-9-6 1,0 6 20-16,-2 1 29 0,-2 0 4 16,0 2 3-16,0 0-20 15,0 0-15-15,0 0-15 16,0 0-10-16,0 0 3 16,0 0-3-16,0 0-8 15,0 0-1-15,0 0-10 16,0 0 7-16,0 0 1 15,0-5 4-15,0 0-7 16,-4-4-1-16,0 1-1 16,-4-2-5-16,-3 1-1 15,1 0 1-15,-4-1 2 16,1 2-1-16,-1 3-1 0,-1-4-7 16,1 4 6-1,3 0 1-15,0 3-1 16,0 2-11-16,2 0-2 0,-2 0 4 15,-3 0 9-15,1 0 1 16,-5 11 2-16,3 4-1 16,-3 5 5-16,3 3-5 15,-2 0-1-15,9 1 1 16,-2 1-2-16,8-2-7 16,2 4-7-16,0 1 1 15,0 4 14-15,10 0-1 16,5-1 0-16,7-4-12 15,1-5-9-15,1-3-2 0,-2-10 6 16,1-3 1-16,-3-6 6 16,-3 0 10-16,2 0 1 15,-2-4 0-15,-3-10 1 16,1-2-1-16,-5 0-5 16,-2-2 5-16,-4-4 7 15,-4-2-4-15,0-5-2 16,0-8-1-16,0-4-10 15,3-1-6-15,-1 5-17 16,0 5-6-16,-2 10 20 16,0 8 19-16,0 6 0 15,0 1 13-15,0 5 10 0,0 2 6 16,0 0-14 0,0 0-7-16,0 0-2 0,0 0-6 15,0 0-9 1,0 6-11-16,0 12-4 0,0 11 24 15,0 9 16-15,4 9-15 16,4 4 9-16,2 2-10 16,3-2 0-16,8-3 10 0,6-8-9 15,6-5-1 1,2-12 0-16,3-7 1 16,1-11 0-16,-4-5 13 15,12-22-14-15,-9-10-87 0,-7-4-282 16</inkml:trace>
  <inkml:trace contextRef="#ctx0" brushRef="#br0" timeOffset="937.18">3247 1056 1066 0,'0'0'645'16,"0"0"-380"-16,0 0-51 16,0 0-57-16,0 0-43 15,0 0-15-15,0 0-8 16,-16 0-22-16,16 0-21 15,0 0-14-15,0 0-13 16,0 0-8-16,0 0-12 0,0 0 8 16,0 8-8-1,16 9 6-15,11 8 4 0,7 17-4 16,8 36-7-16,3 35 12 16,-6 37-11-16,-10 13 9 15,-15-13-9-15,-11-31 10 16,-3-41-11-16,0-20 1 15,-14-8-1-15,-4 5 0 16,-6 0-7-16,-3-1-12 16,2-13-41-16,3-27-82 15,6-14-130-15,8 0-345 0</inkml:trace>
  <inkml:trace contextRef="#ctx0" brushRef="#br0" timeOffset="1534.99">4732 1395 1197 0,'0'0'657'16,"0"0"-415"-16,0 0-58 15,0 0-28-15,0 0-46 16,0 0-33-16,0 0 2 16,13 119 25-16,1-3 2 15,-5 38-37-15,-9 13-31 16,0-26-16-16,0-42-10 16,-3-41-12-16,1-11-7 15,-2 1-48-15,2-4-37 16,2-8-39-16,0-30-104 15,0-6-153-15,0-14-244 0</inkml:trace>
  <inkml:trace contextRef="#ctx0" brushRef="#br0" timeOffset="1912.71">4324 1395 1003 0,'0'0'604'15,"0"0"-369"-15,0 0-65 16,0 0 14-16,0 0 5 16,0 0-21-16,0 0-41 15,65-51-36-15,-45 40-30 16,6 1-30-16,8 0-4 0,7 0-12 15,9-2 0-15,12 2-7 16,8 4-7-16,1 6-2 16,-2 9-5-16,-2 28-4 15,-7 23 4-15,-11 17-5 16,-13 11-2-16,-18 5 12 16,-18-1-7-16,0-10 8 15,-35-16-1-15,-13-18 1 16,-10-16 15-16,-4-20-15 15,2-12-33-15,2-24-152 16,18-14-340-16,22-2-1232 0</inkml:trace>
  <inkml:trace contextRef="#ctx0" brushRef="#br0" timeOffset="2378.02">5594 1330 965 0,'0'0'394'16,"0"0"-93"-16,0 0-35 15,0 0-37-15,0 0-34 16,0 0-37-16,0 0-58 15,-108 14-57-15,72 54-25 16,-5 52 39-16,8 48-20 16,20 18-19-16,13-12 7 15,29-43-25-15,11-51-2 0,2-29-14 16,7-15-15-16,7-8 2 16,7-10-11-16,1-13-11 15,3-28-59 1,-18-19-177-16,-18-2-843 0</inkml:trace>
  <inkml:trace contextRef="#ctx0" brushRef="#br0" timeOffset="3048.47">5956 1521 963 0,'0'0'928'16,"0"0"-589"-16,0 0-72 16,0 0-85-16,0 0-93 15,0 0-47 1,0 0-2-16,68 135 17 0,-2-27 6 16,14 26-30-16,-6-7-17 15,-18-29-7-15,-19-30 6 16,-15-21-15-16,0-1-18 15,-3 0-29-15,-4-4-23 16,-13-16-32-16,-2-22-105 16,-9-4-112-16,-8-2-489 0</inkml:trace>
  <inkml:trace contextRef="#ctx0" brushRef="#br0" timeOffset="3444.38">5936 2331 1000 0,'0'0'401'0,"0"0"-80"0,0 0-31 16,0 0-54-16,0 0-35 15,0 0-15-15,0 0-34 16,0-19-49-16,17-4-28 16,8-12-12-16,11-16-14 15,7-14 0-15,16-27-32 16,-3-1 2-16,0-4-10 15,-5 5 0-15,-17 20-9 16,-1 4-15-16,-11 16-28 16,-7 15-22-16,-3 18-32 15,10 12-37-15,-2 7-342 16,-2 0-642-16</inkml:trace>
  <inkml:trace contextRef="#ctx0" brushRef="#br0" timeOffset="3954.49">6843 2063 1333 0,'0'0'663'0,"0"0"-354"15,0 0-68-15,0 0-75 16,0 0-67-16,0 0-39 15,0 0-26-15,49 14-6 16,-14-6-1-16,8-1-19 16,-3 2-7-16,-2-3-1 15,-5-4-54-15,1-2-101 16,-10-8-380-16,-5-10-900 0</inkml:trace>
  <inkml:trace contextRef="#ctx0" brushRef="#br0" timeOffset="5644.92">7305 1590 667 0,'0'0'354'0,"0"0"-134"15,0 0-52-15,0 0 17 16,0 0 1-16,0 0-28 0,0 0-10 16,-16 0-19-16,11 0-7 15,-1 0-48-15,-4 0-22 16,-3 8-16-16,-9 10-5 16,-9 4-1-16,-7 8-3 15,-4 7 11-15,-3-2-23 16,1 5-1-16,1-1-14 15,1-2 1-15,4-2 1 16,2-5 4-16,8-7-5 16,7-4 0-16,7-6 5 15,8-10 0-15,4-1 13 16,2 0 6-16,0-2-4 0,0 0-6 16,0 0-6-16,0 0 0 15,0 0 4-15,0 0 2 16,0 0 2-16,0 0 1 15,0 0 6-15,0 0-17 16,0 0 1-16,0 0-7 16,0 0 5-16,0 0-4 15,0 0-1-15,0 5 15 16,8-2-14-16,2 1 4 16,-1 3-5-16,1 0 10 15,4 3-11-15,-3-2 0 16,1 2 7-16,1-1-6 15,0 2-1-15,1-1 9 16,1 0-1-16,5 5-2 0,1-1-5 16,2 3 6-16,4 3 1 15,0 3-8-15,0 0 0 16,2 3 6-16,2 1-5 16,0-3 0-16,0-2 5 15,1-5-5-15,-5-3 5 16,-3-3-4-16,-7-3 4 15,-3-2 1-15,-5-2-6 16,-5 2 0-16,2-4 5 16,-2 2-5-16,0-1 0 15,-2-3 7-15,1 0-7 16,-3 0 4-16,0 0-4 0,0 0 7 16,0 0-8-16,0 0 0 15,0 0-11-15,0 0-53 16,-5 0-53-16,-3 0-174 15,-4 0-989-15</inkml:trace>
  <inkml:trace contextRef="#ctx0" brushRef="#br0" timeOffset="6159.15">6892 2326 525 0,'0'0'583'15,"0"0"-301"-15,0 0 8 16,0 0-32-16,0 0-49 15,0 0-28-15,0 0-19 16,0-14-30-16,0 14-29 16,0 0-36-16,0 2-10 15,18 12 4-15,4 6-22 16,5 9-1-16,2 8-8 16,2 1-9-16,0 0-7 15,0-3-8-15,-4-5 6 16,-4-7-12-16,-6-4-10 15,-1-6-48-15,4-13-95 16,-2 0-178-16,-4 0-864 0</inkml:trace>
  <inkml:trace contextRef="#ctx0" brushRef="#br0" timeOffset="6754.49">7810 2118 975 0,'0'0'799'0,"0"0"-469"15,0 0-67-15,0 0-55 0,0 0-67 16,0 0-56 0,0 0-50-16,45-147-17 15,-30 81-3-15,-5-6-3 0,-8-1-2 16,-2 9-10-16,-2 16 1 16,-10 16 0-16,1 17 0 15,5 8 4-15,4 7-5 16,-1 0-15-16,3 19 3 15,0 14 2-15,0 13 10 16,0 14 10-16,14 28 2 16,-4-1-3-16,2 7-8 15,-3 3 5-15,-3-19-5 16,-1 2 0-16,4-14 0 16,-2-16-1-16,1-16-45 15,3-14-43-15,3-20-118 0,-3-6-293 16,1-16-703-16</inkml:trace>
  <inkml:trace contextRef="#ctx0" brushRef="#br0" timeOffset="7152.93">8156 1845 1475 0,'0'0'513'0,"0"0"-305"16,0 0-70-1,0 0-54-15,0 0-33 16,0 0-13-16,0 0 53 0,-4 122-10 16,4-58-19-1,0 2-16-15,11-1-16 0,11-7-12 16,7-10-3-16,5-11-4 15,3-14-1-15,3-13-2 16,7-10-1-16,-2-16 6 16,-3-26-6-16,-6-32-7 15,-19-40 0-15,-17-29 0 16,-11 8 7-16,-24 29-7 16,-1 42-10-16,3 40-28 0,-8 10-24 15,-5 14 7 1,-3 10-9-16,9 38-24 0,19 44-129 15,15-8-154-15,6-10-1004 16</inkml:trace>
  <inkml:trace contextRef="#ctx0" brushRef="#br0" timeOffset="8040.28">8773 1717 33 0,'0'0'1211'0,"0"0"-877"15,0 0-73-15,0 0-85 16,0 0-50-16,0 0-45 16,0 0 2-16,-13-9 28 15,6 34-21-15,-8 33-35 16,-5 47-2-16,7 45 2 16,10-7-23-16,3-22-17 15,13-45-6-15,16-30 0 0,5-2-9 16,7-6-9-16,-2-6-3 15,-1-19 12-15,-5-13 4 16,-4-15 10 0,-2-25-1-16,-9-34-2 0,-13-39-10 15,-5-35-1-15,-23-10 0 16,-12 21 0-16,4 41-10 16,6 42-8-16,2 18-17 15,2 10 3-15,-6 10 15 16,-4 12-45-16,-1 10-62 15,-4 52-16-15,7 45-30 16,7-11-162-16,13-5-943 0</inkml:trace>
  <inkml:trace contextRef="#ctx0" brushRef="#br0" timeOffset="8604.1">9170 1794 591 0,'0'0'832'16,"0"0"-526"-16,0 0-63 15,0 0-61-15,0 0-38 16,0 0-31-16,0 0-54 15,-25 78-16-15,21-13 27 16,4 19-10-16,0 6-17 16,0 2-12-16,14-6-16 15,8-15-3-15,4-15-3 16,6-17-3-16,3-20 3 16,6-17-3-16,3-2 13 15,3-32-13-15,-3-16-4 0,-8-17-1 16,-13-31-1-16,-19-35 1 15,-4 3 0-15,-13 15 6 16,-20 16-7-16,-6 39-1 16,-5 9-32-16,-10 10-3 15,3 27 5-15,2 12-21 16,-3 34-17-16,8 24-27 16,20 55-23-16,13-13-165 15,11-8-790-15</inkml:trace>
  <inkml:trace contextRef="#ctx0" brushRef="#br0" timeOffset="9134.07">9587 1702 1113 0,'0'0'654'16,"0"0"-421"-16,0 0-75 15,0 0-53-15,0 0 0 16,-49 140-22-16,40-57-1 16,9 11-15-16,0 0-12 15,9-4-15-15,20-11-7 16,11-15-8-16,5-18-8 15,1-17-4-15,1-18-1 16,1-11 3-16,-2-18-3 16,-1-30 12-16,-3-34-11 0,-13-45-2 15,-25-35 2 1,-4 7-13-16,-31 32 0 0,-11 48 0 16,-3 41-18-16,-9 10 2 15,-3 12-2-15,-6 12-9 16,8 52-91-16,14 14-141 15,20 7-421-15</inkml:trace>
  <inkml:trace contextRef="#ctx0" brushRef="#br0" timeOffset="10034.98">10345 1175 851 0,'0'0'390'15,"0"0"-82"-15,0 0-40 16,0 0-101-16,0 0-19 15,0 0-13-15,0 0 4 16,-4-11-14-16,4 11-5 16,0 0-24-16,0 0-23 15,0 0-25-15,0 0-2 0,0 0-18 16,13 3-7-16,14 17-6 16,6 14-1-16,7 16-4 15,3 18 5 1,-1 28-3-16,-7 26 2 0,-12 23-4 15,-12-10-4-15,-11-31-5 16,0-28-1-16,-3-22 8 16,-10 5-8-16,-3 2 0 15,-1 2 0-15,-1-12 0 16,1-16 0-16,-2-9-12 16,1-8-13-16,5-8-21 15,0-6-1-15,6-4-30 16,5 0-29-16,2-4-3 15,0-14-59-15,29-18-32 16,-2 3-44-16,-1 4-383 0</inkml:trace>
  <inkml:trace contextRef="#ctx0" brushRef="#br0" timeOffset="34833.14">5418 3992 1177 0,'0'0'514'0,"0"0"-314"16,0 0-41-16,0 0-38 15,0 0-59-15,-2-2-28 16,2 2-12-16,-2 0-8 15,2 0 6-15,0 0 16 16,-2 0 22-16,-1 0 3 0,3 0-5 16,-2 0-7-1,2 0-16-15,-2 0-2 0,2 0-13 16,0 0-4-16,0 0 3 16,0 0-6-16,0 0-6 15,0 0-4-15,0 0-1 16,0 0 9-16,0 0-3 15,0 0-5-15,0 0 0 16,0 0 0-16,0 0-1 16,0 0 0-16,0 0-18 15,0 0-40-15,0 0-63 16,0 0-51-16,0-8-198 0,13-4-1014 16</inkml:trace>
  <inkml:trace contextRef="#ctx0" brushRef="#br0" timeOffset="36268.94">5316 4059 978 0,'0'0'609'16,"0"0"-322"-16,0 0-73 0,0 0-46 16,0 0-40-16,0 0-42 15,0 0-16-15,0 3-8 16,0-3-4-16,0 2-3 16,0 0-7-16,4 0-12 15,8 1-9-15,3-1-9 16,8-2 1-16,6 0-2 15,4 0-6-15,2 0-10 16,3 0 7-16,3 0-8 16,-3 0 0-16,-1 0 0 15,-1 0 8-15,-3 0-8 16,-4-2-1-16,-4 2 1 16,-7 0-9-16,-3 0 3 15,-1 0 6-15,-1 0-15 16,1 0 15-16,1 0-12 0,-1 0 10 15,-3 0 2-15,-3 0 0 16,-3 0 0-16,-5 0 0 16,2 0 0-16,-2 0-1 15,0 0 1-15,0 0-8 16,0 0 8-16,0 0-1 16,0 0 1-16,5 0-9 15,-1 0 8-15,1 0 1 16,-1 0 0-16,0 0 8 15,1 0-8-15,-5 0-5 16,0 0 5-16,0 0 0 16,0 0 1-16,0 0 0 15,0 0-1-15,0 0 11 0,0 0-11 16,0 0 2 0,0 0 9-16,0 0-10 15,0 5 4-15,-2 3 1 16,-5 7-5-16,-8 10 12 0,-3 10-13 15,-9 11 10-15,-2 8-10 16,-2 6 8-16,2 2-8 16,0-2 1-16,2-4-1 15,-2-1 0-15,-2-6 0 16,-5 0 1-16,1-7 1 16,-3-5 4-16,5-10 0 15,6-8-5-15,6-7 0 0,8-8 5 16,6-3-6-16,5-1 8 15,2 0-8-15,0 0 0 16,0 0 2-16,0 0-1 16,0 0 0-16,7 0-1 15,4 0 0-15,2 0 0 16,1 0 5-16,-1 0-4 16,5 0-2-16,1 0 1 15,8-4-1-15,8-2 0 16,4-1 1-16,8 0 1 15,0 3-1-15,-3 4 0 16,1 0-1-16,-1 2 1 16,-3 14 1-16,1 2 0 15,-2 1-1-15,-1-5-7 16,-6-1-6-16,-8-3-5 16,-6-1 6-16,-7-6-5 15,-6-3 4-15,-4 0 7 0,-2 0 6 16,0 0-17-16,-8-15-131 15,-4-4-239-15,3-1-1389 0</inkml:trace>
  <inkml:trace contextRef="#ctx0" brushRef="#br0" timeOffset="36763.75">6419 4676 1468 0,'0'0'731'16,"0"0"-466"-16,0 0-52 15,0 0-79-15,0 0-52 16,132 18-32-16,-86-7-19 16,4-2-17-16,-3-3-13 15,-5-2 5-15,-9-4-6 16,-10 0-63-16,-10-16-166 15,-11-4-570-15</inkml:trace>
  <inkml:trace contextRef="#ctx0" brushRef="#br0" timeOffset="37101.78">6433 4504 1196 0,'0'0'358'15,"0"0"2"-15,0 0-41 16,0 0-65-16,0 0-59 16,0 0-66-16,145 17-35 15,-103-17-41-15,3 0-23 16,-3 0-14-16,-4 0-16 16,-11-4-7-16,-9-4-117 15,-14 1-521-15</inkml:trace>
  <inkml:trace contextRef="#ctx0" brushRef="#br0" timeOffset="39606.08">18592 1535 864 0,'0'0'965'0,"0"0"-621"15,0 0-79-15,0 0-61 16,0 0-80-16,0 0-39 16,-2 0-33-16,2 0-16 0,0 4-12 15,12 9-8-15,13 11 4 16,8 16 2-16,13 29-7 15,19 37 3-15,-3-4-11 16,-2-4-1 0,-4-12-5-16,-11-24 0 0,2 2-1 15,-2-1-10-15,-12-15-36 16,-10-16-20-16,-15-12-15 16,-8-20-77-16,-4 0-107 15,-19-12-264-15</inkml:trace>
  <inkml:trace contextRef="#ctx0" brushRef="#br0" timeOffset="40072.08">18644 2344 1136 0,'0'0'708'15,"0"0"-475"1,0 0-44-16,0 0-35 0,0 0-49 15,0 0-12-15,0 0-4 16,0 0-9 0,0 0-3-16,0 0 3 0,9-14 7 15,7-16-38-15,6-14-23 16,9-16-19-16,9-32 8 16,0-1-7-16,1-8-1 15,1 1-6-15,-7 21 0 16,6 0-1-16,-8 19-1 15,-6 20-9-15,-9 16-7 16,-7 14-5-16,-6 3-16 16,-3 7-27-16,-2 0-28 15,0 0-53-15,0 0-45 0,0 0-82 16,0 5-283-16</inkml:trace>
  <inkml:trace contextRef="#ctx0" brushRef="#br0" timeOffset="41642.29">19674 2212 1313 0,'0'0'492'0,"0"0"-290"16,0 0-52-16,0 0-33 15,0 0-24-15,0 0-14 16,0 0-7-16,-7 0 9 16,5 0 1-16,0-2-18 15,0-12-18-15,-2-9-9 16,1-2-2-16,3-8-7 16,0-1-7-16,0 2-3 15,0 4 0-15,0 2-18 16,0 2 2-16,5 2-1 15,6-2 7-15,2 2-7 0,3-2 0 16,-1 5 5 0,1 4-6-16,-3 3-1 15,-4 5 0-15,-4 5 1 16,-1 2-1-16,-2 0-7 0,2 0 6 16,5 13-7-16,3 9 3 15,3 8 5-15,5 8 1 16,5 4-1-16,0-2-7 15,2 0 8-15,-4-6 1 16,0-4-1-16,-1-8 6 16,-2-4-6-16,-2-5 0 15,5-8 0-15,-1 0 0 16,0-4 8-16,0-1-2 16,-1 0-6-16,-6 0 0 15,-7 0 1-15,-2-6 0 0,-4-12-1 16,-2-36-67-16,0 4-408 15,0-4-1519-15</inkml:trace>
  <inkml:trace contextRef="#ctx0" brushRef="#br0" timeOffset="42074.69">20530 1630 965 0,'0'0'408'0,"0"0"-101"15,0 0-50-15,0 0-63 16,0 0-24-16,0 0-7 16,0 0-25-16,0-3-16 15,0 3-40-15,0 0-41 16,0 7-22-16,0 23-18 16,0 20-1-16,0 18 2 0,0 17 4 15,0 3 1 1,0 0-7-16,0-10-1 0,0-11-14 15,0-16-21-15,0-14-29 16,2-15-16-16,0-15 4 16,1-7 19-16,-3 0 10 15,0-44-129-15,-5 3-463 16,-10-3-469-16</inkml:trace>
  <inkml:trace contextRef="#ctx0" brushRef="#br0" timeOffset="42462.27">20443 1624 1162 0,'0'0'608'15,"0"0"-403"-15,0 0-61 16,0 0-44-16,0 0 27 16,0 0 19-16,0 0-41 15,103 107-5-15,-63-51-31 16,3 8-26-16,-1 12-21 15,-3 2-11-15,2-2-10 16,-3-5 7-16,-3-11-8 16,1-13-3-16,-3-13-21 15,-2-11 4-15,-8-11 5 16,-5-12 6-16,-9 0 9 16,-7-23 11-16,-2-18 13 0,0-17-9 15,-16-29 0 1,-4-30-7-16,4 6-8 0,5 11 0 15,7 21-1-15,4 29 2 16,0 4-1-16,0 4 0 16,0 14 0-16,0 12-5 15,0 7-57-15,7 9-163 16,3 0-351-16,2 9-1149 0</inkml:trace>
  <inkml:trace contextRef="#ctx0" brushRef="#br0" timeOffset="42973.38">21399 1472 477 0,'0'0'677'0,"0"0"-493"16,0 0 48-16,0 0-3 15,0 0-50-15,-62 106-21 16,42-45-38-16,0 17-25 15,2 10 0-15,9 8-29 16,9-2-28-16,0-6-16 16,22-7-7-16,9-14 0 0,8-10-5 15,-2-14 0 1,-3-11-10-16,3-18-29 0,-10-7-125 16,-4-7-353-16</inkml:trace>
  <inkml:trace contextRef="#ctx0" brushRef="#br0" timeOffset="44088.65">21752 2034 1373 0,'0'0'723'0,"0"0"-455"15,0 0-40-15,0 0-60 0,0 0-81 16,0 0-51-16,31-111-14 16,-16 57-16-16,1-6-5 15,-7 6 5-15,-2 7-5 16,-5 17 8-16,-2 11 0 16,0 14-8-16,0 5-1 15,0 0 0-15,0 17-15 16,-5 12 6-16,1 14 3 15,2 10 6-15,2 14 1 16,0 7-1-16,0 2-6 16,0 3 5-16,11-9 1 15,3-8-1-15,-4-15-69 16,9-8-104-16,-4-18-165 0,-1-12-624 16</inkml:trace>
  <inkml:trace contextRef="#ctx0" brushRef="#br0" timeOffset="44654.09">21972 1768 160 0,'0'0'722'0,"0"0"-531"0,0 0-29 16,0 0-31-16,0 0-1 16,0 0 20-16,0 0 8 15,0 0-16-15,0 0-12 16,0 0-22-16,0 0-20 15,0 0-15-15,0 2-18 16,0 3-18-16,0 2-23 16,0 3-3-16,0 7 4 15,0 7-6-15,0 3-2 16,3 8 2-16,1 5-9 16,2 6 1-16,4 0 6 0,3 0-6 15,3-4 7-15,1-5-7 16,6-9-1-16,2-9 1 15,-2-6 0-15,4-13 10 16,0 0 11-16,2-14 11 16,-2-20-12-16,-7-15-8 15,-5-9 2-15,-10-8-7 16,-5 0-8-16,0 8-28 16,-18 10 10-16,-8 16-2 15,-3 11-20-15,-5 18-25 16,-1 3-11-16,-2 10-29 15,6 36-41-15,10-5-181 16,11 0-339-16</inkml:trace>
  <inkml:trace contextRef="#ctx0" brushRef="#br0" timeOffset="45369.53">22447 1801 337 0,'0'0'754'15,"0"0"-453"-15,0 0-16 16,0 0-101-16,0 0-96 16,0 0 26-16,-20 104 16 15,12-46-13-15,4 4-27 16,4-2-50-16,4-4-18 16,19-9-11-16,11-11-11 15,2-14 6-15,4-12 1 16,0-10 41-16,1-10 20 15,-4-24-26-15,-10-12-32 0,-14-13 13 16,-13-7-3-16,0-4-18 16,-27 4 3-16,-8 12-5 15,-5 12-13-15,-3 17-29 16,7 16-32-16,3 9-39 16,4 5-31-16,4 39-51 15,8-1-286-15,11-1-593 0</inkml:trace>
  <inkml:trace contextRef="#ctx0" brushRef="#br0" timeOffset="45853.16">22797 1743 664 0,'0'0'532'0,"0"0"-261"0,0 0 23 16,0 0-48-16,0 0-76 16,-44 126-56-16,32-65-47 15,10 4-29-15,2 3-16 16,9-4-14-16,20-7-7 16,7-14 11-16,2-11-12 15,-1-13 9-15,3-15 27 16,1-4 59-16,-1-23-34 15,-5-16-28-15,-6-19-2 16,-10-12-15-16,-15-9-2 16,-4-4-7-16,-16 8-7 15,-22 14 0-15,-13 22-25 16,-7 20-32-16,-7 19-1 0,-6 28-50 16,15 17-101-16,21 1-396 0</inkml:trace>
  <inkml:trace contextRef="#ctx0" brushRef="#br0" timeOffset="46304.7">23138 1738 856 0,'0'0'506'15,"0"0"-243"-15,-15 114 20 16,13-53-78-16,2 5-53 15,0 1-58-15,15-6-23 16,12-4-33-16,8-9-1 16,6-14-2-16,1-12-3 15,0-17 20-15,3-5 29 16,1-16-41-16,-5-24-14 16,-5-32-16-16,-17-36 6 15,-16 1-5-15,-3 8 7 16,-16 16-8-16,-20 35-10 0,-6 7-1 15,-7 9-50-15,-2 25-59 16,6 7-56-16,5 46-72 16,14 5-276-16,12 0-448 0</inkml:trace>
  <inkml:trace contextRef="#ctx0" brushRef="#br0" timeOffset="47163.54">23979 2107 1279 0,'0'0'530'0,"0"0"-324"16,0 0-15-16,0 0-46 16,0 0-41-16,0 0-62 15,0 0-2-15,82 127 65 16,-73-63-50-16,-9 4-32 15,0-4-5-15,-9-10-18 16,-22-13-75-16,6-18-216 0,5-16-520 16</inkml:trace>
  <inkml:trace contextRef="#ctx0" brushRef="#br0" timeOffset="47356.93">23873 1733 1395 0,'0'0'510'0,"0"0"-342"16,0 0-57-16,0 0-111 0,0 0-45 15,0 0-1167-15</inkml:trace>
  <inkml:trace contextRef="#ctx0" brushRef="#br0" timeOffset="48171.58">24190 2089 2241 0,'0'0'0'0</inkml:trace>
  <inkml:trace contextRef="#ctx0" brushRef="#br0" timeOffset="49066.78">24465 2077 1247 0,'0'0'484'16,"0"0"-286"-16,0 0 0 15,0 0-39-15,0 0-72 16,0 0-26-16,0 0 10 16,33-114 8-16,-29 65-7 15,-2-1-20-15,-2 2-21 16,0 9 1-16,0 10-9 15,-2 14 7-15,0 6-4 16,0 7-17-16,2 2-9 16,0 0-1-16,0 0-5 15,0 0-3-15,0 0 8 0,0 2 0 16,0 20 0-16,0 19-5 16,0 12-1-16,0 16 7 15,2 7 0-15,5 2 1 16,0-3 0-16,-1-12-1 15,-1-8-20-15,-1-13-14 16,0-14-14-16,-1-10-44 16,1-11-88-16,12-7-100 15,-3-13-298-15,3-8 29 0</inkml:trace>
  <inkml:trace contextRef="#ctx0" brushRef="#br0" timeOffset="49551.36">24841 1773 937 0,'0'0'408'0,"0"0"-189"16,0 0-41-16,0 0-64 16,0 0-66-16,0 0-33 0,0 0 76 15,-33 37 20-15,26-19-25 16,-2 1-14-16,5-3-20 16,1 2-12-16,3-1-6 15,0 3 13-15,0 1-14 16,0 1-14-16,14 0-1 15,4 0-1-15,4-4 6 16,9-2 9-16,2-6 30 16,10-2-17-16,-3-5-15 15,0 6-20-15,-9 5-10 16,-13 10-4-16,-13 12-13 16,-5 9-17-16,-18 6 33 15,-18-1 1-15,-4-5 12 0,0-11-7 16,3-14-5-1,8-12-12-15,4-8-27 16,7-10-75-16,5-40-122 0,3 2-376 16,8-1-882-16</inkml:trace>
  <inkml:trace contextRef="#ctx0" brushRef="#br0" timeOffset="49731.99">24730 1816 679 0,'0'0'534'0,"0"0"-355"16,0 0 212-16,0 0-26 15,0 0-140-15,167 15-99 16,-105-15-37-16,-2 0-61 16,1-12-28-16,-16-5-234 15,-14 2-1162-15</inkml:trace>
  <inkml:trace contextRef="#ctx0" brushRef="#br0" timeOffset="50160.81">25264 1971 1595 0,'0'0'546'16,"0"0"-354"-16,0 0-43 15,0 0-75-15,0 0-55 16,0 109-10-16,0-63 2 15,14 4-11-15,8-4 2 16,9-7-1-16,8-7 6 16,3-11 2-16,3-16 9 15,-1-5 21-15,1-9-11 0,-3-25-6 16,-11-12-4-16,-16-11 3 16,-15-7 16-16,-8-6-10 15,-32 4-27-15,-12 10-1 16,-1 16-54-16,0 23-74 15,-3 21-122-15,13 23-344 16,19 7-962-16</inkml:trace>
  <inkml:trace contextRef="#ctx0" brushRef="#br0" timeOffset="51008.77">25750 1913 1081 0,'0'0'565'16,"0"0"-349"-16,0 0-67 0,0 0-76 16,0 0-18-16,0 0 17 15,-17 110-14-15,17-60-20 16,0 3-11-16,22-3-14 15,7-9 8-15,7-6 32 16,2-11 11-16,2-16 21 16,-3-8 1-16,2-13-20 15,-6-23-11-15,-6-15-24 16,-16-18-1-16,-11-7-1 16,-2-2-17-16,-29 6-1 15,-14 16-11-15,-8 21-40 16,-34 35-85-16,10 21-122 15,17 15-402-15</inkml:trace>
  <inkml:trace contextRef="#ctx0" brushRef="#br0" timeOffset="51441.98">26656 1298 1141 0,'0'0'764'0,"0"0"-491"15,0 0-111-15,58 109-73 16,-23 34 90-16,-12 77-84 0,-23 37-29 16,-27-8-66-16,-25-73 0 15,-10-73-474-15</inkml:trace>
  <inkml:trace contextRef="#ctx0" brushRef="#br0" timeOffset="54122.69">27641 1949 1149 0,'0'0'661'16,"0"0"-442"-16,0 0-76 16,0 0-48-16,0 0-46 0,0 0-32 15,0 0-6-15,-5 30 20 16,5-2 21-1,0 6 9-15,0 8-9 0,16 5-23 16,9-1-6-16,6-2-14 16,5-7-2-16,1-5-7 15,1-9-1-15,-7-11-22 16,-4-10-5-16,-9-2 28 16,-5-9 3-16,-8-19 12 15,-2-9-3-15,-3-9-12 16,0-5-40-16,-10 3-16 15,-7 6-13-15,-4 4-2 16,-8 8 12-16,-8 6 22 0,-13 2 22 16,-10 3 14-1,-7 8 0-15,3 0 0 0,10 6 0 16,16 1 0-16,18 1 0 16,18 0 1-16,2-3-13 15,9-4 13-15,15-6 43 16,7-7 25-16,5-4 18 15,3-4-7-15,-4 1 1 16,1 2-13-16,1 0-34 16,2 6-21-16,-1 4-11 15,1 4 6-15,-3 4-7 16,-7 2-1-16,-7 0-15 0,-9 2 16 16,-5-3 0-1,-6-2 0-15,0-10-50 16,0 4-180-16,0-1-624 0</inkml:trace>
  <inkml:trace contextRef="#ctx0" brushRef="#br0" timeOffset="54581.61">28460 2406 1159 0,'0'0'673'0,"0"0"-423"0,0 0-43 15,0 0-43-15,0 0-39 16,0 0-38-16,142 22-19 16,-99-18-39-16,-6-1-16 15,-6-3-13-15,-6 0-33 16,-10-9-232-16,-8-8-726 0</inkml:trace>
  <inkml:trace contextRef="#ctx0" brushRef="#br0" timeOffset="54789.92">28437 2242 954 0,'0'0'819'15,"0"0"-535"-15,0 0-53 16,0 0-39-16,162-36-73 15,-106 28-48-15,-4-1-65 16,-6-7-6-16,-15 5-284 16,-10-3-1192-16</inkml:trace>
  <inkml:trace contextRef="#ctx0" brushRef="#br0" timeOffset="55602.19">29322 2293 838 0,'0'0'854'0,"0"0"-526"16,0 0-70-16,0 0-66 15,0 0-85-15,0 0-44 16,0 0 1-16,42-143-16 16,-35 94 5-16,-7 1-18 0,0 6-10 15,0 7 0-15,0 12-1 16,0 9 2-16,-5 5-16 16,5 4-2-16,0 3-7 15,0 2 9-15,0 0-10 16,0 0-1-16,0 0 0 15,0 9-5-15,0 20-9 16,0 15 5-16,0 11 4 16,0 6 6-16,0 6 0 15,5-6 0-15,2-8-36 16,-1-9-51-16,5-8-75 16,-1-12-112-16,-2-14-341 0</inkml:trace>
  <inkml:trace contextRef="#ctx0" brushRef="#br0" timeOffset="55985.72">29669 2002 120 0,'0'0'1336'0,"0"0"-1045"16,0 0-161-16,0 0-18 16,0 0 9-16,0 0-1 15,0 0-33-15,-29 65-7 16,29-47-1-16,0-2 1 16,5-2-6-16,13 1-15 15,11-4 3-15,6 0-2 0,8-4-18 16,1 3-12-16,1-2-17 15,-7 3-12-15,-9 4-1 16,-12 6-1-16,-9 4-27 16,-8 8-11-16,-2 1 7 15,-27 1-3-15,-5-6 3 16,-4-9 11-16,-2-8-11 16,-7-12-37-16,9 0-152 15,7-14-460-15</inkml:trace>
  <inkml:trace contextRef="#ctx0" brushRef="#br0" timeOffset="56217.47">29652 1961 977 0,'0'0'575'15,"0"0"-261"-15,0 0-95 16,0 0-37-16,0 0-49 16,0 0-35-16,149 6-30 15,-105-4-36-15,12-2-32 16,-12 0-76-16,-9 0-714 0</inkml:trace>
  <inkml:trace contextRef="#ctx0" brushRef="#br0" timeOffset="56615.98">30151 2046 1164 0,'0'0'658'0,"0"0"-426"16,0 0-55-1,0 0-84-15,0 0-53 0,0 0 12 16,0 0 42-16,0 92-30 16,9-59-14-16,7 4-11 15,6-3-18-15,7-8-5 16,2-6 1-16,7-12-2 15,-3-8 1-15,1 0-1 16,-5-25-4-16,-10-8-1 16,-13-11-9-16,-8-9 1 15,-6-3 8-15,-26 5-10 16,-7 8-28-16,-9 13-33 16,0 16-33-16,-4 14-75 15,3 6-55-15,11 17-356 16,16-2-388-16</inkml:trace>
  <inkml:trace contextRef="#ctx0" brushRef="#br0" timeOffset="57069.92">30570 1930 204 0,'0'0'1178'15,"0"0"-813"1,0 0-139-16,0 0-106 0,0 0-86 15,0 0 1-15,0 0 86 16,-33 127-41-16,31-73-21 16,2 1-11-16,15-1-1 15,21-6 17-15,10-9-4 16,10-10-17-16,2-17-4 16,0-12-11-16,-2-8 9 15,-7-30-25-15,-12-17 0 16,-14-12-12-16,-19-12 0 0,-4-1 0 15,-27 6 0-15,-17 16-18 16,-12 20-56-16,-21 36-109 16,15 2-148-16,12 18-785 0</inkml:trace>
  <inkml:trace contextRef="#ctx0" brushRef="#br0" timeOffset="57829.93">29376 2513 591 0,'0'0'531'0,"0"0"-379"16,0 0-52-16,0 0-33 15,0 0 39-15,0 0 53 16,0 0 75-16,8-7-64 0,1 5 10 15,5-1-19 1,1-2-55-16,7-1-39 0,7 2-25 16,5-1-32-16,6-2-2 15,-2 3-8-15,-2-2-20 16,-12 2-212-16,-11 0-706 0</inkml:trace>
  <inkml:trace contextRef="#ctx0" brushRef="#br0" timeOffset="69293.11">7641 4182 772 0,'0'0'1241'0,"0"0"-943"15,0 0-137-15,0 0-54 16,0 0-50-16,0 0-41 0,32 25-4 15,-1 3 61 1,4 12-9-16,7 10-5 0,1 8-9 16,1 8-12-16,-3 1-19 15,-3-3-2-15,-3-2-7 16,-2-8-4-16,-6-4-5 16,-2-5 0-16,-3-8 0 15,-4-7 5-15,-4-6-6 16,-6-10-10-16,1-6-8 15,-5-8-27-15,-1 0-21 16,-3-22-26-16,-7-2-188 16,-8 4-744-16</inkml:trace>
  <inkml:trace contextRef="#ctx0" brushRef="#br0" timeOffset="69674.78">7795 4900 829 0,'0'0'490'16,"0"0"-316"-16,0 0 22 0,0 0-4 15,0 0-6-15,0 0 16 16,0 0 1-16,-16 18-26 16,18-32-53-16,8-8-47 15,3-5-13-15,5-12-22 16,3-9-10-16,11-10-11 16,4-10-12-16,6-7-8 15,2-3 0-15,4 2 5 16,-9 10-6-16,-5 15 0 15,-12 22-1-15,-15 19-19 16,-7 10-65-16,-2 42-76 16,-18 1-109-16,2 1-548 0</inkml:trace>
  <inkml:trace contextRef="#ctx0" brushRef="#br0" timeOffset="70496.42">8638 4630 1560 0,'0'0'749'16,"0"0"-525"-16,0 0-62 15,0 0-75-15,0 0-36 16,0 0 1-16,0 0 8 15,122 4-17-15,-71 2-8 16,3 0-16-16,0 0 3 16,-4 1-10-16,-5-4-6 15,-9-1 2-15,-14-2-7 16,-7 0 5-16,-9 0-5 16,-6 0-1-16,0 0-64 0,-16 0-144 15,1-8-949-15</inkml:trace>
  <inkml:trace contextRef="#ctx0" brushRef="#br0" timeOffset="72444.2">9681 4333 825 0,'0'0'754'0,"0"0"-432"16,0 0-58-16,0 0-63 16,0 0-89-16,0 0-59 15,0 0-25-15,2 9-14 16,-2 24 5-16,0 33 9 16,-13 48-1-16,-18 53 0 15,-10 18-6-15,-7 0-9 16,-6-28-5-16,9-43-7 15,7-31 0-15,11-30-34 16,12-22 4-16,3-7 13 16,8-16 11-16,4-8 6 15,0-20-2-15,2-30 1 0,10-10 1 16,-1-6 6-16,0 0-4 16,-4 1-1-16,2 7-1 15,-1 0-38-15,6 0-38 16,1-6-18-16,12-22-8 15,2-1-12-15,2-5-1 16,1 0 5-16,-8 19 68 16,-4 3 29-16,-6 22 13 15,-8 15 19-15,-4 12 32 16,-2 9 10-16,0 4 19 16,0 4-27-16,0 1-10 15,0 3-26-15,0 0-9 16,0 0 20-16,0 0 55 15,0 0 7-15,0 0-14 16,0 11-25-16,-4 10-13 0,-3 11 10 16,1 6-17-16,6 1-16 15,0 2-13-15,0-5-1 16,0-4 5-16,13-4-5 16,5-3 1-16,2-4-1 15,2-5 0-15,1 0 0 16,-1-6 5-16,-5-1-6 15,-3 0 0-15,-3-5 1 16,-2-4-2-16,-1 0 1 16,4-7 0-16,1-22 0 0,3-11 0 15,-1-8 0-15,-1-4 0 16,-3 1 1-16,-2 5-1 16,-4 9 0-16,-1 8-2 15,-2 7 2 1,-2 8-1-16,0 7 1 15,0 1 0-15,0 6 0 0,0 0-1 16,0 0 0-16,0 20 1 16,0 8 8-16,0 5 7 15,0 11 1-15,0 6 2 16,0 3 0-16,9-3 1 16,9-4-10-16,4-8 2 15,7-10-10-15,10-16 11 0,5-12 8 16,5-2 8-1,2-24-4-15,-4-6-18 0,-14-4-6 16,-20-10-34-16,-13 5-214 16,0 9-1413-16</inkml:trace>
  <inkml:trace contextRef="#ctx0" brushRef="#br0" timeOffset="74001.94">7692 5261 851 0,'0'0'988'0,"0"0"-677"16,0 0-90-16,0 0-84 16,0 0-64-16,0 0-40 15,0 0-17-15,20 5 17 16,-1-4 14-16,-2 2 0 16,3-3-3-16,1 0 1 15,0 0-9-15,4 0-6 16,2 0-11-16,6 0-11 15,5 1-2-15,7-1-5 16,1 0 5-16,6 0-5 16,4 0 0-16,4 0-1 0,4 0 2 15,5 0-1 1,1-5 0-16,1 0 0 0,-2 5-1 16,-3 0-7-16,2 0 7 15,1 0-6-15,2 0 6 16,3 3 0-16,4 0 0 15,2 0 0-15,0-3 0 16,-2 0 1-16,1 0-1 16,-6 0 0-16,-4 0 1 15,-7 0-1-15,-4 0 0 16,0 0-6-16,-2 0-3 16,2 0-9-16,7 0 0 15,3 0 4-15,6 0 6 0,0-6 7 16,-2-1-6-1,-12 4-5-15,-12 3-14 0,-14 0-13 16,-14 0-26 0,-9 0 1-16,-5 3 31 0,0 1 15 15,0-1 9-15,3-3 3 16,2 0 5-16,0 0-1 16,0 0-4-16,-5-3 5 15,-2 3-5-15,-4 0-6 16,0 0-15-16,0 0-7 15,0 0-3-15,0 0-5 16,0 0-10-16,0 0-31 16,0 0 46-16,0 0 28 15,0 0 9-15,0 0 19 16,-4 5-4-16,-4-1-14 16,-1 0 1-16,1-3-2 0,-2 2-1 15,3-3-54-15,1 0-255 16,2 0-780-16</inkml:trace>
  <inkml:trace contextRef="#ctx0" brushRef="#br0" timeOffset="77207.89">22695 2891 400 0,'0'0'1271'0,"0"0"-970"16,0 0-150-16,0 0-54 16,0 0-33-16,0 0-15 15,0-2 4-15,0 2 4 16,0 2-14-16,0 16-3 16,-5 11 1-16,-13 10-11 15,-4 12-13-15,-7 5-9 16,0 2-8-16,0-2-30 15,4-4 20-15,6-6-5 16,5-9 4-16,5-10-11 0,5-8 0 16,2-9 11-16,2-7 4 15,0-3 7-15,0 0 21 16,0-1 1-16,4-16-3 16,7-5-2-16,5-6-5 15,1-5-6-15,6-6 0 16,-1-5-5-16,1-5 10 15,-4-2-10-15,-3-7 6 16,-3 0-6-16,-3 0 6 16,-4 1-7-16,-1 10 1 15,-3 4-1-15,2 11 1 16,0 6 0-16,1 8-1 0,2 6 0 16,-5 4-1-1,0 4 0-15,-2 2 1 16,0 2-1-16,0 0-17 15,0 4 2-15,0 10 16 0,0 4 1 16,-6 4 7-16,1-1 4 16,2 6-2-16,-1 1-3 15,4 2-1-15,0 2 2 16,0-4-7-16,0-6 5 16,4-5-5-16,8-7 1 15,3-9 7-15,1-1 4 16,4 0 6-16,2-10 1 15,-1-8-10-15,-1-4 1 16,-7-4 14-16,-2-2 11 0,-4 3-9 16,-4-2-9-16,-1 8-17 15,-2 4 5-15,0 7-6 16,2 4-6-16,-2 4-1 16,0 0-5-16,0 6 0 15,0 15 0-15,0 12 11 16,0 4 1-16,0 2 0 15,0 2 2-15,0-8 4 16,0-4-5-16,0-9 1 16,13-6-1-16,7-9 7 15,7-5 1-15,4 0-6 16,18-38-3-16,-9 0-133 0,-8-2-428 16</inkml:trace>
  <inkml:trace contextRef="#ctx0" brushRef="#br0" timeOffset="79260.27">24533 2701 986 0,'0'0'537'15,"0"0"-279"-15,0 0-66 16,0 0-87-16,0 0-71 16,0 0-32-16,0 0-2 15,3 22 1-15,6-16 13 16,2 3 6-16,0-4 9 16,-2 1 8-16,-2 2-4 0,-1-2-11 15,-1 0-12 1,-1-2-3-16,0 2-5 0,2-4-1 15,-2 1 7-15,2 0-2 16,1-1 0-16,1-2 7 16,2 0 5-16,-1 0 35 15,-1 0 5-15,2-2-9 16,1-6-6-16,-1 0-13 16,2 0-14-16,-1-3-8 15,3 4-8-15,1-3 1 0,1 0 0 16,1 0-1-1,4 1 0-15,-1 0 1 0,2-1 0 16,0 0 5-16,-1 1-5 16,-2 4 0-16,-3-1 12 15,-1 2-7-15,1 2-5 16,-1 2 0-16,4 0 0 16,-1 0 0-16,1 0-1 15,4 0 1-15,-1 0-1 16,-2 9 0-16,0 6-1 15,-7 2-5-15,-1 6-8 16,-6 2 3-16,-3 4 10 16,-1-2-5-16,-2-6-8 15,0-5-1-15,2-7 5 16,-2-4 0-16,4-5 10 0,2 0 7 16,2 0 11-16,3-10-18 15,3-4 1-15,1-4 0 16,1 2 0-16,-1 0 0 15,1 2 0-15,4 2-1 16,2-2 0-16,9 2 0 16,5-3 0-16,7 6 0 15,3-1 1-15,1 3-1 16,-3 7 0-16,-3 0 0 16,-5 0 0-16,-5 0 0 15,-2 7-1-15,0 0 0 16,2 2 1-16,3-6-1 15,3 2 1-15,3-5 1 0,3 0 20 16,-3 0 11 0,-7-10 1-16,-4-4 1 15,-6 0 1-15,-8-2 13 16,-6 2-16-16,-2 2-20 0,-5 0-10 16,0-1-2-16,-2 4-18 15,0-1-17-15,0 4-16 16,-20 6-70-16,-9 0-186 15,1 0-1043-15</inkml:trace>
  <inkml:trace contextRef="#ctx0" brushRef="#br0" timeOffset="80108.82">25129 3256 1187 0,'0'0'667'16,"0"0"-468"-16,0 0-74 15,0 0-39-15,0 0-34 16,0 0-14-16,-6 107-17 16,6-78 13-16,0 0 10 0,4-5 0 15,9-4 0 1,3-6 4-16,1-2 10 0,1-6-2 15,3-1-15-15,-2-5-17 16,2 0-11-16,-6 0-3 16,1 0-2-16,-6-2-7 15,2-13 8-15,-1-5-1 16,0-8-2-16,-2-4-6 16,-4-4 0-16,-3 0-1 15,-2 1-17-15,0 5-9 16,0 2 0-16,-16 5-3 15,-6 0-22-15,-7 7 13 16,-4 6 7-16,-1 4-1 0,0 3 8 16,7 3 7-1,6 0 7-15,7 0 10 0,7 0 0 16,7 0 1-16,0 0 26 16,0-3 38-16,14-3 15 15,6-5-33-15,4 4-26 16,3-5-7-16,2 5 4 15,0-2-4-15,3 3-4 16,-1 0-2-16,4 1-5 16,3-2 8-16,3-1-9 15,1-2 0-15,0-4 0 16,-4 0-1-16,-4-6-25 16,-5-24-83-16,-10 5-126 15,-7 1-726-15</inkml:trace>
  <inkml:trace contextRef="#ctx0" brushRef="#br0" timeOffset="83257.55">8778 6060 1588 0,'0'0'630'15,"0"0"-369"-15,0 0-54 16,0 0-58-16,0 0-54 16,0 0-33-16,0 24-49 0,-5-7-5 15,1 10-1-15,4 2 2 16,0 0 2-1,0-1-5-15,11-6-4 0,7-4-1 16,5-4 0-16,0-7 1 16,2-2-1-16,0-3 6 15,0-2-7-15,-3 0 0 16,-2 0 0-16,-4-4 0 16,-3-6 0-16,-3-4 6 15,2-4-5-15,-3-2 5 16,-1-5-6-16,2 2 0 15,-6 0 0-15,-2 2-6 16,-2 1 5-16,0 2-13 16,0-2 6-16,-10 0 2 0,-2-2-3 15,-1 2-3-15,1 1-5 16,1 1 1-16,3 4-1 16,-4 5 8-16,-3-1 2 15,-6 3-2-15,-3 1 1 16,-2 5 2-16,-5 1 6 15,-4 0 0-15,2 0-1 16,0 7-1-16,2 7 1 16,4-2-1-16,5 1 2 15,6-5 0-15,5-4 0 16,7-4 1-16,4 0 0 16,0-4 15-16,0-15-1 15,0-2-14-15,9-6-1 16,1 1 12-16,2-1-3 15,3 1-8-15,1 3 5 0,4-3-5 16,4 2 0-16,3-2-1 16,2 1 0-16,0 1 0 15,0 5 0-15,-4-1 1 16,-6 3-1-16,-2 3 0 16,-7 7 0-16,-3 0-1 15,-5 6 1-15,-2 1-30 16,0-3-82-16,-7 2-231 15,-1-4-755-15</inkml:trace>
  <inkml:trace contextRef="#ctx0" brushRef="#br0" timeOffset="85077.35">11056 4979 157 0,'0'0'1577'0,"0"0"-1011"15,0 0-271-15,0 0-73 16,0 0-63-16,0 0-61 16,18-10-36-16,11 3-25 15,11 2-14-15,7 1-8 16,0 1-8-16,0 3-6 15,-7 0 1-15,-11 0-1 16,-9 0-1-16,-9 0-9 16,-5 0-16-16,-6 0-26 0,0 0-24 15,0-3-24 1,-8-12-131-16,-5-1-395 0</inkml:trace>
  <inkml:trace contextRef="#ctx0" brushRef="#br0" timeOffset="85450.56">11029 4791 350 0,'0'0'1030'15,"0"0"-640"-15,0 0-108 16,0 0-71-16,0 0-11 15,0 0-6-15,0 0-54 16,87-11-50-16,-44 6-17 0,1-4-30 16,1 4-23-16,-7-4-20 15,2-5-8-15,-11 2-140 16,-7-4-701-16</inkml:trace>
  <inkml:trace contextRef="#ctx0" brushRef="#br0" timeOffset="87944.07">12349 4349 1015 0,'0'0'407'16,"0"0"-179"-16,0 0-38 15,0 0-2-15,0 0-21 0,0 0 4 16,0 0-6-16,0 0-41 15,0-2-35-15,0 2-25 16,0 0-16-16,0 0-12 16,0 0-22-16,0 12-13 15,7 15-1-15,15 14 23 16,5 17-2-16,6 14-2 16,7 11-11-16,5 1-2 15,4-1-5-15,-2-11 6 16,-1-10-6-16,-5-10-1 15,-5-14 0-15,-12-10-1 16,-9-9-17-16,-8-12-2 0,-7-5-16 16,-25-2-79-16,-12-4-270 15,1-8-850-15</inkml:trace>
  <inkml:trace contextRef="#ctx0" brushRef="#br0" timeOffset="88359.79">12320 5092 897 0,'0'0'637'15,"0"0"-359"-15,0 0-62 16,0 0-65-16,0 0-44 16,0 0-30-16,0 0-17 15,4-3 23-15,5-8 26 16,7-8-31-16,7-9-31 15,6-12-7-15,8-12-19 16,10-16-3-16,2-15-6 16,5-5 1-16,-6-4-1 15,-3 9-11-15,-11 17 5 0,-12 19-6 16,-9 21-37-16,-6 14-54 16,-1 12-153-16,-1 0-408 15,2 1-675-15</inkml:trace>
  <inkml:trace contextRef="#ctx0" brushRef="#br0" timeOffset="88940.91">13283 4754 1386 0,'0'0'480'0,"0"0"-287"15,0 0-49-15,0 0-40 16,0 0 20-16,0 0 2 15,0 0-47-15,154 9-26 0,-114-6-10 16,-5 1-13-16,-3-2-17 16,-8-2-13-16,-5 0-7 15,-6 0-145-15,-7-2-490 0</inkml:trace>
  <inkml:trace contextRef="#ctx0" brushRef="#br0" timeOffset="90532.77">14115 4863 867 0,'0'0'566'15,"0"0"-262"-15,0 0-28 16,0 0-53-16,0 0-54 16,0 0-41-16,24-137-41 15,-24 89-46-15,0-5-13 16,-4 2-12-16,-6 5-7 15,4 10-1-15,-1 11 1 16,1 14 3-16,2 11-9 16,-4 0-3-16,4 10-15 15,0 16 15-15,1 6 15 16,3 4 0-16,0 4-9 0,7 2-5 16,9 2 9-16,3 0-7 15,0 1-2-15,-1 3-1 16,-1-6-5-16,-3-7-66 15,-1 0-137-15,-4-11-262 16,-3-10-557-16</inkml:trace>
  <inkml:trace contextRef="#ctx0" brushRef="#br0" timeOffset="90922.04">14366 4543 130 0,'0'0'1473'0,"0"0"-1169"16,0 0-34-16,0 0-75 15,0 123-65-15,8-79-27 16,2 2-48-16,3-4-16 15,8-6 3-15,3-5-17 16,5-12-7-16,0-7-8 16,1-12-2-16,-1 0-1 15,-6-7 7-15,0-19-4 0,-9-11-1 16,-10-9 0-16,-4-8-3 16,0-8-5-16,-16-2-1 15,-7 7-9-15,-2 13-9 16,-7 20-24-16,-2 16 7 15,-6 8-13-15,-2 18-1 16,-7 36-67-16,11-7-113 16,13-3-421-16</inkml:trace>
  <inkml:trace contextRef="#ctx0" brushRef="#br0" timeOffset="91395.79">14792 4574 1362 0,'0'0'497'16,"0"0"-346"-16,0 0-56 0,0 0 12 15,0 0 36 1,0 0-50-16,-7 120-14 0,7-76-13 16,0-2-34-1,0-1-11-15,17-6-3 0,6-7-6 16,12-5 0-16,0-9-2 15,3-10-2-15,-1-4-7 16,-3-7 5-16,-5-15-5 16,-5-11 5-16,-7-9-4 15,-11-13-1-15,-6-3-1 16,0-2 0-16,-16 4 0 16,-13 14-11-16,-7 13-23 15,-3 19-10-15,-9 10-17 16,4 5 17-16,-5 34-102 15,13-2-176-15,14-4-723 0</inkml:trace>
  <inkml:trace contextRef="#ctx0" brushRef="#br0" timeOffset="91870.95">15176 4578 1048 0,'0'0'638'0,"0"0"-381"16,0 0-34-16,-25 113-73 15,25-70-14-15,9 1-36 16,17-3-32-16,10-5-26 16,7-7-11-16,3-6-13 15,1-12-6-15,3-8-5 16,-4-3-6-16,-6-17 7 0,-9-16-7 15,-10-14 0 1,-15-13-1-16,-6-8 1 0,-15-3 5 16,-18 8-6-1,-13 12-8-15,-2 21-68 16,-8 23-39-16,0 7-5 0,2 22 13 16,6 18-56-16,9 22-35 15,16-10-280-15,17-6-342 0</inkml:trace>
  <inkml:trace contextRef="#ctx0" brushRef="#br0" timeOffset="92298.37">15626 4548 1467 0,'0'0'475'0,"0"0"-251"15,0 0-51-15,-4 146-18 16,15-98-47-16,15-2-57 0,12-6-20 16,12-8-6-16,2-8-8 15,6-13-7-15,3-11 4 16,-6-3-4-16,-5-29-4 16,-13-16-6-16,-12-14 6 15,-16-10-5-15,-9-5-1 16,-23 5 0-16,-27 13-9 15,-17 21-6-15,-9 23-34 16,-18 28-78-16,18 20-147 16,21 10-603-16</inkml:trace>
  <inkml:trace contextRef="#ctx0" brushRef="#br0" timeOffset="93578.08">12119 5406 1045 0,'0'0'366'0,"0"0"-122"16,0 0-83-16,0 0-56 16,0 0 15-16,0 0 47 15,0 0-31-15,121-20-31 16,-74 14-5-16,1 0-28 16,4 4-31-16,4 2-16 0,0 0 5 15,6 0-14-15,7 0-2 16,9 2-4-16,27-1-9 15,31 4 11-15,29-3-4 16,7-1-6-16,-14-1 0 16,-21 0 5-16,-36 0-6 15,-19 0-1 1,-12-5 0-16,17-10 0 16,36-4 0-16,39-9 1 0,16-2-1 15,-15 3 1-15,-41 10 0 16,-39 6-1-16,-25 4 6 15,-14 0-5-15,6-1-1 16,1-3 2-16,9-2-2 16,3-1 2-16,3-2-1 15,8 2 5-15,2 2-5 16,-3 2-1-16,-8 6-2 16,-12 4 1-16,-13 0-10 0,-11 0 10 15,-6 0-10-15,-3 9 11 16,5-6-1-16,6-1-11 15,7 0-1-15,4-2 11 16,-4 0 1-16,-4 0 1 16,-9 0-2-16,-8 0 1 15,-7 0-8-15,0 0 1 16,-1 0-2-16,7 0 9 16,5-4 0-16,4 1 0 15,2-4-7-15,-2 3 8 16,-8 0 0-16,-3-1-1 15,-6 5 1-15,-1 0-2 16,-3 0-11-16,1 0 0 0,-2 0 2 16,-1 0-47-16,0 5-27 15,-2-1-38-15,0-2-102 16,0 2-287-16,0-4-521 16</inkml:trace>
  <inkml:trace contextRef="#ctx0" brushRef="#br0" timeOffset="97102.62">13633 5953 1472 0,'0'0'475'0,"0"0"-358"16,0 0-19-16,20-106-28 16,-7 66-33-16,-1 3-6 15,-6 10 13-15,-1 8 10 16,-5 14 6-16,0 5 7 16,0 10-59-16,-11 18 23 0,-3 11 8 15,8 0-13-15,1 1 0 16,5 1-10-16,0-4-4 15,0 3-11-15,5 1 0 16,1-3 9-16,-2-2-9 16,1-4-1-16,0-8 0 15,-3-8-1 1,0-8-38-16,0-8-41 0,-2-2-52 16,0-16-200-16,3-5-1151 0</inkml:trace>
  <inkml:trace contextRef="#ctx0" brushRef="#br0" timeOffset="97477.92">13925 5831 546 0,'0'0'937'16,"0"0"-646"-16,0 0-96 16,0 0-56-16,0 0-59 15,0 0-37-15,0 0-8 16,-56 116 11-16,56-102 3 16,11-5-5-16,16-5 10 15,11-4 25-15,7 0-6 16,3-7-23-16,2 1-23 15,-11 6-6-15,-9 0-15 16,-17 27-6-16,-13 9 0 0,0 7 13 16,-31 1-12-16,-4-1 10 15,-6-9-10-15,3-12-1 16,5-10-47-16,2-12-82 16,4-6-72-16,7-16-297 15,7-1-685-15</inkml:trace>
  <inkml:trace contextRef="#ctx0" brushRef="#br0" timeOffset="97735.23">13938 5781 362 0,'0'0'1338'16,"0"0"-968"-16,0 0-151 16,0 0-39-16,0 0-64 15,129-2-52-15,-81 5-31 16,3-1-12-16,14-2-21 16,-15-7-202-16,-11-7-800 0</inkml:trace>
  <inkml:trace contextRef="#ctx0" brushRef="#br0" timeOffset="98132.51">14447 5793 1060 0,'0'0'764'0,"0"0"-489"16,0 0-130-16,0 0-37 16,0 0-22-16,-5 134-36 15,8-80-19-15,12-1 5 16,5-5-17-16,7-10-2 15,6-13 1-15,5-14 17 16,3-11 6-16,1-8 20 16,-3-24-9-16,-5-12-1 15,-7-11-17-15,-13-4-12 16,-14-4-7-16,-8 1-6 16,-32 8-9-16,-11 13-1 15,-6 18-18-15,-1 20-30 16,4 26-44-16,16 19-123 15,18 2-276-15</inkml:trace>
  <inkml:trace contextRef="#ctx0" brushRef="#br0" timeOffset="98629.54">14866 5709 1066 0,'0'0'721'16,"0"0"-473"-16,0 0-46 16,0 0-30-16,-23 126-44 15,23-75-33-15,0 4-37 16,21-3-18-16,12-6-7 0,7-11-14 15,9-13-8-15,4-14-1 16,1-8-1-16,-3-12-1 16,-6-23 8-16,-12-11-1 15,-11-10 0-15,-19-8-14 16,-3-4 5-16,-29-2-2 16,-18 8-4-16,-11 13-13 15,-2 20-49-15,-16 29-58 16,18 21-164-16,16 16-607 0</inkml:trace>
  <inkml:trace contextRef="#ctx0" brushRef="#br0" timeOffset="102414.16">11036 2097 1031 0,'0'0'774'16,"0"0"-579"-16,0 0 8 16,0 0 7-16,0 0-51 15,0 0-43-15,55-2-38 16,-30-1-11-16,2 3-21 16,8-3-10-16,6 1-18 15,3-2-8-15,4 2-4 16,-2-2-6-16,-8 2-11 15,-9-2-28-15,-13 0-49 16,-16-8-59-16,-21 0-340 0,-8 0-929 0</inkml:trace>
  <inkml:trace contextRef="#ctx0" brushRef="#br0" timeOffset="102669.33">11068 1826 940 0,'0'0'795'15,"0"0"-443"-15,0 0-73 16,0 0-77-16,142 0-77 15,-102 0-60-15,7 0-52 16,-12-3-13-16,-8-4-308 0</inkml:trace>
  <inkml:trace contextRef="#ctx0" brushRef="#br0" timeOffset="103237.3">12717 1731 1227 0,'0'0'696'16,"0"0"-471"-16,0 0-79 16,0 0-20-16,-147-51-52 15,97 37-13-15,6-8-25 16,2-2 7-16,13-10 16 16,11-4-2-16,16-6-9 15,2-2-8-15,22 4-23 16,14 3-16-16,4 11-1 15,0 12-2-15,-6 16 1 0,-3 0-10 16,-7 30-5-16,-6 19 4 16,-7 11-21-16,-11 11-19 15,0 4-11-15,-13-1-8 16,-8-2 17-16,8-3-7 16,9-7-32-16,10 14-32 15,21-16-156-15,2-14-306 0</inkml:trace>
  <inkml:trace contextRef="#ctx0" brushRef="#br0" timeOffset="103455.89">12626 2585 933 0,'0'0'1116'15,"0"0"-890"-15,0 0-23 16,0 0-63-16,0 0-54 16,126 10 10-16,-90-10-38 15,-30-7-29-15,-6-5-29 16,-4-1-375-16</inkml:trace>
  <inkml:trace contextRef="#ctx0" brushRef="#br0" timeOffset="108890.25">4797 8071 1194 0,'0'0'630'0,"0"0"-465"0,0 0-27 16,0 0-52-16,0 0-38 16,0 0 9-16,-5-32 33 15,5 28 27-15,0 1-1 16,0 3-26-16,0 0-22 15,0 0-24-15,0 21-32 16,0 15-11-16,2 18-1 16,11 18 20-16,1 11-14 15,1 1 4-15,-1-6-3 16,1-7-7-16,2-13 0 16,-5-15-28-16,0-11-15 15,-5-14-15-15,-1-10-24 16,-2-8-72-16,-4-9-11 0,0-15-168 15,0-2-372-15</inkml:trace>
  <inkml:trace contextRef="#ctx0" brushRef="#br0" timeOffset="109364.81">4541 8058 851 0,'0'0'656'16,"0"0"-436"-16,0 0-70 15,0 0-72-15,0 0-35 16,0 0 30-16,0 0 36 15,-6-3 12-15,6-1-1 16,0 0 16-16,0-4-43 16,12-4-37-16,5-4-27 15,8-5-11-15,6-2-6 16,7-4-5-16,7 3-6 16,5 3 0-16,0 8-1 15,6 13 1-15,0 4-1 16,-2 33-11-16,-8 17 2 15,-8 10-18-15,-14 2-3 16,-8-3-2-16,-14-7-1 0,-2-8 5 16,-13-12 11-16,-19-6 17 15,-7-12 18-15,-6-7 3 16,-2-6-6-16,7-5-6 16,7 0-9-16,10-10-139 15,10-7-241-15,10 2-1053 0</inkml:trace>
  <inkml:trace contextRef="#ctx0" brushRef="#br0" timeOffset="109955.12">5679 7812 386 0,'0'0'599'16,"0"0"-378"-16,0 0 40 16,0 0-13-16,0 0-45 15,0 0-26-15,0 0-68 0,-62-38-39 16,47 38-14 0,-3 4 31-16,-3 8 4 15,4 10-20-15,-6 16-7 0,-1 30-10 16,6 39-3-16,13 31-7 15,5-5-15-15,10-25-10 16,17-34-18-16,2-24 6 16,8 2-7-16,7-1-15 15,2-4-54-15,0-13-52 16,-15-11-115-16,-11-18-314 0</inkml:trace>
  <inkml:trace contextRef="#ctx0" brushRef="#br0" timeOffset="110996.94">5956 8025 1008 0,'0'0'706'15,"0"0"-450"1,0 0-12-16,0 0-40 0,0 0-67 16,0 0-49-16,0 0-30 15,-15-5-13-15,15 5-4 16,15 12-3-16,7 20-13 15,5 11 5-15,9 18 7 16,1 9-10-16,1 6-4 16,3 0-13-16,-6-4-4 15,1-8-4-15,-5-8-1 16,-4-10-1-16,-5-10-26 16,-7-10-26-16,-3-8-44 15,-8-9-95-15,-4-9-36 16,0-5-110-16,-14-11-999 0</inkml:trace>
  <inkml:trace contextRef="#ctx0" brushRef="#br0" timeOffset="111321.48">6375 7967 983 0,'0'0'519'0,"0"0"-279"16,0 0 16-16,-69 102-74 16,40-52-59-16,-4 10-27 15,-4 10-11-15,-3 3-17 16,3 0-19-16,1-3-13 15,3-7-14-15,6-9-11 16,4-9-11-16,11-13-10 16,2-10-67-16,8-10-73 15,2-12-80-15,0 0-148 16,4-15-131-16</inkml:trace>
  <inkml:trace contextRef="#ctx0" brushRef="#br0" timeOffset="112072.29">7211 8089 652 0,'0'0'593'0,"0"0"-343"0,0 0-11 16,0 0-80-1,0 0-56-15,0 0-30 0,0 0-20 16,0-2 3-16,0 2 4 16,0 0-4-16,-7 0 4 15,-6 0 6-15,-8 12 0 16,-8 6-2-16,-10 4-5 16,-11 4-19-16,-3 0-4 15,2 0-9-15,1-1-12 16,13-7 4-16,12-4-7 15,8-5-12-15,9-1 0 16,6-1-9-16,2-2 1 16,0 2 8-16,0-2 9 15,10 2 6-15,11 3 8 16,11 2 4-16,6 4 0 0,6 5-9 16,4-2-10-16,-2 3-7 15,-1 0 0-15,-5-1 0 16,-5 0-1-16,-6-3 0 15,-8-4-25-15,-8-4-11 16,-9-2-6-16,-2-6-12 16,-2-2-31-16,-4 0-80 15,-11-7-551-15</inkml:trace>
  <inkml:trace contextRef="#ctx0" brushRef="#br0" timeOffset="112312.91">6865 8618 1716 0,'0'0'403'0,"0"0"-170"16,0 0-87-16,0 0-48 15,0 0-25-15,0 0-20 16,125 50-18-16,-92-20-20 15,1 1-9-15,-8 1-6 16,-1-2 0-16,-2 4-73 16,-10-8-174-16,-2-10-459 0</inkml:trace>
  <inkml:trace contextRef="#ctx0" brushRef="#br0" timeOffset="112850.64">7683 8545 1288 0,'0'0'603'15,"0"0"-368"-15,0 0 17 16,0 0-131-16,0 0-41 16,0 0-7-16,36-123-15 15,-22 77-10-15,-6-5-11 16,-3 0-4-16,-3 5-17 16,-2 9-15-16,0 11 10 15,0 14-10-15,0 10 10 16,0 2-11-16,0 10-9 15,0 20 9-15,0 10 13 16,0 11 2-16,0 7-2 16,2 6-2-16,8 2-10 15,-2-2 5-15,1-2-6 0,-3-6 0 16,0-8-24-16,2-12-73 16,-1-11-190-16,-1-16-546 0</inkml:trace>
  <inkml:trace contextRef="#ctx0" brushRef="#br0" timeOffset="113221.07">8040 8291 1320 0,'0'0'556'16,"0"0"-338"-16,0 0-66 15,0 0-44-15,0 0 49 16,0 0-48-16,-12 129-52 16,12-84-7-16,14 1-9 15,9-5-13-15,8-7-12 16,5-10-2-16,3-7-13 16,4-13 8-16,-3-4-8 15,-2-13-1-15,-9-21-2 16,-9-10 1-16,-13-8 1 15,-7-6-1-15,-23-4 1 0,-21 5 0 16,-10 11-7-16,-2 14-20 16,-2 22-18-16,8 10-20 15,7 19-4-15,12 21 5 16,26 20-68-16,5-10-155 16,2-9-520-16</inkml:trace>
  <inkml:trace contextRef="#ctx0" brushRef="#br0" timeOffset="113648.92">8450 8252 1160 0,'0'0'398'0,"0"0"-114"16,0 0-27-16,0 0-54 16,-13 120-28-16,13-59-53 0,0 10-34 15,2 5-36 1,21-6-19-16,6-8-12 0,8-11-8 15,7-20-4-15,6-18-1 16,-3-13-1-16,-3-26 5 16,-8-26-3-16,-9-16-3 15,-17-11-4-15,-10-4-1 16,-13 0 0-16,-24 7 10 16,-10 15-11-16,-4 22-12 15,-1 20-25-15,5 19-26 16,7 17-25-16,13 48-111 15,12-4-100-15,13-5-435 0</inkml:trace>
  <inkml:trace contextRef="#ctx0" brushRef="#br0" timeOffset="114070.01">8883 8277 133 0,'0'0'1393'15,"0"0"-1100"-15,0 0-53 16,-47 145-100-16,47-87-69 15,6 0-18-15,23-2 0 16,12-5-7-16,8-14 6 0,4-11-3 16,3-13-16-16,-2-13-8 15,-6-6-1-15,-10-28 0 16,-7-12 1-16,-10-15-10 16,-13-11-4-16,-8-6-4 15,0-2 0-15,-19 10-6 16,-12 13-1-16,-10 25 0 15,-8 29-27-15,-9 6 6 16,-2 41 20-16,2 18 1 16,9 7-1-16,17-2-54 0,32 0-89 15,17-21-112 1,22-20-453-16</inkml:trace>
  <inkml:trace contextRef="#ctx0" brushRef="#br0" timeOffset="114462.07">9359 8323 1458 0,'0'0'319'0,"0"0"-68"0,0 0-68 16,0 0-19-16,-13 117-35 16,13-75-42-16,13 0-29 15,10-2-21-15,6-3-4 16,6-10-9-16,11-8-11 16,4-17-1-16,2-2 4 15,-3-22-5-15,-9-21 1 16,-13-10 0-16,-19-10 4 15,-8-5 10-15,-26 0-10 16,-21 10-8-16,-13 15-8 16,-7 26-12-16,0 17-63 15,2 26-28-15,9 45-95 16,19-6-141-16,22-11-514 0</inkml:trace>
  <inkml:trace contextRef="#ctx0" brushRef="#br0" timeOffset="114809.93">10094 7720 1582 0,'0'0'539'0,"0"0"-308"15,0 0-44-15,0 0-98 16,0 0-12-16,0 0 22 16,126 170-5-16,-88-40-18 15,-13 37-10-15,-14 18-29 16,-11-9-22-16,-9-42-15 15,-7-46-6-15,1-33-15 16,1-20-34-16,3-6-27 16,5-27-44-16,3-2-161 15,3-12-749-15</inkml:trace>
  <inkml:trace contextRef="#ctx0" brushRef="#br0" timeOffset="115447.58">11045 8474 421 0,'0'0'542'0,"0"0"-252"15,0 0 6-15,0 0-95 16,0 0 53-16,0 0 17 16,0 0-22-16,-4-21-91 15,4 21-49-15,0 0-48 16,13 5 6-16,22 5 10 15,17 0-24-15,14-2-24 16,9-2-12-16,-7-1-17 16,-10-3-79-16,-16-2-78 0,-15-7-218 15,-18-11-1125-15</inkml:trace>
  <inkml:trace contextRef="#ctx0" brushRef="#br0" timeOffset="115655.58">11007 8329 1215 0,'0'0'649'15,"0"0"-364"-15,0 0-28 16,138-31-76-16,-80 22-78 0,2 6-54 15,17 3-49-15,-20 0-43 16,-8 0-537-16</inkml:trace>
  <inkml:trace contextRef="#ctx0" brushRef="#br0" timeOffset="116104.94">12213 7897 1420 0,'0'0'598'15,"0"0"-326"1,0 0-24-16,0 0-105 15,0 0-52-15,70 109-9 0,-49 7-12 16,-3 37-8-16,-7 11-34 16,-3-31-13-16,-8-37-15 15,0-43-6-15,0-18-46 16,2-2-19-16,-2-11-20 16,2-22-16-16,-2-2-69 15,0-28-489-15</inkml:trace>
  <inkml:trace contextRef="#ctx0" brushRef="#br0" timeOffset="116414.79">12073 7967 1045 0,'0'0'487'0,"0"0"-249"16,160-72 23-16,-77 58-76 16,4 14-76-16,-7 14-53 15,-12 34-31-15,-14 17-13 16,-23 10-6-16,-21 1-6 16,-10-6 6-16,-25-10-6 15,-20-12 0-15,-11-13 12 16,-6-12 10-16,-1-12-13 15,3-11 5-15,12 0-14 16,12-18-77-16,14-5-144 0,15 2-536 16</inkml:trace>
  <inkml:trace contextRef="#ctx0" brushRef="#br0" timeOffset="117030.12">13218 7700 189 0,'0'0'691'16,"0"0"-344"-16,0 0-28 16,0 0-58-16,0 0-72 15,0 0-25-15,0 0-38 16,-17-23-3-16,8 23-18 15,-1 0-35-15,-2 19-12 16,-7 17 18-16,-5 34 2 16,-10 42-18-16,1 47-5 15,13 21-9-15,17 3-20 16,6-13-17-16,37-29 0 16,2-28-9-16,1-34 1 15,-7-23 1-15,-5-10-1 0,2-2-1 16,-2-1-11-16,-2-9-38 15,-8-28-83-15,-10-6-186 16,-7-11-1436-16</inkml:trace>
  <inkml:trace contextRef="#ctx0" brushRef="#br0" timeOffset="118616.06">13589 7940 924 0,'0'0'405'15,"0"0"-131"1,0 0-30-16,0 0-51 16,0 0-56-16,0 0-44 15,0 0 35-15,31 50 5 16,-18-25-32-16,3 3-35 15,6 7 0-15,2 11-14 0,7 5-18 16,5 7-14-16,5 5-2 16,-1-3-18-16,2-4 11 15,-4-10-11-15,-5-7-11 16,-6-14-7-16,-7-11-33 16,-11-14-27-16,-9-8-90 15,-2-18-336-15,-18-4-836 0</inkml:trace>
  <inkml:trace contextRef="#ctx0" brushRef="#br0" timeOffset="118931">13921 7947 1283 0,'0'0'388'0,"0"0"-176"15,0 0-99-15,0 0-24 16,0 0-8-16,0 0-7 16,-66 148-24-16,49-96-7 15,-3 4 5-15,-5-2 2 16,-1 0-1-16,-1-1-9 0,-2-7-13 15,0-3-11-15,2-10-16 16,5-8-11-16,7-4-64 16,3-13-88-16,3-3-152 15,7-5-340-15</inkml:trace>
  <inkml:trace contextRef="#ctx0" brushRef="#br0" timeOffset="119435.78">14395 8296 179 0,'0'0'1392'0,"0"0"-1036"16,0 0-75-16,0 0-77 16,0 0-79-16,0 0-63 15,0 0-34-15,-2 2-2 16,29 0 27-16,11-2 4 15,7 0-12-15,-1 0-21 16,-3 0-12-16,-12 0-12 16,-8 0-5-16,-11 0-90 15,-6 0-199-15,-4 0-498 0</inkml:trace>
  <inkml:trace contextRef="#ctx0" brushRef="#br0" timeOffset="119987.56">14948 8300 1280 0,'0'0'503'0,"0"0"-290"15,0 0 0-15,0 0-45 16,34-143-34-16,-21 97-45 16,-4 0-38-16,-5 1-23 15,-2 10-3-15,-2 7-4 16,0 11 3-16,0 9-3 16,0 7-2-16,0 1-19 15,0 0-1-15,0 0-15 0,0 12 14 16,0 12 2-16,0 8 0 15,0 10 2-15,3 7 6 16,4 10 1-16,-1 0 2 16,3 5-4-16,0-8-6 15,0-6 0-15,0-10-1 16,-5-12-23-16,0-10-11 16,2-12-34-16,-4-6-89 15,2-20-167-15,-2-6-904 0</inkml:trace>
  <inkml:trace contextRef="#ctx0" brushRef="#br0" timeOffset="120392.55">15209 8066 765 0,'0'0'712'0,"0"0"-456"16,0 0-69-16,0 0-48 15,0 0-36-15,0 0-8 16,0 0 57-16,-25 67-13 16,19-27-52-16,6 13-36 0,0 3-12 15,4-1-26 1,21-4 2-16,6-9-14 15,7-14 0-15,2-10 11 16,0-14-10-16,-2-4 14 16,-7-18-9-16,-4-18 7 0,-7-9-7 15,-13-14-7-15,-7-3 0 16,0-1 0-16,-21 2-16 16,-5 10-17-16,-6 11 3 15,-1 15 14-15,2 20-15 16,0 5-20-16,-3 51-76 15,7 7-76-15,12-3-338 0</inkml:trace>
  <inkml:trace contextRef="#ctx0" brushRef="#br0" timeOffset="120853.94">15562 8035 1086 0,'0'0'545'0,"0"0"-370"0,0 0-74 16,0 0 33-16,0 0 24 16,-12 142-68-16,12-88-22 15,0 1-12-15,16-5-14 16,13-12-21-16,9-10-11 16,4-12-1-16,3-16 6 15,-1 0-8-15,-1-23 29 16,-8-11 16-16,-8-7-7 15,-12-2-24-15,-15-3-11 16,0-3-8-16,-15-2 5 16,-14 1-7-16,-6 4-12 15,-4 11-19-15,1 16-14 16,1 19-25-16,1 4 11 0,3 31 1 16,4 34-19-16,13-11-173 15,9-6-428-15</inkml:trace>
  <inkml:trace contextRef="#ctx0" brushRef="#br0" timeOffset="121301.78">15840 8031 1247 0,'0'0'350'16,"0"0"-23"-16,0 0-110 16,-6 130-70-16,6-77-40 15,4 3-48-15,13-4-23 16,12-6-11-16,7-8-11 15,7-11-2-15,1-12-2 16,3-13-1-16,-7-2-3 16,-5-20-5-16,-6-15-1 15,-10-11-12-15,-13-7 12 16,-6-5-3-16,-2-5 3 16,-23 1 1-16,-6 6 1 15,-2 10-2-15,-3 14-3 16,1 15-10-16,1 17-5 0,3 0-9 15,0 28 17-15,4 13-16 16,13 21-92-16,8-8-195 16,6-10-774-16</inkml:trace>
  <inkml:trace contextRef="#ctx0" brushRef="#br0" timeOffset="121678.88">16279 7993 1284 0,'0'0'286'0,"0"0"-9"15,0 0-28-15,-44 111-88 16,44-58-53-16,0 1-21 16,10-4-20-16,19-5-19 15,11-9-15-15,10-10-13 0,6-13 0 16,4-13 4 0,2 0-5-16,-2-27-1 15,-8-16-2-15,-12-11-4 0,-18-8-6 16,-22-11-4-1,-7-4-1-15,-39-1 0 0,-23 10 6 16,-12 19-7-16,-6 31-23 16,-19 42-53-16,21 27-160 15,22 7-629-15</inkml:trace>
  <inkml:trace contextRef="#ctx0" brushRef="#br0" timeOffset="123361.62">17717 7836 924 0,'0'0'289'16,"0"0"-77"-16,0 0-10 15,0 0-17-15,0 0-9 16,0 0-19-16,0 0-29 16,13-14-15-16,-13 14-36 15,0 0-19-15,-22 22-37 16,-14 12 5-16,-18 13 22 0,-10 7 6 15,-7-1-14-15,0 0-18 16,8-9-4-16,14-8-7 16,14-10-10-16,12-10-1 15,14-8-1-15,9-6 1 16,0-2 0-16,0 0 1 16,11 0 14-16,3 0 6 15,6 0 15-15,0 0-8 16,7 0-7-16,6 12-3 15,5 4-11-15,9 2-6 16,6-4 1-16,3-2-2 16,0-3 6-16,-5-4-6 15,-11-1-16-15,-13 0 3 16,-12-1-1-16,-12 1-7 0,-3 1-36 16,-12 4-84-16,-8-4-205 15,-2 0-600-15</inkml:trace>
  <inkml:trace contextRef="#ctx0" brushRef="#br0" timeOffset="123604.72">17255 8395 314 0,'0'0'1131'0,"0"0"-790"16,0 0-54-16,0 0-79 16,0 0-41-16,155 104-35 15,-107-79-53-15,-1-3-30 16,-2-2-23-16,-8-2-26 16,-10-8-26-16,-11-1-267 15,-9-9-1048-15</inkml:trace>
  <inkml:trace contextRef="#ctx0" brushRef="#br0" timeOffset="126209.6">18488 8252 751 0,'0'0'926'0,"0"0"-638"16,0 0-91-16,0 0-57 15,0 0-35-15,0 0-29 16,0 0-12-16,0-23-16 16,0 20 11-16,0-8 14 15,9-5 11-15,0-8-20 16,0-10-31-16,-5-8-14 15,-4-6-10-15,0-3-3 0,0 4-4 16,-4 7-1-16,-5 12-1 16,4 10 0-16,1 11-1 15,4 3-11-15,0 4 12 16,0 0-1-16,0 0-9 16,0 0 8-16,0 18 1 15,0 11 1-15,4 15 7 16,10 12-6-16,-1 12 5 15,1 4-4-15,-3-1 7 16,0-6-9-16,-4-8-8 16,-3-11-4-16,0-10-28 15,-1-10-2-15,-3-14-34 16,0-8-131-16,0-4-407 0</inkml:trace>
  <inkml:trace contextRef="#ctx0" brushRef="#br0" timeOffset="126725.06">18760 8003 578 0,'0'0'636'16,"0"0"-288"-16,0 0-71 15,0 0-17-15,0 0-95 16,0 0-29-16,0 133-44 16,4-92-47-16,12-1-17 15,6 0-4-15,5-8-18 16,4-6 3-16,2-8 1 16,2-9 6-16,0-9-7 0,-1 0 11 15,-3-20-2-15,-4-14-1 16,-6-12-9-16,-7-13-7 15,-12-7 8 1,-2-4 3-16,-6 2-12 0,-19 10 1 16,-6 15-1-16,-5 21-8 15,1 20-29-15,-4 4-30 16,4 30-58-16,4 25-75 16,10-9-178-16,13-10-347 0</inkml:trace>
  <inkml:trace contextRef="#ctx0" brushRef="#br0" timeOffset="130651.83">19317 8003 1493 0,'0'0'491'0,"0"0"-397"16,0 0 25-1,-35 108-14-15,30-62-40 0,5 2-30 16,0-1-12 0,16-6-12-16,10-6-5 0,8-9 2 15,2-12 3-15,4-10-10 16,-5-4 14-16,-1-3 3 15,-10-17 15-15,-5-1-8 16,-9-6-4-16,-5-2-12 16,-5-10-9-16,-5-5-1 15,-17-9-10-15,-5-5 11 16,3 5-8-16,0 9-6 16,1 13 12-16,0 20-8 15,-2 11-22-15,-5 15 13 16,-4 24 10-16,1 9 0 0,13 10-86 15,9-12-227 1,11-16-737-16</inkml:trace>
  <inkml:trace contextRef="#ctx0" brushRef="#br0" timeOffset="131284.48">19786 7947 1156 0,'0'0'498'0,"0"0"-316"0,0 0 32 16,0 0-49-16,0 0-27 15,-85 106-23-15,76-66-40 16,7 0-44-16,2 0-16 16,2-2-5-16,23-4 4 15,6-7-7-15,7-8-6 16,-1-4 7-16,1-6-8 15,-7-4 1-15,-8-5 0 16,-5 0 0-16,-5-20 14 16,-7-15-14-16,2-11-1 15,-8-10 0-15,0-8 0 16,0-3 0-16,-14 7-13 16,-6 15-2-16,-4 15 0 0,-7 19-1 15,-8 11-14-15,-3 18 14 16,-3 23 14-16,3 8 2 15,6 6-7-15,26 9-68 16,10-12-212-16,0-16-463 0</inkml:trace>
  <inkml:trace contextRef="#ctx0" brushRef="#br0" timeOffset="131667.22">20048 7949 593 0,'0'0'977'0,"0"0"-688"15,0 0-50-15,0 0-94 16,0 0-48-16,0 0 37 15,-57 112-42-15,57-54-46 16,0-2-25-16,19-2-14 16,17-8 1-16,7-10-1 15,1-11-7-15,3-14 0 16,-5-11-12-16,-6-3 12 16,-9-31 1-16,-9-13 9 0,-14-15-4 15,-4-8-6 1,-16-6 1-16,-17 2 0 0,-5 11-1 15,-4 23-14-15,-1 30-97 16,-7 39-65-16,7 24-44 16,11 5-331-16</inkml:trace>
  <inkml:trace contextRef="#ctx0" brushRef="#br0" timeOffset="132298.21">20575 8215 990 0,'0'0'712'0,"0"0"-423"16,0 0-66-16,0 0-48 16,0 0-40-16,0 0-34 15,0 0-31-15,19-8 16 16,10 6 18-16,8 2-21 15,0 0-39-15,-3 0-23 16,-7 0-21-16,2 16-44 16,-8 3-146-16,-3-6-449 0</inkml:trace>
  <inkml:trace contextRef="#ctx0" brushRef="#br0" timeOffset="132768.97">21146 8240 1038 0,'0'0'562'16,"0"0"-363"-16,0 0-10 0,0 0-18 15,50-130-69-15,-45 85-19 16,-5-7-1-16,0 0-18 16,0 2-24-16,0 6-11 15,-3 7-9-15,1 14-5 16,2 6-5-16,0 8 14 15,0 3-2-15,0 5 8 16,0 1-8-16,0 0-7 16,0 12-7-16,2 22 7 15,8 14 28-15,1 15-15 16,-3 6-1-16,2 6-18 16,1-5 0-16,-3-7-9 15,2-8-1-15,-3-12-17 0,-3-13-20 16,5-20-50-1,-5-10-206-15,5 0-928 0</inkml:trace>
  <inkml:trace contextRef="#ctx0" brushRef="#br0" timeOffset="133132.04">21455 7940 841 0,'0'0'340'0,"0"0"3"0,0 0-6 16,0 0-66-16,-18 117-92 16,18-77-31-16,0 2-30 15,12-2-50-15,12-4-16 16,9-4-25-16,8-9-4 15,1-11 1-15,3-12 5 16,-3 0 13-16,-5-22-6 16,-5-19 6-16,-12-13-24 15,-14-14-8-15,-6-6-4 16,-19 0-6-16,-20 10-18 16,-7 15-10-16,-5 25-18 15,1 24-32-15,6 7-35 16,4 60-115-16,13-3-111 15,19-3-391-15</inkml:trace>
  <inkml:trace contextRef="#ctx0" brushRef="#br0" timeOffset="133734.96">21919 7943 322 0,'0'0'248'0,"0"0"-62"15,0 0 96-15,0 0-27 16,0 0 23-16,0 0-33 16,0 0-11-16,0 0-54 15,0 0-33-15,0 0-40 16,0 4-27-16,0 10-32 15,0 10 13-15,0 11 3 0,4 9-15 16,10 3-34-16,5-2 0 16,10-6-6-16,3-8-9 15,6-10 12 1,-2-8-12-16,-3-12 8 0,-2-1 5 16,-2-9-12-16,-4-20 8 15,-6-9 0-15,-5-8-9 16,-7-12 0-16,-7-3 0 15,0-2-1-15,-23 5-9 16,-6 12 2-16,-6 15-2 16,-7 23-14-16,-3 8 4 15,-4 26 1-15,4 16-12 16,10 7-20-16,12-1-80 16,23-7-132-16,18-8-283 15,18-17-406-15</inkml:trace>
  <inkml:trace contextRef="#ctx0" brushRef="#br0" timeOffset="134168.48">22386 7877 540 0,'0'0'614'0,"0"0"-315"15,0 0 44-15,0 0-45 16,0 0-67-16,0 0-38 16,-33 104-54-16,33-65-33 15,0 10-44-15,0 4-17 16,0-2-14-16,14 2-25 15,5-7-5-15,4-12 7 16,6-11-8-16,2-15 0 16,3-8 0-16,-1-14 1 15,0-21 0-15,-8-13 0 16,-11-10 0-16,-14-9 0 16,0-5 10-16,-23 3-11 0,-14 9-6 15,-6 14 5 1,-1 22-13-16,4 20-4 15,1 4-23-15,8 30-30 0,9 13-21 16,22 23-104-16,0-10-138 16,3-10-436-16</inkml:trace>
  <inkml:trace contextRef="#ctx0" brushRef="#br0" timeOffset="135031.22">22668 7953 1222 0,'0'0'595'15,"0"0"-321"-15,0 0-96 16,0 0-56-16,0 0-56 16,0 0 24-16,0 0-10 15,9 125-23-15,7-79-20 0,5 0-22 16,4-8-6-16,4-3-2 15,0-8-5-15,-2-9-2 16,0-8 1-16,-2-10 7 16,-4 0 12-16,-1-21 1 15,1-14-6-15,-6-13-7 16,-3-15-7-16,-10-4-1 16,-2-3-6-16,0 8 4 15,-16 15-11-15,-9 15-7 16,-6 21-20-16,-7 11-27 15,-6 21-39-15,-12 39-90 16,13-6-287-16,12-6-1015 0</inkml:trace>
  <inkml:trace contextRef="#ctx0" brushRef="#br0" timeOffset="136518.17">23379 7347 1028 0,'0'0'359'0,"0"0"-33"15,0 0-42-15,0 0-68 16,0 0-24-16,0 0-55 16,0 0-54-16,72-26-19 15,-68 33-18-15,-2 2-14 16,0-4-25-16,0 2 5 15,1-3-6-15,-3-3-5 16,2-1 5-16,-2 0-5 16,0 0 8-16,0 0-2 15,0 0-6-15,0 0 0 16,0 0 6-16,0 3-7 0,0-3 0 16,0 0-1-16,0 0 1 15,0 3-1-15,0-2-1 16,0 1 1-16,0 0 1 15,0-2 0-15,0 2 0 16,0-2 1-16,0 0 8 16,0 0 4-16,0 0-5 15,0 0-1-15,0 0-1 16,0 0 5-16,0 0 8 16,0 0-6-16,0 0 8 15,0 0 3-15,0 0-10 16,0 0-13-16,0 0 9 0,0 0-10 15,0 0 1 1,0 0-1-16,0 0 1 0,0 0-1 16,0 0 0-1,0 0 2-15,0 0-1 0,0 0 7 16,0 0-8-16,0 4 8 16,4 2-2-16,0 3-5 15,1-6 5-15,0 3-4 16,-1-2 10-16,1 3-6 15,1 0 9-15,1 1 5 16,2 0 0-16,0 4-19 16,-1 0 17-16,2 0-16 15,-1-2 11-15,-3 0-12 16,1 2 9-16,-1 1-8 16,2-2 4-16,0 6-5 0,-1 1 0 15,1 0 11 1,2 2-10-16,-1 0-1 15,-1 2 1-15,0-1-1 16,-2 4 0-16,3-1 5 0,-3-2-6 16,4 2 1-16,-4-2-1 15,1 2 1-15,-1 0 0 16,-1 0-1-16,0-2 0 16,-1 2 1-16,0-2 0 15,1 0 0-15,-1 0 0 16,-2 1 0-16,3 2-1 15,0-4 0-15,-1 1-1 16,3 2 2-16,-5 0 0 0,0 3 0 16,-2 0-1-16,0 5-6 15,0 0 6-15,0 0 0 16,0-4 1-16,0-2 0 16,2-5-1-16,2-1-1 15,-1-2 1-15,-1 4 0 16,-2 3 2-16,0 7-2 15,0 3 1-15,-2 2-1 16,-9-3 1-16,0-3-1 16,1-3 1-16,4-5-1 15,-1-5 0-15,3-4 0 16,2-2 0-16,0-1 0 16,-3 7-1-16,0 4-1 15,-3 5 2-15,-1 3 0 0,-3 2-1 16,1-3 1-16,1-2-1 15,2-8-1-15,4-4-5 16,2-3 6-16,0-2 1 16,2-1-1-16,-3 0 1 15,1 1-2-15,-2 4 1 16,0 2 2-16,-4 0-1 16,0 0 0-16,1-2 1 15,3-2-1-15,-1-1 1 16,-2-1-1-16,3 1 0 15,-5 1-1-15,0 2 1 0,-2 4 1 16,-2 0 0 0,1 3-1-16,-1-6 0 0,7-2 0 15,-1-4 0-15,5-2 1 16,-1-5-1-16,3-2-1 16,0 0-10-16,0 0-7 15,0 0-1-15,0-2-26 16,0-2-40-16,0 1-66 15,0 3-168-15,0 0-518 0</inkml:trace>
  <inkml:trace contextRef="#ctx0" brushRef="#br0" timeOffset="138642.32">13778 8867 935 0,'0'0'510'16,"0"0"-314"-16,0 0-37 15,0 0-59-15,0 0-17 16,0 0 58-16,0 0 21 0,-4 0 1 15,8 0-30-15,-2 0-33 16,5 0-39-16,1-2-23 16,11 0-11-1,3-1-25-15,3-2 7 0,4 3-4 16,0-2-4 0,-3 0 4-16,1 2-4 0,2-2 0 15,-3-2 0-15,6 1 0 16,1-2 0-16,12 0-1 15,4-2 17-15,11-2-16 16,4 2 5-16,6-1-4 16,3 0-1-16,1 1 0 15,-1 0 0-15,-2 5-1 0,-3 1 0 16,-3 3 1 0,-5 0 5-16,2 0-5 0,1 0-1 15,1 0 1-15,5 0 0 16,3-5 0-16,3-9 1 15,-2 0-2-15,1 0-1 16,-3 2 0-16,-8 6 1 16,-5 4 0-16,-9 2-1 15,-2 0 0-15,0 0 0 16,4 0 0-16,6 0 1 16,9-7-1-16,1 0 1 15,1-5 1-15,1 1-1 16,-1 6 0-16,-6-2 0 15,-1 5-1-15,-9 2 0 16,-4 0-8-16,-9 0-13 16,-7 5-8-16,-12-1-7 15,-7-3 13-15,-6-1 12 0,0 0 12 16,-3-4-1-16,3-11-8 16,-1-4-39-16,6 3-62 15,-1 7-67-15,7 9-20 16,-5 0-67-16,1 0-213 0</inkml:trace>
  <inkml:trace contextRef="#ctx0" brushRef="#br0" timeOffset="140085.29">18889 8638 998 0,'0'0'507'0,"0"0"-375"15,0 0 43 1,0 0-49-16,0 0 6 0,0 0-29 15,0 0-51-15,79-18-18 16,-53 16 18-16,6 2-9 16,5 0 16-16,7 0-7 15,8 0-9-15,10 0 0 16,7 0 15-16,10 0-18 16,3 0-7-16,-2 0-11 15,-4 0-13-15,-3 0-1 16,-1 2-7-16,-1 6 7 15,2 0-7-15,2 1 0 16,5-4 1-16,6-3-1 16,8-2 9-16,5 0-4 15,1 0 0-15,0-3-5 0,-5 1-1 16,-3 2-1 0,-9 0 1-16,-1 2 0 0,1 3 0 15,1-2 0-15,7-3 1 16,8 0 0-16,-1-5 0 15,0-5 5-15,-5 0-6 16,-1 2 0-16,-9 4 0 16,-5 1-1-16,-9 3 1 15,-7 0 5-15,-4 0-5 16,0 0 0-16,5-2 0 16,3-3 0-16,3-1-6 15,3 0 4-15,-5 4-5 16,-7 0-7-16,-11 2 14 0,-7 0 0 15,-4 0-1 1,-5 0 1-16,1 0 0 16,3 0-1-16,9-5 1 0,0-4-1 15,5-2 1-15,-1-3-1 16,-4 2 1-16,-10 1-1 16,-10 3 1-16,-7 2 0 15,-9 4 0-15,0 0 0 16,1-1 0-16,4 3-1 15,5-3 1-15,5-1-1 16,0 2 1-16,-6-1-11 16,-3 3-17-16,-7 0-17 15,-9 0-38-15,-15 0-40 16,-19 0-141-16,-6 0-1196 0</inkml:trace>
  <inkml:trace contextRef="#ctx0" brushRef="#br0" timeOffset="143629.23">14975 9529 1478 0,'0'0'506'0,"0"0"-374"15,0 0-12-15,0 0-27 16,20-113-15-16,-11 82-17 16,-5-1-9-16,1 1-13 15,0 5-17-15,-1 8-8 16,-2 4-14-16,-2 8 9 16,0 4-8-16,0 2 7 15,0 0 12-15,0 0 25 16,0 0 10-16,0 0-7 15,0 20-33-15,-2 18-9 16,-5 18 3-16,2 14 3 16,5 7-2-16,0-1-2 15,0-10-4-15,0-10-4 0,10-15-1 16,1-16 0-16,-3-13-5 16,0-12-10-16,-4 0-20 15,-4-32-67-15,0-3-225 16,0-2-661-16</inkml:trace>
  <inkml:trace contextRef="#ctx0" brushRef="#br0" timeOffset="144145.79">15298 9328 1026 0,'0'0'598'16,"0"0"-455"-16,0 0-56 15,0 0-53-15,0 0-15 16,0 0-10-16,0 0-8 15,-20 35 51-15,13-24 71 16,-3 1-14-16,0-1-18 16,3-2-18-16,1-1-9 0,4-1-21 15,2-2-14-15,0 4-9 16,0-4-1-16,0 1 0 16,4-2 8-16,7 1 0 15,3-2 7-15,1 4-10 16,1 0-12-16,7 2-2 15,0 0-8-15,6 4-1 16,5 1 7-16,-2 8-7 16,-4 8 1-16,-8 11-2 15,-11 12-1-15,-9 3 1 16,0 0 0-16,-17-6-1 16,-6-11 1-16,-2-15 0 15,1-14 1-15,2-10-1 0,-3-10 0 16,-1-38-107-1,5 1-166-15,4 3-538 0</inkml:trace>
  <inkml:trace contextRef="#ctx0" brushRef="#br0" timeOffset="144363.26">15338 9353 1453 0,'0'0'373'0,"0"0"-117"0,0 0-68 15,0 0-31-15,0 0-41 16,137-63-45-16,-102 57-37 16,-6 6-34-16,-2 0 0 15,-8 0-261-15,-7 2-819 0</inkml:trace>
  <inkml:trace contextRef="#ctx0" brushRef="#br0" timeOffset="144764.78">15635 9378 1345 0,'0'0'514'16,"0"0"-296"-16,0 0-31 16,-18 103-65-16,18-55-35 15,0 4-20-15,7 0-31 16,12-3-18-16,8-12-9 15,4-7-9-15,3-14 2 16,2-14 8-16,0-2 8 16,-5-18-6-16,-6-16 10 15,-10-10-1-15,-13-5-9 0,-2-7 4 16,-17 1-14-16,-18 2 11 16,-2 11-7-16,-3 11-5 15,0 18-1-15,6 13-36 16,8 20-92-16,10 14-174 15,9-2-600-15</inkml:trace>
  <inkml:trace contextRef="#ctx0" brushRef="#br0" timeOffset="145242.7">15936 9328 980 0,'0'0'612'16,"0"0"-390"-16,0 0 6 16,0 0-51-16,0 0-50 0,-23 108-30 15,23-61-8 1,7 1-28-16,13-1-27 16,7-3-16-16,4-9-6 0,7-7-6 15,3-10 2-15,3-12-7 16,-2-6 7-16,1-8-7 15,-8-20 0-15,-8-12 10 16,-12-10-3-16,-15-13-8 16,0-11 0-16,-24-5 6 15,-12 0-6-15,-8 13 0 16,-4 20 0-16,2 27-21 16,-3 19-36-16,-4 46-66 15,12 9-68-15,12 1-510 0</inkml:trace>
  <inkml:trace contextRef="#ctx0" brushRef="#br0" timeOffset="146541.95">20334 9354 100 0,'0'0'1541'16,"0"0"-1058"-16,0 0-300 16,0 0-32-16,0 0-78 15,0 0-45-15,38-134-19 16,-18 94 4-16,-5 0-4 15,-3-1 15-15,-8 10 18 0,-2 4 7 16,-2 13 2 0,0 9-4-16,0 5-20 0,0 0-26 15,0 14-1-15,0 7 2 16,0 12-1-16,0 5 5 16,-2 6 1-1,-2 6 2-15,0-2 3 0,-2-2-12 16,4-6 8-16,2-10-8 15,0-5-2-15,0-10-22 16,0-10-91-16,0-5-199 16,0 0-820-16</inkml:trace>
  <inkml:trace contextRef="#ctx0" brushRef="#br0" timeOffset="146942.12">20519 9174 1169 0,'0'0'546'0,"0"0"-268"15,0 0-73-15,0 0-81 16,0 0-39-16,0 0-14 15,0 0 6-15,-25 61-21 16,39-56-13-16,3 2-7 16,6-2-11-16,2 1 6 0,2 2-10 15,2 2-3 1,-4 0-9-16,0 4-8 0,-2 5 0 16,-8 4 1-16,-8 5-1 15,-5 4 13-15,-2 5-8 16,0-5-5-16,-14-4 3 15,-1-10-2-15,1-6-4 16,4-12 2-16,-1 0-36 16,-1-4-5-16,1-31-71 15,3 7-178-15,0-2-558 0</inkml:trace>
  <inkml:trace contextRef="#ctx0" brushRef="#br0" timeOffset="147184.49">20561 9189 386 0,'0'0'759'16,"0"0"-361"-16,0 0-36 15,0 0-86-15,0 0-68 16,116-21-59-16,-91 21-45 15,2 0-21-15,-3 0-26 16,0 0-35-16,1 0-22 16,13-4-22-16,-4-3-215 15,-5-2-808-15</inkml:trace>
  <inkml:trace contextRef="#ctx0" brushRef="#br0" timeOffset="147688.57">21011 9232 778 0,'0'0'705'0,"0"0"-453"15,0 0-2-15,0 0-47 16,0 140-76-16,0-81-48 16,0-5-45-16,14-8-16 15,10-13-5-15,7-12-4 16,4-19-3-16,2-2 4 16,1-26 5-16,-3-20 7 0,-6-11-7 15,-13-4 13-15,-16-2 10 16,0 5-9-16,-33 10-12 15,-8 11-4-15,-3 15-13 16,3 13-7-16,8 9-109 16,9 14-132-16,10 15-390 15,10 0-851-15</inkml:trace>
  <inkml:trace contextRef="#ctx0" brushRef="#br0" timeOffset="148149.54">21333 9189 1156 0,'0'0'590'0,"0"0"-296"0,0 0-132 16,0 0-76-16,0 0 21 15,0 0 31-15,0 133-46 16,0-74-32-16,2-1-16 15,15-4-17-15,10-8-9 16,6-12-16-16,8-17 12 16,5-14 0-16,4-3-4 15,-4-32 4-15,-3-16 4 16,-10-10-2-16,-12-11-8 16,-15-3 12-16,-6 0-6 15,-18 12-8-15,-22 14-6 16,-7 18-39-16,-18 28-59 15,12 10-138-15,11 17-382 0</inkml:trace>
  <inkml:trace contextRef="#ctx0" brushRef="#br0" timeOffset="149000.85">24219 8407 978 0,'0'0'901'0,"0"0"-538"0,0 0-84 16,0 0-120-1,0 0-55-15,0 0-27 0,0 0-25 16,136 9-31-16,-82-1-9 16,-3-2-12-16,-7-4-20 15,-8-2-60-15,-5 0-93 16,-11-14-289-16,-6-2-503 0</inkml:trace>
  <inkml:trace contextRef="#ctx0" brushRef="#br0" timeOffset="149286.57">24271 8228 1249 0,'0'0'622'0,"0"0"-374"15,0 0-77-15,0 0-38 16,0 0-24-16,0 0-26 15,146-7-43-15,-98 7-40 16,-15 0-16-16,-8 0-323 0</inkml:trace>
  <inkml:trace contextRef="#ctx0" brushRef="#br0" timeOffset="150699.04">11388 11251 1086 0,'0'0'681'16,"0"0"-415"-16,0 0-52 16,0 0-55-16,0 0-37 15,0 0-27-15,27-2-2 16,-2 2-29-16,4 0-16 15,6 0-8-15,1 0-22 0,1 0 1 16,-5 0-19 0,-3-2 0-16,-9-2-29 0,-7 0-40 15,-8 0-87-15,-3 0-164 16,-2-1-576-16</inkml:trace>
  <inkml:trace contextRef="#ctx0" brushRef="#br0" timeOffset="151034.76">11357 11041 1031 0,'0'0'796'0,"0"0"-506"15,0 0-70-15,0 0-64 16,0 0-43-16,0 0-24 16,116-20-24-16,-74 14-24 15,3 2-18-15,-5-1-13 16,-5 3-10-16,6-1-11 15,-10-1-95-15,-9-3-463 0</inkml:trace>
  <inkml:trace contextRef="#ctx0" brushRef="#br0" timeOffset="152213.16">13604 9247 1833 0,'0'0'509'16,"0"0"-438"-16,0 0-43 16,0 0 11-16,0 0-7 15,0 0-8-15,0 0-12 0,6 89-12 16,21-77-9-16,-2-2-132 16,-7-1-459-16</inkml:trace>
  <inkml:trace contextRef="#ctx0" brushRef="#br0" timeOffset="152396.79">14003 9830 1759 0,'0'0'82'0,"0"0"-82"16,0 0-22-16,0 0-10 0,0 0-15 15,0 0-292-15,0 0-362 16</inkml:trace>
  <inkml:trace contextRef="#ctx0" brushRef="#br0" timeOffset="152536.51">14244 9965 2049 0,'0'0'239'15,"0"0"-185"-15,0 0-54 16,0 0-31-16,0 0-201 16,0 0-361-16</inkml:trace>
  <inkml:trace contextRef="#ctx0" brushRef="#br0" timeOffset="152698.46">14603 10166 1066 0,'0'0'970'0,"0"0"-970"16,0 0-45-16,0 0 4 16,0 0 27-16,0 0-198 15,0 0-305-15,136-28-23 0</inkml:trace>
  <inkml:trace contextRef="#ctx0" brushRef="#br0" timeOffset="152863.85">15103 10164 990 0,'0'0'85'0,"0"0"-56"15,0 0 30-15,0 0 22 16,0 0 9-16,0 0-39 16,0 0-41-16,122 12-10 15,-76-28-246-15,-10 3-900 0</inkml:trace>
  <inkml:trace contextRef="#ctx0" brushRef="#br0" timeOffset="153019.43">15392 10198 1487 0,'0'0'282'0,"0"0"-119"0,0 0-63 16,0 0-51-1,0 0-20-15,0 0-29 0,0 0-3 16,136-25-90-16,-87 14-80 15,-9 5-316-15,-8 2-798 0</inkml:trace>
  <inkml:trace contextRef="#ctx0" brushRef="#br0" timeOffset="153148.87">15791 10144 1413 0,'0'0'221'0,"0"0"-107"15,0 0 3-15,0 0 22 16,0 0-38-16,0 0-67 15,0 0-34-15,78-46-86 16,-59 44-438-16</inkml:trace>
  <inkml:trace contextRef="#ctx0" brushRef="#br0" timeOffset="153304.23">16158 9980 1857 0,'0'0'274'15,"0"0"-198"-15,0 0-72 16,0 0-4-16,0 0-108 16,106-102-177-16,-69 96-69 15,-10 2-363-15</inkml:trace>
  <inkml:trace contextRef="#ctx0" brushRef="#br0" timeOffset="153505.85">16471 9709 1620 0,'0'0'527'0,"0"0"-485"15,0 0-24-15,0 0-9 16,0 0-9-16,0 0-63 16,4-112-85-16,30 98-51 15,1 0-145-15,-8 4-62 16,-12 2-353-16</inkml:trace>
  <inkml:trace contextRef="#ctx0" brushRef="#br0" timeOffset="153620.21">16636 9409 690 0,'0'0'366'0,"0"0"-268"16,0 0-65-16,0 0 31 16,0 0 119-16,0 0-36 15,58-128-57-15,-48 105-90 16,2 0-281-16</inkml:trace>
  <inkml:trace contextRef="#ctx0" brushRef="#br0" timeOffset="153794.65">16810 9096 613 0,'0'0'1213'15,"0"0"-1121"1,0 0-67-16,0 0-18 0,0 0-7 15,-7-115-37-15,31 93-75 16,17-7-47-16,-8 5-162 16,-6 1-541-16</inkml:trace>
  <inkml:trace contextRef="#ctx0" brushRef="#br0" timeOffset="153968.32">16990 8650 1483 0,'0'0'302'0,"0"0"-153"0,0 0-73 16,0 0-41-1,0-105-35-15,9 78-13 0,14 1-72 16,3-4-133-16,-2 9-150 16,-10 6-331-16</inkml:trace>
  <inkml:trace contextRef="#ctx0" brushRef="#br0" timeOffset="154093.84">16990 8361 1400 0,'0'0'231'0,"0"0"-106"16,0 0-35-16,0 0-17 15,-35-119-39-15,35 91-34 16,0-4-9-16,0 7-237 16,0 4-280-16</inkml:trace>
  <inkml:trace contextRef="#ctx0" brushRef="#br0" timeOffset="154237.6">16897 7958 1423 0,'0'0'211'0,"0"0"-140"16,0 0-53-16,0 0 14 16,0 0 10-16,-110-105-42 15,121 80-226-15,7 4-366 0</inkml:trace>
  <inkml:trace contextRef="#ctx0" brushRef="#br0" timeOffset="154393.04">16689 7784 763 0,'0'0'74'0,"0"0"-74"0,0 0 56 16,0 0 129-16,0 0-35 15,0 0-34-15,0 0-23 16,-95-104-93-16,83 81-42 15,5-1-777-15</inkml:trace>
  <inkml:trace contextRef="#ctx0" brushRef="#br0" timeOffset="154576.54">16422 7560 1423 0,'0'0'177'0,"0"0"-171"15,0 0-6-15,0 0-67 0,0 0-245 16,0 0-97-16,0 0 147 16,-60-75 262-16,47 69 85 15,-16 2 62-15,4 0-147 16,0 0-195-16</inkml:trace>
  <inkml:trace contextRef="#ctx0" brushRef="#br0" timeOffset="154778.03">15996 7411 1190 0,'0'0'197'16,"0"0"-197"-16,0 0-49 0,0 0 0 16,-114-42-37-1,108 30-251-15,3 0 60 0,1 6 188 16,-2 2 89-16,-4 4 200 15,-7 0-90-15,-1 0-36 16,-1 0-74-16</inkml:trace>
  <inkml:trace contextRef="#ctx0" brushRef="#br0" timeOffset="154901.76">15521 7377 1633 0,'0'0'206'0,"0"0"-206"15,0 0-224-15,0 0 26 16,0 0-434-16</inkml:trace>
  <inkml:trace contextRef="#ctx0" brushRef="#br0" timeOffset="155123.12">14989 7479 1358 0,'0'0'406'0,"0"0"-281"16,0 0-70-16,0 0-34 16,0 0-21-16,-117 0-34 0,117-1-112 15,0-13-192-15,0-3-420 0</inkml:trace>
  <inkml:trace contextRef="#ctx0" brushRef="#br0" timeOffset="155368.6">14387 7465 492 0,'0'0'248'0,"0"0"-248"16,0 0-104-16</inkml:trace>
  <inkml:trace contextRef="#ctx0" brushRef="#br0" timeOffset="155474.04">14065 7610 1028 0,'0'0'0'0</inkml:trace>
  <inkml:trace contextRef="#ctx0" brushRef="#br0" timeOffset="155805.71">13716 7886 608 0,'0'0'156'0,"0"0"-98"15,0 0 33-15,0 0 89 16,0 0-26-16,0 0-53 15,0 0-46-15,0 21-17 16,-9-12-38-16,-7 3-33 16,-2 10-102-16,3-1-130 15,4-6-34-15</inkml:trace>
  <inkml:trace contextRef="#ctx0" brushRef="#br0" timeOffset="155975.47">13589 8136 1061 0,'0'0'195'0,"0"0"-42"16,0 0-50-16,0 0 9 16,0 0-66-16,0 0-28 15,0 0-17-15,-39 35-1 16,39-29-38-16,0 0-106 16,0 0-73-16,-2 0-187 0</inkml:trace>
  <inkml:trace contextRef="#ctx0" brushRef="#br0" timeOffset="156142.4">13529 8332 993 0,'0'0'179'0,"0"0"-129"0,0 0-26 15,0 0 68-15,0 0 25 16,0 0-15-16,0 0 14 16,-50 92-30-16,50-90-39 15,0 2-47-15,0 2-45 16,-6 22-124-16,-3-2-68 15,2 2-333-15</inkml:trace>
  <inkml:trace contextRef="#ctx0" brushRef="#br0" timeOffset="156456">13446 8678 1043 0,'0'0'172'0,"0"0"-10"16,0 0-1-16,0 0 11 0,-7 133-46 15,-4-101-59-15,2-6-30 16,5-6-25-1,4-3-12-15,0-5-37 0,0 0-30 16,10 2 2-16,4 6 4 16,-3 6 10-16,0 9 14 15,-1 8 36-15,-6 3-2 16,0 2-3-16,-2-4 6 16,-2-8 2-16,5-8 9 15,-1-8 4-15,6-8-9 16,-2-4 13-16,1-2 19 15,0 2-11-15,0 2-5 16,-2 7-1-16,-3 0-1 0,0 3 1 16,1-4-1-1,0-2-8-15,1-7-2 0,5-7-10 16,1 0-119-16,-4-7-618 16</inkml:trace>
  <inkml:trace contextRef="#ctx0" brushRef="#br0" timeOffset="158029.23">15167 6649 1443 0,'0'0'521'15,"0"0"-292"-15,0 0-29 16,0 0-64-16,0 0-45 0,0 0-24 15,0 0-3-15,-10 0-9 16,10 0-13-16,0 0-7 16,0 0-9-16,0 0-8 15,0 0 3-15,0 0-6 16,10 0 3-16,5 0 2 16,8 0-4-16,6-2-4 15,6-6-4-15,5 0-8 16,5 1 1-16,1-2 0 15,0 1-1-15,-11 2 0 16,-6 4-24-16,-9 0 9 16,-9 2-3-16,-4 0-5 15,-5 0 7-15,-2 0-8 16,2 0 7-16,-2 0-12 16,0 0 18-16,0 0 2 0,0 0-1 15,0 0 10-15,0 2 1 16,0 0 5-16,0 1-5 15,0 4 5-15,-6 6 6 16,-5 6-11-16,-5 9 14 16,1 6-13-16,-4 6 5 15,-3 6-1-15,-2 0 4 16,-3-1 7-16,0-6 1 16,3-4 4-16,3-7-1 15,4-8-7-15,5-4-2 16,1-5-11-16,1-2 1 15,0-1-2-15,1 3 12 16,1-1-11-16,1-5-1 16,4 1 1-16,3-4-1 15,0-2 0-15,3 0 0 0,15 0 29 16,4-5 1-16,3-3-10 16,-4 1-11-16,0 7-8 15,-3 0-1-15,-1 0 1 16,1 7-1-16,3 2 0 15,3-3 2-15,2-2-1 16,8-4 7-16,-1 0-7 16,4-11 7-16,-6-4-8 15,-4 3 1-15,-12 4-1 16,-9 6 0-16,-6 2 0 16,0 0-19-16,-6 10-34 15,-9 6-26-15,-4 4-36 16,6-3-94-16,2-3-116 0,4-9-70 15,-5-5 18 1,4 0 154-16,-1-9-16 0</inkml:trace>
  <inkml:trace contextRef="#ctx0" brushRef="#br0" timeOffset="169757.65">12621 10897 1896 0,'0'0'469'0,"0"0"-284"0,0 0-40 16,0 0-30-16,0 0-41 15,0 0-39-15,-16 0-27 16,16 33-7-16,0 20 17 15,7 8 3-15,7 12-3 16,-4-1-9-16,4-1 0 16,-5-8-2-16,-1-10-1 0,0-11-5 15,-4-12 0 1,1-10-1-16,-3-12-1 0,0-8-17 16,-2 0-12-1,0 0-26-15,0-16-71 0,-2-14-99 16,-5 4-235-16,0-2-558 15</inkml:trace>
  <inkml:trace contextRef="#ctx0" brushRef="#br0" timeOffset="170118.26">12358 10936 1162 0,'0'0'583'0,"0"0"-371"0,0 0-48 15,0 0-72-15,0 0-36 16,112-106-10-16,-62 95-20 16,6 11-9-16,-2 0-9 15,-5 27-2-15,-5 15-6 16,-10 9 8-16,-10 3-8 15,-7-3 0-15,-11-5 0 16,-6-7 1-16,0-9 5 16,-4-9 13-16,-15-1 16 15,-5-6-1-15,-5-2-21 16,-2 1 0-16,-3 1-13 16,7-6 0-16,8-6-56 15,17-2-59-15,2-20-210 16,0-2-1158-16</inkml:trace>
  <inkml:trace contextRef="#ctx0" brushRef="#br0" timeOffset="170566.54">13319 10800 1141 0,'0'0'333'0,"0"0"-59"16,0 0-37-16,0 0-68 16,0 0-17-16,0 0 2 15,0 0-28-15,-52-33-27 16,42 33-16-16,-9 17-32 16,2 25-21-16,-3 34 14 0,6 37 1 15,12-3-10 1,2-9-7-16,11-16-10 15,21-27-17-15,7 0-1 0,9-3-1 16,0-17-34-16,-3-15-7 16,-7-11-41-16,-5-12-32 15,-10-21-164-15,-10-3-615 0</inkml:trace>
  <inkml:trace contextRef="#ctx0" brushRef="#br0" timeOffset="171370.89">13537 10958 1024 0,'0'0'583'15,"0"0"-326"-15,0 0-27 16,0 0-80-16,0 0-33 0,0 0-16 15,0 0-13 1,-11 18-14-16,11-18-10 0,18 0 23 16,4 0-13-16,7 0-26 15,5 0-23-15,3-4-14 16,6 0-10-16,-1 3 5 16,0-2-6-16,-1-1-6 15,-10 2-13-15,-6 1 10 16,-10-1 1-16,-6 2 2 15,-4 0-1-15,-5 0 0 16,0 0 5-16,0 0-8 16,0 0-1-16,0 2 10 15,-3 5 1-15,-4 1 0 16,1 1 1-16,-1-1 0 16,1 2 6-16,-2 2 1 0,-2 7 2 15,-7 6 5-15,0 7-5 16,-7 8 10-16,-3 4-11 15,-5 4 6-15,1 2 9 16,0-5-12-16,4-5 6 16,8-11-18-16,7-8 9 15,6-9-8-15,6-6-1 16,0-6-1-16,0 0 1 16,0 0 5-16,6 0 8 15,12 0 36-15,5 0-4 16,3 0-15-16,3 0-21 15,4 0 2-15,1 1-5 0,4 3-6 16,0-1 1-16,2-3 0 16,-2 0-1-16,-2 0 0 15,-7 0 0-15,-8-7 0 16,-7 6-1-16,-5 1-5 16,-5 0-6-16,-4 0-18 15,0-3-39-15,0-2-86 16,0-8-385-16</inkml:trace>
  <inkml:trace contextRef="#ctx0" brushRef="#br0" timeOffset="174573.89">15089 10897 1003 0,'0'0'740'16,"0"0"-458"-16,0 0-76 15,0 0-67-15,0 0-73 16,0 0-44-16,0 0-4 16,-47 31-5-16,36-20 17 15,-2-2 19-15,-3 1 18 0,-7 3-2 16,-1 5-8 0,-7 1-18-16,-5 10-11 0,0 1-4 15,3 0-6-15,6-2-4 16,5-5-4-1,8-6-9-15,8-9-1 16,6-4 1-16,0-4 8 16,0 0 7-16,0 0 16 0,0 0 11 15,0 0-8-15,0 0-24 16,11 3-11-16,9 10-1 16,7 3 1-16,4 1 2 15,7 0-1-15,-1 1 5 16,2-4-4-16,-6 0-1 15,-4-6 0-15,-7 0 0 16,-8-6-1-16,-8 1-1 0,-6-2-19 16,0-1-25-16,0 0-44 15,-15 3-137-15,-7 1-263 16,1-1-530-16</inkml:trace>
  <inkml:trace contextRef="#ctx0" brushRef="#br0" timeOffset="174845.65">14676 11405 747 0,'0'0'795'0,"0"0"-490"16,0 0-37-16,0 0-38 0,0 0-44 15,0 0-69 1,0 0-21-16,143 41-26 0,-108-5-18 16,2 4-16-16,0-2-12 15,-1-6-15-15,-7-10-9 16,-2-8-22-16,-10-14-97 16,-5-7-154-16,-8-16-978 0</inkml:trace>
  <inkml:trace contextRef="#ctx0" brushRef="#br0" timeOffset="178800.25">15822 10967 377 0,'0'0'1040'16,"0"0"-733"-16,0 0-91 16,0 0-49-16,0 0-35 15,0 0 4-15,-11-19-9 16,9 19-8-16,0 0-31 0,0 0-20 15,-1 0-25 1,0 0-31-16,1 14-6 0,-2 5 1 16,2 6 8-16,2 4-4 15,0 5 8-15,0 2 9 16,0 4-4-16,8 0-7 16,6-2-16-16,3-4 6 15,4-4-1-15,4-7 0 16,1-3 0-16,3-4-5 15,3-4 5-15,-1-1 0 16,-2-2-5-16,-4-4 0 16,-6-2 1-16,-3-3-1 15,-5 0-1-15,1 0 6 16,-4 0 0-16,-1-13 0 16,1-2 2-16,-2-6-2 0,-2-1-5 15,0-1 5-15,1-4-5 16,-3 0 8-16,-2-6-8 15,0-1 1-15,0-2-2 16,0-9 0-16,0-1 0 16,0 1 0-16,-2-4 0 15,-9 5 0-15,-1 6 0 16,-3 9 0-16,-3 2-5 16,-5 11-2-16,-4 10 1 15,-6 6 5-15,-3 0-1 16,-3 24 2-16,-1 6 5 15,3 8 2-15,8 2 2 0,8-4-9 16,7-1-16-16,14-1-85 16,2-9-135-16,18-10-372 0</inkml:trace>
  <inkml:trace contextRef="#ctx0" brushRef="#br0" timeOffset="183409.48">16420 10650 1337 0,'0'0'391'16,"0"0"-167"-16,0 0-56 16,0 0-35-16,0 0-53 15,0 0-16-15,-5 0-8 16,5 0 3-16,0 0 20 15,0 0-1-15,0 0-7 16,-2 0-10-16,0 0-19 16,2 0-7-16,0 0-13 15,0 0-13-15,0 0-8 0,0 0 5 16,0 0-5-16,0 0 6 16,2 0 8-1,11 0 5-15,1 0-8 0,1 2-3 16,3 8-8-16,2 2 0 15,2 6-1-15,3 5 1 16,4 11-1-16,0 13 0 16,2 13 1-16,0 30 7 15,-2 28-8-15,-9-5 7 16,-8-13 8-16,-8-16-4 16,-4-26-10-16,0 1-1 15,-9-3 6-15,-7-14-4 16,-4-17-1-16,-4-11 12 0,-3-8-13 15,0-6-28-15,3-6-105 16,6-8-347-16,7-1-1516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49 8666,'0'0'0</inkml:trace>
  <inkml:trace contextRef="#ctx0" brushRef="#br0" timeOffset="1">602 49 9554,'-109'0'3145,"91"0"-2793,-15 0-352,4-10-1120,0 4-3625</inkml:trace>
  <inkml:trace contextRef="#ctx0" brushRef="#br0" timeOffset="2">189 30 13755,'0'0'2512,"-189"-30"-10145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59 10410,'0'0'3377</inkml:trace>
  <inkml:trace contextRef="#ctx0" brushRef="#br0" timeOffset="1">436 59 7634,'-261'-49'4329,"236"49"-4153,-8 0-176,-3 0-72,3 10 72,8-7-104,7-3-1081,14 0-1631,4-6 1199,0-11-175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0 10362,'0'0'2057</inkml:trace>
  <inkml:trace contextRef="#ctx0" brushRef="#br0" timeOffset="1">142 72 5113,'0'0'4505,"-101"0"-5441,97 0 1112,-7 0 296,0 0-472,-3 0-2361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0 12187,'0'0'5033,"-195"20"-11043,180-14 4562,8-6 1008,0 0-624,3 0-1233</inkml:trace>
  <inkml:trace contextRef="#ctx0" brushRef="#br0" timeOffset="1">160 143 10882,'0'0'4017,"-145"82"-9818,138-66 4321,4-6 1088,-1-10 288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10882,'0'0'3633,"-108"58"-13395</inkml:trace>
  <inkml:trace contextRef="#ctx0" brushRef="#br0" timeOffset="1">283 1 12587,'-170'189'2944,"145"-167"-2336,-1 8-608,1 2 0,3 1 0,11-7-48,8-7-528,3-9-272,0-3 0,0-4-1056,0 4-193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4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1696,'0'0'14099,"0"62"-16819,0-33 1223,15-3-1359,-5-10-3874</inkml:trace>
  <inkml:trace contextRef="#ctx0" brushRef="#br0" timeOffset="1">156 424 9378,'0'0'3521,"43"144"-3689,-28-131-2001</inkml:trace>
  <inkml:trace contextRef="#ctx0" brushRef="#br0" timeOffset="2">457 962 12427,'0'0'2416,"0"143"-4704,18-136 1415,7-4-247,0-3-920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9314,'0'0'4857,"131"88"-4761,-95-58-96,-7-7-1400,0-7-2889</inkml:trace>
  <inkml:trace contextRef="#ctx0" brushRef="#br0" timeOffset="1">685 255 12171,'0'0'2840,"105"-4"-10089,-65-15 1503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10202,'0'0'2257,"94"0"-2873,-61-10-953,-8 7-4952</inkml:trace>
  <inkml:trace contextRef="#ctx0" brushRef="#br0" timeOffset="1">478 65 15139,'0'0'1553,"171"-16"-3258,-95 6 1033,-15 1-720,-14 2-3993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1 574 14771,'0'0'1480,"199"-101"-5912,-152 81-3442</inkml:trace>
  <inkml:trace contextRef="#ctx0" brushRef="#br0" timeOffset="1">483 306 14387,'0'0'1560,"21"-202"-2048,16 147-1664,3 6-3641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1461 12003,'0'0'2240,"18"-192"-5793,-4 162-1192</inkml:trace>
  <inkml:trace contextRef="#ctx0" brushRef="#br0" timeOffset="1">243 708 11018,'0'0'2345,"0"-29"-2228,2-96-114,0 107-317,0 0 0,1 0 0,0 1 0,2-1 0,0 1 0,1 0 0,11-21 0,-11 25 99,0-1 1,-1 0-1,0 0 0,-1 0 1,4-30-1,-6-125 247,-3 92-9,5 53-1012,-4 15-5768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2T18:16:10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17398 11335 436 0,'0'0'1263'0,"0"0"-973"16,0 0-124-16,0 0-79 16,136-10-9-16,-96 10-31 15,2 0-23-15,-3 0-8 16,-10 10-10-16,-5 1-6 16,-10-2 0-16,-6-3-59 15,1-6-42-15,-4 0-112 16,-1-3-310-16</inkml:trace>
  <inkml:trace contextRef="#ctx0" brushRef="#br0" timeOffset="265.8">17423 11147 745 0,'0'0'1001'0,"0"0"-697"16,0 0-103-16,0 0-59 16,0 0-36-16,0 0-31 15,0 0-34-15,102-4-21 16,-69 24-2-16,12-3-18 15,-9-6-88-15,-5-8-284 0</inkml:trace>
  <inkml:trace contextRef="#ctx0" brushRef="#br0" timeOffset="1810.84">18444 10946 732 0,'0'0'577'15,"0"0"-245"-15,0 0-48 16,0 0-33-16,0 0-62 16,0 0-58-16,0 0-36 15,0-2-40-15,0 2-31 0,0 0-12 16,0 0 2-16,0 0 4 16,0 0 11-16,0 0 4 15,-2 0-5-15,-1 13-18 16,0 5-10-16,1 8 1 15,2 5 10-15,0 6-5 16,5-1-5-16,11 1 5 16,2-4 1-16,4 1-7 15,0-3 1-15,1-2-1 16,-2-5 0-16,0-2-1 16,-5-7 1-16,-1-8-6 15,1-5 4-15,-3-2 2 16,1 0 0-16,1-9 12 15,1-10-11-15,-3-3 0 16,0-2 0-16,-4-2 0 0,0-4-1 16,-2-2 0-16,-5-3 0 15,-2-8 1-15,0-1 0 16,0-5-1-16,-20 3-1 16,-2 4 1-16,-7 6 0 15,-5 8 0-15,1 10-2 16,0 12-13-16,-1 6 2 15,5 4 2-15,2 18 5 16,7 7 5-16,5 0 1 16,7 0-15-16,8 9-39 15,12-6-136-15,8-4-343 0</inkml:trace>
  <inkml:trace contextRef="#ctx0" brushRef="#br0" timeOffset="2236.83">19070 11087 1506 0,'0'0'654'16,"0"0"-420"-16,0 0-83 16,0 0-50-16,0 0-16 15,18 156-6-15,-16-88-43 16,-2-1-18-16,0-8-12 0,0-11-6 16,0-15 0-16,2-21-66 15,0-12-162-15,5 0-504 0</inkml:trace>
  <inkml:trace contextRef="#ctx0" brushRef="#br0" timeOffset="2738.75">19393 10878 1039 0,'0'0'540'0,"0"0"-279"16,0 0-18-16,0 0-71 15,0 0-34-15,0 0-9 16,0 0-31-16,-43 75-32 15,41-60-11-15,2-2-23 16,0-5 2-16,0-3-16 16,8 2 18-16,7-2 2 15,3 4-6-15,4-1-10 0,0-1-4 16,5 2-10-16,2-1 1 16,4-3 3-16,3 2-5 15,-3 3-6-15,0 2 0 16,-3 6-1-16,-6 2-1 15,-6 6-5-15,-5 0 6 16,-8 3-9-16,-5-3 8 16,0-1 1-16,-9-3 4 15,-16-3-3-15,-4-6 0 16,-4-7 7-16,-2-6-8 16,-3 0-20-16,-12-11-47 15,11-10-138-15,5-3-443 0</inkml:trace>
  <inkml:trace contextRef="#ctx0" brushRef="#br0" timeOffset="2949.06">19350 10910 867 0,'0'0'648'16,"0"0"-155"-16,0 0-200 15,0 0-38-15,141-36-96 16,-94 18-39-16,2 1-44 16,-4 2-33-16,-3 7-22 0,-4 4-16 15,-2 4-5 1,-12 4-108-16,-4 6-428 0</inkml:trace>
  <inkml:trace contextRef="#ctx0" brushRef="#br0" timeOffset="9880.87">20525 11067 857 0,'0'0'615'16,"0"0"-345"-16,0 0-84 15,0 0 3-15,0 0-13 16,0 0 8-16,0 0-49 16,0-23-40-16,0 23-26 15,0 0-12-15,0 0-14 16,-2 5-4-16,-2 17-5 15,0 12-14-15,4 12 4 16,0 6-11-16,0 0-2 16,22-7-10-16,9-12 3 15,7-11-4-15,4-9 0 16,3-13 1-16,-1 0 0 16,-1-21 10-16,-1-11-10 0,-6-6-2 15,-10-4-12 1,-7 0-5-16,-13 2-10 0,-6 4 7 15,-12 4 1-15,-19 6-2 16,-6 4 4-16,-3 10 9 16,0 10-10-16,1 2-11 15,6 4 1-15,8 16 17 16,8-3 12-16,7-3 0 16,10 1 0-16,0-3 6 15,17 2 4-15,9 2 5 16,8 2-6-16,1 0 0 15,5-2-8-15,1-3 8 0,-1-8-1 16,-5-5-7-16,-6 0 0 16,-4-11-1-16,-7-10 1 15,-9-4 5-15,-5-1-6 16,-4-6 0-16,0 3 0 16,0 5-2-16,0 4 1 15,0 6-6-15,-2 8-7 16,2 6-1-16,0 0 0 15,0 16-1-15,0 12 16 16,0 7 16-16,8 8-7 16,6 1-1-16,6-4-1 0,2-5-6 15,7-10 5 1,3-11 0-16,1-10 1 0,0-4 1 16,-4-14-2-16,-4-18 3 15,-7-9-8-15,-11-5 9 16,-7 3-4-16,0 2 2 15,0 14-7-15,-7 13-1 16,-2 14-3-16,2 6-14 16,3 24 16-16,4 8-1 15,0-2 2-15,4-1 0 16,19-3 2-16,6-9-2 16,2-7 1-16,2-6 9 15,3-8-10-15,11-2-61 16,-12-18-254-16,-8-4-1068 0</inkml:trace>
  <inkml:trace contextRef="#ctx0" brushRef="#br0" timeOffset="10530.91">21896 10854 506 0,'0'0'715'16,"0"0"-338"-16,0 0-78 16,0 0-52-16,0 0-91 15,0 0-42-15,0 0-33 16,0-14-1-16,0 14-3 15,0 0 17-15,0 0-19 16,0 11-38-16,-4 12 14 16,0 5-20-16,4 0 1 15,0-1-17-15,0-5-6 0,10-8-8 16,13-4 1-16,6-7 22 16,2-1-5-16,0-2-9 15,0 0-2-15,-4 0-2 16,-2 0-5-16,-2 5 8 15,-6 3-9-15,1 3-1 16,-5 8 0-16,-1 3-5 16,-4 4 5-16,-5 2-13 15,-3 4 7-15,0 2 1 16,-9-1 6-16,-9-4 2 16,-3-5-1-16,2-3 0 0,-4-7 0 15,3-10 12 1,1-4-13-16,-2-3-37 0,3-25-68 15,-2-33-104-15,4 0-285 16,3 3-313-16</inkml:trace>
  <inkml:trace contextRef="#ctx0" brushRef="#br0" timeOffset="10739.38">21834 10871 1003 0,'0'0'691'0,"0"0"-373"16,0 0-62-16,0 0-31 15,120-17-69-15,-82 14-48 0,1 3-44 16,-2 0-31-16,-3 0-17 16,-5 0-16-16,4 0-51 15,-8 0-270-15,-5 0-1183 0</inkml:trace>
  <inkml:trace contextRef="#ctx0" brushRef="#br0" timeOffset="11260.56">22478 10842 1207 0,'0'0'583'0,"0"0"-303"16,0 0-77-16,0 0-15 0,0 0-45 15,0 0-64 1,0 0 9-16,-2 72-13 16,9-29-22-16,4 4-23 15,5 1-6-15,1-3-12 0,4-7-5 16,6-10-6-16,2-11-1 15,4-8 12-15,0-9-6 16,3-2-2-16,-5-24-2 16,-4-10 3-16,-7-11-4 15,-11-8-1-15,-9-6 6 16,0 5-4-16,-23 6-1 16,-14 16-1-16,-11 14-11 15,0 14-12-15,-2 6-46 16,8 14-63-16,2 32-122 15,11-5-109-15,14-3-484 0</inkml:trace>
  <inkml:trace contextRef="#ctx0" brushRef="#br0" timeOffset="11772.55">23528 10776 998 0,'0'0'502'0,"0"0"-270"16,0 0-58-16,0 0 29 0,0 0-23 15,0 0-15-15,0 0-22 16,16-29-44 0,-16 29-25-16,0 9-22 15,-20 25-18-15,-13 20 20 0,-17 16-12 16,-6 15-18-16,-2 1-15 16,5-3-2-16,8-12-7 15,16-17 0-15,10-19-27 16,11-20-27-16,8-15-37 15,0-20-107-15,6-16-338 16,7-4-761-16</inkml:trace>
  <inkml:trace contextRef="#ctx0" brushRef="#br0" timeOffset="12227.91">23096 10816 1075 0,'0'0'379'0,"0"0"-114"15,0 0-131-15,0 0-30 0,0 0-7 16,0 0 30-16,0 0 38 16,0-32-2-16,0 34-41 15,0 17-49-15,0 4-17 16,0 0-21-16,0 4-21 16,2-8-4-16,11-6-4 15,5-6 0-15,5-7 3 16,4 0-3-16,-1-5 3 15,-2-10-3-15,-3-8-5 16,-8 0 5-16,-11 0 0 16,-2-5-4-16,-2 0 17 15,-20 3-10-15,-5 4-4 16,-4 13-5-16,0 8-22 16,0 12-45-16,4 34-112 0,9-3-289 15,11-4-413-15</inkml:trace>
  <inkml:trace contextRef="#ctx0" brushRef="#br0" timeOffset="12674.27">23501 11151 1196 0,'0'0'695'0,"0"0"-428"15,0 0-79-15,0 0-33 16,0 0-52-16,0 0-36 15,-37 110-27-15,45-99-5 16,15-10 6-16,2-1 0 16,4 0-7-16,-3-18 0 15,-4-6-17-15,-4-6 1 16,-11-3 6-16,-7-2-5 16,-2 7 13-16,-25 8-5 15,-11 13-27-15,-4 7 0 0,-1 19-17 16,5 13-50-1,12 0-69-15,17 4-100 0,9-10-149 16,0-11-488-16</inkml:trace>
  <inkml:trace contextRef="#ctx0" brushRef="#br0" timeOffset="69559.64">3513 13430 502 0,'0'0'202'0,"0"0"-30"0,0 0 49 16,0 0-11-16,0 0-40 15,-25-29-4-15,21 29 7 16,0 0-39-16,1 0-47 16,3 0-21-16,0 0-7 15,0 0 24-15,-3 0 16 0,3 0-7 16,0 0-32-16,0 0-22 16,0 0-8-16,0 0-6 15,-2 3-5-15,2 20-11 16,0 19-2-16,0 38-5 15,0 41-1-15,16 27 6 16,1-8-5-16,0-32 7 16,-9-41-8-16,-6-29 0 15,-2-2-1-15,2-4-17 16,-2-6 6-16,0-16 11 16,0-10 1-16,0 0 6 15,0-24-5-15,-6-4 15 16,-3-2-4-16,1 2 2 15,0 4-8-15,4 5-5 16,2 4 5-16,0 1-5 0,2 1-1 16,0-1 0-16,0 0-1 15,0 5-8-15,0-5 1 16,0 6 8-16,0-5-1 16,0 7 1-16,6-7 0 15,2 3-1-15,2-1 1 16,3 5-1-16,8 2-10 15,6 4 1-15,4 4 4 16,4 18-15-16,5 9-1 16,-1 4 4-16,-6 4-4 15,-6-3 5-15,-8 0 5 16,-5-6 5-16,-12-4 5 16,-2-4 0-16,-8-3 2 15,-23-10 34-15,-17-1 6 16,-14-4 26-16,-5-4-7 0,-3 0-17 15,8-4-15-15,14-10-15 16,12 2-12-16,16 2-22 16,15-3-121-16,5 4-213 15,0-3-585-15</inkml:trace>
  <inkml:trace contextRef="#ctx0" brushRef="#br0" timeOffset="70092.21">3932 13421 413 0,'0'0'408'0,"0"0"-190"16,0 0-47-16,0 0-3 15,0 0 21-15,0 0 33 16,0 0-20-16,0 0-38 16,-9-8-35-16,9 4-47 15,0-1-7-15,0-2-20 16,0 1-12-16,0-1-8 16,0 4 1-16,9 3-20 15,11 0-8-15,6 20-2 16,12 20 3-16,18 34 10 15,11 47 2-15,3 48-5 16,-18 28 1-16,-25 1 7 16,-27-24 0-16,-2-32 4 0,-34-13-7 15,-3-22-8-15,0-26-12 16,4-31-1-16,-18-22-60 16,6-12-229-16,1-10-1166 0</inkml:trace>
  <inkml:trace contextRef="#ctx0" brushRef="#br0" timeOffset="72235.47">5497 13762 1015 0,'0'0'402'0,"0"0"-119"16,0 0 27-16,0 0-31 15,0 0-98-15,0 0-69 16,0 0-33-16,24 43 1 15,-3 18-19-15,2 41-10 0,0 38-22 16,-7-3-12-16,-10-23-3 16,-6-36-13-16,0-30 6 15,0 1-7-15,0-5-1 16,-4-4-9-16,2-18-23 16,2-12-64-16,-7-18-85 15,2-18-153-15,-3-8-606 0</inkml:trace>
  <inkml:trace contextRef="#ctx0" brushRef="#br0" timeOffset="72654.27">5328 13871 1382 0,'0'0'514'0,"0"0"-327"15,0 0 2-15,0 0-45 16,0 0-65-16,0 0-24 16,0 0-8-16,10-80 1 15,8 61-9-15,4-1-16 16,5 0-17-16,11 4 6 15,9 1-10-15,9 10-1 16,8 5 0-16,5 8 0 16,2 26-1-16,-1 19-13 0,-12 12-15 15,-14 9 14 1,-15 0 4-16,-16-5 10 0,-13-8 0 16,-4-12 14-16,-34-9 14 15,-18-12 3-15,-15-14-4 16,-9-9-15-16,-2-5-6 15,8-7-6-15,22-17-80 16,21 2-167-16,22 0-553 0</inkml:trace>
  <inkml:trace contextRef="#ctx0" brushRef="#br0" timeOffset="73173">6331 13744 1048 0,'0'0'541'0,"0"0"-295"16,0 0 5-16,0 0-22 15,0 0-62-15,0 0-36 16,0 0-28-16,-99 23-36 16,74 35-19-16,4 46-12 15,9 42-1-15,12 14-2 16,2-18-9-16,25-43-12 0,2-46-11 15,4-7-1-15,12-7-13 16,9-3-23-16,26-10-61 16,-14-11-180-16,-14-15-529 15</inkml:trace>
  <inkml:trace contextRef="#ctx0" brushRef="#br0" timeOffset="73936.83">6759 13864 796 0,'0'0'376'0,"0"0"-112"0,0 0-33 15,0 0 28-15,0 0-30 16,0 0 1-16,0 0-44 15,-16-32-46-15,16 32-45 16,-3 5-26 0,3 9 3-16,0 6-3 0,0-1-14 15,3 7-19-15,15 4-20 16,9 8 4-16,10 8-7 16,7 7-12-16,10 5 5 15,0-4 2-15,-3 0-7 16,-2-6 5-16,-9-3-6 15,-6-8-1-15,-12-7-11 0,-6-2-22 16,-10-7-28 0,-6-3-45-16,0 0-119 0,-13-8-406 15,-7-2-808-15</inkml:trace>
  <inkml:trace contextRef="#ctx0" brushRef="#br0" timeOffset="74238.83">6857 14480 1196 0,'0'0'597'0,"0"0"-330"16,0 0 37-16,0 0-72 15,0 0-89-15,0 0-70 16,0 0-27-16,33-97 2 16,-4 65-3-16,6-12-11 15,7-5-16-15,6-14-17 16,-1 5 1-16,-3 4-2 16,-6 9-23-16,-12 15-47 15,-7 14-117 1,-11 8-480-16</inkml:trace>
  <inkml:trace contextRef="#ctx0" brushRef="#br0" timeOffset="75089.02">7683 13958 978 0,'0'0'657'16,"0"0"-370"-16,0 0-45 15,0 0-23-15,0 0-93 16,0 0-46-16,0 0-34 15,0 0-2-15,9 0 17 16,3 4 4-16,3-2-14 16,5 6-11-16,3 2-11 15,4 2-10-15,4 5-8 16,0 2-4-16,2 12-5 16,1-1-1-16,-3 4 0 15,-4 0 1-15,-3-4-1 0,-6-7-1 16,-2-9 0-16,-5-7 1 15,-3-5-1-15,-4-2 1 16,2 0-1-16,-6 0 1 16,2 0 8-16,-2 0-7 15,0 0-1-15,0 0 7 16,0 0-2-16,-14 0-5 16,-5 4 20-16,-8 10 10 15,-7 8 4-15,-2 7-11 16,-2 4 4-16,3-1-17 15,4 3-2-15,6-3-9 16,4-6 1-16,9-6-1 16,5-5 0-16,3-6-5 0,4-3-15 15,0-6-32-15,0 0-60 16,8 0-129-16,13-8-291 16,-2-6-521-16</inkml:trace>
  <inkml:trace contextRef="#ctx0" brushRef="#br0" timeOffset="75462.25">8216 14374 1380 0,'0'0'486'0,"0"0"-411"16,0 0 29-16,0 0 53 16,0 0 25-16,0 0-36 15,0 0-17-15,-38 74-21 16,14-46-40-16,-5-4-8 15,0 5-21-15,2-3-23 16,5 1-7-16,3-8-9 0,11-2-17 16,3-11-47-1,5-6-151-15,7-14-354 0,11-9-454 0</inkml:trace>
  <inkml:trace contextRef="#ctx0" brushRef="#br0" timeOffset="76151.59">8524 14400 1309 0,'0'0'486'0,"0"0"-293"16,0 0 13-16,0 0-5 15,2-116-78-15,2 75-47 16,1-2-13-16,-1-3-23 16,0 11-10-16,0 3-3 15,-2 9-1-15,-2 9-9 0,2 7-7 16,-2 2-1-16,0 5-1 15,0 0-1-15,2 0-6 16,0 5 11-16,2 14 1 16,3 15 4-16,-1 12-4 15,4 15 0-15,-3 11-5 16,-3 4-1-16,2 9-7 16,2-9-1-16,0-8 1 15,1-15-19-15,2-18 9 16,1-17-26-16,0-18-75 15,0-18-142-15,-5-12-504 0</inkml:trace>
  <inkml:trace contextRef="#ctx0" brushRef="#br0" timeOffset="76878.99">8927 14166 1222 0,'0'0'602'0,"0"0"-381"16,0 0-19-16,0 0-53 15,0 0-48-15,0 0-28 16,-4 118-18-16,4-57-19 16,0 7-21-16,4-10-9 15,10-5-5-15,6-15 0 16,4-16 0-16,7-14 8 16,1-8 43-16,1-17-7 15,-2-24-18-15,-6-3-12 16,-3-9-2-16,-9 2-2 15,-8-3-1-15,-5-3 1 16,0-1-11-16,-24 0 16 0,-13 6 13 16,-5 14-10-1,0 21-1-15,4 17-6 0,2 14-3 16,7 30-8-16,10 11-1 16,5 3 0-16,10-2-13 15,4-14-36-15,33-16-89 16,7-14-194-16,5-12-549 0</inkml:trace>
  <inkml:trace contextRef="#ctx0" brushRef="#br0" timeOffset="77412.42">9344 14151 1428 0,'0'0'521'0,"0"0"-335"15,0 0 10-15,0 0-44 16,-11 116-56-16,11-76-24 16,13 4-35-16,5-4-16 15,6-6-6-15,3-9-3 16,2-11-11-16,5-14 10 15,-3 0 4-15,-4-16 4 16,-3-14-7-16,-9-2 4 16,-3-4-8-16,-10 2 1 15,-2-3-3-15,0-1-6 16,-20-3 1-16,-5-5-1 16,-4 11 1-16,-2 9 0 15,2 16 8-15,3 10 7 16,4 18-7-16,1 22-9 0,6 12-1 15,6 6-27-15,9 7-153 16,7-19-396-16,12-18-1341 0</inkml:trace>
  <inkml:trace contextRef="#ctx0" brushRef="#br0" timeOffset="78027.97">9754 14038 1365 0,'0'0'617'0,"0"0"-446"15,0 0 10-15,0 0-47 16,0 0-54-16,0 0-29 16,-51 149-13-16,51-97-8 15,3-2-6-15,18-6-3 16,6-8-3-16,2-10 3 15,2-8-3-15,2-9-7 16,-1-9-2-16,-3 0-7 16,-2-22 8-16,-3-11-2 15,-8-5-7-15,-9-4 0 0,-7-2-1 16,0 1 1-16,-23-6-1 16,-6 8 1-1,-6 10-1-15,-1 13 2 0,3 14 4 16,2 4-6-16,6 34-1 15,5 16-49-15,13 21-94 16,7-4-138-16,0-18-347 0</inkml:trace>
  <inkml:trace contextRef="#ctx0" brushRef="#br0" timeOffset="79023.75">10119 14154 954 0,'0'0'387'0,"0"0"-204"16,0 0-98-16,0 0-8 16,0 0 82-16,0 0 21 15,0 0 9-15,0 23 1 16,0 7-42-16,0 14-26 16,3 14-45-16,8 10-31 15,2 3-32-15,3-3-5 16,4-9-8-16,5-14 1 15,-1-20-1-15,5-20-1 16,0-5-2-16,3-36 2 16,-1-17 1-16,-7-14-1 15,-9-9 8-15,-10-5-7 16,-5-5 0-16,-17 8 1 0,-21 12-1 16,-9 20 5-16,-5 28-5 15,6 18 0-15,3 21-1 16,12 34-10-16,7 6-66 15,20 24-96-15,4-18-218 16,0-20-554-16</inkml:trace>
  <inkml:trace contextRef="#ctx0" brushRef="#br0" timeOffset="79539.71">10688 13557 1318 0,'0'0'620'16,"0"0"-420"-16,0 0-8 15,0 0-35-15,0 0-41 16,0 0-35-16,0 0-23 15,38-23-5-15,-24 23-17 16,3 0-6-16,3 21 6 16,3 13-3-16,2 15-5 15,1 13-14-15,-2 14-8 0,3 20-6 16,-4 24 2 0,-3-9-1-16,-9-11-1 15,-9-14 5-15,-2-18-5 16,0 5-6-16,-4 1 6 0,-10-17-2 15,-1-18-31-15,-8-25-38 16,6-12-132-16,1-2-554 0</inkml:trace>
  <inkml:trace contextRef="#ctx0" brushRef="#br0" timeOffset="85047.66">11529 14332 1739 0,'0'0'512'16,"0"0"-365"-16,0 0-39 15,0 0-5-15,0 0-35 16,0 0-38-16,114-45-15 16,-93 42-15-16,-2 3 8 15,-4 0-7-15,-1 0 0 16,-4 0-1-16,-1 7-11 15,1-1-28-15,-4-4-29 16,1 0-34-16,-3-2-65 16,-2 0-109-16,-2-4-384 0</inkml:trace>
  <inkml:trace contextRef="#ctx0" brushRef="#br0" timeOffset="85346.64">11540 14080 1842 0,'0'0'598'0,"0"0"-449"16,0 0-58-16,0 0-9 16,0 0-29-16,122 25-20 15,-77-10-19-15,-3-1-14 16,-4-6-14-16,3-8-111 16,-10 0-251-16,-12-9-1079 0</inkml:trace>
  <inkml:trace contextRef="#ctx0" brushRef="#br0" timeOffset="94914.1">12663 14212 1295 0,'0'0'404'16,"0"0"-204"-1,0 0-67-15,0 0-12 0,0 0-37 16,0 0-14-16,0 11-2 16,0-11 2-16,0 0-5 15,0 0-12-15,0 0-12 16,0 0-13-16,0 0-3 16,0-2 15-16,0-10-5 15,4-8-20-15,4-4-3 16,-4 0-11-16,1-7 0 15,-3 4 7-15,0-4-7 16,-2 1 0-16,0 2 0 16,0 5 0-16,0 7 0 0,0 5 0 15,0 8 0 1,0 1 0-16,0 2-1 0,0 0 1 16,0 0-1-1,0 0 2-15,0-3-1 0,0 3 8 16,0 0-1-16,0 0-2 15,0-2-5-15,0 2 0 16,0-2 0-16,0 0 7 16,0 1 8-16,0-6-4 15,0 1-1-15,0-1-10 16,0 2 8-16,-2 1-7 16,-3 2-2-16,3 2-6 15,0 0-6-15,-3 0-6 16,3 11 8-16,-1-4 8 15,1-1 1-15,0-2 0 0,2-1 1 16,0-2 1 0,0-1 10-16,0 4-4 0,0 6-6 15,0 8 5 1,0 10 1-16,0 11 7 0,7 7-13 16,2 4 0-16,-2 4 1 15,-1-4-1-15,1 0 0 16,0-10 0-16,-3-2-1 15,-4 0 0-15,0-8 0 16,0 3-2-16,0-6 2 16,-16 0 0-16,-1-5 0 15,-5-10 1-15,-1-6 5 16,0-4 1-16,2-2 2 16,3 0 1-16,-1 0 7 15,6-6 7-15,1-1 0 0,0 2-2 16,1 3 1-1,2-3-5-15,0 2 1 0,0 1-7 16,5 2-11-16,2-2 5 16,2 2-4-16,0 0-1 15,0-2-1-15,4-1 0 16,18 3-5-16,10 0 5 16,7 0 1-16,3 0 0 15,6 0 0-15,-2 0-1 16,3 0 0-16,1-5-28 15,-4-3 4-15,-3-1-14 16,-7-1-19-16,-10-4-74 0,-8 1-217 16,-11 1-860-16</inkml:trace>
  <inkml:trace contextRef="#ctx0" brushRef="#br0" timeOffset="95478.97">13332 14253 894 0,'0'0'661'16,"0"0"-277"-16,0 0-54 15,0 0-72-15,0 0-54 16,0 0-74-16,0 0-38 15,2 0-33-15,18 0-6 16,7 0 1-16,9 0-15 16,6 0-1-16,3 0-17 15,1 5-20-15,1 0 1 16,-5 7-2-16,-5 2-9 0,-11 1-57 16,-6-3-54-1,-7 0-137-15,-3-11-600 0</inkml:trace>
  <inkml:trace contextRef="#ctx0" brushRef="#br0" timeOffset="96913.13">14173 13975 1207 0,'0'0'531'15,"0"0"-313"-15,0 0-29 16,0 0-20-16,0 0-45 16,0 0-59-16,0 0-24 0,17-20-1 15,-8 23 3 1,4 29 17-16,10 40-7 0,6 49-20 16,4 33-14-16,-6-6-7 15,-10-32-10-15,-9-41-1 16,-8-29 0-16,0-2-1 15,0-10-21-15,0-9-16 16,-8-25-63-16,-9-27-188 16,-5-10-512-16</inkml:trace>
  <inkml:trace contextRef="#ctx0" brushRef="#br0" timeOffset="97254.69">14065 14200 1360 0,'0'0'592'16,"0"0"-373"-16,0 0-12 16,50-111-44-16,-21 83-45 15,6 4-47-15,5 16-39 16,9 8-25-16,5 16-5 15,4 26 9-15,-2 8-11 16,-5 6-15-16,-6-2-12 16,-14-8-13-16,-14-10-2 15,-9-10 9-15,-8-4 22 16,-23-9 11-16,-20 1 0 16,-10 2 10-16,-7 3-3 15,2 8-7-15,9-3-1 0,20 2-54 16,16-8-206-16,13-12-514 15</inkml:trace>
  <inkml:trace contextRef="#ctx0" brushRef="#br0" timeOffset="97724.43">15022 14052 350 0,'0'0'947'16,"0"0"-670"-16,0 0-11 15,0 0-26-15,0 0-42 16,0 0-35-16,0 0-59 16,-45-46-5-16,32 46-6 0,0 0-14 15,-5 0-5-15,-5 7 0 16,-2 27-16-16,-4 34-22 15,6 38-20-15,4 2-1 16,13-1-3-16,6-21-11 16,13-24-1-16,16 4-1 15,9-8-6-15,7-14-20 16,-1-16-28-16,16-24-52 16,-13-4-175-16,-9-5-564 0</inkml:trace>
  <inkml:trace contextRef="#ctx0" brushRef="#br0" timeOffset="98339.81">15280 14096 1249 0,'0'0'623'0,"0"0"-397"16,0 0-43-16,0 0-10 16,0 0-27-1,0 0-18-15,0 0-37 0,41 24-16 16,-8 19 1-16,9 17-23 15,10 14-21-15,1 11-9 16,2 1-22-16,-1-8 0 16,0-8-1-16,-10-14-50 15,-10-14 18-15,-10-12-52 16,-14-20-57-16,-6-10-110 16,-4 0-360-16</inkml:trace>
  <inkml:trace contextRef="#ctx0" brushRef="#br0" timeOffset="98691.1">15699 14073 1122 0,'0'0'495'16,"0"0"-269"-16,0 0-37 16,0 0-54-16,0 0 6 15,0 0-5-15,0 0-13 16,-44 86-11-16,22-45-21 0,-7 12-31 16,-11 13-12-16,-10 10-5 15,-8 5-12-15,-2-2-11 16,-2-1-7-16,6-8-4 15,14-16-9-15,11-14 0 16,15-18-36-16,16-16-27 16,7-16-111-16,17-17-72 15,3-7-426-15</inkml:trace>
  <inkml:trace contextRef="#ctx0" brushRef="#br0" timeOffset="99802.95">16544 14166 512 0,'0'0'648'15,"0"0"-491"-15,0 0-12 0,0 0-6 16,0 0 33-16,0 0-16 16,0 0-25-16,13-21-13 15,-10 21-13-15,-3 0-19 16,0 0-18-16,0 0 9 15,0 0 13-15,0 0 2 16,-9 0-23-16,-8 4-23 16,-10 10-10-16,-7 3-2 15,-7 6 8-15,-3-1-5 16,-1 2-5-16,-1-3-1 16,6-2-11-16,4-1-7 15,9-2-6-15,7 0-6 16,6 0-1-16,8-4 0 15,4-2 0-15,0-4 0 0,2 1 0 16,0-6-1-16,0 3 1 16,0-4 0-16,0 0 0 15,0 0 12-15,0 0 3 16,4 0 5-16,2 0-8 16,4 0 3-16,1 0-2 15,0 0-4-15,3 0-1 16,3 5 1-1,3-1 6-15,3 0 1 0,2 3 4 16,1 3-7-16,0 4-11 16,5 2 10-16,4 5-5 15,0-2-6-15,1 2 0 16,4-3 0-16,-5-6 0 16,-2-3 0-16,-4 0 7 0,-6-3-7 15,-9-1 0 1,-5-5-1-16,-5 0 0 15,-4 0-15-15,0 0-12 0,0 0-16 16,0-32-53-16,0 6-115 16,-7 3-502-16</inkml:trace>
  <inkml:trace contextRef="#ctx0" brushRef="#br0" timeOffset="102001.74">16928 14432 1243 0,'0'0'498'0,"0"0"-309"15,0 0-55-15,0 0-9 0,0 0-11 16,0 0 0-16,0 0-13 16,0-37-13-16,0 6-18 15,2-14-7-15,-2-9-24 16,0-4-10-16,0-2-20 15,0 9-1-15,0 16-8 16,0 11 1-16,0 16-1 16,0 8-23-16,0 8-36 15,0 21 36-15,0 10 22 16,7 1 1-16,-3 0 5 16,2-4-4-16,-1 1 18 15,2-4-2-15,0 1 2 16,-3 3-18-16,0-2 7 15,-2-2-2-15,1-4-5 16,-3-6-1-16,2-5 1 0,-2-6-1 16,2-4 0-16,1 1-7 15,-1-4-5-15,0-1 6 16,1-1 5-16,-3 2 0 16,2-3 0-16,-2-2 1 15,0 0 0-15,0 0 1 16,0 0 9-16,0 0-1 15,0 0 7-15,0 0-7 16,0 0 2-16,0 4-2 16,0-1-3-16,0 3 1 15,0-3-6-15,0-1 0 16,0-2-1-16,0 0 0 16,0 0 1-16,0 0 0 15,0 4 0-15,-5 1-1 16,-2-5 0-16,-2 9-18 0,3-1 3 15,2-6-12-15,1 0-1 16,3-2 4-16,0 0 10 16,0 0 7-16,0-2 7 15,0-5 7-15,5 2-6 16,3 3-1-16,4 2 0 16,3 0 0-16,6 0-6 15,0 7-49-15,18-7-119 16,-8 0-403-16,-2 0-822 0</inkml:trace>
  <inkml:trace contextRef="#ctx0" brushRef="#br0" timeOffset="102581.97">17217 14200 514 0,'0'0'625'16,"0"0"-390"-16,0 0-41 15,0 0 3-15,0 0-4 16,0 0-42-16,0 0-9 16,0 17-24-16,0 1 3 15,0 8-13-15,0 4-10 16,5 2-24-16,9 4-16 15,1 0-21-15,7 1-16 16,1-7-12-16,6-7-8 16,0-6 5-16,4-7-6 15,-2-10-6-15,-2 0-3 0,-2-18 0 16,-7-12 0-16,-6-7 9 16,-10-8 0-16,-4-9 2 15,0-11-1-15,-23-5-1 16,-10 2-1-16,-3 7 1 15,1 18 0-15,2 19 0 16,1 19 0-16,3 5 0 16,0 34-11-16,3 15-12 15,7 5-75-15,19 10-83 16,0-14-117-16,2-14-500 0</inkml:trace>
  <inkml:trace contextRef="#ctx0" brushRef="#br0" timeOffset="103399.4">17643 14075 613 0,'0'0'515'16,"0"0"-233"-16,0 0 8 15,0 0-14-15,0 0-81 16,0 0-71-16,0 0-50 15,0 0-38-15,0 0-17 0,0 0 2 16,2 1 16 0,0 24 20-16,1 11 44 0,0 14-9 15,3 12-26-15,3 5-36 16,7-6-17-16,3-2-7 16,8-17-4-16,6-12-2 15,1-14 1-15,4-16-1 16,-2 0 9-16,-3-24 0 15,-6-12-8-15,-7-6 8 16,-7-6-7-16,-13-5-1 16,0-5 5-16,-16 2-5 15,-15 0 1-15,-11 8 0 16,-5 11-2-16,1 14 2 16,-4 10-1-16,8 13 0 15,5 0 0-15,4 31 0 16,10 4-1-16,9 14-27 15,14 18-89-15,12-14-184 0,13-13-810 0</inkml:trace>
  <inkml:trace contextRef="#ctx0" brushRef="#br0" timeOffset="108604.91">18183 14133 622 0,'0'0'350'16,"0"0"-174"-16,0 0-11 15,0 0 36-15,0 0 32 16,0 0-8-16,0-2-44 16,0 2-35-16,0 0-41 15,0 0-26-15,0 0-12 16,0 0 17-16,-2 0 7 16,2 0-22-16,-5 0-23 0,1-2-22 15,-4 2-9-15,2 0-6 16,2 0-6-16,-1 0-2 15,3 0 1-15,2 0-1 16,-2 0 0-16,2 0 7 16,-2 0-8-16,0 0 1 15,-6 5-1-15,2 10 0 16,-1 1 0-16,1 2 0 16,2 6 0-16,-2 2 0 15,4 6 1-15,2 2 0 0,0 0-1 16,0 2 0-1,10 0-1-15,7 0 1 0,3-1 0 16,3-3 0-16,-1-2-8 16,2-7 7-16,1-9-9 15,0-11 1-15,4-3 2 16,4-8-5-16,-2-22 10 16,0-8-7-16,-4-5 8 15,-12-3 0-15,-5-3-7 16,-10-8 7-16,-2-3 1 15,-23-7 0-15,-8 6 0 16,-4 4-1-16,2 17 0 16,-1 20 0-16,5 12-6 15,0 8-22-15,0 22-3 16,0 19-21-16,4 12-29 0,6 22-46 16,8-11-135-16,11-16-354 15</inkml:trace>
  <inkml:trace contextRef="#ctx0" brushRef="#br0" timeOffset="109323.24">18613 14029 1224 0,'0'0'527'15,"0"0"-282"-15,0 0-32 16,0 0-42-16,0 0-76 0,0 0-29 15,-13 125 17 1,13-58-13-16,0 3-25 0,17 1-21 16,10-10-17-16,4-6 3 15,7-13-10-15,0-10 0 16,0-18-2-16,0-10 2 16,-5-4-6-16,-4-22 0 15,-2-20 6-15,-7-18 1 16,-11-12 0-16,-9-9 18 15,0 0 3-15,-20 10-11 16,-16 10-2-16,-2 19-3 16,-4 20-6-16,-3 19 0 15,3 3-18-15,-16 66-52 16,13 0-124-16,8 6-406 0</inkml:trace>
  <inkml:trace contextRef="#ctx0" brushRef="#br0" timeOffset="109864.69">17661 14654 1147 0,'0'0'712'0,"0"0"-407"15,0 0-32-15,0 0-82 16,0 0-52-16,0 0-60 16,0 0-46-16,-20-60-20 15,20 60-13-15,0 0-179 16,0 0-706-16</inkml:trace>
  <inkml:trace contextRef="#ctx0" brushRef="#br0" timeOffset="111051.33">18954 13633 1219 0,'0'0'481'0,"0"0"-262"16,0 0-45-16,0 0-7 0,0 0-13 15,0 0-35-15,0 0-11 16,18 0-9-16,-10 0-26 16,6 0-28-16,6 8-15 15,5 13 1-15,6 6-7 16,4 14-8-16,2 15 2 16,-2 32 0-16,-4 37-1 15,-13 23-7-15,-11-11 7 16,-7-26-10-16,0-42 0 15,-12-27-7-15,2-2-14 16,-7-2-9-16,2-8-28 16,-9-30-77-16,3 0-340 0,4-18-952 15</inkml:trace>
  <inkml:trace contextRef="#ctx0" brushRef="#br0" timeOffset="118522.5">14376 15037 222 0,'0'0'996'15,"0"0"-677"1,0 0-109-16,0 0-46 0,0 0-22 16,0 0-29-1,0 0-6-15,0 0 7 0,0 0-4 16,0 0-5-16,0 0-7 16,0 0-23-16,0 3-24 15,0 6-29-15,0 8-5 16,0 6 1-16,0 1-5 15,2 0-7-15,2 2-6 16,1-3 6-16,1-4-5 16,6 6-1-16,-1 3 0 15,-1-2 1-15,4 1-1 16,-5-4 1-16,0 0 0 16,-3-11 0-16,-1-3-1 15,-3-4 1-15,-2-5 5 16,3 0 0-16,-3 0 0 0,0 0-6 15,0 0 1 1,0 0-1-16,0 0 0 0,2 0 0 16,-2 0 1-16,0 0 11 15,2 0 14-15,-2 0-8 16,0 0 1-16,2 0-13 16,0 0-5-16,0 0-1 15,3 0 5-15,-1 0-5 16,3 0-1-16,-2 0 1 15,-1 0 1-15,0 0 4 16,5 0-5-16,1 0 0 16,3-5 11-16,3-3-10 15,1 1 14-15,1 4-14 16,3 3-1-16,-2-3 1 0,1 3 0 16,0 0 0-16,0 0 0 15,3 0-1-15,-3 0 1 16,4 0 0-16,1 0-1 15,1 0 0-15,1 0 0 16,-2 0 1-16,2 0 0 16,-1 0-1-16,1 0 0 15,6 3 0-15,8 6 0 16,5 0 0-16,8-9 0 16,0 0 0-16,1 0 0 15,-4 0 0-15,-2 0-1 0,-1 0 1 16,-4 0 0-16,-4 0-6 15,0 0 5 1,2 0-5-16,0-4 4 16,6-4-4-16,1 2 6 0,-3 3-1 15,2-6 0-15,-4 7 1 16,-5 2 0-16,2 0 0 16,-3 0-1-16,4 0-5 15,5 0 5-15,5-4 0 16,6 4 0-16,4-5 0 15,1 5-13-15,3 0 13 16,-1 0 1-16,-1 11 0 16,1 1 0-16,-1-9 0 15,2 4-1-15,0-3 1 16,3-4-1-16,2 0 1 16,8-5 0-16,-1-7 0 0,0-1 0 15,-2 6-1-15,-12 2 0 16,-6 5-11-16,-9 0-5 15,-6 0-2-15,-1 0 5 16,5 0 7-16,1-7 6 16,8-2 0-16,5-5 0 15,-3 3 0-15,-2 8-11 16,-6 3-6-16,-3 0 0 16,-3 0-1-16,-3 0 4 15,3 0 7-15,4 0 7 16,2-9-5-16,4-3 5 15,6-3 1-15,0-1-1 0,-2 6 1 16,1 2-24-16,-6 3-19 16,-4 5-11-16,-2 0-11 15,-3 0 28-15,-1 0 22 16,-3-4 7-16,3-5 8 16,-3-4-1-16,2-2-7 15,-2 2 8-15,-4 1 0 16,-3 6-1-16,-6 6-41 15,-5 0-4-15,-4 0 7 16,-2 0 10-16,-1 0 17 16,-2 0 11-16,3 0 1 15,2 0-1-15,4 0 1 0,3 0 0 16,-1-9 0 0,-1 2 0-16,-8 6 0 0,-5 1-1 15,-4 0 1-15,0 0 2 16,1 0 5-16,-1 0-7 15,6 0 0-15,3-5 0 16,1-2 1-16,-1 0 1 16,2-5-1-16,-7 6-1 15,-1-2 1-15,-4 7-1 16,-5-2 2-16,0 3 17 16,0 0 11-16,0 0 11 15,0 0-11-15,0-2-12 16,2 2-17-16,-2 0 5 15,0 0-5-15,3-2 5 16,-3 2 12-16,0-5 12 16,0 0 3-16,0-2-6 15,0-4 1-15,0-5-3 0,0 0 1 16,0-2-4-16,0 0-1 16,0-2-6-1,0 2-6-15,-3-1-8 0,-4 5 7 16,0 7-7-16,-1 5-1 15,-8 2-107-15,5 14-367 16,-2 0-801-16</inkml:trace>
  <inkml:trace contextRef="#ctx0" brushRef="#br0" timeOffset="125075.6">19830 14404 1092 0,'0'0'730'0,"0"0"-498"16,0 0-75-16,0 0-49 15,0 0-28-15,0 0-9 16,35 4 16-16,-21 1 45 15,3 2-4-15,0-4-21 16,1 4-20-16,-1-5-11 16,3 2-22-16,0-4-19 15,5 0-17-15,-1 0-11 0,3 0-1 16,-2 0-6-16,0 5 0 16,-6 4-15-1,-1-1-7-15,-5-2-7 0,-3-2 10 16,-4-1 4-16,-1-3 0 15,-5 0-5-15,0 0 13 16,0 0-20-16,0 5-22 16,-5-5-59-16,-3 0-104 15,-13 0-67-15,5 0-269 16,1 0-701-16</inkml:trace>
  <inkml:trace contextRef="#ctx0" brushRef="#br0" timeOffset="125501.71">19888 14307 1205 0,'0'0'588'0,"0"0"-307"15,0 0-51-15,0 0-49 16,0 0-38-16,0 0-16 16,0 0-47-16,112-40-39 15,-90 40-25-15,0 3-10 16,2 11 0-16,1 7-6 16,-2-3 0-16,-4-2-8 15,2 0-15-15,1-16-79 16,-2 0-179-16,-4 0-565 0</inkml:trace>
  <inkml:trace contextRef="#ctx0" brushRef="#br0" timeOffset="126840.52">21150 14225 555 0,'0'0'970'0,"0"0"-582"15,0 0-187-15,0 0-15 16,0 0-26-16,0 0-63 0,0 0-33 16,4 14-24-16,-2-14-6 15,5 0 11-15,-3-10 12 16,4-12-17-16,-4-8-19 16,0-6-9-16,1-9-4 15,-1-3-8-15,0 6 1 16,1 4-1-16,2 11-10 15,-3 10-2 1,-1 7 5-16,-1 5 6 0,-2 5-1 16,0 0 2-16,0 0 0 15,0 0 1-15,0 0-1 16,0 0 1-16,0 13 0 0,0 4 0 16,-2 6 11-1,-3-1 3-15,5 9-8 0,0 4 6 16,0 8-4-16,0 5-8 15,0 11 0-15,7-6 0 16,-1 10 0-16,1-10 0 16,0 1-1-16,0-6 0 15,-3-7 1-15,-2-15-1 16,0-6 0-16,0-8 0 16,-2-7 1-16,0-5 0 15,0 0 37-15,0 0 25 16,-15-5-13-16,-12-7-29 15,-6-3-6-15,-2 6-7 16,0-3 2-16,6 6-9 16,8 2 7-16,7 0-8 0,5 4 0 15,5 0 1-15,2 0 0 16,2 0 0-16,0 0-1 16,0 0 1-16,0 0 5 15,17 0-6-15,12 14 1 16,12 4-1-16,7-3 1 15,6 5 5-15,2-11-6 16,0-1 8-16,-6-2-8 16,0-4 0-16,-8-2-1 15,-6 0-45-15,-5-2-72 16,-7-26-108-16,-8-2-340 16,-5 2-1194-16</inkml:trace>
  <inkml:trace contextRef="#ctx0" brushRef="#br0" timeOffset="129198.92">16502 13012 1015 0,'0'0'385'0,"0"0"-263"15,0 0-84-15,0 0 11 16,0 0 52-16,0 0 27 15,0 0 9-15,2-8 3 16,-2 4 2-16,0-2-49 16,3-3-38-16,-3 6-11 15,0-1 17-15,0 0-7 16,0 4 7-16,0 0 2 16,0 0-23-16,0 0-7 15,0 0-10-15,0 0-5 16,0 0-7-16,-3 0-4 15,-4 0-5-15,-2 0 4 16,1 0 0-16,-3 0 7 0,-3 4 5 16,1 6 0-16,-3 4-6 15,-1 4-3-15,1 5-8 16,1 6 0-16,1 5 0 16,3 10 1-16,1 9-2 15,8 7 7-15,2 6-1 16,0 0-5-16,10-8-1 15,9-10 0-15,2-10 0 16,-1-8 0-16,-5-16-1 16,-1-5-33-16,-1-9-99 15,-4-17-178-15,-2-9-532 0</inkml:trace>
  <inkml:trace contextRef="#ctx0" brushRef="#br0" timeOffset="129871.93">16835 13147 575 0,'0'0'838'0,"0"0"-528"16,0 0-117-16,0 0-57 15,0 0-58-15,0 0-32 16,0 0 1-16,-27-41 2 16,15 36 30-16,-1 2 4 15,-1 3 1-15,-3 0-24 16,-1 3-14-16,-4 22-12 0,2 8-10 16,-1 6-9-16,6 3-3 15,5-2 1-15,6-6-2 16,4-7-3-16,0-10-8 15,12-8 0-15,9-9 5 16,4 0 3-16,2-10-7 16,0-8 5-16,-2-5-5 15,-6 0 4-15,-5 1-5 16,-3-5-12-16,-7 0-6 16,-4-1-3-16,0-2 10 15,0 1 5-15,-2 7 5 16,-7 8 0-16,3 9 0 15,2 5-13-15,-2 3 3 16,2 21 10-16,4 8 1 0,0 2 19 16,0 2 8-16,4-1-8 15,10-5-4-15,7-6-1 16,2-8-8-16,4-6-5 16,2-9 0-16,0-1-1 15,-4 0-24-15,0-11-100 16,-10-3-176-16,-4-2-574 0</inkml:trace>
  <inkml:trace contextRef="#ctx0" brushRef="#br0" timeOffset="130144.09">17026 12753 428 0,'0'0'1209'0,"0"0"-929"15,0 0-105-15,0 0 45 16,81 121-68-16,-50-56-70 16,-2 12-28-16,-1 5-20 15,-4 2-21-15,-5-1-1 16,-11-11-10-16,-8-10-2 15,0-11-48-15,-10-20-165 16,-7-19-510-16</inkml:trace>
  <inkml:trace contextRef="#ctx0" brushRef="#br0" timeOffset="137957.5">21883 14345 713 0,'0'0'785'0,"0"0"-436"16,0 0-122-16,0 0-61 15,0 0-37-15,0 0-42 16,0 0-14-16,0 0 11 16,0 0 32-16,0 0-12 15,0 0 1-15,0 2-24 16,0-2-28-16,0 3-21 16,0-3-16-16,15 1-2 0,8 3 4 15,8-4-3-15,2 0-2 16,6 4-1-16,-3 2-11 15,-3 3 1-15,-4-1-2 16,-8-2 0-16,0 1-12 16,-7-7-13-16,-6 0 4 15,1 0-15-15,-5 0-9 16,-1-18-42-16,-3 3-144 16,0 0-438-16</inkml:trace>
  <inkml:trace contextRef="#ctx0" brushRef="#br0" timeOffset="138747.03">22672 14119 763 0,'0'0'517'16,"0"0"-273"-16,0 0 8 16,0 0-28-16,0 0-61 15,0 0-17-15,0 0-21 16,0-6-33-16,0 15-25 15,0 18-17-15,0 13 26 16,0 14-6-16,3 7-20 16,7-1-25-16,9-9-17 15,3-8-7-15,9-16-1 16,5-15 0-16,4-12 0 16,3-2 9-16,-2-22-9 15,-5-11 9-15,-7-4-9 0,-11-3 1 16,-13-6-1-1,-5-1 0-15,-12-6 0 0,-24-3 0 16,-8 2-1-16,-5 10 0 16,0 14-2-16,4 25-13 15,5 7-8-15,3 34-14 16,6 15 11-16,6 5-35 16,9-6-14-16,14-6-39 15,18-15-91-15,19-10-335 16,7-13-610-16</inkml:trace>
  <inkml:trace contextRef="#ctx0" brushRef="#br0" timeOffset="139111.76">23221 14323 948 0,'0'0'375'0,"0"0"-186"15,0 0 39-15,0 0 32 16,0 0-56-16,0 0-7 16,18 113-37-16,-18-61-36 15,0 0-51-15,0-5-41 16,-3-8-21-16,3-13-11 16,0-10-59-16,5-16-151 15,14-16-261-15,0-8-536 0</inkml:trace>
  <inkml:trace contextRef="#ctx0" brushRef="#br0" timeOffset="139568.21">23470 14048 1016 0,'0'0'497'0,"0"0"-312"15,0 0 17-15,0 0-21 16,0 0-33-16,0 0-18 16,0 0-10-16,-46 83-14 15,46-65-8-15,0-1-20 16,0 2-31-16,8-4-9 15,8-6-7-15,4-1 3 0,3-8 4 16,1 0-1-16,3 0-11 16,1 2-14-16,-1 4-6 15,2 2-5 1,0 4 0-16,-2 1-1 0,-7 8-1 16,-5-3-17-16,-5 1 5 15,-10 4 11-15,0 2 2 16,-10-1-1-16,-11-3 0 15,-4-3 1-15,-2-4 0 16,0-5 0-16,5-5-12 16,0-4-39-16,4 0-49 15,0-8-122-15,5-15-169 16,2 0-759-16</inkml:trace>
  <inkml:trace contextRef="#ctx0" brushRef="#br0" timeOffset="139777.09">23352 14008 1508 0,'0'0'505'16,"0"0"-312"-16,0 0 5 16,0 0 1-16,0 0-60 15,120-50-48-15,-79 49-43 16,-3 1-20-16,2 1-15 15,-5 13-6-15,17-2-7 0,-8-6-102 16,-8-6-428-16</inkml:trace>
  <inkml:trace contextRef="#ctx0" brushRef="#br0" timeOffset="142056.69">24423 14471 1122 0,'0'0'740'16,"0"0"-489"-16,0 0-39 15,0 0-42-15,0 0-25 16,129 33-36-16,-98-25-46 15,0-4-44-15,0-4-5 16,0 0-14-16,-6 0-9 16,-8-8-67-16,-7 2-67 15,-6 1-147-15,-4 5-411 0</inkml:trace>
  <inkml:trace contextRef="#ctx0" brushRef="#br0" timeOffset="142336.1">24402 14321 1480 0,'0'0'639'0,"0"0"-481"16,0 0-5-16,0 0-57 16,136-14-51-16,-85 14-32 15,1 0-13-15,2 0-60 16,-15 0-233-16,-7 0-1270 16</inkml:trace>
  <inkml:trace contextRef="#ctx0" brushRef="#br0" timeOffset="142937.62">25258 14080 1187 0,'0'0'535'0,"0"0"-295"0,0 0-37 16,0 0-2-16,0 0-29 15,0 0-47-15,0 0-44 16,-4 11-47-16,4 23-6 16,0 7-1-16,0 10-9 15,0-3-9-15,10-2-7 16,11-7-1-16,4-7 1 15,4-13-1-15,2-7 0 16,4-10 6-16,-1-2-1 16,-5 0-4-16,-5-2-2 15,-9-11-1-15,-3-1-1 0,-5-8 1 16,-5-10-6 0,-2-13-16-16,0-16 7 0,-9-11-28 15,-11-2-45-15,-5 7 10 16,-2 12 2-16,0 23 35 15,-2 20 14-15,-2 12-3 16,0 16-23-16,0 21-21 16,5 29-81-16,6-10-200 15,13-4-501-15</inkml:trace>
  <inkml:trace contextRef="#ctx0" brushRef="#br0" timeOffset="143378.06">25820 14241 942 0,'0'0'730'16,"0"0"-408"-16,0 0-65 15,0 0-55-15,0 0-52 16,0 0-34-16,0 0-50 16,0 34-8-16,0 7 26 15,0 7-14-15,0 1-40 16,-3-3-15-16,3-3-8 16,0-11-7-16,0-11-37 15,0-6-53-15,18-15-103 16,1-16-305-16,-2-9-872 0</inkml:trace>
  <inkml:trace contextRef="#ctx0" brushRef="#br0" timeOffset="143823.82">26025 13992 679 0,'0'0'743'16,"0"0"-484"-16,0 0-72 16,0 0-41-16,0 0-57 15,0 0-37-15,-47 115 0 16,47-103-5-16,0-11 31 15,9-1 50-15,9 0-8 0,4 0-2 16,2-7-39-16,3-1-43 16,-2 8-24-16,2 0-11 15,0 2 0-15,-4 20-1 16,0 8 0-16,-3 2-24 16,-7 2 9-16,-5-1 10 15,-8-2 5-15,0-4 25 16,-8-4 25-16,-19 0 15 15,-4-3-29-15,-4-7-16 16,1-4-13-16,1-8-7 16,6-1-44-16,0-26-138 0,8-8-392 15,7-4-1137 1</inkml:trace>
  <inkml:trace contextRef="#ctx0" brushRef="#br0" timeOffset="144022.56">25962 13948 654 0,'0'0'863'0,"0"0"-469"16,0 0-93-16,114-19-52 15,-81 16-75-15,1 3-58 16,1 0-46-16,2 0-43 0,3 0-27 15,11 0 0-15,-11-2-152 16,-7-8-591-16</inkml:trace>
  <inkml:trace contextRef="#ctx0" brushRef="#br0" timeOffset="145561.74">26913 14073 446 0,'0'0'597'15,"0"0"-394"-15,0 0-38 16,0 0-44-16,0 0-69 16,0 0-39-16,0 0-13 15,-10 0-5-15,10 0 5 16,0 0 42-16,0 0 104 15,0 0 55-15,0 0-22 16,0 0-48-16,0 0-43 16,0 0-50-16,0 0-21 15,0 0-16-15,0 0 0 16,0 0-1-16,-2 0 1 16,2 0 11-16,0 0 34 15,-2 0 12-15,-3 0-6 0,-1 10-18 16,-4 12-25-16,2 7-8 15,-1 10 1-15,7 5-1 16,2-3-1-16,0-6 0 16,22-7 0-16,10-16 0 15,7-12 0-15,5 0 13 16,2-26 5-16,-7-6-3 16,-3-4-6-16,-11-3-8 15,-11 0 5-15,-14 0-6 16,0 4 0-16,-17 3-12 0,-12 6-10 15,-6 5-9 1,2 15-8-16,-1 6 2 16,3 2 1-16,4 24 23 15,5 8 7-15,7 5 6 16,9-1 11-16,6-2-1 0,8-8-4 16,23-10-5-16,7-10 13 15,6-8 24-15,1-2 12 16,-8-22-4-16,-3-8-5 15,-7-4-14-15,-7-5-18 16,-5 0-8-16,-3-3 5 16,-6 4-6-16,-1 8-30 15,-3 9-10-15,-2 16 3 16,0 7-4-16,0 20-27 16,0 23 37-16,0 14 22 0,0 3 7 15,11-4 2 1,9-8 0-16,5-16 0 0,4-16 0 15,0-14 0-15,-2-2 29 16,-6-20 26-16,0-16-11 16,-5-6-21-16,-6-2-14 15,-3-2-8-15,-5 6 7 16,-2 9-7-16,0 15 2 16,0 16-3-16,0 0-11 15,0 31-8-15,0 8 17 16,0 6-5-16,20-6 6 15,12-2 1-15,5-17 1 16,6-8-1-16,-3-10 0 0,-4-2-41 16,-1-16-123-16,-6-10-207 15,-6-5-1166-15</inkml:trace>
  <inkml:trace contextRef="#ctx0" brushRef="#br0" timeOffset="146071.9">27997 13844 1257 0,'0'0'567'16,"0"0"-349"-16,0 0-46 15,0 0-36-15,0 0-26 16,0 0-42-16,0 0-31 16,-58 100-2-16,58-82 5 15,0-4 8-15,0-1 4 16,0 0-2-16,14 0-15 15,4-2-8-15,6 1-15 16,7-2 1-16,5-3-4 16,3-1-2-16,0-6-6 0,-1 1 7 15,-7 1-8 1,-6 7 2-16,-7 7-2 0,-7 8 0 16,-7 8 0-1,-4 6 1-15,0 2 0 0,0-2 5 16,-13-2-5-16,-7-5 7 15,-5-12-1-15,-6-4 8 16,-2-10-7-16,-1-5-8 16,3 0-35-16,4-25-147 15,12-1-318-15,6-9-1164 0</inkml:trace>
  <inkml:trace contextRef="#ctx0" brushRef="#br0" timeOffset="146272.49">28007 13871 1232 0,'0'0'706'0,"0"0"-428"15,0 0-31-15,120 0-102 16,-78 0-89-16,0 0-56 15,14 0-16-15,-13-3-267 16,-7-1-1293-16</inkml:trace>
  <inkml:trace contextRef="#ctx0" brushRef="#br0" timeOffset="146736.76">28539 13844 977 0,'0'0'647'16,"0"0"-330"-16,0 0-66 15,0 0-22-15,0 0-76 16,-35 150-48-16,35-97-32 16,0 1-27-16,8-13-15 15,15-6-8-15,4-12-8 16,4-6 6-16,2-17 4 15,1 0 2-15,1-26 7 16,-4-14-8-16,-6-10-16 16,-11-8-8-16,-14-5-2 15,0 5 1-15,-23 7-1 0,-14 17-20 16,-4 17-28-16,-3 17-67 16,-6 31-146-16,13 14-368 15,10-2-1193-15</inkml:trace>
  <inkml:trace contextRef="#ctx0" brushRef="#br0" timeOffset="147281.63">29440 13600 857 0,'0'0'830'0,"0"0"-470"0,0 0-128 15,0 0-56-15,0 0-57 16,0 0-34-16,-69 105 1 16,47-60-7-16,-1 5-17 15,1 1-9-15,0-2-5 16,4-5-22-16,5-6-14 16,3-9-6-16,6-10-6 15,2-6-1-15,2-6-27 16,0-5-38-16,0-2-54 15,0 0-72-15,0-31-53 0,11-6-367 16,3-3-649-16</inkml:trace>
  <inkml:trace contextRef="#ctx0" brushRef="#br0" timeOffset="147676.01">29072 13566 1038 0,'0'0'551'16,"0"0"-313"-16,0 0-6 0,0 0-61 16,0 0-48-16,0 0-38 15,0 0-19-15,-40 51-24 16,37-37 21-16,3 6 23 15,0 1-40-15,0-2-23 16,14-2-22-16,6-4 8 16,5-8-2-16,-1-5-6 15,-1 0 0-15,-6-22 8 16,-1-5-8-16,-9 0 9 16,-7 1-8-16,0 3 34 15,-13 9 1-15,-12 12-18 16,-4 2-10-16,-2 8-9 15,2 14-7-15,2 3-2 0,4-3-6 16,10-2-19 0,13 6-80-16,0-6-186 0,11-2-551 0</inkml:trace>
  <inkml:trace contextRef="#ctx0" brushRef="#br0" timeOffset="148087.85">29520 13934 920 0,'0'0'904'0,"0"0"-728"16,0 0-121-16,0 0 17 16,0 0-4-16,0 0 6 15,0 0 35-15,60 91 7 16,-44-79-10-16,2-4 25 16,2-6-24-16,0-2-47 15,3-4 28-15,-2-23-35 16,-3-2-28-16,-7-3-13 15,-11 1-6-15,0 3 6 16,-17 10-3-16,-14 11-9 16,-8 7-19-16,-1 9-16 15,3 20-39-15,3 8-85 0,5 4-97 16,5 15-32-16,9-16-190 16,5-4-234-16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8282,'-3'0'14367,"8"0"-13343,211-13 1706,-106 4-4159,4 5-7075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9570,'0'0'13387,"196"-16"-12603,-127 9-472,-4 7-312,-7 0-48,-18 0-1384,-15 0-6762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37 247 2529,'0'0'9263,"8"-12"-7389,26-35 59,-22 26 4967,-14 26-4465,0 8-3337,2 18 945,1 0 0,2 0 0,1 0 0,10 40 0,-10-58-55,0 0 0,1-1 1,0 0-1,1 0 0,0 0 0,1-1 0,0 0 0,1 0 1,0 0-1,1-1 0,0-1 0,19 17 0,-22-22-7,-1 0 1,1 0-1,0 0 0,-1-1 0,2 0 1,-1 0-1,0-1 0,1 0 1,-1 0-1,1 0 0,-1-1 0,1 0 1,0 0-1,0-1 0,-1 1 0,1-2 1,0 1-1,0-1 0,-1 0 0,11-3 1,-9 2 16,-1-2-1,1 1 1,-1-1 0,0 0 0,0 0 0,0-1-1,-1 0 1,0 0 0,0-1 0,0 1 0,0-1-1,-1-1 1,0 1 0,0-1 0,-1 0 0,5-10-1,-3 4 8,0 0 0,-1 0 0,-1 0 0,0 0-1,-1-1 1,-1 1 0,0-1 0,-1 0 0,0 0-1,-1 0 1,0 0 0,-1 1 0,-1-1 0,0 0 0,-1 0-1,-1 1 1,0 0 0,0 0 0,-2 0 0,1 0-1,-2 1 1,1 0 0,-2 0 0,0 0 0,0 1-1,-1 1 1,-12-12 0,11 11-90,-1 1 0,-1 1 0,1 0 1,-2 1-1,1 0 0,-1 0 0,0 2 0,-1 0 0,1 0 0,-1 1 0,-1 1 1,1 0-1,0 1 0,-1 1 0,0 0 0,-23 0 0,34 2-45,-1 1 0,1 0 0,-1 0 0,1 0-1,0 1 1,-1-1 0,1 1 0,0 0 0,0 0 0,0 0-1,0 1 1,1 0 0,-1-1 0,1 1 0,-1 0 0,1 1 0,-3 3-1,-4 6-595,1 0 0,1 1-1,-11 21 1,9-15-542,-17 36-3664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11042,'0'0'10027,"4"166"-9107,-4-88-512,0-3-280,0-20-128,18-29-616,0-22-1873,4-4-5561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94 230 10986,'0'0'8239,"-1"-34"-7922,-5-105-199,6 136-117,0-1 0,-1 0 0,1 0-1,-1 1 1,1-1 0,-1 1 0,0-1 0,0 0-1,-1 1 1,1-1 0,-1 1 0,0 0 0,-3-6 0,4 9-22,0 0 0,1-1 0,-1 1 0,0 0 0,0 0 0,0-1 0,1 1 0,-1 0 1,0 0-1,0 0 0,0 0 0,1 0 0,-1 0 0,0 0 0,0 0 0,0 1 0,1-1 1,-1 0-1,0 0 0,0 1 0,1-1 0,-1 0 0,0 1 0,1-1 0,-1 1 0,0-1 1,1 1-1,-1-1 0,1 1 0,-1 0 0,0-1 0,1 1 0,0 0 0,-1-1 0,1 1 1,-1 0-1,1-1 0,0 1 0,-1 1 0,-5 10-58,0 0 0,1 0 0,0 0 0,1 1 1,0-1-1,1 1 0,-2 22 0,2-5 83,1 1 1,3 43 0,-1-71 18,1 1 0,-1-1 0,1 1 0,-1-1 1,1 1-1,0-1 0,1 0 0,-1 1 1,0-1-1,1 0 0,0 0 0,0 0 0,0 0 1,0 0-1,0 0 0,0-1 0,1 1 1,4 4-1,-2-5 54,-1 1-1,1-1 1,-1 0 0,1 0 0,0 0-1,0-1 1,0 1 0,0-1 0,0-1 0,0 1-1,0-1 1,5 0 0,1 0 105,0-1 0,0 0 0,0-1 0,0 0 1,-1-1-1,1 0 0,-1 0 0,0-2 0,0 1 0,0-1 0,15-10 0,33-34 650,-38 30-642,1 2-1,35-23 1,-53 38-194,0 1 1,-1-1-1,1 1 0,0 0 1,0 0-1,0 0 1,0 0-1,0 0 1,0 1-1,0-1 1,0 1-1,0 0 0,0 0 1,0 0-1,0 0 1,0 0-1,5 2 1,-6-1-5,0 0 0,0 0 0,0 0 1,0 0-1,0 1 0,0-1 0,0 1 0,0-1 1,-1 1-1,1 0 0,-1-1 0,1 1 1,-1 0-1,0 0 0,0 0 0,0 0 1,0 0-1,0 0 0,0 1 0,0-1 0,-1 0 1,1 3-1,5 39 26,-2 0 0,-2 1 0,-7 79 0,5-122-15,-29 225 330,16-151-145,-5 133 0,18-207-187,0 0 0,0 0-1,0-1 1,0 1 0,0 0 0,0 0 0,0 0-1,1-1 1,-1 1 0,1 0 0,-1 0 0,1-1-1,0 1 1,0-1 0,1 3 0,5-8-19,0-19-53,-3-6-1371,0-58-1,-4 31-3458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8618,'0'0'14523,"236"-91"-13947,-167 75-408,7 6-168,-22 4-1440,-7-4-4954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6 6601,'0'0'4020,"-6"-2"-5120,-15-2 13357,15 5-9979,0 3-2247,-1 1 1,1 0 0,0 1-1,1 0 1,-1 0 0,1 0-1,0 0 1,1 1 0,-6 9-1,-6 7 2,-21 33-7,-42 85-1,55-95-20,12-25-4,2-4-3,1 0 0,1 0 0,-8 25 1,16-38 638,35-4-309,-25-1-268,-1 0 0,1-1-1,-1 0 1,1-1 0,11-5 0,6-1-43,57-22 12,-68 23-29,0 1 1,1 1 0,0 1-1,0 0 1,1 1 0,-1 1-1,1 1 1,29-1 0,-43 4-2,0 0 0,0 0 0,1 0-1,-1 0 1,0 1 0,0 0 0,0 0 0,0 0 0,-1 0 0,1 1 0,-1-1 0,1 1-1,-1 0 1,0 0 0,0 0 0,0 1 0,0-1 0,-1 1 0,1-1 0,-1 1 0,0 0-1,0 0 1,0 0 0,-1 0 0,2 6 0,3 8-10,-1 0 1,-1 1-1,0 0 1,1 27-1,-1 9 5,-2 0 0,-2 0 0,-10 64 0,10-113 9,-1 0 0,-1 0 0,1 0 0,-1 0 0,0 0 0,0 0 0,-1-1 0,0 1 0,0-1 0,0 1 0,0-1 0,-5 5 0,5-8-2,0 1 1,0-1 0,0 0 0,0 0 0,0-1 0,-1 1 0,1-1 0,0 1 0,-1-1 0,0 0 0,1 0-1,-1-1 1,1 1 0,-1-1 0,0 1 0,1-1 0,-1 0 0,0-1 0,1 1 0,-1-1 0,-6-1 0,-1-2-250,-1 1 0,1-2 0,0 0 0,1 0 0,-1-1 0,1 0 0,0-1 0,-11-9 0,12 9-566,0-1 0,0-1 0,0 1-1,1-1 1,1-1 0,0 1 0,0-1-1,-6-12 1,7 1-12847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1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9914,'0'0'11659,"-22"20"-10499,37-13-312,32-7-128,18 0-80,8 0-264,3-10-176,-7 0-200,-11 7-64,-4 3-600,-18 0-1776,-14 0-11603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2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8490,'0'0'8716,"10"0"-3071,43 0-5183,-37-3-380,-1 1 0,0-2 0,0 0 0,-1-1 0,1 0-1,-1-2 1,24-13 0,-25 13-75,1-1 0,-1 2 0,1 0 0,0 1 0,0 0 0,1 1 0,-1 1 0,1 0 0,15-1 0,-28 4-72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2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5337,'0'0'14373,"-1"-6"-11471,1-20-2544,3 22-355,-1 1-1,1 0 1,0 0-1,0 0 0,0 0 1,0 0-1,0 1 1,1-1-1,-1 1 1,1 0-1,0 0 0,-1 1 1,1-1-1,0 1 1,0-1-1,6 0 1,6-1 3,0 2 0,0 0 0,16 0 1,-25 1-7,-5 1 0,0-1 1,0 1 0,0-1-1,1 1 1,-1 0-1,0-1 1,-1 1-1,1 0 1,0 0 0,0 1-1,0-1 1,-1 0-1,1 0 1,0 1-1,-1-1 1,1 1-1,-1 0 1,0-1 0,1 1-1,-1 0 1,0 0-1,0 0 1,0 0-1,-1 0 1,1 0 0,0 0-1,-1 0 1,1 0-1,-1 0 1,0 0-1,1 0 1,-1 4-1,1 13 18,0-1 0,-2 36 0,0-28 13,1-19-2,-5 56 103,5-60-119,-1 1-1,0-1 1,0 0 0,-1 1-1,1-1 1,-1 0 0,1 0-1,-1 0 1,0 0 0,0 0-1,-1 0 1,1-1 0,0 1-1,-1-1 1,-3 3 0,-7 0 201,9-11 108,12-19-75,-4 20-250,0 1 1,0-1 0,1 1 0,-1-1-1,1 1 1,0 1 0,0-1 0,0 1 0,0-1-1,1 2 1,-1-1 0,1 0 0,0 1-1,0 0 1,0 1 0,0-1 0,0 1 0,0 0-1,0 1 1,0-1 0,12 2 0,-10 0-10,0 0 1,0 0 0,-1 1-1,1 0 1,-1 1 0,1-1-1,-1 2 1,0-1 0,0 1-1,0 0 1,0 0 0,-1 1-1,0-1 1,0 1 0,0 1-1,10 11 1,-6-2 16,0 0 0,-1 0 0,0 1 0,-1 0 0,-1 1 0,0 0 0,-2 0 1,0 0-1,-1 1 0,0 0 0,-1-1 0,-2 1 0,1 27 0,-3-40 3,1-1 1,0 1-1,-1-1 0,0 1 1,0-1-1,-1 0 0,1 1 1,-1-1-1,0 0 1,0 0-1,0 0 0,0 0 1,-1 0-1,0-1 1,1 1-1,-1-1 0,-1 0 1,1 0-1,0 0 0,-1 0 1,0 0-1,1-1 1,-1 0-1,0 1 0,0-1 1,0-1-1,-1 1 0,-8 2 1,-6 1 96,-2-1-1,1-1 1,0 0-1,-1-1 1,-22-2 0,42 0-98,-1 0 1,1 0-1,0 0 1,-1-1-1,1 1 1,0 0 0,0-1-1,-1 1 1,1-1-1,0 1 1,0-1-1,-1 0 1,1 1 0,0-1-1,0 0 1,0 0-1,0 0 1,0 0-1,0 0 1,0 0 0,1 0-1,-1 0 1,0 0-1,1-1 1,-1 1-1,0-2 1,-1-2 4,0 0 0,1 0-1,0 0 1,0 0 0,1 0 0,-1-1 0,1-6 0,0-1-6,1 1 1,1 0-1,0-1 0,0 1 1,9-23-1,-5 23-79,0 1-1,1 0 1,0 0 0,1 0-1,0 1 1,1 0 0,0 1-1,1 0 1,12-9 0,-2 3-1693,0 2-1,24-12 1,-3 4-8108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0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53 1408,'0'0'17435,"-15"-8"-16738,-39-25-458,54 33-237,0 0 0,0 0-1,-1 0 1,1 0 0,0-1 0,0 1 0,0 0 0,0 0-1,0 0 1,0 0 0,-1 0 0,1 0 0,0 0 0,0-1-1,0 1 1,0 0 0,0 0 0,0 0 0,0 0 0,0 0-1,0 0 1,0-1 0,0 1 0,0 0 0,0 0 0,0 0-1,0 0 1,0-1 0,0 1 0,0 0 0,0 0 0,0 0-1,0 0 1,0 0 0,0-1 0,0 1 0,0 0 0,0 0-1,0 0 1,0 0 0,0 0 0,0 0 0,0-1 0,1 1-1,-1 0 1,0 0 0,0 0 0,0 0 0,0 0 0,0 0-1,0 0 1,0 0 0,1 0 0,-1-1 0,0 1 0,0 0-1,0 0 1,0 0 0,0 0 0,1 0 0,-1 0 0,0 0-1,19-3 328,28 2 389,-41 1-643,378 6-1680,-389-5 1281,0-1 1,1 1-1,-1 0 0,0 0 1,1 1-1,-1-1 1,-5 3-1,-2 1-468,-28 9-2987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2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15 128 1792,'0'0'18274,"4"19"-17765,16 59-61,-19-76-411,0 0 0,0 0 0,0 0 0,0-1 0,0 1-1,1 0 1,-1-1 0,0 1 0,1-1 0,0 1 0,-1-1 0,1 0 0,0 1-1,-1-1 1,1 0 0,0 0 0,0 0 0,0-1 0,0 1 0,0 0 0,0-1-1,0 1 1,0-1 0,0 0 0,0 1 0,0-1 0,3 0 0,-1 0 33,0-1 0,0 1 0,0-1 0,1 1 1,-1-1-1,0-1 0,-1 1 0,1 0 0,0-1 0,6-3 1,-6 1-33,1 0 0,-1 0 1,0 0-1,0-1 1,-1 0-1,1 1 1,-1-1-1,0-1 0,-1 1 1,1 0-1,-1-1 1,0 1-1,0-1 1,1-8-1,1-4-10,-1-1 1,-2 0-1,1-23 0,-2 39-15,-1 0 1,1 0-1,0 1 0,-1-1 0,0 1 1,0-1-1,1 0 0,-2 1 0,1 0 1,0-1-1,0 1 0,-1-1 1,1 1-1,-1 0 0,0 0 0,0 0 1,1 0-1,-1 0 0,-1 1 0,1-1 1,0 0-1,0 1 0,-1 0 0,1-1 1,0 1-1,-1 0 0,1 0 1,-1 1-1,0-1 0,1 0 0,-1 1 1,0-1-1,1 1 0,-1 0 0,-3 0 1,0 0-1,0 0-1,-1 0 1,1 0 0,0 1 0,0 0 0,0 0 0,0 0 0,0 1 0,0 0-1,0 0 1,0 1 0,1 0 0,-1 0 0,-9 7 0,12-8-62,1 1 0,-1 0 1,1 0-1,-1 0 0,1 1 0,0-1 1,0 1-1,0-1 0,1 1 0,-1-1 1,1 1-1,0 0 0,0 0 0,0 0 1,0 6-1,1 38-6591,3-23-8560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3441,'0'0'14510,"1"-22"-11018,1 17-3382,0 1-1,0-1 1,0 1-1,1 0 0,-1 0 1,1 0-1,0 0 1,0 0-1,1 1 1,-1-1-1,1 1 0,0 0 1,0 0-1,0 0 1,0 1-1,0-1 1,0 1-1,1 0 1,-1 0-1,1 1 0,0-1 1,4 0-1,-5 1-111,0 0 1,0 1-1,-1-1 0,1 1 0,0-1 0,0 1 0,0 0 1,0 1-1,0-1 0,0 1 0,0-1 0,-1 1 1,1 0-1,0 1 0,-1-1 0,1 1 0,-1-1 0,1 1 1,-1 0-1,0 1 0,1-1 0,-1 0 0,0 1 0,-1 0 1,1 0-1,0-1 0,2 6 0,2 4-3,-1 1 0,-1 0-1,0 1 1,-1 0 0,0-1 0,-1 1-1,2 27 1,-2 106-80,-4-94 28,1-23-15,-8 58-1,7-79 36,-1-1 1,0 0-1,0 0 0,-1 0 0,0 0 0,0 0 0,-1 0 1,0-1-1,0 0 0,-1 0 0,-8 10 0,13-17 28,0 0 1,0 1-1,0-1 0,0 0 0,0 0 0,0 0 0,-1 1 0,1-1 0,0 0 1,0 0-1,0 0 0,0 0 0,-1 1 0,1-1 0,0 0 0,0 0 1,0 0-1,-1 0 0,1 0 0,0 0 0,0 0 0,-1 1 0,1-1 0,0 0 1,0 0-1,-1 0 0,1 0 0,0 0 0,0 0 0,0 0 0,-1 0 1,1 0-1,0 0 0,0 0 0,-1-1 0,1 1 0,0 0 0,0 0 0,-1 0 1,1 0-1,0 0 0,0 0 0,0 0 0,-1-1 0,1 1 0,0 0 1,0 0-1,0 0 0,0 0 0,-1-1 0,1 1 0,0 0 0,0 0 0,0-1 1,0 1-1,0 0 0,0 0 0,0 0 0,0-1 0,-1 1 0,1 0 1,0 0-1,0-1 0,0 1 0,0 0 0,0 0 0,1-1 0,-2-23-29,1 17-41,1-23 59,1 0-1,1-1 1,2 1-1,1 1 1,1-1-1,1 1 1,2 0 0,1 1-1,1 0 1,2 1-1,30-46 1,-30 55 32,0 2 1,1 0 0,33-29-1,16-15 19,-64 60-28,0 0-1,1 0 1,-1 0 0,0 0-1,0-1 1,1 1 0,-1 0-1,0 0 1,0 0 0,0 0 0,1-1-1,-1 1 1,0 0 0,0 0-1,0 0 1,1-1 0,-1 1-1,0 0 1,0 0 0,0-1-1,0 1 1,0 0 0,0 0-1,1-1 1,-1 1 0,0 0-1,0-1 1,0 1 0,0 0-1,0 0 1,0-1 0,0 1-1,0 0 1,0-1 0,0 1-1,-1 0 1,1 0 0,0-1-1,0 1 1,0 0 0,0 0-1,0-1 1,0 1 0,0 0-1,-1 0 1,1-1 0,0 1-1,0 0 1,0 0 0,-1 0-1,1-1 1,0 1 0,0 0-1,-1 0 1,1 0 0,0 0-1,0 0 1,-1 0 0,1-1 0,0 1-1,0 0 1,-1 0 0,1 0-1,-1 0 1,-20 5 177,12 3-151,0 0 1,1 0 0,-1 0-1,1 1 1,1 1 0,0-1 0,0 1-1,1 0 1,0 1 0,-8 21 0,6-12-6,1 0 0,1 0-1,1 1 1,1 0 0,-3 31 0,6-44-17,1-1-1,0 1 0,0 0 1,0-1-1,1 1 0,0-1 1,1 1-1,0-1 0,0 1 1,1-1-1,-1 0 1,6 8-1,-5-10 1,1 0-1,0 0 1,0-1-1,1 0 1,-1 0-1,1 0 1,0 0 0,0-1-1,0 0 1,0 0-1,1 0 1,-1-1 0,1 0-1,0 0 1,10 2-1,7 1-76,0-1 0,0 0 0,0-2 0,0-1 0,0-1 0,0-1 0,30-5 0,-23-7-2505,-10 3-3609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11867,'0'0'10460,"22"-31"-10074,73-93-109,-91 119-257,0 1-1,0 0 1,1 0-1,-1 0 0,1 0 1,0 0-1,0 1 1,10-5-1,-11 7-6,0 0 0,0 0 0,-1 0 0,1 1 0,0-1 0,0 1 1,0 0-1,4 1 0,5-1 12,-11 0-21,0 1 0,1-1 1,-1 0-1,1 1 1,-1 0-1,0 0 0,0-1 1,1 1-1,-1 1 1,0-1-1,0 0 0,0 0 1,0 1-1,0-1 0,0 1 1,-1 0-1,1-1 1,0 1-1,-1 0 0,1 0 1,-1 0-1,0 0 1,0 0-1,0 1 0,0-1 1,0 0-1,0 0 1,0 1-1,-1-1 0,1 1 1,-1-1-1,0 3 0,3 13 10,-1 1 1,-1-1-1,-3 26 0,2-17-1,-2 0 9,-1 0-1,-2 0 0,0-1 0,-2 1 1,-1-1-1,-19 44 0,24-63-16,-6 25-32,15-31-66,3-2 90,0-1 1,0 0 0,0 0 0,0 0-1,0-1 1,0-1 0,-1 0 0,16-8-1,70-50-155,-71 46-97,8-7-2069,-8 6-3503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0 176,'0'0'21845,"116"42"-20981,-66-38-272,1-4-112,0 3-168,-11 0-160,-11 0-40,-11 4-112,-7-1-1080,-8 1-1521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34 288 8530,'0'0'10839,"-2"-34"-9917,-1-12-673,-3-117 574,6 119 129,-1 43-921,1 1 0,0 0-1,-1 0 1,1 0 0,0 0-1,-1 0 1,1 0 0,0 0-1,-1 0 1,1 0 0,0 0 0,-1 0-1,1 0 1,0 0 0,-1 1-1,1-1 1,0 0 0,-1 0-1,1 0 1,0 0 0,-1 0-1,1 1 1,0-1 0,-1 0-1,1 0 1,0 1 0,0-1-1,0 0 1,-1 0 0,1 1-1,0-1 1,0 0 0,0 1-1,-1-1 1,1 0 0,0 1-1,0-1 1,0 0 0,0 1-1,0 0 1,-3 7-14,1 1 0,0 0 0,0 0 0,1 0 0,0 0 1,1 0-1,1 16 0,9 69-2,2 1 81,-6 0 1,-5 115-1,-2-97-616,1-110 386,0-1-1,-1 0 0,2 0 1,-1 1-1,0-1 1,0 0-1,1 0 0,-1 0 1,1 0-1,-1 1 0,1-1 1,0 0-1,0 0 1,2 3-1,-2-5-98,1 1 1,-1 0 0,0-1-1,1 1 1,-1-1-1,0 1 1,1-1-1,-1 0 1,1 0-1,-1 0 1,1 1-1,-1-1 1,1-1-1,-1 1 1,1 0 0,-1 0-1,0 0 1,1-1-1,-1 1 1,1-1-1,-1 1 1,0-1-1,1 0 1,1 0-1,32-21-6452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6 400 9282,'0'0'9161,"2"-28"-8545,20-175-340,-17 74-224,-6 108 8,-3 4 406,3 17-450,1 0 1,0-1-1,-1 1 1,1 0 0,0 0-1,-1 0 1,1 0-1,-1 0 1,1 0 0,0 0-1,-1-1 1,1 1 0,0 0-1,-1 0 1,1 0-1,0 1 1,-1-1 0,1 0-1,-1 0 1,1 0-1,0 0 1,-1 0 0,1 0-1,0 0 1,-1 1 0,1-1-1,0 0 1,-1 0-1,1 0 1,0 1 0,0-1-1,-1 0 1,1 1 0,0-1-1,0 0 1,-1 0-1,1 1 1,0-1 0,0 0-1,0 1 1,0-1-1,-1 1 1,-1 4 85,-1 1 1,1 0-1,0 0 1,0-1-1,1 1 0,0 0 1,0 1-1,0-1 1,1 0-1,-1 0 1,2 0-1,-1 0 0,3 12 1,-2-17-83,0 0 1,0 0-1,0 1 1,0-1-1,0 0 1,0 0-1,1-1 1,-1 1 0,0 0-1,0 0 1,1-1-1,-1 1 1,1 0-1,-1-1 1,1 0-1,-1 1 1,1-1-1,-1 0 1,1 0-1,2 0 1,39 0 231,-32 0-144,22-1 50,-22 0-112,1 0-1,0 1 1,0 1 0,16 2 0,-25-3-39,0 1 0,-1 0-1,1 0 1,0 0 0,-1 0 0,1 0 0,-1 1-1,1-1 1,-1 1 0,1 0 0,-1-1 0,0 1 0,0 0-1,0 0 1,0 0 0,0 1 0,-1-1 0,1 0-1,-1 1 1,1-1 0,-1 1 0,2 5 0,5 26 29,-2 1 1,-1 0 0,-1 0-1,-2 1 1,-6 67-1,2-18-15,2 117-76,2-201 32,0-1 0,-1 0 1,1 0-1,0 1 0,0-1 0,-1 0 1,1 0-1,0 0 0,0-1 0,-1 1 1,1 0-1,2-1 0,-3-1-224,1 0-1,-1 1 1,0-1 0,0 0-1,0 0 1,-1 1 0,1-1-1,0 0 1,-1 0 0,1 0-1,-1 0 1,1 0 0,-1 0-1,0-3 1,1-18-5125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14419,'0'0'7978,"199"-40"-7354,-144 27-360,-12 4-264,-28 9-320,-12 0-2561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18 243 10490,'0'0'10302,"16"35"-9463,51 112-385,-59-130-376,1 0 0,0-2-1,2 1 1,15 18 0,-19-27-43,0-1-1,0 1 1,1-1-1,0 0 1,1-1-1,14 8 1,-18-10-13,1 0 0,0-1 0,0 1 0,0-1 0,0 0 0,0-1 0,0 1 0,1-1 0,-1 0 0,1-1 0,-1 0 0,0 0 0,1 0 1,-1-1-1,0 1 0,1-2 0,-1 1 0,0-1 0,0 0 0,0 0 0,0 0 0,0-1 0,0 0 0,-1 0 0,1-1 0,-1 0 0,0 0 0,0 0 1,-1 0-1,5-6 0,2-5-3,-1-1 0,-1 0 0,-1 0 1,0-1-1,-1 0 0,-1-1 1,0 0-1,-2 0 0,0 0 0,-1 0 1,0 0-1,-1-20 0,-1 24-31,-1-1 0,-1 1 0,0 0 0,-1-1 0,0 1 0,-1 0 0,-1 0 0,0 0 0,-1 1 0,0-1 0,-1 1 0,0 1 0,-2-1 0,1 1 0,-18-21 0,19 27-27,-1 0 0,0 0 0,0 0 0,-1 1 0,1 0 0,-1 1 0,0 0 0,-1 0 0,-14-5-1,17 7-36,-1 1-1,1 0 0,0 0 0,0 0 0,-1 1 0,1-1 0,0 2 0,-1-1 0,1 1 0,0 0 0,-1 0 0,1 0 0,0 1 1,0 0-1,-11 5 0,-7 11-557,1 0 1,1 1 0,0 2 0,2 0-1,-29 37 1,-12 24-4281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8194,'0'0'10226,"6"2"-9114,22 3-384,2-1 1,-1-1-1,0-2 0,54-4 0,-8 1-696,202 3 491,-259 1-502,-1 0 1,1 2 0,27 8-1,-27-6-23,0-1 0,1-1 0,18 2 0,311-3 50,-180-5 22,-54 1-47,48 0 3,211 24-1,-282-15 20,1-4 0,104-9-1,-12-1-28,323 3 33,-359-16-138,-107 7 14,-22 1-1660,-54 11-569,-8 0-2743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8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3105,'0'0'16779,"-23"2"-13705,21 0-3013,-1 0 0,0 0-1,1 0 1,-1 1 0,1-1-1,0 0 1,0 1 0,0 0-1,0-1 1,0 1 0,0 0-1,1 0 1,-1 0 0,1 0 0,-2 7-1,1-2-35,0 1 0,0 0 0,1 0-1,0 16 1,1-24-24,0 1-1,0-1 1,1 0 0,-1 1-1,1-1 1,-1 1-1,1-1 1,0 0 0,0 0-1,-1 1 1,1-1-1,0 0 1,0 0 0,0 0-1,0 0 1,0 0 0,1 0-1,-1 0 1,0 0-1,0-1 1,0 1 0,1 0-1,-1-1 1,0 1-1,1-1 1,-1 1 0,1-1-1,-1 0 1,1 1-1,-1-1 1,3 0 0,58 2 38,-46-3-9,7 1 20,-10-1-25,-1 1-1,0 0 1,22 4-1,-30-3-22,-1 0 0,1 0 0,-1 0 0,1 1-1,-1-1 1,0 1 0,1 0 0,-1 0 0,0 0 0,0 0 0,0 0 0,-1 1-1,1-1 1,-1 1 0,1 0 0,-1 0 0,3 4 0,0 2 4,-1 1 1,0 0-1,0 0 0,-1 1 1,0-1-1,-1 1 0,0 0 1,0 17-1,-3 96 66,-1-61-56,3-54-44,-2-1 0,1 1 1,-1 0-1,-1 0 0,1-1 0,-1 1 0,-6 15 0,7-23 15,0 0-1,1 1 0,-1-1 1,0 0-1,0 0 1,0 0-1,0 1 0,0-1 1,0 0-1,0 0 1,0 0-1,0 0 0,-1-1 1,1 1-1,0 0 1,-1 0-1,1-1 0,0 1 1,-1-1-1,-2 1 1,1-1-13,1 0 1,-1 0-1,0-1 1,0 1-1,1-1 1,-1 0-1,1 0 1,-1 0-1,0 0 1,1 0-1,0 0 1,-1-1-1,1 1 1,0-1-1,-4-3 1,-5-5-670,0 0-1,1 0 1,-15-21-1,-9-16-4004,26 36 2681,-15-26-8512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3225,'0'0'13005,"2"29"-7529,7-16-5319,1 0-1,0 0 1,1-2-1,19 17 1,7 8-139,-27-25-14,124 150-1174,-133-159 1162,1 0 1,-1 0 0,0 0-1,0 0 1,-1 0 0,1 1-1,0-1 1,-1 0 0,1 0 0,-1 1-1,0-1 1,0 0 0,0 1-1,0-1 1,0 0 0,0 0 0,0 1-1,-1-1 1,0 0 0,1 1-1,-1-1 1,0 0 0,0 0-1,0 0 1,0 0 0,0 0 0,-1 0-1,1 0 1,0 0 0,-1-1-1,0 1 1,1 0 0,-5 2 0,-6 6 51,-2 1 1,1-2 0,-28 15 0,16-10-64,-28 29 97,31-22-83,21-21 78,1-39 451,-2-1-90,-11-63 0,7 65-448,-2-63 1,9 78 13,1-25 4,-2 45-2,-1 1-1,1-1 1,0 0 0,-1 1 0,0-1-1,1 1 1,-1-1 0,0 1 0,0 0-1,0-1 1,-1 1 0,1 0-1,-1 0 1,1 0 0,-3-3 0,4 5-9,-3 34-175,3 1 23,0 0 0,3-1 0,1 1 0,1-1 0,2 0 0,21 62 0,-25-89 9,0-1 1,0 1-1,1-1 0,0 0 0,0 0 1,6 6-1,-9-11 138,-1 0 0,1-1-1,-1 1 1,1 0 0,-1 0 0,1-1-1,-1 1 1,1 0 0,-1-1 0,1 1 0,0-1-1,0 1 1,-1-1 0,1 1 0,0-1 0,0 1-1,-1-1 1,1 0 0,0 1 0,0-1-1,0 0 1,0 0 0,0 0 0,-1 0 0,1 0-1,0 0 1,0 0 0,0 0 0,0 0-1,0 0 1,0 0 0,-1 0 0,1-1 0,0 1-1,0 0 1,0 0 0,0-1 0,-1 1-1,1-1 1,0 1 0,0-1 0,-1 1 0,1-1-1,0 0 1,-1 1 0,1-1 0,-1 0-1,1 1 1,-1-1 0,1 0 0,-1 0 0,1 1-1,-1-1 1,0 0 0,0 0 0,1 0-1,-1 0 1,0 1 0,0-1 0,0 0 0,0 0-1,0-1 1,4-20 270,-1 1-1,-2-1 1,0 0-1,-3-35 1,0 3 272,-12-93 390,36 151-1961,-14 1 884,-1 1 0,0 0 0,0 0 0,-1 1 0,0-1 0,0 2 0,0-1 0,6 12 0,34 68-342,-39-72 498,-4-11 15,-1-1 0,0 1 0,-1 0 0,1 0 0,-1 0 1,0 0-1,0 0 0,0 1 0,0-1 0,-1 8 0,-4-16 22,0 0 0,0 1 0,-1 0 1,1 0-1,-1 0 0,-8-3 0,2 3-747,3 2-1778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7786,'0'0'13339,"192"-23"-12099,-109 17-616,7-1-384,1 1-184,-8-1-56,4-12-856,-21-1-3041,-16-3-8002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4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10354,'0'0'10366,"28"-13"-6926,-22 13-3354,-1 1 0,1 0 0,-1 0 0,0 0 0,1 1 1,-1 0-1,0 0 0,0 0 0,0 1 0,0-1 0,6 6 0,50 42-10,-30-23 43,-18-16-77,0 1-1,-1 0 1,0 1-1,-1 0 1,0 1-1,-1 0 0,-1 1 1,0 0-1,8 20 1,-6-4 38,-1 0 0,-1 0 1,-1 1-1,3 35 0,51 273 101,17 144-162,-67-301 2,-14 206 0,-1-361-11,-1-1 0,-1 0 0,-1 0 0,-1 0 0,-2-1 0,-22 48 0,-93 145 83,51-95-103,73-124-6,0 0 1,-1 0-1,1 0 0,0 0 1,0 0-1,0 0 0,0 1 1,0-1-1,0 0 0,0 0 1,0 0-1,0 0 0,-1 0 0,1 0 1,0 0-1,0 0 0,0 0 1,0 0-1,0 0 0,0 0 1,0 0-1,-1 0 0,1 1 1,0-1-1,0 0 0,0 0 1,0 0-1,0 0 0,-1 0 1,1 0-1,0-1 0,0 1 1,0 0-1,0 0 0,0 0 1,0 0-1,-1 0 0,1 0 0,0 0 1,0 0-1,0 0 0,0 0 1,0 0-1,0 0 0,0 0 1,0 0-1,-1-1 0,1 1 1,0 0-1,0 0 0,0 0 1,0 0-1,0 0 0,0 0 1,0 0-1,0-1 0,0 1 1,0 0-1,0 0 0,0 0 0,-7-16-555,-3-26-2009,10 41 2360,-8-32-5896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23 7826,'0'0'10989,"-8"-1"-7654,-28-7-2313,18 3-701,13 3-297,-1 0-1,1 1 1,0 0-1,-1 0 1,1 0 0,-1 0-1,1 1 1,-1 0-1,1 0 1,-1 1 0,1-1-1,-1 1 1,1 0-1,-1 1 1,-6 2-1,-6 7-9,0 0 0,1 1 0,0 1 0,1 0-1,-20 22 1,3 2 5,-34 48-1,50-61 3,0 1-1,2 1 1,1 0-1,1 1 0,1 0 1,-15 55-1,22-68-6,0 1-1,-1-1 0,-1 0 1,0 0-1,-12 16 0,12-20-21,1-1 0,0 1 0,1 0-1,0 0 1,0 0 0,1 1 0,0 0-1,1-1 1,1 1 0,0 1 0,-2 14-1,4-26-49,3-12-693,9-13-1832,2-6-3512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5553,'0'0'12267,"-11"85"-16212,29-85-2344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4889,'0'0'11450,"-3"55"-10577,3-42-1649,0 4-6050</inkml:trace>
  <inkml:trace contextRef="#ctx0" brushRef="#br0" timeOffset="1">251 307 13019,'0'0'5073</inkml:trace>
  <inkml:trace contextRef="#ctx0" brushRef="#br0" timeOffset="2">414 548 6729,'14'17'1153,"4"-4"711,0 0 369,4 0-713,0-7-256,0-2-440,-8-4-488,1 3-336,-1-3-488,8 10-1208,-4-1-1217,-4 1-3464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2:59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5313,'0'0'8098,"124"46"-7818,-117-46-104,7 3-112,5-3-56,2 3-8,1 7 0,0 0 8,3 9-8,-10-6-656,-5 0-6082</inkml:trace>
  <inkml:trace contextRef="#ctx0" brushRef="#br0" timeOffset="1">580 229 15523,'0'0'2881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1 404 808,'0'0'12555,"90"17"-11691,-61-24-160,-3 7 16,-8 0-344,0 0-376,7 20-352,1-1-1520,-1-6-2369</inkml:trace>
  <inkml:trace contextRef="#ctx0" brushRef="#br0" timeOffset="1">812 391 13019,'0'0'3801,"203"-137"-8842,-163 121-1745</inkml:trace>
  <inkml:trace contextRef="#ctx0" brushRef="#br0" timeOffset="2">1135 225 10746,'0'0'5794,"145"-166"-5738,-127 156-56,14-6-729,1 0-1711,-4-1-4682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0 711 11322,'0'0'4233,"116"-172"-3713,-69 133-240,-7 6-79,-7 13-113,-15 17-88,-29 36-3241,-21-4-5081</inkml:trace>
  <inkml:trace contextRef="#ctx0" brushRef="#br0" timeOffset="1">384 268 14803,'0'0'3745,"8"-179"-4329,39 130-2385,-4 10-2304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345 916 12619,'0'0'5001,"-36"-192"-12667</inkml:trace>
  <inkml:trace contextRef="#ctx0" brushRef="#br0" timeOffset="1">229 329 9962,'0'0'3713,"-94"-179"-16980</inkml:trace>
  <inkml:trace contextRef="#ctx0" brushRef="#br0" timeOffset="2">1 0 5761,'0'0'1425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 395 9090,'-36'-10'2424,"-1"-3"-2360,-17-26-64,11 0-1272,6 0-3609</inkml:trace>
  <inkml:trace contextRef="#ctx0" brushRef="#br0" timeOffset="1">783 108 1688,'0'0'9626,"-195"0"-16635</inkml:trace>
  <inkml:trace contextRef="#ctx0" brushRef="#br0" timeOffset="2">294 82 10866,'0'0'0</inkml:trace>
  <inkml:trace contextRef="#ctx0" brushRef="#br0" timeOffset="3">1 1 11987,'0'0'2296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84 10546,'-2'-5'14527,"-16"-22"-14564,11 21 40,0 0 1,-1 1-1,0 0 0,0 0 0,-1 1 1,1 0-1,-1 1 0,0 0 0,0 0 1,0 1-1,0 0 0,0 1 1,-1 0-1,1 0 0,0 1 0,-1 0 1,1 1-1,-1-1 0,1 2 0,0 0 1,0 0-1,-18 7 0,13-4-3,-1 1 0,1 1 0,0 0 0,1 1 0,0 0 0,0 1 0,1 1 0,0 0 0,1 0 0,0 1 0,0 1 0,1 0 0,-10 16 0,12-13 1,1 1 0,0 0 0,1 0 1,1 1-1,0 0 0,1 0 0,1 0 0,1 0 1,0 0-1,2 1 0,1 23 0,-1-34 0,0 0-1,0 1 1,1-1-1,1 0 1,-1 0-1,1 0 1,0 0-1,0 0 1,1 0-1,0 0 1,0-1-1,1 1 1,0-1-1,0 0 1,7 8-1,-4-7 2,1 0 0,0 0 0,0-1-1,0 0 1,1-1 0,0 0 0,0 0 0,1-1 0,18 6-1,5-2 6,1-1-1,0-2 0,0-1 1,0-2-1,53-3 0,-61 0-6,0-1 0,0-2 0,-1 0 0,1-2 0,-1 0 0,0-2 0,39-18 0,-61 25-67,1-1 0,-1 1-1,0-1 1,0 0 0,1 0-1,-1 0 1,0 0 0,0 0-1,-1-1 1,1 1 0,-1-1-1,1 0 1,-1 0 0,0 0-1,0 0 1,0 0-1,0 0 1,0 0 0,-1-1-1,0 1 1,1-1 0,-1 1-1,-1-1 1,1 1 0,0-1-1,-1 0 1,0 1 0,0-1-1,0-7 1,0-18-4010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43 10426,'0'0'4265,"-188"3"-4265,162-6-480,12-10-584,-1 0 96,4 0 632,-3 10 336,-4 3 752,0 0-168,-15 0-584,11 0-1769,-3 0-5096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917 0 13147,'0'0'2568,"-33"2"-2202,-11-1-304,-149 12-270,178-11-9,-8 0 279,1 1 0,-27 7 0,39-7-7,1 0 1,0 1-1,0 0 1,1 0-1,-1 1 1,1 1-1,0-1 1,-7 7 0,-48 47-1047,-26 21-507,78-72 1603,0 0 1,0 0-1,-1-1 1,0-1 0,0 0-1,-19 6 1,7-9 485,24-3-795,-1-1 0,1 1-1,-1-1 1,1 1 0,-1-1 0,1 1 0,-1-1-1,1 0 1,-1 1 0,1-1 0,0 0 0,0 1-1,-1-1 1,1 0 0,0 1 0,0-1-1,-1 0 1,1 1 0,0-1 0,0 0 0,0 0-1,0 1 1,0-1 0,0 0 0,1-1-1</inkml:trace>
  <inkml:trace contextRef="#ctx0" brushRef="#br0" timeOffset="1">1 447 10490,'0'0'0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8346,'-55'50'453,"11"-11"-163,-60 70 0,100-105-447,1 1 0,-1-1-1,1 1 1,0-1-1,0 1 1,0 0 0,1 0-1,0 0 1,0 0 0,0 1-1,0-1 1,1 1 0,0-1-1,0 1 1,0-1-1,1 1 1,0-1 0,0 1-1,1 0 1,-1-1 0,1 1-1,0-1 1,0 1 0,4 7-1,0-1 622,-1 1 1,0-1-1,-1 1 0,-1 0 0,0 0 0,0 0 0,-1 0 1,-1 0-1,0 0 0,-1 0 0,0 0 0,-1 0 1,-1 0-1,0 0 0,-7 17 0,0 8-1344,8-13-4141,2-15 2459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0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9882,'0'0'1624,"-4"72"-1720,19-72 96,-4 0 0,-11 23 0,0 3-528,0 0-3873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3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10082,'0'0'8733,"2"-6"-8163,-1 2-438,0 0-1,1 0 0,-1 0 0,1 0 0,0 1 0,0-1 0,0 1 0,1-1 0,-1 1 0,1 0 0,0 0 0,0 0 0,6-5 0,0 2 17,0-1 0,1 1 0,0 0-1,21-7 1,-13 6-128,1 1 0,0 0 0,1 2-1,-1 0 1,39-1 0,-57 5-24,0 0 0,0 0-1,0 1 1,0-1 0,0 0 0,0 1 0,-1-1-1,1 1 1,0-1 0,0 1 0,0-1-1,0 1 1,-1 0 0,1-1 0,0 1 0,-1 0-1,1 0 1,-1-1 0,1 1 0,-1 0-1,1 0 1,-1 0 0,1 0 0,-1 0 0,0 0-1,1 0 1,-1 0 0,0 0 0,0 0 0,0 0-1,0 0 1,0 1 0,1 40 38,-2-31-5,1-5-12,-1 0 0,1 0 0,-2 0 0,1-1 1,-1 1-1,1-1 0,-1 1 0,-1-1 0,1 0 0,-1 1 0,0-1 0,0-1 0,-1 1 0,1 0 1,-1-1-1,0 0 0,-6 5 0,-28 40 79,37-48-89,19-4 17,2-5 0,-3 2-13,0 0 0,1 1 0,31-5 0,-45 9-13,0 1 0,0 0 0,0 0 0,0 0 0,0 0 0,0 0 0,0 1 0,0 0 0,0 0 0,0 0 0,0 0 0,0 0 0,-1 1 0,1 0 0,0 0 0,-1 0 0,1 0 0,-1 1 0,0-1 0,0 1 0,0 0 0,4 4 0,-1 2 1,0 0 0,-1 1-1,0 0 1,-1 0-1,0 0 1,0 0-1,-1 0 1,-1 1-1,3 19 1,-2 2 5,-3 64 0,0-91 7,0-1 1,-1 0 0,0 0-1,0 0 1,0 0-1,0 0 1,-1 0-1,1 0 1,-1 0 0,0 0-1,0 0 1,-1-1-1,1 1 1,-1-1 0,1 0-1,-1 0 1,0 0-1,-1 0 1,1 0-1,0-1 1,-1 1 0,1-1-1,-7 3 1,3-2 64,1 0 0,-1-1 0,0 0 0,0 0 0,0-1 0,-1 0 0,1 0 0,0 0 0,0-1 0,-1 0 1,1-1-1,0 0 0,-9-1 0,14 1-59,-1-1 0,1 1 0,-1 0 0,1-1 0,0 1 0,-1-1 0,1 0 0,0 1 0,0-1 0,0 0 1,0 0-1,1-1 0,-1 1 0,1 0 0,-1-1 0,1 1 0,0 0 0,0-1 0,0 0 0,0 1 0,0-1 0,0 0 0,1 1 0,-1-1 0,1 0 1,0 0-1,0 1 0,0-1 0,0 0 0,1-5 0,0 1-13,-1-1-1,1 0 1,1 1 0,-1-1-1,1 1 1,1-1 0,-1 1-1,1 0 1,1 0 0,5-9-1,-2 7-27,1 0 0,0 1 0,1 0 0,0 0-1,0 1 1,0 0 0,1 0 0,0 1 0,1 1 0,-1-1-1,1 2 1,0 0 0,0 0 0,18-3 0,-12 3-2095,0 2 0,33-1 0,-13 3-8886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11 164 10578,'0'0'10803,"15"12"-10270,-2-1-394,0-1-1,28 14 1,-39-23-126,0 0 0,0 0 0,0-1 0,1 1 0,-1-1 0,0 0 0,1 0 0,-1 0 0,0 0 0,0 0 0,1 0 0,-1-1 0,0 1 0,1-1 0,-1 1 0,0-1 0,0 0-1,0 0 1,0 0 0,0 0 0,0 0 0,0 0 0,0-1 0,0 1 0,2-4 0,3-1 14,0-1-1,-1-1 1,-1 1-1,8-12 0,-11 15-15,2-2 4,-1 0 1,0 0-1,0-1 0,-1 0 1,0 1-1,0-1 0,0 0 1,-1 0-1,0 0 0,0-13 0,-1 17 0,0 0 0,0 1 0,0-1-1,0 0 1,-1 1 0,1-1 0,-1 0-1,0 1 1,0-1 0,0 1 0,0-1-1,0 1 1,0 0 0,-1-1 0,1 1-1,-1 0 1,0 0 0,1 0 0,-1 0-1,0 0 1,0 1 0,0-1 0,-1 0-1,1 1 1,0 0 0,-1-1 0,1 1-1,0 0 1,-6-1 0,2 0 7,0 1 1,-1-1-1,1 2 0,0-1 1,-1 1-1,1-1 0,-1 2 0,1-1 1,-1 1-1,1 0 0,0 0 1,-12 5-1,14-4-53,0 0 0,-1 1 0,1-1 0,0 1-1,1 0 1,-1 0 0,1 0 0,-1 1 0,1 0 0,0-1 0,0 1 0,0 0 0,1 0 0,-1 0 0,1 1-1,-3 7 1,-8 33-1926,10-7-2392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3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15 291 4561,'0'0'-72,"1"-34"-2055,1-13 2094,1-28 85,-2-13 3460,-1 87-3253,0-1 1,0 1-1,-1 0 0,1 0 0,0 0 1,0 0-1,-1-1 0,1 1 0,-1 0 0,1 0 1,-1 0-1,1 0 0,-1 0 0,0 0 1,0 0-1,1 0 0,-1 0 0,-2-1 0,2 1 194,0 1-1,1-1 1,-1 0-1,0 0 0,0 0 1,0 0-1,1-1 0,-1 1 1,0 0-1,1 0 0,-1 0 1,1-1-1,-1 1 1,1 0-1,-1-7 6285,2 16-6279,21 83 119,-3 1 1,9 153 0,-17 193-59,-1-12-81,1-151-299,-30 335 0,10 16 173,11-377-281,20 129 88,-5-156-77,-13-105 78,-17 197-1,12-303-111,-2 17-3,0-1 0,2 1 0,1 0 0,4 38 0,7-44 131,-5-13-371,-4-10-1295,-40-139-4636,13 54-3500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5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4049,'0'0'14348,"-4"1"-13453,3 0-801,-1-1 0,0 1 1,1-1-1,-1 1 0,1-1 0,-1 1 0,1 0 1,-1 0-1,1 0 0,-1 0 0,1 0 0,-2 2 2010,6-3-1992,46-1 25,-11 0-57,55 5-1,-83-3-89,0 0 0,0 1 0,0 0 0,0 1 0,0 0 0,-1 1 0,0 0 0,1 1 0,-1-1 0,12 10 0,-19-12-18,47 30-530,-47-31 556,-1 0-1,1-1 0,0 1 0,-1 0 1,1-1-1,0 1 0,-1-1 0,1 0 1,0 0-1,-1 1 0,1-1 0,0 0 0,-1 0 1,1-1-1,0 1 0,0 0 0,-1 0 1,1-1-1,0 1 0,-1-1 0,1 0 1,-1 1-1,1-1 0,-1 0 0,1 0 0,-1 0 1,1 0-1,-1 0 0,2-2 0,-1 1-14,-1 0 0,1 0 0,-1 0 0,1 1-1,0-1 1,-1 1 0,1-1 0,0 1 0,0 0 0,0 0-1,0 0 1,1 0 0,-1 0 0,0 0 0,0 0-1,1 1 1,3-1 0,-5 1 22,-1 2 5,0-1 218,-3 31 8,-15 1-199,-1 0 1,-1-1 0,-34 39-1,15-20 15,-303 415 81,341-465-94,-1 0 0,1 0 1,0 1-1,0-1 1,0 1-1,0-1 0,0 1 1,0 0-1,0-1 1,1 1-1,-1 0 1,0-1-1,1 1 0,-1 3 1,2-5 2,0 1 1,0-1-1,1 1 1,-1-1-1,0 1 1,0-1-1,1 0 1,-1 0-1,0 1 1,0-1 0,1 0-1,-1 0 1,0 0-1,0 0 1,1-1-1,1 1 1,14-1-275,220-12 223,-1 0 8,-207 12-66,-23 0-59,1 1 0,0-1-1,-1 1 1,1 1 0,0-1-1,0 1 1,-1 0 0,1 1-1,-1-1 1,10 5-1,-12-5-930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5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8 311 10866,'0'0'11083,"-2"-26"-10790,-3-86-141,6 103-136,0 0 1,1 0-1,0 0 0,0 1 0,1-1 1,0 1-1,1 0 0,0 0 1,0 0-1,0 0 0,1 1 0,1-1 1,-1 1-1,7-6 0,-2 1 27,-8 9-33,0 1 0,0-1-1,0 1 1,0 0 0,0-1 0,1 1 0,-1 1 0,0-1-1,1 0 1,0 0 0,-1 1 0,1 0 0,0-1 0,0 1-1,0 0 1,0 0 0,0 1 0,3-1 0,-4 1-10,1 0 0,-1 1 0,0-1 0,0 1 0,1 0 0,-1 0 1,0 0-1,0 0 0,0 0 0,0 0 0,0 1 0,0-1 0,-1 1 0,1-1 0,0 1 0,-1 0 1,1-1-1,-1 1 0,1 0 0,-1 0 0,0 0 0,0 0 0,1 3 0,15 31-6,-2 0 1,15 55-1,10 27-67,-39-117 74,0 0 0,-1 0 1,1 0-1,0 0 1,0 0-1,0-1 0,0 1 1,0 0-1,0-1 1,0 1-1,0 0 0,0-1 1,0 1-1,0-1 1,0 0-1,0 1 0,1-1 1,-1 0-1,0 0 1,0 1-1,0-1 0,3 0 1,33-2 107,-29 1-90,16-3 9,-1 0 1,32-11 0,31-6-27,-68 19-109,-13 2-112,1 0-1,-1-1 1,0 0 0,0 0 0,0 0 0,0 0-1,0-1 1,-1 0 0,1 0 0,0 0-1,-1-1 1,6-3 0,-1-7-4441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5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9314,'0'0'9386,"-5"21"-8842,-48 298 1639,20 239-1661,33-558-521,-1 1 1,1-1 0,0 1-1,0-1 1,0 1 0,0-1-1,-1 1 1,1-1 0,0 1-1,0-1 1,0 1 0,0-1-1,0 1 1,0 0 0,0-1-1,1 1 1,-1-1 0,0 1-1,0-1 1,0 1 0,0-1-1,1 1 1,-1-1 0,0 1-1,1-1 1,-1 1 0,0-1-1,1 0 1,-1 1-1,0-1 1,1 1 0,-1-1-1,1 0 1,-1 1 0,1-1-1,-1 0 1,1 0 0,-1 1-1,1-1 1,-1 0 0,1 0-1,-1 0 1,1 0 0,-1 0-1,1 1 1,-1-1 0,1 0-1,-1 0 1,1 0 0,0-1-1,-1 1 1,1 0 0,0-1-9,0-1 0,0 0 0,-1 1 0,1-1 0,-1 1 0,0-1 0,1 0 0,-1 1 1,0-1-1,0 0 0,0 0 0,0 1 0,0-1 0,-1-2 0,1 0-53,-2-143-2073,-30-198-9821,12 241 12809,-5 2 4934,24 101-5577,1 0 0,0 1 1,-1-1-1,1 0 0,0 0 0,-1 0 1,1 0-1,0 0 0,0 0 0,0 0 1,0 0-1,0 0 0,0 0 0,0 0 1,0 0-1,0 0 0,0 0 0,0 0 1,1 0-1,-1 1 0,0-1 0,1-1 1,15 10 1035,26 41-1545,-37-44 792,178 252 1131,-127-172-1523,4-2 1,95 104-1,-149-181-103,-4-3 6,0-1 1,1 1-1,-1 0 1,1-1-1,0 0 1,-1 1-1,1-1 1,0 0-1,0-1 1,0 1-1,0 0 1,1-1 0,-1 0-1,7 2 1,-9-3 6,0-1 1,0 1 0,0 0-1,-1-1 1,1 1 0,0-1-1,0 1 1,-1-1 0,1 1-1,0-1 1,-1 0 0,1 1-1,0-1 1,-1 0 0,1 0-1,-1 1 1,1-1 0,-1 0-1,0 0 1,1 0 0,-1 1 0,0-1-1,1 0 1,-1 0 0,0 0-1,0 0 1,0 0 0,0 0-1,0 0 1,0-1 0,1-37 162,-2 30-118,-1-336 1164,1 168-2362,1-2-6530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11803,'0'0'11042,"214"-13"-10626,-156 172 40,-26 76 40,-25 26-288,-7-30-24,-32-61-128,-1-73-56,8-28-112,-4-7-256,-4-20-328,8-12-1048,7-30-3521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12307,'0'0'6740,"-18"31"-6404,1-5-233,4-7-30,1 1 0,1 0 0,1 1 0,0 0 0,2 0 0,1 1 0,0 0 0,-5 36 0,6-14 33,2 0 0,2 1 0,6 79 0,-3-111-96,1 1 0,1-1 0,-1 0 0,2 0 1,0 0-1,1 0 0,0-1 0,1 1 0,0-1 0,1-1 0,0 1 0,1-1 1,0-1-1,1 1 0,0-1 0,19 15 0,-24-22-29,0 0-1,0-1 1,1 0-1,-1 1 1,0-1 0,1-1-1,0 1 1,-1-1-1,1 0 1,0 0-1,0 0 1,0-1-1,0 1 1,-1-1 0,1 0-1,7-2 1,-8 2-216,0-1 0,-1 0 0,1-1 0,0 1 1,-1 0-1,1-1 0,-1 0 0,1 0 0,-1 0 0,0 0 0,0-1 1,5-3-1,17-20-4374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42 8770,'0'0'10570,"-9"9"-10319,6-6-230,-2 1 24,1 1 1,-1-1-1,1 2 1,0-1-1,0 0 1,1 1-1,0-1 1,0 1-1,0 0 0,0 0 1,1 0-1,0 1 1,-2 12-1,1 20 127,2 62-1,1-97-167,1 0-1,0 0 1,-1-1 0,1 1-1,1 0 1,-1-1 0,0 1-1,1-1 1,0 1-1,0-1 1,0 0 0,0 0-1,0 0 1,1 0 0,-1 0-1,1 0 1,0 0-1,0-1 1,0 0 0,0 0-1,0 1 1,1-2 0,-1 1-1,1 0 1,-1-1 0,1 1-1,-1-1 1,1 0-1,4 0 1,-2 1 16,1-1 1,-1 0-1,1-1 0,-1 1 0,1-1 1,-1-1-1,1 1 0,-1-1 0,1 0 1,-1 0-1,0-1 0,0 0 0,1 0 1,-1-1-1,0 1 0,9-7 1,-8 3-8,0-1 0,-1 0 1,1 0-1,-1 0 1,-1-1-1,1 0 0,-1 0 1,-1 0-1,0-1 1,0 1-1,0-1 0,-1 0 1,0 0-1,-1-1 1,0 1-1,-1 0 1,0-1-1,0 1 0,-1-1 1,-1-15-1,1 18-48,-1 0 0,1 1 0,-1-1 0,-1 0 0,1 1 0,-1-1 0,0 1 0,-1 0 0,1 0 0,-1 0 0,-1 0 0,1 0 0,-1 0 0,0 1 0,0 0 0,0 0 0,-1 0 0,0 0 0,0 1 0,0-1 0,-1 1 0,1 1 0,-1-1 0,0 1 0,0 0 0,0 0 0,0 1 0,-1 0 0,-9-3 0,11 5-219,0-1-1,0 1 1,1 0 0,-1 0-1,0 0 1,0 1-1,0 0 1,0 0-1,1 0 1,-1 0-1,0 1 1,1 0 0,-1 0-1,1 0 1,0 1-1,0-1 1,0 1-1,0 0 1,0 0-1,0 0 1,1 1 0,-1-1-1,1 1 1,0 0-1,0 0 1,1 0-1,-1 0 1,-2 6-1,-12 36-6569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 10506,'0'0'11223,"3"-9"-8527,-6 54-2729,-2 0 0,-3-1-1,-16 57 1,7-29 26,-16 71-341,33-143 324,0 1 0,1-1 1,-1 0-1,0 1 0,0-1 0,0 0 0,0 1 0,0-1 0,0 0 1,0 1-1,0-1 0,0 0 0,-1 0 0,1 1 0,0-1 1,0 0-1,0 1 0,0-1 0,0 0 0,0 0 0,-1 1 0,1-1 1,0 0-1,0 0 0,0 1 0,-1-1 0,1 0 0,0 0 0,0 0 1,-1 1-1,1-1 0,0 0 0,-1 0 0,1 0 0,0 0 0,0 0 1,-1 0-1,1 0 0,0 0 0,-1 1 0,1-1 0,0 0 1,-1 0-1,1 0 0,0 0 0,0-1 0,-1 1 0,1 0 0,0 0 1,-1 0-1,1 0 0,0 0 0,-1 0 0,1 0 0,0 0 0,0-1 1,-1 1-1,1 0 0,0 0 0,0 0 0,-1-1 0,1 1 1,0 0-1,0 0 0,0-1 0,-1 1 0,-12-17-3267,2-6-4731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9450,'0'0'11374,"10"-19"-11021,77-141 263,-80 142-509,0 0 1,-1 0 0,-1 0 0,-1-1-1,0 0 1,-2 0 0,0 0 0,-1 0-1,-2-25 1,1 43-38,1 5-74,0-1 0,-1 1 1,1 0-1,-1-1 0,0 1 1,0 0-1,0 0 0,-2 6 1,1 7-2,5 82 18,4-1 0,27 128 0,-32-207-17,-2-9 0,1-1 0,-1 1 1,1-1-1,1 0 0,0 1 0,0-1 1,1 0-1,0-1 0,0 1 0,9 12 1,-9-79-856,-4 57 858,0 1 0,0-1 0,0 1 1,1-1-1,-1 0 0,0 1 1,0-1-1,1 1 0,-1-1 0,0 1 1,1-1-1,-1 1 0,0-1 0,1 1 1,-1-1-1,1 1 0,-1-1 0,1 1 1,-1 0-1,1-1 0,-1 1 0,1 0 1,-1-1-1,2 1 0,-6-1-74,-10 1-13,1 1 55,1 0-1,0 1 0,0 0 0,-17 7 0,17-6 228,0 0 0,0 0 0,0-1 0,-20 1-1,74-16 66,-8 0-152,21 5-232,95-1 0,-63 6-129,-83 3-23,0 0 1,1 0 0,-1-1 0,0 0-1,1 0 1,-1 0 0,0 0-1,0 0 1,0-1 0,0 0-1,0 0 1,-1 0 0,1 0-1,5-5 1,2-5-4781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12219,'0'0'8705,"54"202"-7872,-25-68-281,-11 0-184,-3 12-128,-8 1-56,-7-30-48,0 1-48,0-17-88,0-20 8,-14-22-8,-12-14-584,1-19-1793,3-16-6128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3:4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50 9010,'0'0'9163,"-6"-5"-8647,3 2-421,-1 0-1,1 0 0,-1 1 0,1 0 0,-1-1 1,0 1-1,0 1 0,0-1 0,0 0 0,0 1 1,-1 0-1,1 0 0,-9-1 0,-28-3 1051,-2-1-672,-1 2 0,0 2 0,-56 5 0,56 12-432,39-12-117,0-1-1,0 0 0,0 0 0,0 0 0,0-1 0,-1 0 0,1 0 0,0 0 0,-6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3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16820,'0'0'6264,"5"2"-6238,18 7 110,0-2 0,0 0-1,1-1 1,-1-2 0,1 0-1,38 0 1,-28-3-7,0-2 1,-1-1-1,1-2 0,39-9 1,-69 11-117,39-4-457,-42 5 312,0 1 0,1 0 0,-1 1 0,0-1 0,0 0 0,0 0 0,0 0 0,0 0 0,0 1 0,0-1 0,0 1 0,0-1 0,-1 1 0,1-1 0,0 1 0,0-1 0,0 1 0,0 0 0,-1-1 0,1 1 0,0 0 0,-1 0 0,1-1 0,0 1 0,-1 0 0,1 0 0,-1 0 0,1 0 0,-1 0 0,0 0 0,1 0 0,-1 2 0,1 16-4649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3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13355,'0'0'9802,"116"0"-9194,-69 0-304,-3 0-104,-1 3-56,-7 4-144,4-1-544,-11-2-2128,-7-4-7899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4065,'5'6'21940,"16"18"-22107,-20-21 173,0 1 1,0-1 0,0 0-1,1 1 1,0-1 0,-1 0-1,1 0 1,0 0 0,1 0-1,-1 0 1,0 0 0,6 4 938,-5 50-892,16 90 0,-2-13-7,-8 288-57,-10-274-327,0-166-144,-1 0 1,0 0-1,-7-19 0,2 0-447,-4-22-1913,0 6-2867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9058,'0'0'10343,"2"-14"-8982,-2 11-1298,0-6 135,1 0-1,0 0 1,0 1 0,1-1 0,1 1-1,-1-1 1,1 1 0,0 0-1,1 0 1,0 0 0,0 0 0,1 1-1,6-8 1,-4 7-128,2 1 0,-1 0 0,1 1 1,0-1-1,0 1 0,0 1 0,1 0 0,0 0 0,0 1 0,0 1 0,1-1 0,-1 2 1,1-1-1,17-1 0,-19 4-78,1-1 0,-1 1 1,0 0-1,0 1 0,0 0 1,0 1-1,0 0 0,0 0 1,0 1-1,-1 0 0,1 0 1,-1 1-1,0 0 0,0 1 1,0 0-1,0 0 0,10 10 1,-9-6-33,-1 0 0,0 0 0,-1 1 0,0 0 0,0 0 0,-1 1 0,-1 0 0,0 0 0,0 0 0,-1 1 0,3 13 0,-2-3 30,-2-1 0,-1 1 0,-1 0 0,0-1 0,-4 32-1,0-40 35,1 0 0,-2 1 0,0-1-1,-1 0 1,0-1 0,-1 1-1,0-1 1,-1 0 0,0-1-1,-1 0 1,0 0 0,-1 0 0,-12 11-1,9-10 13,0 0 0,-1-1 0,-1-1 0,1 0 0,-2-1 0,1 0 0,-1-1 0,0-1-1,-1 0 1,-22 6 0,37-13-57,-1 1-1,1 0 0,-1-1 0,1 1 1,-1-1-1,1 0 0,-1 1 0,1-1 1,-1 0-1,1 0 0,-1 0 1,0 0-1,1 0 0,-1 0 0,1-1 1,-1 1-1,1 0 0,-1-1 0,1 1 1,-1-1-1,1 0 0,-1 1 0,1-1 1,0 0-1,0 0 0,-1 0 1,1 0-1,0 0 0,0 0 0,0 0 1,-1-2-1,0-1-377,1-1 0,0 0 1,1 1-1,-1-1 0,1 0 0,0 0 0,0 1 1,1-9-1,0-14-2761,-1-34-10760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2601,'0'0'18666,"1"-7"-17800,1-21-246,-1 21-175,0 9-141,31 142-56,-6 1 0,11 213 0,8 65-382,-39-388 46,1-1-394,2 65 1,-9-99 433,0 1 0,0-1 0,0 0 0,0 0 0,0 1-1,0-1 1,0 0 0,0 0 0,-1 1 0,1-1 0,0 0 0,0 0 0,0 0 0,0 1 0,0-1 0,-1 0 0,1 0 0,0 0 0,0 0-1,0 1 1,-1-1 0,1 0 0,0 0 0,0 0 0,0 0 0,-1 0 0,1 0 0,0 0 0,0 1 0,-1-1 0,1 0 0,0 0-1,0 0 1,-1 0 0,1 0 0,0 0 0,0 0 0,-1 0 0,1 0 0,0 0 0,0-1 0,-1 1 0,1 0 0,0 0 0,0 0-1,-1 0 1,1 0 0,-11-5-1658,-20-23-4578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86 7042,'0'0'8761,"0"-10"-8052,0-61 2602,-5 67-453,3 4-2769,0 0-1,1 0 1,-1 0-1,0 0 1,1 0-1,-1 0 1,0 1-1,0-1 1,1 1-1,-1-1 1,1 1-1,-4 1 1,-1 4-33,0 1 0,0-1 0,0 1 0,1 1 0,0-1 0,0 1 0,1-1 0,-6 16 0,-24 75 10,31-88-32,-14 56 159,2 0 1,-11 131-1,15 137 99,11-310-285,1-1 1,2 0-1,0 0 1,1-1-1,1 1 0,1-1 1,9 23-1,-12-37-68,0 0 0,1-1 0,0 1 0,1-1 0,-1 0 0,2 0 0,-1 0-1,1 0 1,-1-1 0,2 0 0,-1-1 0,1 1 0,0-1 0,0 0 0,0-1 0,1 0 0,-1 0 0,1 0 0,0-1 0,0-1 0,1 1 0,12 1-1,5-1-1217,1-2 0,35-3-1,-17-3-3657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7274,'0'0'13409,"0"1"-13293,1-1 0,-1 1 0,0 0 0,1-1 0,-1 1 0,1-1 0,0 1 0,-1-1 0,1 1 0,-1-1 0,1 1 0,0-1 0,-1 1 0,1-1 0,0 0 0,0 1 0,-1-1 0,1 0 0,0 0 0,0 0-1,-1 1 1,1-1 0,0 0 0,1 0 0,31 2 66,-1 0-1,1-3 0,-1 0 1,1-2-1,-1-2 1,58-15-1,-37 11-1375,-30 8-3768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48 4425,'0'0'13083,"-11"-20"-9538,11 19-3496,1 0 1,-1-1 0,0 1 0,1 0-1,-1-1 1,1 1 0,-1 0 0,1 0-1,0-1 1,-1 1 0,1 0 0,0 0-1,0 0 1,0 0 0,0 0 0,0 0-1,0 0 1,0 0 0,0 0 0,0 1-1,0-1 1,1 0 0,-1 1 0,0-1 0,0 1-1,1-1 1,-1 1 0,0 0 0,1-1-1,-1 1 1,1 0 0,-1 0 0,0 0-1,1 0 1,1 0 0,2 0-46,0 0 0,-1 1 1,1-1-1,0 1 0,-1 0 0,1 0 0,-1 0 1,1 1-1,-1 0 0,7 3 0,-3 1-2,-1 0-1,1 1 0,-1 0 1,0 0-1,-1 1 1,1-1-1,-2 2 0,1-1 1,-1 1-1,0-1 1,-1 1-1,0 1 0,4 14 1,-3-8-30,-1 0 0,0 1-1,-2-1 1,0 1 0,0 0 0,-2 0 0,-2 23 0,2-37 28,-1 0 0,1 1 0,-1-1 0,0 0 0,0 0-1,0 0 1,-1 0 0,1 0 0,-1-1 0,1 1 0,-1 0 0,0-1 0,0 1 0,0-1 0,0 0 0,-5 5 0,-1-2 3,0 0 0,-1 0 1,0 0-1,-10 3 0,-24 14 77,43-22-86,-1 0 1,1 0 0,0 0-1,0 1 1,-1-1 0,1 0-1,0 0 1,0 1 0,-1-1-1,1 0 1,0 1 0,0-1-1,0 0 1,0 1 0,0-1-1,0 0 1,-1 0 0,1 1-1,0-1 1,0 0 0,0 1 0,0-1-1,0 0 1,0 1 0,0-1-1,0 0 1,1 1 0,-1-1-1,0 0 1,0 1 0,0-1-1,0 0 1,0 1 0,0-1-1,1 0 1,-1 1 0,0-1-1,0 0 1,0 0 0,1 1-1,-1-1 1,0 0 0,0 0 0,1 0-1,-1 1 1,0-1 0,1 0-1,-1 0 1,0 0 0,0 0-1,1 0 1,-1 1 0,0-1-1,1 0 1,-1 0 0,0 0-1,1 0 1,-1 0 0,25 9-19,-22-8 5,8 2 23,-1 1-1,0 1 1,0 0-1,0 0 1,0 1-1,-1 1 0,0-1 1,0 2-1,0-1 1,-1 1-1,0 0 0,-1 1 1,0 0-1,0 0 1,-1 0-1,0 1 0,-1 0 1,0 0-1,0 0 1,4 18-1,-2-1 22,-1 1 0,-2-1 0,0 1 0,-2 0 0,-1 0-1,-2 0 1,-4 33 0,3-46-2,0-1 0,-1 0 0,-1 1 0,0-2 1,-1 1-1,0 0 0,-2-1 0,1 0 0,-1 0 0,-1-1 0,-13 17 0,15-23 33,1 1-1,-1-1 1,0 0-1,-1-1 1,1 0 0,-1 0-1,0 0 1,-1 0-1,1-1 1,-1-1 0,1 1-1,-1-1 1,0 0-1,-1-1 1,1 0 0,0 0-1,-1-1 1,1 0-1,-1-1 1,-11 0-1,15-1-27,1 0 0,-1 0 1,1 0-1,-1 0 0,1-1 0,0 0 0,-1 0 0,1 0 0,0 0 0,1-1 0,-1 0 0,0 1 0,1-1 0,-1-1 0,1 1 0,0 0 0,0-1 0,0 0 0,1 1 0,-1-1 0,1 0 0,0 0 0,0-1 0,0 1 0,1 0 0,-1-1 0,1 1 0,-1-7 0,-2-13 24,1-1 1,0 1-1,3-49 1,0 73-53,0-10 7,1 0-1,0 0 1,1 1-1,0-1 1,0 0-1,1 1 0,0 0 1,0-1-1,1 1 1,1 0-1,0 1 1,9-14-1,-11 18-60,0 1-1,0 0 1,1-1-1,-1 1 1,1 0-1,0 1 1,0-1-1,0 1 1,0 0-1,0 0 1,0 0-1,1 0 1,-1 1-1,1-1 1,-1 1-1,1 1 1,-1-1-1,1 0 1,0 1-1,-1 0 1,1 0-1,0 1 1,-1-1-1,1 1 1,-1 0-1,1 0 1,-1 1-1,1-1 1,4 3-1,-2-1-359,0 1-1,0 0 1,0 0-1,-1 1 1,10 8-1,26 26-4753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4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9554,'0'0'11429,"0"28"-10367,7 92-410,-7-116-618,1 1 1,-1-1-1,1 0 0,0 1 1,0-1-1,1 0 0,-1 1 1,1-1-1,0 0 1,0 0-1,0 0 0,0-1 1,1 1-1,0 0 1,0-1-1,0 0 0,0 1 1,0-1-1,1-1 0,-1 1 1,1 0-1,0-1 1,0 0-1,0 0 0,0 0 1,0 0-1,0 0 0,0-1 1,1 0-1,-1 0 1,0 0-1,1-1 0,-1 1 1,1-1-1,6 0 0,-9 0-12,1-1-1,-1 1 0,0 0 1,1 0-1,-1-1 0,1 0 0,-1 1 1,0-1-1,0 0 0,1 0 1,-1 0-1,0 0 0,0-1 0,0 1 1,0-1-1,0 1 0,-1-1 1,1 0-1,2-2 0,-1 0 20,0-1 1,0 1-1,-1-1 0,0 0 1,0 0-1,0 0 0,0 0 0,1-8 1,0-6 43,-1 1 0,-1-1 1,0 1-1,-3-23 1,1 37-99,1 1 0,-1-1 0,1 0-1,-1 0 1,0 1 0,-1-1 0,1 0 0,-1 1 0,1-1 0,-1 1 0,0 0 0,0-1 0,-1 1 0,1 0 0,-1 0 0,1 1 0,-1-1 0,0 1 0,0-1-1,0 1 1,0 0 0,-1 0 0,1 0 0,0 0 0,-1 1 0,1-1 0,-1 1 0,0 0 0,0 0 0,1 0 0,-1 1 0,0-1 0,0 1 0,0 0 0,1 0-1,-1 0 1,0 1 0,-6 1 0,8-2-71,-1 1 0,1-1 0,0 1 0,0 0 0,0 0 0,0 0 0,0 0 0,1 0 0,-1 0 0,0 0 0,0 1 0,1-1 0,-1 1 0,0-1 0,1 1 0,0-1 0,-1 1 0,1 0 0,0 0 0,0 0 0,0 0 0,0 0 0,-1 3 0,-9 53-5455,11-54 4507,-1 31-10197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10 6009,'0'0'9622,"-7"-9"-3612,1 9-5865,0 1 1,0 0-1,0 0 1,0 1-1,0 0 1,0 0-1,0 0 1,1 1-1,-1 0 1,1 0-1,0 0 1,-8 6-1,-60 59-140,36-32 224,17-17-134,-4 4 85,-1-1 0,-1-1 1,0-2-1,-58 33 1,142-25 456,23 7-601,-2 3 0,142 90 0,-218-125-94,0 0-1,-1 0 1,1 0-1,-1 0 1,1 1 0,-1-1-1,0 1 1,0 0-1,4 5 1,-6-8 16,0 0 0,0 1 0,0-1 0,0 1 0,0-1 0,0 0 0,0 1 0,0-1 0,0 1 0,0-1 0,0 1 0,0-1 0,0 0 0,0 1 1,0-1-1,0 1 0,0-1 0,0 0 0,0 1 0,-1-1 0,1 0 0,0 1 0,0-1 0,0 1 0,-1-1 0,1 0 0,0 0 0,-1 1 0,-20 5-1870,-11-6-3363,-4 0-4612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10098,'0'0'13707,"192"62"-13083,-148-23-328,-1 3-296,4-6-56,22-6-1000,-7-14-1769,-4-16-6649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 9858,'0'0'10206,"-7"2"-8999,-22 7-189,24-3 1688,15-3-1958,12 0-528,-14-3-138,33 0 152,-1-1 0,69-11 0,-57 3-764,0 2-1,86 0 1,-141 35 443,-11-5 110,-1 0-1,-20 24 0,-25 36 83,14-5-24,4 2 0,3 1 0,3 3 0,-41 148-1,74-219-80,1-1 0,0 0-1,0 25 1,15-37 25,-7-2 26,-1 0 0,0-1 0,0 1-1,0-1 1,0 0 0,5-4 0,-5 3-11,1 1 0,-1 0 0,1-1-1,0 2 1,-1-1 0,11-2 0,-3 2-28,-1 0 0,1 1 0,0 1 0,-1 1 0,1-1 0,0 2 0,0 0 0,0 0 0,-1 2 0,21 5 0,0 3-9,1 3 1,43 23-1,-55-24-89,0-1 0,1-2 0,0 0 1,1-2-1,0 0 0,1-1 0,30 3 0,-53-10-22,1 1 0,-1-1 0,0 0 0,1 0 0,-1 0 0,1 0 0,-1-1 0,0 1 0,1-1 0,-1 1 0,0-1 0,1 0 0,-1 0 0,0 0 0,0 0-1,0 0 1,0 0 0,0-1 0,0 1 0,0-1 0,0 1 0,-1-1 0,1 0 0,0 0 0,-1 1 0,0-1 0,1 0 0,-1-1 0,1-2 0,15-33-5390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0 4641,'0'0'15166,"-4"1"-14209,-8 4-612,0 0-1,0 0 1,1 2-1,0-1 1,0 1-1,-12 11 0,-64 59 189,52-44-345,-6 2-45,1 2 1,2 2-1,2 1 1,-50 73-1,86-113-142,0 1 0,-1-1 0,1 1 0,0-1 0,0 1 0,0 0-1,0-1 1,-1 1 0,1 0 0,0-1 0,0 1 0,0-1 0,0 1 0,0 0-1,1-1 1,-1 1 0,0 0 0,0-1 0,0 1 0,0-1 0,1 1 0,-1-1-1,0 1 1,0 0 0,1-1 0,-1 1 0,1-1 0,-1 1 0,0-1 0,1 0 0,-1 1-1,1-1 1,-1 1 0,1-1 0,-1 0 0,1 1 0,0-1 0,-1 0 0,1 0-1,-1 1 1,1-1 0,-1 0 0,1 0 0,0 0 0,-1 0 0,1 0 0,0 0-1,-1 0 1,1 0 0,0 0 0,53 5 403,-19-2-159,-2 6-151,-1 2 1,-1 1-1,0 1 1,33 20 0,-25-12-285,63 22 1,-102-43 119,1 0 0,0 0 0,-1 0 0,1 0 0,0 0 0,-1 0 0,1 1 0,-1-1 0,1 0 0,0 0 0,-1 1 0,1-1 0,-1 0-1,1 0 1,-1 1 0,1-1 0,-1 1 0,1-1 0,-1 0 0,1 1 0,-1-1 0,1 1 0,-1-1 0,0 1 0,1-1 0,-1 1 0,0 0 0,1-1 0,-1 1-1,0-1 1,0 1 0,0 0 0,0-1 0,1 1 0,-1 0 0,0-1 0,0 1 0,0-1 0,0 1 0,0 0 0,-1-1 0,1 1 0,0 0 0,0-1-1,0 1 1,0-1 0,-1 1 0,1 0 0,0-1 0,-1 1 0,0 0 0,-14 8-4180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12875,'0'0'11122,"80"78"-10530,-40-61-48,-4-4-248,-7 0-152,-4 0-80,-3-3-64,-4-4-720,-3 1-2016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6185,'0'0'9297,"6"-12"-8014,18-38-171,-18 37-206,28-11 2680,-13 7-3139,40-24 0,-54 37-436,1 0-1,0 0 1,-1 1 0,1 0-1,1 0 1,-1 1-1,0 0 1,0 1-1,14-2 1,-20 4-12,0-1 1,0 0-1,0 1 1,0 0-1,0-1 0,0 1 1,0 0-1,0 0 1,-1 0-1,1 0 0,0 1 1,-1-1-1,1 0 1,-1 1-1,1-1 0,-1 1 1,1-1-1,-1 1 1,0 0-1,0-1 0,0 1 1,0 0-1,0 0 1,-1 0-1,1 0 1,0 0-1,-1 0 0,1 0 1,-1 0-1,0 0 1,0 3-1,3 12 24,-2 0 0,-1 32 0,0-32 12,0 8-3,-1 1 0,-1-1-1,-7 33 1,8-50-22,-2 0-1,1 0 1,-1 0 0,0 0-1,-1-1 1,0 1-1,0-1 1,0 0 0,-1 0-1,0 0 1,-1 0 0,0-1-1,-12 11 1,13-14 7,0 0 0,0-1 0,-1 1 0,1-1 0,-1 0 0,0 0 0,-6 0 0,11-1-11,0-1 0,-1 0 0,1 0 1,0 0-1,-1 0 0,1 0 0,0 0 0,-1 0 1,1 0-1,0 0 0,-1-1 0,1 1 0,0-1 1,-3 0-1,4 0-6,-1 1 1,1-1-1,-1 1 0,1-1 1,0 1-1,-1-1 1,1 0-1,0 1 0,-1-1 1,1 0-1,0 1 1,0-1-1,0 0 0,0 0 1,0 1-1,0-1 1,0 0-1,0 1 0,0-1 1,0 0-1,0 0 1,0 1-1,0-1 0,0 0 1,1 1-1,-1-1 1,0 0-1,0 1 0,1-1 1,0 0-1,1-2-3,0 1 1,0 0-1,1 0 0,-1 0 0,1 0 0,-1 0 1,1 1-1,0-1 0,0 1 0,-1-1 1,1 1-1,0 0 0,0 0 0,0 1 0,1-1 1,-1 1-1,0-1 0,0 1 0,0 0 1,0 0-1,4 1 0,1-2-6,0 2 0,0-1-1,-1 1 1,1 0 0,0 0 0,-1 1 0,1 0-1,10 5 1,-10-2 2,-1 1-1,0 0 1,0 0-1,0 1 1,-1 0 0,0 0-1,0 1 1,-1-1-1,1 1 1,6 16 0,1 4-18,-1 0 0,8 32 0,-11-25 0,-1-1 1,-3 1-1,0 0 0,-2 0 1,-3 49-1,0-76 22,0 0 1,-1 0-1,0 0 1,0 0-1,-1 0 0,0-1 1,-1 1-1,1-1 0,-1 1 1,-1-1-1,0 0 1,0 0-1,0-1 0,-9 11 1,9-12 22,-1-1 1,-1 1 0,1-1-1,-1-1 1,1 1-1,-1-1 1,0 0 0,0 0-1,-1 0 1,1-1 0,0 0-1,-1 0 1,0-1 0,1 0-1,-1 0 1,0 0-1,-8-1 1,9 0 4,1 1-1,-1-1 1,1-1 0,0 1-1,-1-1 1,1 0 0,0 0-1,0 0 1,0-1 0,-9-3 0,12 3-19,0-1 0,0 1 1,0 0-1,0-1 0,0 1 1,1-1-1,-1 1 1,1-1-1,0 0 0,0 1 1,0-1-1,0 0 0,0 0 1,1 0-1,-1 0 1,1 0-1,0 0 0,0 0 1,0 0-1,1-5 1,0-2 0,0 0 0,0 0 1,1 0-1,1 0 1,0 0-1,0 1 0,1-1 1,0 1-1,1 0 1,0 0-1,0 0 0,1 1 1,0 0-1,7-9 1,1 2-14,0 1 0,1 0 1,1 1-1,0 1 1,1 0-1,20-11 1,-26 18-135,0 0 1,0 0-1,0 1 1,1 0-1,-1 1 1,1 1-1,21-2 1,43 1-3696,-73 3 3638,42 0-7147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7298,'0'0'12049,"42"-32"-10941,-42 32-1108,186-138 788,-166 125-704,1 1 0,0 0 0,1 2 1,0 0-1,1 2 0,-1 0 0,2 2 0,-1 0 0,36-3 0,-41 6-49,19-3 37,0 1 0,0 3-1,1 0 1,0 3 0,51 6-1,-73-4-64,1 0-1,-1 1 1,0 1-1,0 1 0,-1 0 1,0 1-1,0 0 0,0 1 1,-1 1-1,0 0 0,-1 1 1,0 1-1,0 0 0,16 19 1,-16-12-23,0 0 1,-2 0 0,0 1-1,-1 1 1,-1 0-1,-1 0 1,-1 1-1,0 0 1,-2 0 0,0 0-1,-2 1 1,0-1-1,-1 1 1,-2 0 0,-2 32-1,1-40 13,0-1 1,-1 0-1,-1 0 0,0 0 0,-1 0 0,0 0 1,-1-1-1,-1 0 0,0 0 0,0 0 0,-1 0 1,-1-1-1,1 0 0,-16 14 0,10-12 4,-1-1 0,-1 0 0,0-1 0,0-1 0,-1-1 0,0 0 0,-1-1-1,0-1 1,-1 0 0,-18 4 0,8-3 0,-1-2 1,0 0-1,-1-3 0,1 0 1,-1-2-1,1-1 0,-1-1 1,-45-8-1,69 8-33,1-1 0,0 1-1,0-1 1,0 0 0,0-1 0,1 1 0,-1-1-1,1 0 1,-1 0 0,1 0 0,0-1 0,0 0-1,0 1 1,1-1 0,-1-1 0,1 1-1,-5-9 1,4 4-391,0-1 1,0 0-1,1 0 0,0-1 0,0 1 1,1-1-1,1 1 0,-1-13 0,1-36-6064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60 11763,'0'0'9172,"4"29"-8616,2 9-382,10 39-1,-15-75-165,-1 0 1,1 0-1,0-1 0,-1 1 1,1 0-1,0 0 0,0-1 0,0 1 1,0-1-1,0 1 0,0-1 1,1 1-1,-1-1 0,0 0 1,1 1-1,-1-1 0,1 0 0,-1 0 1,1 0-1,0 0 0,-1-1 1,1 1-1,0 0 0,0-1 1,-1 1-1,1-1 0,0 1 0,0-1 1,0 0-1,0 0 0,0 0 1,0 0-1,-1 0 0,1 0 1,0-1-1,0 1 0,2-1 0,8 0 41,-7 0-22,0 1-1,0-1 1,1 0 0,-1-1-1,0 1 1,0-1 0,-1 0-1,1 0 1,0 0-1,0-1 1,-1 0 0,0 0-1,1 0 1,-1 0 0,-1-1-1,1 1 1,0-1 0,-1 0-1,0 0 1,1-1 0,-2 1-1,1-1 1,0 1-1,-1-1 1,0 0 0,0 0-1,-1 0 1,1 0 0,-1 0-1,0 0 1,0 0 0,-1-1-1,0 1 1,0 0 0,0 0-1,0-1 1,-1 1-1,0 0 1,0 0 0,0 0-1,-1 0 1,-2-7 0,2 8-16,0 0 1,-1 0-1,1 1 0,-1-1 1,0 1-1,0-1 1,0 1-1,0 0 1,0 0-1,-1 0 1,0 0-1,1 1 1,-1 0-1,0 0 0,0 0 1,0 0-1,-6-2 1,2 2-19,1 0 1,-1 0-1,0 0 0,0 1 1,0 0-1,0 1 1,0 0-1,0 0 0,-11 2 1,17-1-42,-1-1-1,1 1 1,0-1 0,-1 1 0,1 0 0,0 0 0,0 0 0,0 0-1,0 0 1,0 1 0,0-1 0,0 1 0,0-1 0,0 1 0,1 0-1,-1-1 1,1 1 0,-1 0 0,1 0 0,0 0 0,-2 3 0,1 1-622,0 0 0,0 1 1,0-1-1,1 0 0,0 1 1,0 11-1,0 13-7293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8850,'0'0'14188,"23"7"-13489,-13-4-652,-1-1 1,0 2-1,0-1 0,0 2 0,0-1 0,-1 1 1,0 0-1,0 1 0,0 0 0,-1 0 1,1 1-1,-1-1 0,-1 2 0,0-1 1,0 1-1,0 0 0,-1 0 0,0 1 1,0-1-1,-1 1 0,-1 0 0,1 0 0,1 11 1,17 55 66,-4 2 1,-3 1 0,6 96 0,-14 237-108,-9-360-58,-2 0-1,-2-1 0,-3 1 0,-1-1 0,-3-1 0,-2 0 1,-28 62-1,-13 21-764,29-66-3693,26-57-2038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1712,'0'0'23061,"145"-10"-22717,-94-10-152,-8-2-136,-10 5-56,-8 1-112,-14 13-352,-11 9-2456,-22 24-2065,-7-1-7386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5569,'0'0'18524,"137"0"-17988,-97 0-312,4-16-224,17-27-584,-14 4-1904,-7 7-11939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97 208 13515,'0'0'7626,"-6"33"-6477,-17 105-217,22-134-897,0 1 0,1 0 0,-1 0 0,1 0-1,1 0 1,-1-1 0,0 1 0,1 0 0,0 0-1,0 0 1,1-1 0,-1 1 0,1-1 0,0 1-1,0-1 1,1 0 0,-1 1 0,1-1 0,0 0-1,0-1 1,0 1 0,0-1 0,1 1 0,0-1-1,-1 0 1,1 0 0,0 0 0,1-1 0,-1 0 0,0 1-1,7 1 1,5 1 6,0-1-1,1 0 1,-1-1-1,1-1 1,0-1-1,23-1 1,-30 1-40,-1-2-1,1 1 1,-1-2 0,0 1 0,1-1 0,-1 0-1,0-1 1,0 0 0,14-7 0,-19 7-5,1 0 1,0 0-1,-1-1 1,0 1-1,0-1 0,0 0 1,0 0-1,-1 0 1,1-1-1,-1 1 1,0-1-1,-1 0 1,1 0-1,-1 0 1,0 0-1,0 0 0,2-10 1,-2 2-3,0-1 0,-1 0 0,-1 0 0,0 1 0,-1-1 0,0 0 0,-2 1 1,1-1-1,-1 1 0,-1 0 0,0 0 0,-1 0 0,-1 0 0,0 1 0,0 0 0,-2 0 0,1 0 0,-1 1 0,-14-14 0,11 11 0,-1 1 0,-1 1 0,0 0 0,-1 1-1,0 0 1,-1 1 0,0 1 0,-1 0-1,1 1 1,-2 1 0,1 0 0,-1 1-1,0 1 1,-29-5 0,39 9-32,0 1 0,-1-1 0,1 1 0,0 1 1,-1-1-1,-10 4 0,15-4-4,0 1 1,1 0 0,-1 0 0,1 0-1,-1 1 1,1-1 0,0 0-1,-1 1 1,1 0 0,0-1 0,0 1-1,0 0 1,0 0 0,0 0-1,1 0 1,-1 1 0,1-1-1,-1 0 1,1 1 0,-1 2 0,-1 5-333,0 0 1,1 1 0,1-1-1,0 0 1,0 1 0,2 13 0,6 36-4168,-4-49 2019,0 0 0,1 0-1,10 17 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13315,'0'0'10794,"-36"172"-10258,18-64-256,0 16-136,3 0-72,12-10-72,3-23-200,0-26-384,3-32-280,34-33-584,-5-33-2561,1-16-5193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45 191 8314,'0'0'9438,"-6"-23"-9318,-19-70 15,20 102 733,-1 21 320,5-29-1125,1 1 0,0 0-1,-1-1 1,1 1 0,0 0 0,0-1 0,0 1 0,0 0 0,0 0 0,0-1 0,0 1 0,1 0 0,-1-1-1,1 1 1,-1-1 0,1 1 0,-1-1 0,1 1 0,0-1 0,0 1 0,0-1 0,0 1 0,0-1 0,0 0 0,0 0-1,1 1 1,-1-1 0,0 0 0,1 0 0,-1 0 0,0 0 0,1-1 0,-1 1 0,4 1 0,3-1 55,0-1 0,0 0 1,0 0-1,0 0 0,1-1 0,-1 0 1,0-1-1,0 0 0,-1 0 0,1-1 1,0 0-1,9-5 0,2-3-36,-1-1 0,0-1 1,18-16-1,-19 14-72,0 1 0,1 1 1,31-17-1,-48 29-11,0 1 0,0-1 0,0 0-1,0 1 1,1-1 0,-1 1 0,0 0 0,1-1 0,-1 1 0,0 0 0,1 0 0,-1 0 0,0 0-1,1 0 1,-1 0 0,0 0 0,1 0 0,-1 0 0,0 1 0,0-1 0,1 0 0,-1 1 0,0-1-1,0 1 1,1 0 0,-1-1 0,0 1 0,0 0 0,0 0 0,0-1 0,0 1 0,0 0 0,0 0-1,0 0 1,-1 0 0,1 1 0,0-1 0,0 0 0,-1 0 0,1 0 0,-1 1 0,1-1 0,-1 0-1,0 0 1,1 1 0,-1 1 0,3 10 24,-1-1-1,-1 1 1,0 0-1,-1 14 1,0-12 28,0 346 517,-3-140-343,3-216-225,3 32-20,-2-36 18,-1 1 0,1-1-1,-1 1 1,1-1 0,0 0 0,0 0-1,0 1 1,0-1 0,0 0-1,0 0 1,0 0 0,0 0-1,0 0 1,0 0 0,1 0-1,-1 0 1,0-1 0,3 2-1,-2-11-1489,-1 1 0,0-1 1,0 0-1,-1 0 0,0 0 0,-3-14 0,-12-25-5116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4113,'0'0'16355,"98"-7"-14722,-48-12-609,5-1-376,-8 4-272,-11 3-200,-7 6-176,7 7-488,-7 0-2369,-7 0-10569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10106,'0'0'10192,"-5"13"-9244,-1 4-728,1 0 0,0 0 0,1 0 0,1 1 0,1-1 0,0 23 0,2-23-68,-1-8-68,1 0-1,0 1 1,1-1 0,0 0-1,0 0 1,5 13 0,-5-19-73,0-1 0,0 1 1,1-1-1,0 1 0,-1-1 1,1 0-1,0 0 0,0 1 0,0-2 1,0 1-1,1 0 0,-1 0 1,0-1-1,1 1 0,-1-1 1,1 0-1,0 1 0,-1-1 1,1 0-1,0-1 0,0 1 1,-1 0-1,1-1 0,6 0 0,69 0 215,-64-1-201,1 0-1,-1 1 1,0 1-1,0 0 1,0 0-1,21 7 1,-29-6-29,-1 1 0,0 0 0,0 0-1,0 0 1,0 1 0,-1 0 0,1 0 0,-1 0 0,0 0 0,0 1 0,-1 0 0,1-1 0,-1 1-1,0 1 1,0-1 0,-1 0 0,0 1 0,1-1 0,-2 1 0,1 0 0,-1 0 0,1 11 0,1 5-14,-1 0 1,-1 0 0,-1 0 0,-5 39 0,3-52 21,0 1 1,0-1-1,-1 0 1,0 0-1,0-1 0,-1 1 1,0-1-1,-1 1 1,0-1-1,0-1 1,-1 1-1,-7 7 1,9-10-12,-1-1 1,0 1-1,0 0 1,-1-1 0,1 0-1,-1-1 1,0 1 0,0-1-1,-1 0 1,1-1-1,0 1 1,-1-1 0,0-1-1,1 1 1,-1-1 0,-12 1-1,17-3-85,0 1 0,1 0 0,-1 0 0,0-1 0,0 0-1,0 1 1,1-1 0,-1 0 0,0 0 0,1 1 0,-1-1 0,1-1 0,-1 1 0,1 0-1,-1 0 1,1 0 0,0-1 0,0 1 0,-1-1 0,1 1 0,0-1 0,0 1 0,1-1-1,-1 0 1,0 0 0,-1-3 0,-10-51-5853,11 5-4515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5:5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9418,'0'0'12355,"195"4"-11787,-133-1-312,3-3-256,11 0-64,-22-7-1328,-10-6-3241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2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 8706,'0'0'7727,"-1"0"-7700,1 0 1,0 0-1,0-1 0,0 1 1,-1 0-1,1 0 0,0 0 1,0 0-1,-1-1 1,1 1-1,0 0 0,0 0 1,-1 0-1,1 0 0,0 0 1,0 0-1,-1 0 1,1 0-1,0 0 0,0 0 1,-1 0-1,1 0 0,0 0 1,-1 0-1,1 0 1,0 0-1,0 0 0,-1 0 1,1 1-1,0-1 0,0 0 1,-1 0-1,1 0 1,0 0-1,0 0 0,0 1 1,-1-1-1,1 0 0,0 0 1,0 0-1,0 1 0,0-1 1,-1 0-1,1 0 1,0 1-1,0-1 0,0 0 1,0 0-1,0 1 0,0-1 1,0 0-1,0 0 1,0 1-1,0-1 0,0 0 1,0 0-1,0 1 0,0 0 1,0 477 2566,0 242-2904,-4-692 120,3-28 168,1 0 0,0 0 0,0 0 1,-1 0-1,1 1 0,0-1 0,-1 0 0,1 0 0,0 0 0,0 0 0,-1 0 0,1 0 0,0-1 0,-1 1 1,1 0-1,0 0 0,0 0 0,-1 0 0,1 0 0,0 0 0,0 0 0,-1 0 0,1-1 0,0 1 0,0 0 1,-1 0-1,1 0 0,0-1 0,0 1 0,0 0 0,-1 0 0,1-1 0,0 1 0,0 0 0,0 0 0,0-1 1,0 1-1,0 0 0,-1 0 0,1-1 0,0 1 0,-19-48-4756,5 7-4473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9274,'0'0'10852,"-37"26"-9639,-118 93-269,145-111-872,1 1 0,0 1 0,0-1 0,1 1 0,1 1 0,-1 0 0,2 0-1,-1 0 1,2 1 0,-1 0 0,2 0 0,0 0 0,0 0 0,-2 17 0,2-13-5,-4 17 41,2 0-1,1 0 1,2 1 0,1-1-1,1 1 1,6 46 0,-2-57-86,1 1 0,1-2 0,1 1 0,2-1 0,0 1 0,1-2 0,0 0 1,2 0-1,26 37 0,-10-25-75,0-2 0,3-1 0,0-1-1,2-2 1,60 40 0,-83-60-72,1-1-1,0-1 0,1 0 1,-1 0-1,1-1 1,0 0-1,22 4 1,-25-7-433,0-1 0,-1 1 0,1-1 1,0-1-1,-1 1 0,1-1 0,13-4 1,14-14-7364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1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14915,'0'0'6871,"-7"0"-6266,5 0-586,3 0 216,379 60 1647,-323-54-2581,66-1 1,-121-5-598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1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12051,'0'0'10594,"210"48"-10402,-134-41-96,1-7-96,13 0-360,-17-13-1993,-15-16-6817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1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274 253 9450,'0'0'8387,"-9"0"-7899,-119 0 3784,125 0-4242,1-1 0,-1 1 0,1-1 0,-1 0 0,0 0 0,1 1 1,-1-2-1,1 1 0,0 0 0,-1 0 0,1-1 0,0 1 0,0-1 0,0 0 0,0 0 0,0 0 0,0 0 1,0 0-1,1 0 0,-1 0 0,1 0 0,-1-1 0,-1-4 0,0 1-4,0-1 0,1 0-1,0 1 1,0-1 0,1 0 0,-1 0-1,1-14 1,1 12-26,0 0 1,1 0-1,0 0 1,0 0-1,1 1 1,0-1-1,5-11 1,-5 16-2,0 0-1,0 0 1,0 1 0,1-1 0,-1 0 0,1 1 0,0-1-1,0 1 1,0 0 0,1 0 0,-1 0 0,1 1 0,0-1 0,-1 1-1,1 0 1,8-3 0,-2 3-35,0 0 0,0 1 0,1 0-1,-1 0 1,0 2 0,19 1 0,6 0 25,-27-2 7,-1 0-1,0 0 1,1 1 0,-1 0-1,0 0 1,0 1 0,0 0 0,0 0-1,0 1 1,0 0 0,-1 0-1,1 0 1,-1 1 0,0 0-1,0 0 1,0 1 0,0-1-1,-1 1 1,0 0 0,0 1 0,5 6-1,-1 3 4,0 0 0,-1 0 0,-1 1 0,0 0 1,-1 0-1,-1 1 0,-1-1 0,5 32 0,2 1 0,-5-18 4,-1 0 0,-2 1 0,0-1 0,-3 1-1,-4 43 1,2-62 8,-1-1 0,0 0 0,-1 0 0,0 0 0,-1 0 0,0-1 0,-1 0 0,0 0 0,-1 0 0,0-1 0,-1 0 0,-11 11 0,3-3 17,-1-1 0,-1-1 1,-1-1-1,0-1 0,-33 19 0,35-25-14,0-2-1,-1 0 1,1-1-1,-1 0 1,0-2-1,-1 0 1,1-1-1,0-1 1,-30-2-1,45 1-12,0 0-1,0 0 1,0-1 0,0 1 0,0-1-1,0 0 1,0 0 0,0 0-1,0 0 1,0-1 0,0 1-1,1-1 1,-1 0 0,1 0-1,-1 1 1,1-2 0,-1 1-1,1 0 1,0 0 0,0-1 0,0 1-1,1-1 1,-1 0 0,1 1-1,-1-1 1,1 0 0,0 0-1,0 0 1,0 0 0,0 0-1,1 0 1,-1 0 0,1-5 0,-1 2-2,0-1 0,1 1 0,0-1 0,0 1 0,1 0 0,0-1 0,0 1 0,0 0 0,1-1 0,0 1 0,0 0 0,1 0 0,0 0 0,0 1 0,6-10 0,-6 11-7,0 0 1,1 0-1,0 0 0,0 1 1,0-1-1,0 1 0,0 0 1,1 0-1,-1 1 0,1-1 1,0 1-1,0 0 0,0 0 0,0 0 1,0 1-1,0 0 0,0 0 1,1 0-1,-1 1 0,0 0 1,0 0-1,1 0 0,-1 0 1,0 1-1,0 0 0,1 0 1,9 4-1,4 3-7,-1 0 0,0 2 0,-1 0 0,0 2 0,27 21 0,20 19 4,-29-22-4,0-1 0,2-3 0,1 0-1,74 35 1,-106-58 16,0-1-1,0 0 1,0-1-1,0 1 1,0-1-1,0 0 1,0-1 0,1 1-1,9-2 1,-14 1-10,1 0-1,-1-1 1,1 0 0,-1 1 0,0-1 0,1 0-1,-1 0 1,0 0 0,1-1 0,-1 1 0,0 0-1,0-1 1,0 0 0,0 1 0,-1-1 0,1 0-1,0 0 1,-1 0 0,1 0 0,-1 0 0,1 0-1,-1-1 1,0 1 0,0 0 0,1-4 0,10-39-1479,-7 13-2670,-4 5-5094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10850,'0'0'11803,"-1"-3"-10464,3 5-776,1 8-535,0 0 0,0 1 0,-1-1 0,-1 1 0,0-1 0,0 1 0,-1 17 0,0-24-3,0-3 158,0-27-94,0-54-153,15 77-1187,60-4-6245,-39-1-2800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2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11 1536,'0'0'13195,"-7"-10"-6063,36 389-6208,-12-230-882,-9 136-53,-8-230-33,0-49 21,0 0 0,0 1-1,-1-1 1,1 0 0,-1 0-1,-1 0 1,1 0 0,-4 6-1,4-10-2,0 0-1,0 0 1,0-1-1,0 1 1,-1 0-1,1-1 1,-1 1-1,1-1 1,-1 0-1,1 1 1,-1-1-1,0 0 1,0 0-1,0 0 1,1 0-1,-1-1 1,0 1-1,0 0 1,0-1-1,0 1 1,-1-1-1,1 0 1,0 0-1,0 0 1,-3 0-1,-9 1-344,-12-2-2398,25 1 2512,1 0 0,-1 0 0,0-1 0,1 1 0,-1 0 0,1 0 0,-1-1 0,1 1 0,-1 0 0,1-1 0,-1 1 0,1-1 0,-1 1 0,1 0 0,-1-1 0,1 1 0,0-1 0,-1 0 0,1 1 0,0-1 0,-1 1 0,1-1 0,0 1-1,0-1 1,0 0 0,-1 1 0,1-1 0,0 1 0,0-1 0,0 0 0,0-1 0,0-11-9493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2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10850,'0'0'8613,"15"-29"-7652,51-94-126,-62 117-768,-1-1 0,2 1 0,-1 0 0,1 0 0,0 0 1,0 1-1,0 0 0,1 0 0,0 0 0,0 1 0,0 0 0,0 0 0,1 0 0,0 1 0,-1 0 0,13-4 0,-4 4-17,-1 1 0,0 1 0,1 0 0,-1 1 0,1 1 0,14 2 0,-4-1-25,-10 0-25,0 0-1,0 2 1,0 0-1,0 0 1,0 1-1,-1 1 1,0 1-1,0 0 1,22 16-1,0 3-144,-2 1 0,37 38 0,-52-47-12,-1 1 0,0 1 0,20 31 0,-34-44 133,0-1-1,0 1 1,0 0 0,-1 1-1,0-1 1,0 0 0,-1 1-1,0 0 1,0 0 0,-1-1-1,0 1 1,0 0 0,-1 0-1,0 0 1,-2 16 0,1-20 32,-1 0 1,1 1-1,-1-1 1,0 0 0,0 0-1,0 0 1,-1 0-1,1 0 1,-1-1 0,0 1-1,0-1 1,0 0 0,-1 0-1,-4 4 1,-1-1 41,0 0 0,-1 0 0,1-1 0,-1-1 0,-17 7 0,-4-3 95,1-1-1,-1-1 1,-41 3 0,65-9-127,-38 5 17,0-3-1,0-1 1,-47-6 0,91 5-107,1 0 0,-1 0 0,0-1 0,1 1 0,-1 0 0,1 0 0,-1-1 0,0 1 0,1 0 0,-1-1 0,1 1 0,-1-1 0,1 1 0,-1-1 0,1 1 0,-1-1 0,1 1 0,-1-1 0,1 1 0,0-1 0,-1 1 0,1-1 0,0 0 0,0 1 0,-1-1 0,1 0 0,0 1 0,0-1 0,0 0 0,0 1 0,0-1 0,0 0 0,0 1 0,0-1 0,0 0 0,0 1 0,0-1 0,0 0 0,0 1 0,1-1 0,-1 0-1,0 1 1,0-1 0,1 0 0,-1 1 0,1-1 0,-1 1 0,0-1 0,1 1 0,0-2 0,23-17-6806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2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 9794,'0'0'9714,"-10"0"-9023,4-1-570,3 1-74,1 0 1,-1 0 0,0 0-1,0 0 1,0 0 0,1 0-1,-1 1 1,0-1 0,0 1-1,1 0 1,-1 0 0,0 0-1,1 0 1,-1 0 0,1 1-1,0-1 1,-1 1-1,1-1 1,0 1 0,0 0-1,0 0 1,0 0 0,0 0-1,0 0 1,1 1 0,-1-1-1,-1 3 1,-13 28 279,2 1-1,1 0 1,-12 52-1,-17 117 415,27-96-458,0 209 1,15-291-276,0-1 0,2 0 1,1 1-1,1-1 0,12 41 0,-13-58-24,0 1-1,0-1 1,0 0-1,1 0 1,0 0-1,0-1 1,0 1-1,1-1 1,0 0 0,0-1-1,1 1 1,0-1-1,0 0 1,0 0-1,0-1 1,1 0-1,0 0 1,0 0-1,0-1 1,0 0-1,0-1 1,10 3-1,8-1-647,1-2-1,0 0 0,0-2 1,41-5-1,4-8-5259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3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3609,'0'0'14224,"37"0"-9882,-21-1-3860,0-1 0,0-1 1,17-5-1,31-4-436,6 3 21,-20 2-114,55 0 1,-100 7 42,1 0 0,-1-1 1,0 0-1,-1 0 0,1 0 0,0-1 1,0 1-1,0-1 0,7-4 0,-9 5 4,-2 1 23,-3 17-1,-1 0 0,-1 0 0,0-1 0,-1 1 0,-1-1 0,-1 0 0,-12 23 0,-7 18 29,6-6-19,8-17 9,-2 1 0,-2-2-1,0 0 1,-32 46 0,47-78 1,-2 2-4,-1 0-1,1 1 1,1 0 0,-1-1 0,1 1 0,-1 0 0,1 0 0,0 1 0,0-1-1,1 0 1,-1 1 0,1-1 0,0 1 0,1-1 0,-1 1 0,0 5-1,1 16 39,0-25 311,0 28 217,1-14-586,0 1-1,-1-1 0,-1 0 1,-1 0-1,0 0 0,0 0 1,-2 0-1,0-1 0,-1 1 1,-8 17-1,13-32-6,0 1 1,0-1-1,-1 0 0,1 0 1,0 1-1,0-1 0,0 0 1,0 1-1,0-1 0,0 0 1,0 0-1,0 1 0,0-1 1,0 0-1,0 1 0,0-1 1,0 0-1,0 1 0,0-1 1,0 0-1,0 0 0,1 1 0,-1-1 1,0 0-1,0 0 0,0 1 1,0-1-1,0 0 0,1 0 1,-1 1-1,0-1 0,0 0 1,1 0-1,-1 0 0,0 0 1,0 1-1,1-1 0,16 4 117,31-4-184,-33 0 137,15-2-75,1-2 0,-1 0 0,1-2 0,35-12 0,-26 6 21,51-6 0,-88 17-55,0 0 0,1 1 0,-1-1 0,0 1 0,0 0 0,1 0 0,-1 0 0,0 0 1,0 1-1,0-1 0,1 1 0,-1 0 0,0 0 0,5 2 0,-4-33-4909,-4 9-1798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3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69 4961,'0'0'7198,"10"-11"-5935,29-35-29,-26 35 6001,-16 13-6716,-3 4-406,-1 0-1,1 1 1,0 0 0,1 0-1,0 0 1,0 1 0,-5 10-1,-3 5-35,-163 286 203,176-309-279,0 1 1,0-1 0,0 0-1,0 1 1,-1-1-1,1 0 1,0 0 0,0 1-1,0-1 1,0 0-1,0 1 1,0-1 0,0 0-1,0 0 1,0 1-1,0-1 1,0 0 0,1 1-1,-1-1 1,0 0-1,0 0 1,0 1 0,0-1-1,0 0 1,0 0-1,1 1 1,-1-1 0,0 0-1,0 0 1,0 0-1,1 1 1,-1-1 0,0 0-1,0 0 1,0 0-1,1 0 1,-1 1 0,0-1-1,1 0 1,18 4 142,31-4 172,-37 0-255,0 1-26,0 0 0,-1 2 0,1-1 0,0 1 0,-1 1 1,0 1-1,0-1 0,0 2 0,0 0 0,-1 0 0,0 1 0,0 0 0,16 15 0,-26-19-266,1 0 0,-1 0 1,-1 0-1,1 0 0,0 0 1,-1 1-1,1-1 0,-1 0 0,0 0 1,0 0-1,0 0 0,0 1 0,-2 4 1,1 7-2599,1 4-2845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3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10938,'0'0'12011,"90"130"-11291,-46-100-256,3-1-192,-7-6-136,-4 3-80,-7-3-56,0-1-248,0-9-840,-7-3-1801,-4-3-6689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12 434 8066,'0'0'12356,"0"0"-12308,-1 0-1,1 1 1,0-1 0,0 0 0,0 0 0,-1 0-1,1 0 1,0 1 0,0-1 0,-1 0 0,1 0 0,0 0-1,-1 0 1,1 0 0,0 0 0,0 0 0,-1 0-1,1 0 1,0 0 0,-1 0 0,1 0 0,0 0 0,0 0-1,-1 0 1,1 0 0,0 0 0,0 0 0,-1 0-1,1 0 1,0 0 0,-1-1 0,1 1 0,0 0 0,0 0-1,0 0 1,-1 0 0,1-1 0,0 1 0,0 0-1,0 0 1,-1 0 0,1-1 0,0 1 0,0 0 0,0 0-1,0-1 1,0 1 0,-1-1 0,1-4 37,0 0-1,0 0 1,1 0 0,-1 0-1,1 0 1,0 0 0,0 0 0,1 0-1,2-7 1,1-5 5,8-39 57,-2-1 0,-3 0 0,-3-1 0,-2-71 0,-11 143-295,1 9 142,0 1 0,2 0 0,1 1 1,-2 46-1,8 107-19,4-127 21,2 0 1,2-1 0,32 92 0,-12-42-259,-20-78 27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3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11 117 6993,'0'0'11116,"-1"-2"-10871,-1 0 0,1 1 0,0-1 0,0 0 0,0 0 0,1 0 0,-1 0 0,0 0 0,1 0 0,-1 0 0,1 0 0,0-2 0,1 0-178,0-1 0,1 1 0,-1 0 1,1 0-1,1 0 0,-1 0 0,0 0 0,1 1 1,0-1-1,0 1 0,0-1 0,0 1 0,0 0 1,1 0-1,-1 1 0,1-1 0,0 1 0,4-3 1,-3 2-61,0 0-1,0 1 1,1-1 0,-1 1 0,0 0 0,1 0 0,0 1 0,-1 0 0,1 0 0,0 0 0,-1 1 0,1 0 0,11 0 0,-13 2-10,-1 0 1,1 0-1,-1 0 1,0 0-1,0 0 1,0 1-1,0 0 1,0-1 0,0 1-1,-1 0 1,1 0-1,-1 0 1,0 1-1,0-1 1,0 1 0,0-1-1,-1 1 1,1-1-1,-1 1 1,0 0-1,0 0 1,0 6 0,3 11 0,0 0 0,0 36 0,-3-29 27,0-10-28,0 1 0,-1-1 0,-1 0 0,-4 20 0,4-34 20,1 0 0,-1 0 0,-1-1 0,1 1 0,0 0 0,-1 0 0,0-1 0,0 1 0,0-1 0,0 1 0,-1-1 0,1 0 0,-1 0 0,0 0 0,0 0 0,0-1 0,0 1 0,0-1 0,-1 0 0,1 0 0,-1 0 0,1 0 0,-9 2 0,16-5-12,-1 1 1,0-1 0,1 1 0,-1 0-1,1 0 1,-1 0 0,1 0 0,-1 0 0,0 1-1,1-1 1,-1 1 0,0 0 0,0 0-1,1 0 1,-1 1 0,0-1 0,0 1 0,5 3-1,0 1 4,-1 1-1,1-1 0,-1 1 0,0 1 0,0 0 0,8 12 0,0 5 5,0 0-1,-1 2 1,-2 0-1,10 28 1,-14-32-6,-1 0 1,-1 0-1,-1 1 1,-1 0-1,-1 0 1,-1 0-1,-1 0 1,-2 0-1,-5 44 1,5-63 2,-1 0 0,0 0 1,0 1-1,-1-2 0,1 1 0,-1 0 1,0 0-1,0-1 0,-1 1 0,1-1 1,-1 0-1,0 0 0,0-1 1,-1 1-1,1-1 0,-1 0 0,1 0 1,-1 0-1,0 0 0,-9 2 1,4-1 35,0-1 0,-1-1 1,1 1-1,0-2 0,-1 0 1,1 0-1,-1 0 0,0-2 0,1 1 1,-12-3-1,20 3-35,0-1 0,0 1 0,-1-1 0,1 0 0,0 0 0,0 0 0,0 0 0,0 0 0,0 0 1,0-1-1,0 1 0,0-1 0,0 1 0,0-1 0,1 0 0,-1 0 0,1 1 0,0-1 0,-1 0 0,0-3 0,0 0 0,0 0-1,0 0 1,1 0 0,-1 0-1,1-1 1,1 1 0,-1 0-1,1-11 1,0 6-7,1-1 0,0 1 0,1-1 1,0 1-1,1 0 0,0 0 0,1 0 0,0 0 0,6-11 1,-3 11 9,0 0 0,1 1 1,0 0-1,0 0 0,1 1 1,0 0-1,0 0 1,1 1-1,0 1 0,0-1 1,0 2-1,14-6 1,-6 4-608,1 1 1,-1 1-1,1 1 1,0 1 0,0 1-1,37-1 1,-11 3-4980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3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23 14091,'0'0'6012,"3"30"-5232,16 96-376,-18-123-388,-1 1 0,1-1 0,0 1 0,0-1 0,1 1 0,-1-1 0,1 0 1,0 0-1,-1 0 0,1 0 0,1 0 0,-1 0 0,0 0 0,5 3 0,-6-5 11,1 0 1,0 0 0,-1 0-1,1-1 1,0 1 0,0 0-1,0-1 1,0 1 0,0-1-1,0 0 1,-1 1 0,1-1-1,0 0 1,0 0-1,0-1 1,0 1 0,0 0-1,3-1 1,-1-1 26,0 1 1,0-1-1,0 0 1,0 0-1,0 0 0,-1 0 1,1-1-1,-1 1 1,0-1-1,0 0 1,0 0-1,0 0 0,0-1 1,0 1-1,3-8 1,-2 0-3,-1-1 1,0 0 0,-1 0 0,-1 0 0,0 0 0,0 0 0,-1-1 0,-3-18 0,3 28-50,-1 0 1,1 1 0,-1-1-1,0 1 1,1 0-1,-1-1 1,0 1 0,0-1-1,-1 1 1,1 0 0,0 0-1,-1 0 1,1 0-1,-1 0 1,0 0 0,0 0-1,1 0 1,-1 1 0,0-1-1,-1 1 1,1-1-1,0 1 1,0 0 0,-1 0-1,1 0 1,0 0 0,-4 0-1,-6-2-7,0 1-1,0 0 0,0 1 1,-20 1-1,25 0-12,3 0-39,0 0 1,0 1-1,1-1 0,-1 1 1,0-1-1,0 1 0,1 0 0,-1 0 1,1 1-1,-1-1 0,1 1 1,-1 0-1,1 0 0,0 0 1,0 0-1,0 1 0,-3 2 0,-24 36-3397,17-17-3253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12347,'0'0'9314,"112"180"-8394,-69-4-168,-10 55-304,-11 14-232,-22-43-136,0-53-32,0-54-40,0-23 0,-7-4-8,3-9-232,4-33-688,0-20-1393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9330,'0'0'14131,"101"6"-13307,-57-12-176,-5 2-256,1 4-184,-7 0-152,-4 0-56,0 10-240,-4 3-464,-10-13-600,-8 0-2497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12003,'0'0'11706,"185"-9"-11562,-127-8-144,14 4-232,-18-6-2345,-7 2-11986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13315,'0'0'6668,"-4"28"-6188,0-3-306,1-8-45,0 0 1,1 0-1,1 0 1,1 0-1,0 0 0,1 0 1,1 0-1,0 0 1,8 24-1,-4-21 14,1-1-1,2 1 1,0-1-1,0-1 1,2 1-1,21 26 1,-27-38-127,1-1 1,0 1-1,0-1 1,1-1-1,-1 1 1,1-1-1,0 0 1,1-1-1,-1 0 1,1 0-1,0 0 1,0-1-1,0 0 1,0-1-1,1 0 1,-1 0-1,1-1 1,13 1-1,-18-2-8,-1 0 0,1 0 0,-1-1 0,1 1-1,-1-1 1,1 0 0,-1 0 0,0 0 0,0 0 0,1-1-1,-1 0 1,0 1 0,0-1 0,-1 0 0,1 0-1,0 0 1,3-4 0,-2 1 5,0 0 0,-1 0 0,1 0 0,-1-1 0,0 0 0,0 1 0,-1-1 0,4-12 0,-2-2 3,0-1 0,-2 1 0,0-1 1,-1 1-1,-2-24 0,0 34-14,0 0 1,-1 0-1,0 0 0,0 0 0,-1 0 1,-1 1-1,0 0 0,0-1 0,0 1 1,-1 1-1,-1-1 0,0 1 1,0 0-1,0 0 0,-1 0 0,0 1 1,0 0-1,-1 1 0,0 0 0,0 0 1,-1 0-1,1 1 0,-1 0 0,0 1 1,-1 0-1,1 1 0,-1 0 1,0 0-1,-19-2 0,25 4-37,0 1 0,0 1 0,1-1 0,-1 1 1,0-1-1,0 1 0,1 0 0,-1 0 0,1 1 0,-1-1 0,1 1 0,-1-1 0,1 1 0,0 0 1,0 1-1,0-1 0,0 0 0,0 1 0,0 0 0,1 0 0,-1 0 0,1 0 0,0 0 0,0 0 1,0 0-1,0 1 0,1-1 0,-1 1 0,1-1 0,-1 5 0,-4 13-577,1 0-1,1 0 1,1 0-1,-1 24 1,4-42 462,-2 70-4562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15755,'0'0'5930,"-11"238"-5146,11-157-256,0-2-288,-4-24-160,0-9-80,4-30-392,0-39-2801,4-19-2488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46 241 8514,'0'0'7661,"-1"-28"-6440,-6-91-549,-2 55-283,8 63-375,1-1 1,-1 0-1,1 0 1,-1 1-1,0-1 1,0 0-1,0 1 1,0-1-1,0 0 1,0 1-1,0-1 1,0 1-1,0 0 1,-1-1-1,1 1 1,-1 0-1,1 0 1,-3-1-1,4 2-11,0 0-1,-1 0 1,1 1-1,-1-1 1,1 0-1,0 1 1,-1-1-1,1 0 1,0 1-1,-1-1 1,1 0-1,0 1 1,0-1-1,-1 1 1,1-1-1,0 0 1,0 1-1,0-1 1,-1 1-1,1-1 1,0 1-1,0-1 1,0 1 0,0-1-1,0 1 1,0-1-1,0 1 1,0-1-1,0 0 1,0 1-1,0-1 1,0 1-1,1-1 1,-1 1-1,0-1 1,1 1-1,-1 3 20,-1 17 53,1-7 142,0-1 0,0 1 0,1-1 0,6 27 0,-6-36-149,1 0 0,-1 0 1,1-1-1,0 1 0,0 0 0,0-1 0,0 0 1,0 1-1,1-1 0,0 0 0,-1 0 0,1-1 1,0 1-1,0 0 0,1-1 0,-1 0 0,1 0 0,-1 0 1,1 0-1,-1 0 0,8 1 0,-5-1 34,1 0 0,-1 0 0,1-1 0,-1 0 0,1-1 0,0 1 0,-1-1 0,1 0 0,0-1 0,-1 0 0,1 0 0,-1 0 0,11-4 0,-4 0 4,-1-2 0,0 1 0,0-1 0,-1-1 0,14-12-1,-20 16-107,0 1 0,0-1-1,0 1 1,1-1-1,-1 1 1,1 1-1,-1-1 1,1 1 0,7-2-1,-11 4-20,0 0 0,0 0-1,0 0 1,0 0 0,1 0 0,-1 1-1,0-1 1,0 0 0,0 1 0,0 0-1,0-1 1,0 1 0,0 0 0,0 0-1,0 0 1,0 1 0,-1-1-1,1 0 1,0 1 0,-1-1 0,1 1-1,-1-1 1,1 1 0,-1 0 0,0-1-1,0 1 1,0 0 0,2 3 0,4 10-47,0 0 0,-1 1 0,-1 0 0,0 0 0,-1 0 0,-1 0 0,2 17 0,0 121 157,-5-121-7,-2 9 201,-3-1 0,-1 1 0,-12 43-1,8-44-170,2 0-1,2 1 0,-1 46 1,7-88-127,0 1 0,0-1 1,0 1-1,0-1 0,0 1 1,0-1-1,0 1 0,0-1 0,0 1 1,0-1-1,0 1 0,0-1 1,0 1-1,0-1 0,0 1 1,1-1-1,-1 0 0,0 1 0,0-1 1,1 1-1,-1-1 0,0 1 1,1-1-1,-1 0 0,0 1 1,1-1-1,-1 0 0,1 1 0,-1-1 1,0 0-1,1 1 0,-1-1 1,1 0-1,-1 0 0,1 0 1,-1 1-1,1-1 0,-1 0 0,1 0 1,-1 0-1,1 0 0,-1 0 1,1 0-1,-1 0 0,1 0 0,-1 0 1,1 0-1,0-1 0,0 1-56,0-1-1,0 1 1,0-1-1,0 0 1,-1 1-1,1-1 0,0 0 1,0 0-1,0 1 1,-1-1-1,1 0 1,-1 0-1,1 0 0,0 0 1,-1 0-1,0 0 1,1 0-1,-1 0 1,1 0-1,-1-1 0,0 1 1,0 0-1,0 0 1,0 0-1,0-2 1,0-30-3175,0-3-3291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9722,'0'0'11747,"200"-65"-11091,-139 52-440,12 0-216,-15 3-1697,-15 1-6496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9154,'0'0'9507,"-14"23"-8969,0-3-342,2-4 20,0 1 1,2 0-1,0 1 1,1 0-1,0 1 1,2 0 0,-6 21-1,12-37-160,-2 23 550,3-25-575,0 0-1,0-1 0,1 1 1,-1 0-1,0-1 0,0 1 1,0-1-1,0 1 0,1 0 1,-1-1-1,0 1 0,1-1 1,-1 1-1,0-1 0,1 1 1,-1-1-1,1 1 0,-1-1 1,1 1-1,-1-1 0,1 0 1,-1 1-1,1-1 0,-1 0 1,1 1-1,-1-1 0,1 0 1,0 0-1,-1 0 0,1 1 1,-1-1-1,1 0 0,0 0 1,-1 0-1,1 0 0,0 0 1,27 0 315,0 1 1,0 1 0,53 12 0,-65-9-344,-1 0 0,0 0-1,-1 2 1,1-1 0,-1 2 0,-1 0 0,0 1 0,21 17 0,-20-14-53,-2 0-1,0 1 1,0 1 0,-1 0-1,17 30 1,-23-35 29,0-1 0,-1 1 1,-1 1-1,1-1 0,-2 0 0,1 1 1,-1 0-1,0-1 0,-1 1 0,-1 0 1,1 0-1,-2 12 0,0-20 24,1 0-1,-1 0 1,1 0 0,-1 0 0,0 0-1,0 0 1,0-1 0,0 1-1,0 0 1,-1 0 0,1-1-1,0 1 1,-1-1 0,1 1-1,-1-1 1,0 0 0,1 1-1,-1-1 1,0 0 0,0 0 0,0 0-1,0-1 1,0 1 0,0 0-1,-3 0 1,-58 7 33,56-7-37,-20 0-49,2 2-339,-1-2 1,0 0 0,1-2 0,-1-1-1,1-1 1,-33-8 0,25-7-3022,12-4-3220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142 258 4961,'0'0'10000,"-6"0"-9140,-31 0 680,36-1-1402,0 1 0,1-1 0,-1 0 0,0 1 0,1-1 0,-1 0 0,1 0 0,-1 1 0,1-1 0,-1 0 0,1 0 0,0 0 0,-1 0 0,1 0 0,0 0 0,0 1 0,0-1 0,0 0 0,0 0 0,0 0 0,0 0 0,0 0-1,0-2 1,0-32 525,1 27-281,-1-4-134,-1 7-188,0 0-1,1 0 1,0 0-1,0-1 1,0 1-1,1 0 1,-1 0-1,1 0 1,1 0-1,-1 0 1,1 0-1,-1 0 1,1 0-1,1 1 1,-1-1-1,1 1 1,0 0-1,0-1 1,0 1-1,0 0 1,6-4-1,6-5-45,0 2 0,29-18 0,-40 26-14,1 1 1,-1-1-1,1 1 1,0 1 0,0-1-1,0 0 1,0 1-1,0 0 1,0 1-1,1-1 1,-1 1 0,0 0-1,0 0 1,1 0-1,7 2 1,-10 0-1,0-1-1,0 1 1,0-1 0,0 1 0,0 0 0,-1 0-1,1 1 1,-1-1 0,1 0 0,-1 1-1,0 0 1,0-1 0,0 1 0,0 0-1,0 0 1,-1 0 0,1 0 0,-1 0-1,0 1 1,1 5 0,3 9-3,-1 1-1,3 28 1,-6-34 2,6 76-51,-7 149 0,-2-208-8,-2 0 0,0-1 0,-16 55 1,15-68 35,-1-1 0,0 0 1,-1 0-1,0-1 0,-2 0 1,1 0-1,-2-1 0,-17 21 1,23-30 21,0 0 0,0-1 0,-1 1 0,1-1 0,-1 0 0,1 0 0,-1 0 0,0 0 0,0-1 0,-1 0 0,1 0 0,0 0 0,-1-1 0,1 0 0,-1 0 0,1 0 0,-1-1 0,1 0 0,-1 0 0,1 0 0,-1-1 0,0 1 0,1-2 0,-1 1 0,1 0 0,0-1 0,0 0 0,-1 0 0,1-1 0,0 1 0,1-1 0,-1 0 0,0 0 0,1-1 0,0 0 0,0 1 0,0-1 0,0-1 0,1 1 0,-1 0 1,1-1-1,-5-9 0,1-2 0,1 0 1,1 0-1,0 0 1,1-1-1,1 1 1,1-1-1,0 0 1,1-27-1,1 41-3,0 1 0,-1-1 1,1 1-1,1-1 0,-1 1 0,0 0 0,1-1 0,-1 1 0,1-1 0,0 1 0,0 0 1,0-1-1,0 1 0,0 0 0,0 0 0,1 0 0,-1-1 0,1 2 0,-1-1 1,4-3-1,-2 3-12,1 1 1,-1-1 0,1 1 0,0 0 0,0 0-1,-1 0 1,1 0 0,0 1 0,0-1-1,0 1 1,0 0 0,6 1 0,-1 0 2,0 0 1,-1 1-1,1 0 0,0 0 1,-1 1-1,1 0 1,-1 0-1,15 9 1,62 46 22,-32-19 5,-28-24 66,0 0 0,0-1-1,1-2 1,1-1 0,31 10-1,-47-19-260,0 1-1,1-1 0,-1-1 0,1 0 0,0-1 0,18-1 0,-22 0-309,-1 0 0,1-1 0,-1 0 0,0 0 0,0-1 0,0 0-1,0 0 1,0-1 0,-1 0 0,0 0 0,8-6 0,31-33-12470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8666,'0'0'12587,"243"0"-12131,-167 0-296,11 0-160,-18 0-1481,-22 0-5824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9434,'0'0'14523,"47"0"-13915,-3 0-224,10-6-160,8-7-104,3-3-72,0-1-48,-10 8-264,-16 9-440,-13 0-704,-12 26-1681,-10-4-5377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12603,'0'0'10906,"80"-16"-10594,-40 16-168,3 6-48,4 1-96,8-7 0,28-7-656,-18-22-1280,-7-7-4194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8650,'0'0'13157,"3"5"-12681,5 6-281,1 1 1,0-2-1,1 1 0,0-1 0,19 15 0,35 34 101,-48-38-276,-1 0-1,0 2 1,-2 0-1,0 0 0,-2 1 1,-1 0-1,0 1 1,-2 1-1,-1-1 1,-1 1-1,-1 0 0,-2 1 1,0-1-1,-2 1 1,-1-1-1,-1 1 0,-5 34 1,2-46 20,0 0 0,-1-1 0,0 0 1,-1 0-1,-1 0 0,0-1 0,-1 0 0,0-1 1,-1 1-1,0-2 0,-1 1 0,-13 11 0,-6 3 13,-1-1-1,-1-1 0,-48 28 0,79-52-68,0 0 0,0 0 0,0 0 0,0 0 1,0 0-1,0 0 0,1 0 0,-1 0 0,0 0 1,0 1-1,0-1 0,0 0 0,0 0 0,0 0 0,0 0 1,0 0-1,0 0 0,0 1 0,0-1 0,0 0 1,1 0-1,-1 0 0,0 0 0,0 0 0,0 1 1,0-1-1,0 0 0,0 0 0,0 0 0,0 0 0,-1 1 1,1-1-1,0 0 0,0 0 0,0 0 0,0 0 1,0 0-1,0 0 0,0 1 0,0-1 0,0 0 1,0 0-1,0 0 0,-1 0 0,1 0 0,0 0 0,0 0 1,0 1-1,0-1 0,0 0 0,0 0 0,-1 0 1,1 0-1,0 0 0,0 0 0,0 0 0,0 0 1,0 0-1,-1 0 0,1 0 0,0 0 0,0 0 0,0 0 1,0 0-1,0 0 0,-1 0 0,20 0-1352,28-8-2847,16-18-5555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3505,'0'0'17282,"2"4"-16451,11 22-372,-1 1 0,-1 1-1,-2 0 1,11 53 0,10 120 66,-10 121-448,-6-57-1855,-14-263 1799,2 18-1187,-1-17-974,-1-13-1460,0-19-4657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11442,'0'0'7529,"37"-30"-6614,124-90-273,-154 115-596,1 0-1,0 1 0,0 0 1,0 0-1,1 1 0,-1 0 1,1 0-1,0 1 0,12-2 1,-14 4-11,1 1 0,-1-1 1,0 1-1,1 0 0,-1 1 0,13 3 1,-20-4-35,10 3 10,-1 0 0,1 1 0,-1 0 0,-1 1 0,1 0 0,-1 0 0,0 1 0,0 0 0,-1 1 0,0-1 1,0 1-1,-1 1 0,0-1 0,-1 1 0,6 12 0,5 10-64,-1 1 0,-2 1 0,10 40 0,-14-41-148,-1 1-1,-3 1 1,0-1 0,-1 65-1,-3-95 195,-1 0 0,0-1 0,0 1 0,0 0 0,-1 0 0,1 0 0,-1 0 0,1-1 0,-1 1 0,0 0 0,0 0 0,0-1 0,-1 1 0,1-1 0,0 1 0,-1-1 0,0 0 0,-2 3 0,1-3 34,-1 1 0,0-1 0,0-1-1,0 1 1,0-1 0,0 1 0,0-1 0,0 0 0,0-1 0,0 1 0,0-1-1,-7 0 1,-161 2 712,97-3-6577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8490,'0'0'13565,"-27"28"-12760,8-10-669,4-5-52,1 1-1,0 0 1,1 1 0,1 1-1,0 0 1,1 1 0,1 0-1,0 0 1,2 1 0,0 1-1,1-1 1,-7 28 0,1 21 90,4 0 1,2 1-1,4 109 0,4-162-171,0 1 0,1-1 0,1 0-1,0 0 1,1 0 0,1 0 0,0-1 0,1 0-1,13 23 1,-13-27-10,1-1-1,0 0 1,0 0-1,1-1 1,0 0-1,1 0 1,-1-1-1,2-1 1,-1 1-1,1-1 0,-1-1 1,2 1-1,17 5 1,-9-5-294,-1-1 0,1-1 0,0-1 0,0-1 0,0-1 0,0 0 0,1-1 0,33-5 0,-8-6-4210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4673,'0'0'18073,"10"0"-17261,348-19-185,-328 16-1159,0 1-1,38 3 0,-68 2 557,-1-1 0,1 0-1,-1 0 1,0 1-1,0-1 1,1 0 0,-2 0-1,1 0 1,0 0-1,0 0 1,-1 0 0,-2 2-1,-20 25 199,1 0 0,2 1 1,-23 44-1,-44 105 7,53-105-156,-130 314 70,162-379-142,2-7 0,0 0-1,0 0 1,0 1 0,1-1 0,-1 0-1,1 1 1,-1-1 0,1 1 0,0-1-1,0 5 1,17-5 134,0-2-31,15-1-27,-1 1 1,1 2-1,-1 2 0,47 10 1,-27-1-120,0-3 0,1-2 0,0-2 0,60 0 0,-107-6-150,0 0 0,0 0-1,0 0 1,1 0 0,-1-1 0,0 0-1,0 0 1,0 0 0,0-1 0,-1 0-1,1 0 1,0 0 0,-1 0-1,1-1 1,-1 0 0,0 0 0,0 0-1,0 0 1,0-1 0,0 1 0,-1-1-1,5-6 1,5-18-6084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10186,'0'0'12819,"124"0"-12451,-70 0-200,0 0-104,-7 0-64,-3 0-376,-15 0-912,-15 13-3873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7866,'0'0'12346,"36"-19"-11225,-3 9-225,14 3-272,4-9-328,-1 3-200,1-3-96,0 9-272,-15 4-1104,-7 3-3673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33 8674,'0'0'9906,"-6"6"-9689,0 2-109,0 1-1,0 0 1,1 0-1,0 0 1,1 1-1,0-1 1,0 1-1,1 0 1,0 0-1,-2 20 1,-12 119 919,17-142-1002,-4 26 93,3 0 0,1 0-1,1 0 1,10 60-1,-9-84-114,0 0 1,1 0-1,0 0 0,1 0 0,-1-1 1,2 1-1,-1-1 0,1 0 0,0-1 0,1 1 1,0-1-1,0 0 0,1 0 0,-1-1 1,1 1-1,1-2 0,-1 1 0,1-1 1,0 0-1,1-1 0,15 7 0,-14-7-7,-1-1 0,1 0 0,0-1 0,0 0-1,0 0 1,0-1 0,0-1 0,1 0 0,-1 0-1,0-1 1,0 0 0,0 0 0,0-1 0,0-1-1,0 0 1,-1 0 0,1-1 0,17-9 0,-16 5 4,0 1 1,0-2 0,-1 0 0,-1 0-1,1 0 1,-1-1 0,-1-1-1,0 0 1,-1 0 0,1 0 0,-2-1-1,0 0 1,9-25 0,-8 16 38,-2-1-1,0 0 1,-1-1 0,-1 1-1,0-1 1,-2 1 0,-1-1-1,-1 0 1,-1 1-1,-1-1 1,-1 1 0,-12-39-1,13 50-31,-1 0 0,-1 0 0,0 0 0,0 0-1,-1 1 1,0 0 0,-1 1 0,0-1-1,0 1 1,-1 1 0,0-1 0,-1 1 0,0 1-1,0-1 1,-1 2 0,0-1 0,0 1 0,0 1-1,-1 0 1,0 0 0,0 1 0,0 0-1,0 1 1,-1 1 0,-21-3 0,29 4-41,0 1 1,0-1-1,1 1 0,-1 0 1,0 0-1,1 1 0,-1-1 1,0 1-1,1 0 1,-1 0-1,0 0 0,1 0 1,0 0-1,-1 1 1,1 0-1,0-1 0,-1 1 1,1 1-1,0-1 0,1 0 1,-1 1-1,0-1 1,1 1-1,-1 0 0,1 0 1,0 0-1,0 0 1,0 0-1,0 0 0,1 1 1,-2 3-1,-1 9-666,0-1 0,2 1 0,0 0 0,0 0 0,2 30 0,0-31-246,0 51-7579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8362,'0'0'11095,"1"32"-10040,-2 7-729,1-13-109,0-1 1,1 1 0,2-1-1,0 0 1,12 41-1,-9-44-68,0 0 0,1-1-1,2 0 1,19 37-1,-24-52-145,0 0 0,1 0 0,-1 0 0,1 0 0,0-1 0,1 1 0,-1-1 0,1-1 0,0 1 0,1-1 0,-1 0 0,1 0 0,-1-1 0,1 0-1,0 0 1,0-1 0,0 1 0,11 0 0,-11-1-25,1-1 0,-1 0 0,0-1 0,1 0-1,-1 0 1,0 0 0,1-1 0,-1 0 0,0-1-1,0 1 1,0-1 0,0-1 0,0 1 0,0-1 0,-1-1-1,1 1 1,8-7 0,-9 4 11,0 0 1,0 0-1,-1-1 1,0 1-1,0-1 1,0-1-1,-1 1 1,0-1-1,-1 1 0,0-1 1,0 0-1,0 0 1,-1-1-1,0 1 1,0-9-1,1 0 11,-2 1-1,0-1 1,0 0-1,-2 1 1,0-1 0,-1 1-1,0-1 1,-2 1-1,0 0 1,0 0-1,-2 0 1,0 1 0,-14-26-1,14 32-5,0 0 1,0 0-1,-1 1 0,0 0 0,0 0 1,-1 1-1,0 0 0,0 1 0,-1-1 0,1 1 1,-1 1-1,-1 0 0,1 0 0,-1 1 1,0 0-1,0 1 0,0 0 0,0 0 1,-1 1-1,1 1 0,-1 0 0,-15 0 0,22 1-50,-1 0 0,1 0 0,0 0-1,-1 1 1,1 0 0,0 0 0,0 0 0,-1 0-1,1 1 1,0-1 0,1 1 0,-1 0-1,0 0 1,0 1 0,1-1 0,-1 1-1,1 0 1,0 0 0,0 0 0,0 0-1,0 0 1,1 1 0,-1-1 0,1 1-1,0 0 1,0 0 0,-2 5 0,-2 9-697,1 0 1,1 0 0,0 1-1,2-1 1,-1 22 0,3-32 266,-2 58-7565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6833,'0'0'14718,"0"0"-14689,-1 0 0,1 0 0,0 0 0,0 0 1,-1 0-1,1 0 0,0 0 0,-1 0 0,1 0 0,0 0 0,-1 0 0,1 0 0,0 0 0,-1 1 0,1-1 0,0 0 0,0 0 0,-1 0 0,1 0 0,0 1 0,0-1 0,-1 0 0,1 0 0,0 0 0,0 1 0,0-1 1,-1 0-1,1 0 0,0 1 0,0-1 0,0 0 0,0 0 0,-1 1 0,1-1 0,0 0 0,0 1 0,0-1 0,0 0 0,0 1 0,0-1 0,-2 9 47,1 0 1,0 0-1,0 0 0,1 0 0,0 0 0,2 14 0,-1 12 89,1 74 208,-5 127-293,-3-212-178,6-24 40,0 0 0,0 1 0,0-1 0,0 0 0,0 1 1,0-1-1,0 0 0,0 1 0,0-1 0,0 0 0,0 1 0,0-1 0,0 0 0,0 1 0,0-1 0,-1 0 0,1 0 0,0 1 0,0-1 0,0 0 0,-1 1 0,1-1 0,0 0 0,0 0 0,-1 0 0,1 1 0,0-1 0,0 0 0,-1 0 0,1 0 0,0 0 0,-1 1 1,1-1-1,0 0 0,-1 0 0,1 0 0,0 0 0,-1 0 0,1 0 0,0 0 0,-1 0 0,1 0 0,0 0 0,-1 0 0,1 0 0,0 0 0,-1 0 0,1 0 0,0-1 0,0 1 0,-1 0 0,1 0 0,0 0 0,-1 0 0,1-1 0,0 1 0,0 0 0,-1 0 0,1 0 1,0-1-1,0 1 0,0 0 0,-1-1 0,-3-13-5297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68 3745,'0'0'13309,"0"0"-13104,-1 0-1,1 0 0,-1 0 1,1-1-1,-1 1 0,1 0 1,0 0-1,-1-1 0,1 1 1,-1 0-1,1-1 0,0 1 1,-1 0-1,1-1 0,0 1 1,-1 0-1,1-1 0,0 1 1,-1-1-1,1 1 0,0-1 1,0 1-1,0-1 0,0 1 1,-1-1-1,1 0 0,5-2-152,0-1-1,1 1 0,-1 0 1,1 0-1,0 0 0,0 1 1,-1 0-1,1 0 0,10-1 0,-3-1 2,-9 3-49,81-19 60,-76 18-61,0 1 0,0 0 0,0 0 0,0 1 0,0 1 0,0-1 0,15 4 0,-21-2-8,0 0 0,0 0 1,0 0-1,0 0 0,0 0 0,-1 0 1,1 1-1,-1-1 0,0 1 0,0 0 0,0 0 1,0 0-1,0 0 0,0 0 0,-1 0 1,1 1-1,1 6 0,15 62-93,-14-45 96,-1 0 1,-1 0-1,-1 0 1,-4 39-1,2-62 13,0 1 1,0-1-1,-1 0 1,1 1-1,-1-1 0,0 0 1,0 0-1,0 0 1,-1-1-1,1 1 1,-1 0-1,0-1 0,0 0 1,0 0-1,0 0 1,-1 0-1,1 0 0,-1 0 1,-6 2-1,-6 4 112,-1-2-1,0 0 0,-27 7 1,4-2 43,52-14-392,-1 1-1,1 1 0,-1 0 1,17 2-1,12 0 204,-32-2 17,-1 0-1,0 0 1,1 1 0,-1 0-1,0 0 1,0 1 0,0 0-1,0 0 1,0 0-1,0 1 1,8 5 0,-10-4-1,0-1 0,-1 1 0,0 0 0,0 1 1,0-1-1,0 1 0,-1 0 0,0 0 0,0 0 0,0 0 1,0 0-1,-1 1 0,0-1 0,2 10 0,0-2-2,-1 0-1,0 1 0,-1-1 1,-1 0-1,0 1 0,0 0 1,-2-1-1,-2 21 1,2-29 19,0 0 1,0-1 0,0 1-1,-1-1 1,1 1 0,-1-1 0,0 0-1,-1 1 1,1-1 0,-1 0-1,1 0 1,-1-1 0,-1 1 0,1 0-1,0-1 1,-1 0 0,0 0-1,1 0 1,-1 0 0,0-1 0,-1 0-1,1 1 1,0-1 0,-1-1-1,1 1 1,-10 1 0,1-1 124,0 0-1,0-1 1,-1 0 0,1-2-1,0 1 1,-18-4 0,27 3-183,0 0 0,0 0 0,0 0 0,0 0 0,0-1 0,0 0 0,1 0 0,-1 0 0,1 0 0,0 0 0,-4-3 0,6 3-133,-1 0 0,1 1 0,0-1 0,0 0 0,0 0 1,0 0-1,0 0 0,0 1 0,0-1 0,1 0 0,-1-1 0,0 1 1,1 0-1,0 0 0,0 0 0,0 0 0,0 0 0,0 0 1,0 0-1,0-1 0,0 1 0,2-2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77 291 10178,'0'0'8461,"-4"-30"-7728,1 8-614,-7-48 230,-19-70-1,28 138-359,1-1 1,-1 1-1,1 0 0,-1 0 0,0 0 0,0 0 0,0 0 0,0 0 0,0 0 1,0 0-1,0 1 0,-2-3 0,2 4-4,1 0-1,-1 0 1,1 0-1,0 0 1,-1 0-1,1 0 1,-1 0 0,1 1-1,0-1 1,-1 0-1,1 0 1,-1 0-1,1 1 1,0-1 0,0 0-1,-1 0 1,1 1-1,0-1 1,-1 0-1,1 1 1,0-1 0,0 0-1,-1 1 1,1-1-1,0 0 1,0 1-1,0-1 1,0 1 0,0-1-1,-1 0 1,1 1-1,0-1 1,0 1-1,0-1 1,0 1 0,-7 56-225,7-7 790,1-49-514,-1-1 0,1 1 1,0 0-1,-1-1 1,1 1-1,0-1 1,0 1-1,0-1 1,-1 1-1,1-1 1,0 1-1,0-1 0,0 0 1,0 1-1,0-1 1,0 0-1,0 0 1,0 0-1,0 0 1,0 0-1,0 0 0,0 0 1,0 0-1,0 0 1,0 0-1,1-1 1,29-3 512,-19 0-445,-1-1 0,1 0 0,-1-1 1,0 0-1,0-1 0,14-11 0,-18 11-99,0 1 1,1 1-1,0-1 0,0 2 1,1-1-1,-1 1 1,1 0-1,0 1 0,0 0 1,0 0-1,0 1 1,1 0-1,9 0 0,-16 2-7,-1 1-1,1 0 0,-1-1 0,1 1 1,-1 0-1,1 1 0,-1-1 1,0 0-1,0 1 0,0-1 0,0 1 1,0 0-1,0 0 0,0 0 0,0 0 1,-1 0-1,1 0 0,-1 0 0,0 0 1,1 0-1,-1 1 0,1 4 1,3 4 0,0 1 0,-1-1 0,4 24 0,-1 28 192,-2 1-1,-6 92 1,-1-59 290,2 184 158,0-281-644,0 1 1,0-1-1,0 0 1,0 1-1,0-1 1,1 1 0,-1-1-1,0 0 1,0 1-1,0-1 1,0 0-1,1 1 1,-1-1-1,0 0 1,0 1-1,1-1 1,-1 0 0,0 0-1,1 1 1,-1-1-1,0 0 1,1 0-1,-1 1 1,0-1-1,1 0 1,-1 0 0,0 0-1,1 0 1,-1 0-1,0 0 1,1 1-1,-1-1 1,1 0-1,-1 0 1,0 0-1,1 0 1,-1 0 0,1-1-1,-1 1 1,0 0-1,1 0 1,-1 0-1,1 0 1,-1 0-1,0 0 1,1-1-1,-1 1 1,0 0 0,1 0-1,-1 0 1,0-1-1,0 1 1,1 0-1,-1-1 1,0 1-1,1 0 1,-1-1-1,0 1 1,0 0 0,0-1-1,0 1 1,1 0-1,-1-1 1,0 1-1,0 0 1,0-1-1,0 0 1,0-1-287,0-1-1,0 1 1,0 0 0,0-1-1,0 1 1,-1-1 0,0 1-1,1 0 1,-1-1 0,0 1 0,0 0-1,0 0 1,0-1 0,0 1-1,-4-3 1,-14-9-6958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9946,'0'0'10578,"228"-69"-10170,-166 66-408,-4 3-8,-15 0-1248,-10 0-3409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 6673,'0'0'8481,"-14"-7"-1601,15 152-6279,-2 150-391,26-296 278,2-5-350,0 1 0,0 2 0,33-1 0,-47 4-131,0 0 0,0 1 0,-1 0 0,1 1 0,-1 1 0,1 0-1,18 8 1,-23-8-7,0 2 0,-1-1 0,0 1 0,0 0 0,0 0 0,0 1 0,-1 0 0,0 0 0,0 0 0,-1 1 0,0 0 0,5 8 0,-3-3 5,0 1 0,-1-1 0,-1 1 0,0 0 0,-1 0 0,0 1 0,-1-1 0,0 1 0,-2-1 0,1 1 1,-2 0-1,1 0 0,-2 0 0,-2 17 0,2-30 0,1 0 0,-1 1 0,1-1 0,-1 0 0,0 0 0,1 1 0,-1-1 1,0 0-1,0 0 0,0 0 0,0 0 0,0 0 0,0 0 0,0 0 0,0 0 0,0 0 0,-1-1 0,1 1 1,0 0-1,0-1 0,-1 1 0,1-1 0,-1 0 0,1 1 0,0-1 0,-3 0 0,-42 2 63,32-3-88,8 1-99,0 0-1,0 0 1,0-1-1,0 0 1,0 0-1,0-1 0,-9-3 1,-17-17-3973,13-1-4819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9434,'0'0'12859,"141"-66"-12451,-97 66-240,-8 0-168,15 23-504,-15 16-2417,0-6-11298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65 6585,'0'0'11395,"-3"23"-10434,1-8-788,-5 38 590,1 66-1,5-89-582,2 0 0,1 0 0,1 1 0,14 55 0,-15-79-173,0 0 1,1-1-1,-1 1 1,1 0-1,0-1 1,1 0-1,-1 0 1,1 0-1,1 0 1,-1-1-1,1 1 1,0-1-1,0 0 1,0-1-1,1 1 1,0-1-1,0 0 1,0-1-1,0 1 1,1-1-1,-1 0 1,1-1-1,-1 0 1,1 0-1,0 0 1,0-1-1,10 1 1,-11-1 2,0-1 0,0 0 1,-1 0-1,1-1 1,0 0-1,0 0 0,0 0 1,0 0-1,-1-1 0,1 0 1,-1 0-1,1-1 1,-1 0-1,0 0 0,0 0 1,6-5-1,-4 2-4,-1-1 0,0 0-1,0 0 1,0 0 0,-1-1 0,0 0-1,-1 0 1,0 0 0,5-14 0,0-7-44,-1 0 1,-2 0-1,-1-1 1,-1 1-1,-1-44 1,-2 57-38,-1 0 0,-1-1 0,-1 1 0,0 0 1,-1 0-1,0 0 0,-2 1 0,0-1 0,-9-20 0,10 30 53,1 0 0,-1 0 0,0 0 0,-1 0 0,1 1 0,-1 0 0,-1-1 0,1 2 0,0-1 0,-1 1 0,0 0 0,0 0 0,0 0 0,-1 1 1,1 0-1,-1 0 0,0 1 0,0 0 0,0 0 0,0 1 0,0-1 0,0 2 0,-8-1 0,10 1-18,-1 0 0,1 1 0,0-1 0,-1 1 0,1 0 0,0 1 0,0-1 1,-1 1-1,1 0 0,1 1 0,-1-1 0,0 1 0,0 0 0,1 0 0,0 0 1,0 1-1,0 0 0,0-1 0,0 1 0,-4 7 0,-6 8-504,2 0 1,0 1-1,-13 31 1,24-50 526,-34 89-4425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9378,'0'0'10353,"-1"0"-10352,1 0 1,-1 0-1,1 0 1,-1 0-1,1 0 1,-1 0-1,1 0 1,-1 0-1,1 0 1,-1 0-1,1 0 0,-1 0 1,1 0-1,0 0 1,-1 0-1,1 1 1,-1-1-1,1 0 1,-1 0-1,1 0 1,0 1-1,-1-1 1,1 0-1,0 1 0,-1-1 1,1 0-1,0 1 1,-1-1-1,1 0 1,0 1-1,-1-1 1,1 1-1,0-1 1,0 1-1,0-1 1,0 0-1,-1 1 0,1-1 1,0 1-1,0 0 1,-4 169 2236,2-83-2267,1-1-3387,1-100-1773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8874,'0'0'14602,"4"-2"-14462,20-5-81,1 2 0,-1 0 0,1 1 1,0 2-1,1 0 0,32 3 0,-57-1-59,2 0-46,0 0 0,0 0 0,0 1 0,0-1 0,0 1-1,0-1 1,-1 1 0,1 0 0,0 0 0,0 1 0,-1-1-1,1 0 1,-1 1 0,1 0 0,-1-1 0,0 1 0,1 0-1,2 5 1,3-1-494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8106,'0'0'11269,"-20"38"-10686,-60 130-130,75-155-413,0 1 0,1 0 0,1 0 0,0 0 1,1 1-1,1-1 0,0 1 0,1-1 0,0 1 0,1-1 0,1 1 0,6 23 0,-4-22-30,2-1-1,0 0 1,0-1-1,2 0 1,0 0-1,0 0 0,1-1 1,1 0-1,0-1 1,1 0-1,0 0 1,1-1-1,0-1 0,0 0 1,1-1-1,1 0 1,0-1-1,0-1 0,0 0 1,1 0-1,0-2 1,0 0-1,1 0 1,-1-2-1,1 0 0,0-1 1,0 0-1,0-1 1,0-1-1,26-3 1,-36 2 17,0-1 1,0 0 0,0 0-1,-1 0 1,1 0 0,-1-1-1,1 0 1,-1 0 0,0 0-1,0-1 1,-1 0 0,1 0-1,-1 0 1,0 0 0,0-1-1,0 0 1,0 0 0,-1 0-1,0 0 1,0 0 0,0-1 0,3-8-1,-1-3 10,0 0 0,-1-1 0,-1 0 0,-1 0 0,0 1 0,-2-25-1,0 28-29,-2 0 0,0 0 0,0 0-1,-1 0 1,-1 0 0,0 1 0,-1 0-1,-1 0 1,0 0 0,0 0 0,-2 1-1,1 0 1,-1 1 0,-1 0 0,-17-17-1,16 17-89,-1 1 1,-1 0-1,0 1 0,0 1 0,-1 0 0,0 0 0,0 1 0,-1 1 1,0 0-1,0 1 0,0 0 0,0 2 0,-1-1 0,-27-1 0,36 4-16,-1 2 0,1-1 0,-1 1 0,1 0 0,0 0 0,-1 0 0,1 1 0,0 0 0,0 1 0,0-1 0,0 1 0,0 0 0,1 0 0,0 1 0,-1 0 0,-7 7 0,0 2-426,1 1 1,0 0 0,1 1 0,-13 23 0,-12 31-3473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6409,'0'0'10409,"0"-2"-10176,0 1 1,0-1-1,0 1 0,1 0 0,-1-1 0,0 1 0,1 0 0,-1-1 1,1 1-1,-1 0 0,1 0 0,-1-1 0,1 1 0,0 0 0,0 0 1,1-2-1,14-2-241,0 0 1,0 2-1,0-1 1,0 2 0,1 0-1,19 1 1,-35 1 2,1 0 0,-1 0 1,0 1-1,0-1 0,0 0 0,1 1 1,-1-1-1,0 1 0,0-1 1,0 1-1,0-1 0,0 1 0,0 0 1,0 0-1,0-1 0,0 1 1,0 0-1,0 0 0,0 0 0,-1 0 1,1 0-1,1 2 0,10 34-23,-6 41 33,-6-71-5,1 0 11,-1 0-1,1 1 1,-2-1-1,1 0 0,-1 0 1,0 1-1,0-1 0,-1 0 1,0 0-1,0 0 1,-1 0-1,0 0 0,0-1 1,0 1-1,-9 11 0,12-18 6,0 0 0,-1 0 1,1 1-1,0-1 0,0 0 0,0 0 0,0 0 0,-1 0 0,1 0 0,0 1 0,0-1 0,0 0 0,-1 0 0,1 0 0,0 0 0,0 0 0,-1 0 0,1 0 0,0 0 0,0 0 0,-1 0 0,1 0 0,0 0 0,0 0 0,-1 0 0,1 0 0,0 0 0,0 0 0,-1 0 0,1 0 0,0 0 0,0 0 0,-1 0 0,1 0 0,0-1 0,0 1 0,0 0 0,-1 0 0,1 0 0,0 0 0,0-1 0,0 1 1,0 0-1,-1 0 0,1 0 0,0-1 0,0 1 0,0 0 0,0 0 0,0 0 0,0-1 0,0 1 0,-1 0 0,1 0 0,0-1 0,0 1 0,0 0 0,0 0 0,0-1 0,0 1 0,0 0 0,0 0 0,1-1 0,-1 1 0,0-1 0,0 1-19,0-1-1,0 0 1,0 0-1,0 0 1,1 1-1,-1-1 1,0 0-1,1 0 1,-1 1-1,0-1 1,1 0 0,-1 1-1,1-1 1,-1 0-1,1 1 1,-1-1-1,1 1 1,-1-1-1,1 1 1,0-1-1,-1 1 1,1-1-1,0 1 1,0 0 0,-1-1-1,1 1 1,0 0-1,0-1 1,-1 1-1,1 0 1,1 0-1,2-1-9,-1 1-1,1 0 1,-1 0-1,1 0 1,0 0-1,-1 1 1,1-1-1,-1 1 1,1 0 0,-1 0-1,0 0 1,1 0-1,-1 1 1,0-1-1,0 1 1,4 3-1,-1-1-4,0 1-1,-1 0 1,0 0-1,0 1 1,0 0-1,-1 0 0,6 9 1,2 9-17,0 1 0,-2 0 0,9 34 0,-18-56 32,5 15-8,-1 0 1,-1 0-1,0 1 0,-2-1 0,0 1 0,-1-1 1,-1 1-1,0 0 0,-4 20 0,2-35 37,0 0 0,0-1 0,0 0-1,0 1 1,-1-1 0,1 0 0,-1 0 0,0 0-1,0 0 1,0-1 0,0 1 0,0-1 0,-1 0-1,1 0 1,-1 0 0,1 0 0,-1-1 0,0 1-1,0-1 1,0 0 0,0 0 0,1-1 0,-9 1 0,7 1 23,1-2 0,-1 1 0,1-1 1,-1 1-1,0-1 0,1 0 1,-1-1-1,1 1 0,-1-1 1,1 0-1,-1 0 0,1-1 1,-1 1-1,1-1 0,0 0 1,0 0-1,0 0 0,0-1 1,0 1-1,-6-6 0,6 1-12,1 1 0,0-1 0,0 1-1,0-1 1,1 0 0,0 0 0,0-1 0,1 1 0,0 0-1,0-1 1,1 1 0,0 0 0,0-1 0,2-11-1,0 9-22,-1 0 1,1 1-1,1-1 0,0 0 0,0 1 0,1 0 0,0-1 0,0 1 0,1 1 0,7-11 0,-6 12 20,0 0-1,1 0 1,0 1 0,0-1 0,0 1-1,1 1 1,0-1 0,0 2-1,0-1 1,1 1 0,15-6 0,-6 6-592,0 0 1,0 1-1,0 1 0,1 1 1,19 0-1,6 1-6087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0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11642,'0'0'8764,"8"20"-7907,-1-4-674,0 0 0,1-1 0,10 15 0,-17-29-165,0 0 0,0 0-1,0-1 1,0 1 0,0 0-1,0-1 1,0 1 0,0 0-1,1-1 1,-1 0 0,0 1-1,0-1 1,1 0 0,-1 1-1,0-1 1,1 0 0,-1 0-1,0 0 1,1 0 0,-1 0-1,0-1 1,1 1 0,-1 0-1,0-1 1,0 1 0,1 0-1,-1-1 1,0 0 0,0 1-1,0-1 1,0 0 0,1 1-1,-1-1 1,0 0 0,0 0-1,-1 0 1,1 0 0,1-1-1,37-43 476,-35 40-389,0 0-27,-2 3-39,0-1 1,1 0 0,-2 1 0,1-1-1,0 0 1,0 0 0,-1 0-1,0 0 1,1 0 0,-1 0 0,0-1-1,-1 1 1,2-7 0,-2 10-38,-1-1 0,1 1 0,0-1 1,0 1-1,-1 0 0,1-1 0,-1 1 1,1-1-1,0 1 0,-1 0 0,1-1 1,-1 1-1,1 0 0,-1-1 0,1 1 1,-1 0-1,1 0 0,-1-1 0,1 1 1,-1 0-1,0 0 0,1 0 0,-1 0 1,1 0-1,-1 0 0,1 0 0,-1 0 1,0 0-1,0 0 0,-24 0-148,17 0 70,3 0-19,-1 1 0,1-1-1,0 1 1,-1 0 0,1 0 0,0 0-1,0 1 1,0 0 0,-7 3 0,-21 19-3596,21-9-3372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2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5153,'0'3'15881,"0"9"-16345,-6 39 686,-21 83 1,6-36-99,9-27-60,-3 0 0,-4 0 0,-2-2 0,-43 94 0,63-160-57,-26 42-4,26-43 5,-1 0-1,1 0 1,-1-1-1,1 1 1,-1 0-1,0-1 1,1 1 0,-1-1-1,0 0 1,0 0-1,0 0 1,0 0-1,0 0 1,0 0-1,0 0 1,-1-1 0,1 1-1,-4 0 1,5-1-2,0-1 0,0 1 0,-1-1-1,1 1 1,0-1 0,0 0 0,1 1 0,-1-1 0,0 0 0,0 0 0,0 1 0,0-1 0,1 0 0,-1 0 0,0 0 0,1 0 0,-1 0 0,0 0 0,1 0 0,0 0 0,-1-1 0,1 1 0,0 0 0,-1 0 0,1 0 0,0 0 0,0 0 0,0-2 0,-3-42-25,2 38 31,0-16-11,0-2-1,1-1 1,2-24-1,-1 42 0,1 0 0,-1 0 0,1 0 0,1 0 0,0 0 0,0 1 0,0-1 0,1 1 0,0 0 0,7-10 0,20-21 31,0-1-149,32-51 0,-54 75 88,-1 0 0,-1 0-1,0-1 1,-1 1 0,-1-1-1,-1-1 1,5-25 0,-5 0 13,-1-46-1,-3 87 37,0 16 29,-18 275 543,18-263-561,-1-6-20,1-1-1,5 41 1,-4-57-8,0 0 0,-1 0 0,1 0 0,1 0 0,-1 0 0,1 0 0,-1 0 0,1-1 0,0 1 0,1 0 0,-1-1 0,0 0 0,1 1 0,0-1 0,0 0 0,0 0 0,0-1 0,0 1 0,1-1 0,5 4 0,-8-5 7,1-1-1,0 1 1,-1 0-1,1-1 1,0 1-1,0-1 1,0 1-1,0-1 0,-1 0 1,1 0-1,0 0 1,0 0-1,0 0 1,0 0-1,0 0 1,-1-1-1,1 1 1,0-1-1,0 1 1,0-1-1,-1 0 1,1 1-1,3-3 1,-3 0-1,1 1 0,0-1 0,-1 0 0,0 0-1,0 0 1,0 0 0,0 0 0,0-1 0,-1 1 0,1 0 0,1-6 0,1-9 11,0 1 1,-1-1 0,1-33-1,-1-127-10,-3 171-93,0 12-57,0 30 121,-1-1-11,7 62 1,-4-85 28,0-1 0,1 0 0,-1 0 0,2 0 1,0 0-1,0 0 0,1-1 0,0 1 1,0-1-1,9 10 0,-13-17 10,1 0-1,0 0 1,1-1-1,-1 1 1,0-1-1,0 1 1,1-1-1,-1 0 1,0 0-1,1 0 1,0 0-1,-1 0 1,1-1-1,-1 1 1,1-1-1,0 0 1,-1 0-1,1 1 1,0-2-1,-1 1 1,1 0-1,0-1 1,-1 1-1,1-1 1,-1 1 0,1-1-1,-1 0 1,4-2-1,28-4-6921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9010,'0'0'10298,"40"81"-9178,-19-81-31,1 0-473,0 0-352,-4 4-144,0 2-112,-7 4-8,0 3-376,-7-6-1641,-4-1-1784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2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5697,'0'-140'12323,"11"140"-11667,7 6-408,4 11-128,10 2-120,-6-2-1480,-1-4-4369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2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6913,'0'0'10736,"0"28"-10410,2 86-208,-3-108-115,1 0 0,1 0-1,-1 1 1,1-1 0,0-1 0,1 1-1,0 0 1,-1 0 0,2 0 0,-1-1-1,1 1 1,0-1 0,0 0 0,0 0-1,1 0 1,-1 0 0,9 7 0,-8-8 36,1-1 0,0 0 1,1 0-1,-1-1 1,0 1-1,1-1 0,-1 0 1,1-1-1,0 1 0,0-1 1,0 0-1,-1-1 1,1 1-1,6-2 0,-11 1-9,1 0 1,-1 0-1,0-1 0,0 1 0,0-1 0,1 1 0,-1-1 0,0 0 0,0 1 1,0-1-1,0 0 0,0 0 0,0 0 0,0 0 0,0 0 0,-1 0 0,1 0 1,0 0-1,-1 0 0,1 0 0,0 0 0,-1 0 0,1 0 0,-1-1 0,0 1 0,1 0 1,-1 0-1,0-1 0,0 1 0,0-3 0,3-46 286,-3 42-219,0-19-4,-1 0 0,-6-29 0,6 47-89,-1 0 1,-1 0-1,1 0 1,-1 0-1,-1 1 0,0-1 1,0 1-1,-1 0 1,-9-13-1,13 20-19,1 0-1,-1 0 1,1 0-1,-1 1 1,1-1-1,-1 0 1,0 0 0,0 1-1,1-1 1,-1 0-1,0 1 1,0-1-1,1 1 1,-1-1 0,0 1-1,0-1 1,0 1-1,0 0 1,0-1-1,0 1 1,0 0 0,0 0-1,0 0 1,0 0-1,0-1 1,0 1-1,0 1 1,0-1 0,0 0-1,0 0 1,0 0-1,0 0 1,0 1 0,1-1-1,-1 0 1,0 1-1,0-1 1,0 1-1,0-1 1,0 2 0,-2 0-199,1 1 1,0-1 0,0 1-1,1 0 1,-1-1-1,0 1 1,1 0 0,0 0-1,0 0 1,-2 6 0,-5 26-4424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33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30 5249,'0'0'10601,"-13"-4"-9221,5 1-1052,0-1 89,-1 1 0,1-1 0,-1 2 0,0-1 0,0 1-1,-1 0 1,1 1 0,-19 0 0,30 3-420,-1 0 0,0 0 0,0 0 0,1 0 0,-1 0 1,1-1-1,0 1 0,-1 0 0,1-1 0,0 0 0,3 3 0,9 3 2,0 0-1,0-1 0,1 0 1,0-1-1,0-1 0,0 0 1,27 3-1,8-4 11,54-2-1,7 0 20,-11-2-9,-68 0-12,-1 0 0,42 6 0,-30 7-7,-35-9 0,0-1 0,-1 0 1,1 0-1,0 0 0,15 0 1,-18-2-2,19-1-7,0 1 1,0 2-1,-1 0 0,1 1 0,33 10 0,-44-9 8,0-1 1,0-1 0,1 0 0,-1 0-1,0-2 1,1 1 0,15-3 0,10-3 7,42-11 1,-8 0-8,-41 13-4,62 0 1,13-1-1,441-16-29,-243 17 16,-70 2 2,114-8-4,-320 7 18,5-3 0,0 2-1,0 2 1,0 1 0,54 7-1,-78-4-8,0 0-1,-1 1 1,1 0-1,14 8 1,-17-7 9,1-1 0,0 0 0,-1-1 0,1 0-1,1 0 1,-1-1 0,0 0 0,10 1 0,21-1 0,0-1 1,0-2-1,0-2 0,54-11 1,-58 7 0,1 2 1,51-2 0,-69 7-5,0 0 1,0 1-1,0 2 0,0-1 1,0 2-1,31 11 0,-25-7 3,-1-1-1,1-1 0,0 0 1,48 2-1,99-6 2,-93-3-1,22 0 1,-32-2-3,0 4 0,110 15-1,-101-4-84,0-4 0,1-3 0,0-3 0,-1-4 0,1-3 0,101-20 0,-74 8 58,0 4 1,127 3-1,-196 10 25,341-16-53,-321 11-2,57 4-1,-73 2 20,0-2 0,0-1 0,65-13 0,-99 13 39,6-1-25,0 0 0,0 1 0,0 0-1,15 0 1,-44 16-130,7-10-169,0 1 0,1-2-1,-1 0 1,-1 0-1,1-1 1,0 0 0,0 0-1,-1-1 1,1-1 0,-12 0-1,10 0-537,-39 1-4137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60 130 1776,'0'0'7473,"-7"-1"-7483,6 1 19,-1 0 0,1-1-1,-1 1 1,1 0 0,-1-1 0,1 1-1,-1-1 1,1 1 0,-1-1-1,1 0 1,0 0 0,-1 0-1,1 0 1,0 1 0,0-2 0,-1 1-1,1 0 1,0 0 0,0 0-1,0 0 1,0-1 0,1 1-1,-1 0 1,0-1 0,0 1 0,1-1-1,-1 1 1,1-1 0,0 1-1,-1-1 1,1 1 0,0-1-1,0 0 1,0 1 0,0-1 0,0 1-1,0-1 1,0 1 0,1-4-1,-1 5 140,0 0-166,-1 0 0,1 0 0,0 0 0,-1 0 0,1 1-1,-1-1 1,1 0 0,0 0 0,-1 0 0,1 0 0,-1 0-1,1 0 1,-1 0 0,1 0 0,0 0 0,-1 0 0,1 0-1,-1 0 1,1-1 0,0 1 0,-1 0 0,1 0 0,-1 0-1,1-1 1,0 1 0,-1 0 0,1 0 0,0-1 0,-1 1-1,1 0 1,0 0 0,-1-1 0,1 1 0,0-1 0,0 1-1,0 0 1,-1-1 0,1 1 0,0 0 0,0-1 0,0 1-1,0-1 1,0 1 0,0-1 0,-1 1 0,1 0 0,0-1-1,0 1 1,0-1 0,0 1 0,1-1 0,-1 1 0,0-1-1,-4-23-2588,3 9 1104,1-4-235,1 7 3894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3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65 322 1384,'-51'-183'2005,"49"178"-1805,-9-40 1341,11 36-1127,3 1-51,12-12 1042,-14 19-1130,0 1 0,0-1 1,0 0-1,0 0 0,0 0 0,0 0 1,0 0-1,0 0 0,0 0 0,-1 0 1,1-1-1,-1 1 0,1 0 0,-1 0 1,1-4 2738,1-3-587,4-14-1062,-3 20-1106,1 15 88,15 121-333,-6 0-1,-5 155 0,-8-288-106,0 0-1,0-1 0,0 1 1,0 0-1,0 0 0,1-1 1,-1 1-1,0 0 0,0-1 1,1 1-1,-1 0 0,0-1 1,1 1-1,-1-1 0,1 1 1,-1 0-1,1-1 0,-1 1 0,1-1 1,-1 1-1,1-1 0,-1 0 1,1 1-1,0-1 0,-1 0 1,1 1-1,0-1 0,-1 0 1,1 0-1,0 1 0,0-1 1,-1 0-1,1 0 0,0 0 1,-1 0-1,1 0 0,0 0 1,0 0-1,-1 0 0,2-1 1,2 1-2461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3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10242,'0'0'7554,"11"-16"-7465,35-47-6,-44 61-80,-1 0 0,1 0 1,0 1-1,-1-1 0,1 0 0,0 1 1,0 0-1,0-1 0,1 1 1,-1 0-1,0 0 0,0 0 0,1 0 1,-1 1-1,0-1 0,1 0 1,-1 1-1,0 0 0,1 0 0,-1-1 1,1 2-1,-1-1 0,1 0 0,-1 0 1,1 1-1,1 0 0,10 0 8,66 4 41,-74-4-50,0 0-1,-1 0 1,1 0 0,0 1 0,-1 0-1,1 0 1,-1 0 0,0 1 0,1-1-1,-1 1 1,7 6 0,-10-6-4,0-1 1,-1 1 0,1 0-1,-1-1 1,1 1-1,-1 0 1,0 0-1,0 0 1,0 0 0,0 0-1,-1 0 1,1 1-1,-1-1 1,0 0-1,0 0 1,0 0 0,0 0-1,-1 1 1,1-1-1,-1 0 1,0 0 0,1 0-1,-4 5 1,0 4-5,-1 0 0,-1 0 1,0-1-1,-10 14 0,-11 13 10,-2-1-1,-1-1 0,-45 40 1,40-52-31,35-23 28,-1-1-1,1 1 1,-1-1 0,1 1 0,-1-1 0,1 0 0,-1 0 0,1 1 0,-1-1 0,0 0 0,1 0 0,-1 1 0,0-1 0,1 0 0,-1 0 0,1 0-1,-1 0 1,0 0 0,1 0 0,-1 0 0,0 0 0,1 0 0,-1-1 0,0 1 0,1 0 0,-1 0 0,1 0 0,-1-1 0,1 1 0,-1 0-1,0-1 1,1 1 0,-1-1 0,1 1 0,-1 0 0,1-1 0,0 1 0,-1-1 0,1 1 0,-1-1 0,1 1 0,0-1 0,-1 0 0,1 1-1,0-1 1,0 1 0,0-1 0,-1 0 0,1 1 0,0-1 0,0 0 0,0 1 0,0-1 0,0 1 0,0-1 0,0 0 0,0 1 0,1-2 0,-2-4 14,1-1 0,0 1 1,1-1-1,0 1 1,0 0-1,0-1 1,1 1-1,-1 0 0,2 0 1,-1 0-1,1 0 1,0 1-1,0-1 1,0 0-1,1 1 1,0 0-1,0 0 0,0 0 1,1 1-1,-1-1 1,1 1-1,0 0 1,0 0-1,1 1 0,-1 0 1,1 0-1,0 0 1,0 0-1,0 1 1,0 0-1,0 0 1,7 0-1,-9 1-15,0 1 0,0 0 0,0 0-1,-1 0 1,1 1 0,0-1 0,0 1 0,0 0 0,0 0 0,0 1 0,-1-1-1,1 1 1,-1-1 0,1 1 0,5 4 0,-3-1-18,-1 0-1,1 1 1,-1-1 0,0 1-1,0 0 1,0 0 0,5 11 0,1 5-143,-1 0 0,-1 0 0,-1 1 1,6 28-1,-9-27 104,-1 1-1,-1 0 1,0 0 0,-2 1 0,-1-1 0,-6 38 0,6-60 63,0-1 1,-1 0 0,0 1-1,0-1 1,1 1 0,-1-1-1,-1 0 1,1 0 0,0 1-1,-1-1 1,1 0 0,-1 0-1,1 0 1,-1-1 0,0 1-1,0 0 1,0-1 0,0 1-1,0-1 1,0 0 0,0 1-1,-1-1 1,1 0 0,0 0-1,-3 0 1,-1 1 91,0-1-1,-1 0 1,1 0 0,0-1-1,-1 0 1,1 0 0,0-1-1,-11-1 1,15 1-85,1 0 1,-1-1-1,0 1 1,1 0-1,-1-1 1,1 0-1,0 1 1,-1-1-1,1 0 1,0 1-1,0-1 1,0 0-1,0 0 1,1 0-1,-1 0 1,0 0-1,1 0 1,-1 0-1,1 0 1,0 0-1,0 0 1,0 0-1,0-1 1,0 1-1,0 0 1,1-2-1,-1-8-18,0 0 0,1 0 0,5-19 0,-1 17-18,0 1 0,1-1 1,1 1-1,0 1 0,1-1 0,1 1 1,0 0-1,0 1 0,1 0 0,0 1 1,1 0-1,15-11 0,1 1-557,1 1-1,1 1 1,1 1-1,39-15 1,-2 9-3892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3673,'0'0'16014,"-23"41"-15459,-69 142-202,87-170-325,1 0 1,0 0-1,0 1 1,2-1-1,-1 1 1,2 0-1,0 0 0,0 0 1,2-1-1,0 1 1,0 0-1,1 0 1,1 0-1,0-1 0,5 15 1,-1-8-2,0 0-1,2 0 1,0 0 0,1-1 0,0-1 0,2 1 0,0-2-1,1 0 1,1 0 0,31 27 0,-35-34 14,1-1 1,0-1 0,1 0-1,0-1 1,0 0 0,1 0-1,-1-2 1,1 1-1,1-2 1,-1 0 0,1 0-1,-1-1 1,1-1 0,0 0-1,0-1 1,0-1-1,25-2 1,-30 1-21,0-1-1,-1-1 1,1 1-1,-1-2 1,0 1-1,0-1 1,0 0-1,0-1 1,0 1-1,-1-2 1,0 1-1,0-1 1,-1 0 0,0 0-1,0-1 1,0 0-1,-1 0 1,1 0-1,-2-1 1,1 0-1,-1 0 1,-1 0-1,4-9 1,2-8-16,-2 0-1,0-1 1,-2 0 0,-1 0-1,-1-1 1,0-42-1,-3 48-10,-1 0-1,-1 0 0,-1 0 1,-1 0-1,-1 1 0,0-1 0,-15-32 1,14 40-20,0 1 1,-1-1-1,-1 2 1,0-1 0,-1 1-1,0 0 1,0 1-1,-1 0 1,0 0 0,-1 1-1,0 0 1,-19-10-1,23 15-37,0 0 0,-1 0 0,1 1 0,-1 0 0,1 1 0,-1 0 0,0 0 0,0 0 0,0 1-1,0 0 1,0 1 0,0 0 0,0 0 0,0 0 0,0 1 0,0 1 0,0-1 0,0 1 0,-9 4 0,6-1-438,0 1-1,0 0 1,1 0 0,0 1 0,1 1 0,-1-1 0,1 2 0,1-1 0,-1 1 0,1 1 0,-11 17 0,-21 42-7451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58 2985,'0'0'5797,"9"23"-5553,31 68 823,-40-90-1021,0 0 0,1 0 0,-1 0 0,0-1 0,1 1 0,-1 0 0,1 0 0,-1 0 0,1 0 0,-1 0 0,1-1 0,0 1 0,0 0 0,-1 0 0,1-1 1,0 1-1,0-1 0,0 1 0,-1-1 0,1 1 0,0-1 0,0 1 0,0-1 0,0 0 0,0 1 0,0-1 0,0 0 0,0 0 0,0 0 0,0 0 0,0 0 0,0 0 0,0 0 0,0 0 0,0 0 0,0 0 0,0-1 0,0 1 1,0 0-1,0-1 0,0 1 0,0-1 0,0 1 0,0-1 0,-1 1 0,1-1 0,0 1 0,0-1 0,-1 0 0,1 0 0,0 1 0,-1-1 0,1 0 0,0 0 0,-1 0 0,1 0 0,-1 0 0,0 1 0,1-1 0,-1-2 0,3-1 260,3-3 53,-1 0 1,0-1 0,0 0-1,-1 0 1,0 0-1,0 0 1,-1-1 0,0 1-1,-1-1 1,0 0-1,0 0 1,-1 0 0,1-16-1,-2 24-308,0 0 0,0 0-1,-1 0 1,1-1 0,0 1-1,-1 0 1,1 0 0,0 0-1,-1 0 1,1 0 0,-1 0-1,0 0 1,1 0 0,-1 0-1,0 0 1,1 0 0,-1 0-1,0 0 1,0 1 0,0-1 0,0 0-1,0 0 1,-1 0 0,-34-9 291,24 9-384,-1 1 1,1 0-1,-21 3 1,31-2-78,0-1 1,0 1 0,0-1 0,0 1 0,0 0 0,0 0 0,1 0 0,-1 0 0,0 0 0,0 0 0,1 0 0,-1 0 0,1 1 0,-1-1 0,1 1 0,0-1 0,-1 1 0,1 0 0,0-1-1,0 1 1,0 0 0,-1 3 0,-3 15-4141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2996 6001,'0'0'12008,"15"2"-7245,47 3-4841,211 0 159,-155-7-59,-104 1-19,-1 0 0,0-1 0,25-7 0,-24 5 0,-1 1 0,1 1 0,27-2 0,-32 3-6,0 0 0,1 0 0,-1-1 0,0-1-1,0 0 1,10-4 0,-10 4 0,0-1-1,0 1 0,1 1 0,-1 0 0,1 0 1,11 0-1,-8 2-6,0-1 0,0 0 0,-1-1-1,1-1 1,-1 0 0,17-6 0,-22 7-1,0 1 0,-1 0 0,1 0 0,0 1 0,12 0 0,-13 0 2,0 0 0,0 0 0,0 0 1,0-1-1,0 0 0,0 0 0,-1-1 1,8-1-1,-6 0-3,0 0 1,1 1 0,-1 0-1,1 1 1,9-1-1,-11 2 2,1-1 0,-1 0 0,0 0 0,0-1 0,0 1 0,0-1 0,0-1 0,-1 1 0,10-6-1,0-1-5,0 0-1,0 1 0,1 1 0,1 0 0,29-8 0,1-7 15,-40 19-1,-1-1 1,1 1 0,0-1 0,0 2-1,0-1 1,0 1 0,0 0-1,0 1 1,10-1 0,-10 1-9,-1 1 1,1-1-1,0 0 1,0-1-1,-1 0 1,1 0-1,-1 0 1,1-1-1,-1 0 1,6-4-1,58-43-25,-6 4 18,-41 31 15,0-1-1,-2-1 0,25-24 0,-25 21 5,132-103 7,-106 84 2,-31 27-7,0-2 0,0 0-1,-2-1 1,15-18 0,86-130 43,-53 50-19,-25 43 134,-1 13-116,11-23-44,-19 26 51,40-58-1,-34 57-42,-16 21 7,-2-1 0,-1-1 1,-2 0-1,12-54 0,-15 59-8,1 1 0,2 1 0,30-53 0,-29 59-4,-1 0-1,-1-1 1,-2 0-1,0-1 0,-1 0 1,6-35-1,24-110-18,-12 63-3,-22 91 18,1 0 0,1 1 0,0 0 0,17-26 0,6-14 0,-8 14 3,2 1 1,1 1 0,32-37-1,19-26 0,17-48 21,-89 144-23,1 1 0,-1-1-1,2 1 1,-1 0 0,0 0-1,1 1 1,0-1 0,0 1-1,0 0 1,10-3 0,31-24-11,-45 30-8,1 0 1,-1 1-1,1 0 1,-1-1-1,1 1 1,0 0-1,-1 0 1,1 0-1,-1 0 1,4 1-1,4 0-20,70-8 3,-62 4 22,0 1 0,0 1 0,0 0 0,0 1 0,32 5-1,-42-3 8,0 1-1,-1 0 0,0 0 0,1 0 0,-1 1 0,0 0 1,-1 1-1,1 0 0,11 10 0,12 9-18,-2-5 16,-22-16 7,-1 0 0,0 0 0,0 0 0,0 1 0,-1 0 0,1 0 0,-1 0 0,0 0 0,0 1-1,0 0 1,-1 0 0,0 0 0,0 0 0,3 7 0,-4-9 3,-1 1-1,1-1 1,0 0-1,0 0 1,0-1-1,0 1 1,1 0-1,-1-1 1,1 1-1,-1-1 1,5 3-1,5 5-7,-3-1-31,-1 0 0,1 1 0,-2 0 0,1 1 1,-2-1-1,1 1 0,8 24 0,-9 0-363,-5-31 391,-1 1 1,1-1-1,-1 1 1,1-1-1,0 0 1,1 1 0,-1-1-1,1 0 1,0 0-1,3 6 1,-2-5 6,0 1 1,0 0 0,-1 0 0,0 0-1,0 1 1,2 10 0,-4-12 1,1 0 0,0 0 1,0 0-1,1 0 0,-1-1 1,1 1-1,0-1 0,0 1 1,1-1-1,-1 0 0,1 1 1,0-1-1,3 3 0,-2-3 1,-1 1-1,1-1 1,-1 0-1,-1 1 1,1 0-1,-1 0 1,0 0-1,0 0 1,0 0-1,0 0 1,0 8-1,-1-7 1,1 0 0,0 0 0,0 0 0,0 0 0,0 0 0,1-1 0,0 1 0,7 8 0,-3-4-1,0-1 0,-1 1 1,0 1-1,0-1 1,5 16-1,-7-17 0,-1 0 1,2 0-1,-1-1 1,1 0-1,0 0 1,1 0 0,0 0-1,7 6 1,3 3-1,-1 0 0,-1 0 1,15 25-1,-2-3 2,-24-35-1,-1 0 0,0 0 1,0 1-1,-1-1 0,1 1 0,-1-1 0,0 1 0,0 0 0,0-1 0,-1 1 0,0 0 1,0-1-1,0 7 0,-1-7-1,1 0 0,-1 0 0,1 0 0,1 0 0,-1 1 0,0-1 0,1 0 0,0 0 0,0 0 1,0 0-1,1 0 0,-1-1 0,1 1 0,0 0 0,0-1 0,0 1 0,1-1 0,4 6 0,2 1 0,-1 0 0,0 1 0,-1-1 0,0 1 0,0 1 0,6 16 0,14 23 8,1-2-16,-19-33 9,-1-1 1,2-1-1,0 1 0,16 17 0,-21-26-2,0 1 1,0 0-1,-1 0 0,0 1 0,0-1 1,-1 1-1,0-1 0,0 1 0,-1 0 0,3 16 1,-3-13 0,1-1 0,0 0 1,0 0-1,1 0 0,0-1 1,7 13-1,-2-6 4,0 1 0,-2 0 0,0 0 0,-1 0 0,0 1 0,-2 0 0,4 26 0,-2-15 2,16 51 0,-17-68-7,0-1 1,1 0 0,12 16 0,-11-17 0,-1 1 1,0-1 0,0 1-1,4 12 1,-2 2 1,1-1 0,1 0 0,0 0 0,2-1 0,30 42 1,-29-46-2,23 43 0,-30-49 0,1 0 1,0-1 0,1 0 0,0 0 0,1-1 0,0 0 0,0 0 0,19 14 0,-10-10-1,0 2 1,-1 0 0,25 31 0,-30-32 0,1-1 0,1 0-1,1-1 1,-1-1 0,33 23 0,-41-32 1,0 1 1,0-1 0,-1 1 0,0 1-1,0-1 1,-1 1 0,1-1 0,6 13-1,-9-14 1,0 0-1,0 0 0,1 0 0,-1 0 0,1 0 0,0-1 1,0 1-1,1-1 0,-1 0 0,1 0 0,-1 0 1,1 0-1,0-1 0,0 1 0,0-1 0,0 0 0,1 0 1,-1-1-1,0 1 0,6 0 0,1 0 3,0 1 1,0 0-1,17 8 0,28 6 1,-39-12-10,0-1 1,0 2-1,0 0 1,-1 1-1,17 10 0,-19-10 2,-5-3 5,1 0 0,0-1 1,0-1-1,0 1 0,1-2 1,17 2-1,-18-3 0,0 1-1,0 1 1,0-1-1,-1 1 1,1 1 0,-1 0-1,1 0 1,8 5 0,-9-3 6,1-1 0,0-1 0,-1 1 0,1-2 0,0 1 0,1-2 0,-1 1 0,0-1 0,0-1 0,1 0 0,12-1 0,58 4 36,1 29-53,-53-25 14,0 2-1,-1 0 1,44 23 0,-41-18-6,-22-11 12,-1-1 1,0 0 0,1 0 0,-1-1 0,1 0-1,-1-1 1,12 0 0,-8-1-2,-1 1-1,0 1 1,21 4 0,-9 0 2,-1-2 1,0 0-1,35-1 0,-37-2-5,1 1 0,-1 1 0,1 0 0,34 10 0,-33-7-4,0-1 1,1 0-1,-1-2 0,1-1 0,0 0 0,25-4 0,46 2 17,-85 3-22,0-1 1,0 1-1,0 0 1,0 1 0,8 4-1,-9-4 1,0 0-1,-1-1 0,1 0 1,0 0-1,0-1 1,13 2-1,10-4 10,-9 0-7,1 1 1,-1 0-1,1 2 0,-1 0 0,0 2 1,0 0-1,-1 2 0,27 10 0,-37-13 1,-1 0-1,0-1 1,1 0 0,-1-1-1,1 0 1,0 0-1,0-1 1,13-2-1,9 1 57,-32 4-93,0 0-1,0 0 1,-1 0 0,1 0 0,-1 0 0,0 1 0,0-1 0,0 0 0,-1 4-1,1-4-162,-2 24-3347,-10-4-7625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1208 3081,'0'0'9563,"21"-1"-4850,-20-4-4235,1-1 1,-1 1-1,0-1 0,0 0 0,0 0 0,-1 1 1,0-1-1,0 0 0,-2-11 0,1-3-255,12-405 755,-9 298-785,1 46-153,-12-135 0,-3 144-24,5 38-3,2-1 1,0-39-1,6 62-11,0 9-2,0 0 1,-1 0-1,1 0 1,-1-1-1,0 1 1,0 0-1,-1 0 1,1 0-1,0-1 1,-1 1 0,-1-5-1,1 8-5,1 1 0,-1-1 0,1 0 1,0 0-1,-1 0 0,1 1 0,0-1 0,-1 0 0,1 1 0,0-1 0,-1 0 1,1 1-1,0-1 0,-1 0 0,1 1 0,0-1 0,0 0 0,0 1 0,-1-1 1,1 1-1,0-1 0,0 0 0,0 1 0,0-1 0,0 1 0,0-1 0,0 1 1,0 0-1,-18 165-3607,11-106-541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13019,'0'0'6153,"0"-173"-6105,0 157-24,0 29-1184,0 19-4913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41 443 8650,'0'0'11074,"3"-205"-10490,8 150-288,0 3-136,-4 6-152,-7 7 0,0 13-8,-10 9-152,-23 14-1848,4 3-6530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0 7818,'0'0'9082,"-141"131"-8330,79-40-80,-10 23-192,0 13-256,3 10-144,14-6-80,15-21-176,40-22-1040,0-29-1441,0-36-2088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1 7802,'0'0'2464,"-105"189"-687,33-62-161,-8 23-488,-7 6-688,18-29-264,0 4-120,19-30-56,13-30-48,23-32-752,39-65-13675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1 7458,'0'0'3592,"-189"309"-2047,59-87 287,-26 58-712,11-22-239,36-50-273,48-81-168,36-62-224,6-9-216,12-11-144,7-15-976,15-30-1481,21-13 144,0-26-2040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0 9218,'0'0'2881,"-156"284"-1833,40-89 24,-44 73-216,-17 22 8,10-13 25,26-36-121,47-78-320,32-43-288,26-38-112,21-33-48,15-20-680,15-29-1337,28-29-1872,15-33-703</inkml:trace>
  <inkml:trace contextRef="#ctx0" brushRef="#br0" timeOffset="1">1504 421 12363,'0'0'3128,"-188"234"-2936,46-38 128,-39 45 0,7-13-15,29-48 31,51-70-8,43-48 0,15-6-88,11-17-240,18-20 0,75-90-1368,5-14-1561,-1-3-3961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1 4641,'0'0'9114,"-170"182"-7562,72-64-880,0 5 57,15-9-233,18-3-320,14-13-176,15-10-176,32-20-616,4-25-1209,4-33-1912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3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15 4913,'0'0'12055,"13"-3"-11123,-5 0-674,26-5-97,-24 8 260,-14 7 657,-22 14-905,-1-2-1,0-1 1,-56 27 0,56-32-107,0 1-1,1 2 0,1 0 0,1 2 0,-28 25 0,-26 22 428,19-18-371,60-46-97,0 0-1,0-1 0,0 1 1,0 0-1,0-1 0,0 1 1,0-1-1,0 1 0,0-1 1,0 1-1,0-1 1,1 0-1,-1 1 0,0-1 1,0 0-1,0 0 0,0 0 1,0 0-1,1 0 0,-1 0 1,0 0-1,0-1 1,2 1-1,40 1 267,-19 1-279,0 2-1,0 0 0,-1 2 0,1 1 0,34 14 0,-27-9-3,37 16 3,-1 2 0,67 44 0,-93-51-9,-25-18-1060,-15-5 945,-1-1 1,0 1 0,0 0-1,1 0 1,-1-1-1,0 1 1,0 0-1,1-1 1,-1 1 0,0-1-1,0 1 1,0 0-1,0-1 1,0 1-1,1-1 1,-1 1 0,0 0-1,0-1 1,0 1-1,0-1 1,0 1-1,0 0 1,0-1-1,0 1 1,-1-1 0,1 1-1,0 0 1,0-1-1,0 1 1,0-1-1,0 1 1,-1 0 0,1-1-1,0 1 1,0 0-1,-1-1 1,1 1-1,-13-17-8847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4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 9874,'0'0'2785,"-217"166"-1505,94-68-376,7-7-504,40-32-248,43-43-152,58-62-2720,88-74 535,-8 12-743,-4 4-1425</inkml:trace>
  <inkml:trace contextRef="#ctx0" brushRef="#br0" timeOffset="1">776 180 8938,'0'0'5009,"-228"212"-4433,199-173-576,22-20-176</inkml:trace>
  <inkml:trace contextRef="#ctx0" brushRef="#br0" timeOffset="2">802 382 12219,'0'0'2264,"-207"108"-2264,185-95-1216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1881 4385,'0'0'7331,"11"-3"-5429,32-10-163,-42 12-1629,1 1-1,-1-1 1,0 0 0,0 1 0,0-1 0,0 0 0,1 0 0,-1 0 0,0 0 0,0 1-1,-1-2 1,1 1 0,0 0 0,0 0 0,0 0 0,-1 0 0,1 0 0,-1-1 0,1 1 0,-1 0-1,1 0 1,-1-1 0,1-2 0,1-3 117,36-65 194,3 2-1,3 2 0,93-109 1,96-102-305,30-34-99,-54 99-73,405-322 0,-539 479-206,-59 45-514,-13 11 778,0-1 0,-1 1 0,1-1 1,-1 0-1,1 0 0,-1-1 0,0 1 1,0 0-1,0-1 0,0 1 0,0-1 0,1-3 1,-2 5-65,-2 1 51,1 0 10,0 0-1,-1 0 0,1-1 0,-1 1 1,1 0-1,-1 0 0,1 0 0,0 0 1,-1 0-1,1 0 0,-1 1 0,1-1 1,0 0-1,-1 0 0,1 0 0,-1 0 1,1 0-1,0 0 0,-1 1 0,1-1 1,0 0-1,-1 0 0,1 1 0,0-1 1,-1 0-1,1 1 0,0-1 0,0 0 1,-1 1-1,1-1 0,0 0 0,0 1 1,0-1-1,-1 1 0,-2 2-2191,-3-2-2344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9938,'0'0'9098,"-4"-3"-8961,3 2-132,1 1 0,-1 0 0,0-1 0,1 1 0,-1 0 0,1-1 0,-1 1 0,1-1 0,-1 1-1,1-1 1,-1 1 0,1-1 0,-1 1 0,1-1 0,0 0 0,-1 1 0,1-1 0,0 0-1,0 1 1,-1-1 0,1 0 0,0 1 0,0-1 0,0 0 0,0 1 0,0-2 0,15-4 147,-11 6-143,0 0-1,0 0 1,0 1 0,0 0 0,0 0 0,0 0-1,0 0 1,0 0 0,0 1 0,-1-1 0,1 1-1,3 3 1,16 15 8,0 2 0,21 28 0,-2-3-20,-36-41-10,-1 0-1,0 0 1,0 0-1,-1 1 0,1 0 1,-2 0-1,1 0 1,-1 0-1,0 1 1,0-1-1,-1 1 1,2 9-1,-4-13 7,0 0 1,1 0-1,-1 0 0,-1 0 0,1 0 1,-1 0-1,1 0 0,-1 0 0,0-1 0,0 1 1,-1 0-1,1 0 0,-1-1 0,0 1 1,0-1-1,0 1 0,0-1 0,-1 0 1,1 0-1,-1 0 0,0 0 0,0 0 0,0-1 1,0 1-1,-4 2 0,-4 0 10,0 1 0,1-1 0,-2-1 0,1 0 0,0-1 0,-1 0 0,0 0 0,0-2 0,1 1 0,-1-1 0,-16-1 0,28 0-51,-1 0 0,1 0-1,-1 0 1,0 0 0,1 0 0,-1 0 0,0-1-1,1 1 1,-1 0 0,0 0 0,1 0-1,-1 0 1,1-1 0,-1 1 0,0 0-1,1-1 1,-1 1 0,1 0 0,-1-1 0,1 1-1,-1-1 1,1 1 0,0-1 0,-1 1-1,1-1 1,-1 1 0,1-1 0,0 1-1,-1-1 1,1 0 0,0 1 0,0-1 0,0 1-1,-1-1 1,1 0 0,0 1 0,0-1-1,0 0 1,0 1 0,0-2 0,1-1-499,-1 1 0,0 0 0,1-1 0,0 1 1,0 0-1,0-1 0,0 1 0,0 0 0,0 0 1,3-4-1,24-20-9109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9 258 5617,'-4'-5'11430,"4"5"-11380,0 0 0,0 0 0,0 0 1,0 0-1,0 0 0,0 0 0,0 0 1,0 0-1,0 1 0,0-1 1,0 0-1,0 0 0,0 0 0,0 0 1,0 0-1,0 0 0,0 0 0,0 0 1,0 0-1,0 0 0,0 0 0,0 1 1,0-1-1,0 0 0,0 0 1,-1 0-1,1 0 0,0 0 0,0 0 1,0 0-1,0 0 0,0 0 0,0 0 1,0 0-1,0 0 0,0 0 0,0 0 1,-1 0-1,1 0 0,0 0 1,0 0-1,0 0 0,0 0 0,0 0 1,0 0-1,0 0 0,0 0 0,0 0 1,-1 0-1,1 0 0,0 0 0,0 0 1,0 0-1,0 0 0,0-1 1,-1 30 52,1-10-82,0-1 0,0 0 0,2 0 0,5 25 0,-5-37-22,-1-1 0,1 1 0,1-1-1,-1 0 1,1 0 0,0 0 0,0 0-1,0 0 1,0 0 0,1-1 0,0 0 0,0 0-1,0 0 1,1 0 0,-1-1 0,1 1-1,0-1 1,8 3 0,-7-2-20,0-2-1,0 1 1,0-1 0,1 0-1,-1 0 1,1 0 0,0-1-1,-1 0 1,1-1 0,0 0-1,-1 0 1,1 0 0,0 0-1,-1-1 1,1 0 0,0-1-1,-1 0 1,1 0 0,-1 0-1,0-1 1,0 1 0,0-1-1,0-1 1,0 1 0,-1-1-1,1 0 1,-1-1 0,0 1-1,0-1 1,-1 0-1,0 0 1,1-1 0,-2 1-1,1-1 1,-1 0 0,0 0-1,0 0 1,0 0 0,-1 0-1,0-1 1,0 1 0,-1-1-1,2-11 1,1-13 18,-2 0 0,-1 0-1,-4-44 1,2 63 3,-1 0 1,0 0-1,-1 0 0,0 0 1,0 1-1,-2-1 0,1 1 1,-1 0-1,-1 0 0,0 0 0,-12-14 1,15 21-18,0 0 0,-1 1 0,1-1-1,-1 1 1,0 0 0,0 0 0,0 1 0,0-1 0,-1 1 0,1 0 0,-1 0 0,1 0 0,-1 0 0,0 1 0,0 0-1,0 0 1,1 0 0,-1 1 0,0 0 0,0 0 0,0 0 0,0 0 0,0 1 0,0 0 0,-6 1 0,4 1-65,1-1 1,-1 1 0,1 0 0,0 1 0,0-1 0,0 1 0,0 0 0,1 1-1,0-1 1,0 1 0,0 0 0,0 1 0,1-1 0,0 1 0,0 0 0,0 0-1,-3 7 1,0 5-658,1-1 0,1 1 0,1 1 0,0-1 0,-1 20 0,3 10-3323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7394,'0'0'7593,"0"193"-6769,8-112-448,-1 1-224,0-14-87,4-13-65,11-19-617,-1-19-1071,-2-14-1073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39 101 5089,'0'0'8839,"-6"-3"-8729,4 2-68,0 0 1,0 1-1,0-1 0,0 0 1,0-1-1,1 1 1,-1 0-1,0 0 1,1-1-1,-1 1 1,1-1-1,0 0 1,-1 1-1,1-1 1,0 0-1,0 1 0,0-1 1,0 0-1,0 0 1,1 0-1,-1 0 1,1 0-1,-1 0 1,1 0-1,-1 0 1,1 0-1,0-1 0,0 1 1,0 0-1,0 0 1,1 0-1,-1 0 1,1 0-1,-1 0 1,1 0-1,-1 0 1,1 0-1,0 0 1,0 0-1,0 1 0,0-1 1,0 0-1,1 0 1,-1 1-1,1-1 1,-1 1-1,1-1 1,1 0-1,-1 1 3,0 0 0,0 1 0,1-1 0,-1 1 0,0 0 0,0-1 0,1 1 0,-1 0 0,0 0 0,0 1 0,4 0 0,6-1-14,13-4 169,29-3 297,-52 7-490,0 0 0,1 0 0,-1 0 0,0 0 1,0 1-1,0-1 0,0 1 0,0 0 0,0-1 0,0 1 1,-1 0-1,1 0 0,0 0 0,0 0 0,-1 1 0,1-1 0,0 0 1,-1 1-1,0-1 0,1 1 0,-1 0 0,2 1 0,6 19 47,0 0-1,-1 0 1,-1 1-1,-2 0 0,0 0 1,2 27-1,8 34 35,-11-62-73,1 0-1,2 0 1,0 0 0,1-1-1,1 0 1,23 38 0,-30-56-92,0 0 0,0 0 0,-1 0 0,1 0 0,-1 1 0,0-1 0,0 0 0,0 1 0,0 4 0,0 17-5887,-1-18-32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5825,'0'0'11459,"192"-134"-11315,-149 128-144,-6 3-1425,-5-4-8377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6249,'0'0'8151,"-12"15"-7332,9-12-802,-20 27 849,-29 48 1,46-67-753,0 1 0,0 0 0,1 0 0,0 0 0,1 1 0,0 0 0,1-1 0,1 1 0,-1 20 0,3-32-112,0 0 0,0 0 0,1-1 0,-1 1 0,1 0 0,-1-1 0,0 1 0,1 0 0,-1-1 0,1 1 0,0-1 0,-1 1 0,1-1 0,-1 1 0,1-1 0,0 1 0,-1-1 0,1 0 0,0 1 0,0-1 0,-1 0 0,1 0 0,0 1 0,0-1 0,-1 0-1,1 0 1,0 0 0,0 0 0,0 0 0,-1 0 0,1 0 0,0 0 0,1-1 0,30-2 57,-20 0-39,0-1 1,-1 0-1,1-1 1,-1 0-1,0 0 1,-1-2 0,16-11-1,-16 11-17,0 1 0,0-1-1,1 1 1,-1 1 0,1 0 0,1 1-1,18-5 1,-29 8-7,1 1-1,0 0 1,0-1-1,-1 1 1,1 0-1,0 0 1,0 1 0,0-1-1,-1 0 1,1 0-1,0 1 1,-1-1-1,1 1 1,0 0-1,-1-1 1,1 1-1,-1 0 1,1 0-1,-1 0 1,1 0 0,-1 0-1,0 0 1,1 1-1,-1-1 1,0 0-1,0 1 1,0-1-1,0 1 1,0-1-1,0 1 1,0-1-1,-1 1 1,2 3-1,0 4 4,1 1-1,-2 0 1,1 0-1,-1 19 0,0-13 0,1 15 3,1 4-23,-1-1 1,-2 1-1,-5 35 0,4-67-48,0-1-1,1 0 1,-1 1 0,0-1-1,0 0 1,0 0-1,-1 0 1,1 0 0,-1 0-1,1 0 1,-1 0 0,1 0-1,-1-1 1,0 1-1,0-1 1,0 1 0,0-1-1,0 0 1,0 0-1,0 0 1,0 0 0,-1 0-1,1 0 1,0 0-1,-1-1 1,1 1 0,0-1-1,-1 0 1,1 0-1,-1 0 1,1 0 0,0 0-1,-1 0 1,1 0-1,-1-1 1,1 0 0,0 1-1,-1-1 1,1 0 0,0 0-1,0 0 1,0 0-1,0 0 1,0-1 0,-4-2-1,-20-22-5918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4:5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4905,'0'0'11947,"206"-107"-11003,-152 84-624,12 0-320,-16 7-288,-13 3-4361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 9554,'0'0'7730,"-15"0"-10731,22-3-1976,4 3 1800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5705,'0'0'13643,"87"46"-13107,-55-24-240,1 1-192,0 3-104,-15-6-712,-4-7-3993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3145,'47'-36'2000,"-47"23"-2000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0 8914,'0'0'6681,"-200"29"-5752,135 1-121,-7-1-200,-1 7-336,1 0-272,3 3-24,11 3-960,0-3-1489,18-9-680,18-14-2560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1 8890,'0'0'7105,"-214"68"-6769,138-28-111,-11 2-1,-7 7-16,-4-4-80,0-2-128,-14 6-56,29-17-2057,21-9-3520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0 7986,'0'0'3104,"-210"82"-2311,112-43 287,4 0-368,4 0-360,6-3-352,12-7-72,14-9-528,29-20-320,18 0-497,11-13-3256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899 1 8738,'0'0'3369,"-250"78"-3001,120-7-160,-8 14-208,0 0-8,19-4-1017,35-22-1951,45-33-4042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19 822 7194,'0'0'8464,"-16"1"-7098,16-2-1319,0 1 1,-1-1-1,1 0 1,0 1-1,-1-1 1,1 0 0,0 0-1,0 1 1,-1-1-1,1 0 1,0 0-1,0 0 1,0 1-1,0-1 1,0 0 0,0 0-1,0 1 1,1-1-1,-1 0 1,0 0-1,0 0 1,1 1-1,-1-1 1,0 0 0,1 1-1,-1-1 1,1-1-1,15-26 584,-13 22-480,9-10-93,1 0-1,1 0 0,1 1 0,0 1 1,0 1-1,2 0 0,26-16 0,-18 12-30,65-50 80,104-67 326,-84 71-409,3 5 1,237-84-1,-206 93-20,118-34-8,-224 76-10,0 2-1,0 2 1,68 3 0,-56 1 23,61-7 0,-82 4-27,-49 3 46,-32-1-6123,41 0 3752,-10 0-5680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0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8266,'0'0'6145,"-10"18"-1283,10-16-4843,1 1-1,-1 0 1,1 0-1,0-1 1,0 1-1,0 0 1,0-1-1,1 1 1,-1-1-1,1 1 1,-1-1-1,1 0 0,4 4 1,32 30-7,-21-21-1,1 1 35,-7-6-75,-1-1-1,0 2 1,0-1-1,-1 1 0,14 22 1,-22-31 29,0 1 1,1-1-1,-1 1 1,0 0-1,-1 0 1,1 0-1,0 0 1,-1-1-1,0 1 1,1 0-1,-1 0 1,-1 0-1,1 0 1,0 0-1,0 0 1,-1 0-1,0 0 1,0-1-1,0 1 1,0 0-1,0-1 1,0 1-1,-1 0 1,1-1-1,-1 1 1,1-1-1,-1 0 1,0 0-1,0 1 1,0-1-1,-1-1 1,1 1-1,0 0 1,-4 1-1,-39 35 138,31-25-24,0-1 1,0-1-1,-2 0 1,1-1-1,-32 15 1,107-82-900,-42 38-2120,-6 5-4077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0 5049,'0'0'6924,"-33"7"-3154,-298 365-1756,266-311-1821,30-31 1228,34-31-1396,1 1-1,-1 0 1,1 0 0,-1 0 0,0 0 0,1 0 0,-1 0-1,0 0 1,1 0 0,-1 0 0,0 0 0,1 0 0,-1 0-1,0 0 1,1 0 0,-1 1 0,1-1 0,-1 0 0,0 0-1,1 1 1,-1-1 0,1 1 0,-1-1 0,1 0 0,-1 1-1,1-1 1,-1 1 0,-19 17 214,14-12-149,-2 0-126,6-5 76,0 1-1,0-1 1,0 1 0,0-1 0,0 0 0,-1 0 0,1 0 0,0 0-1,0 0 1,-1 0 0,1-1 0,-1 1 0,1-1 0,-3 0-1,17-19 9,-6 12-279,16-13 45,-3 12-3185,-9 7-2090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1 4001,'0'0'12645,"-5"0"-11869,-2 0-634,0 1 1,0-1-1,1 1 0,-1 1 0,0 0 0,1-1 0,-1 2 0,1-1 0,-1 1 0,1 0 0,0 1 0,0-1 0,1 1 0,-1 0 0,1 0 0,0 1 1,0 0-1,-8 10 0,-284 339 1044,0 0-887,331-387-1923,3 0-2577,-1 7-2803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76 108 6601,'0'0'9012,"-6"-2"-8151,-21-5 78,26 7-822,0-1 0,0 1 0,1 0 0,-1-1-1,0 1 1,0 0 0,0-1 0,0 1 0,0 0 0,0 0 0,0 0-1,0 0 1,0 0 0,0 0 0,0 0 0,0 0 0,0 1 0,0-1 0,0 0-1,0 0 1,0 1 0,0-1 0,0 1 0,1-1 0,-1 1 0,0-1-1,0 1 1,0-1 0,1 1 0,-1 0 0,0 0 0,1-1 0,-1 1-1,0 0 1,1 0 0,-1 0 0,1-1 0,-1 1 0,1 0 0,0 0 0,-1 0-1,1 0 1,0 2 0,-1 4-298,0 1-1,1 0 0,0 0 1,2 15-1,0 1 581,-2-14-398,0 8 2,0-1 1,1 0 0,1 0 0,4 21 0,-5-34-4,1 0 0,-1 0 0,1 1 0,-1-1 0,1-1 0,0 1 0,0 0-1,1 0 1,-1-1 0,1 1 0,0-1 0,0 0 0,0 0 0,0 0 0,1 0 0,-1-1 0,1 1 0,-1-1 0,1 0 0,0 0 0,0 0 0,6 2 0,-1-2-10,1 0 0,-1-1 0,1 0 0,-1 0 0,1-1 0,-1 0 0,1-1 0,-1 0 0,1 0 1,-1-1-1,0-1 0,0 1 0,0-1 0,0-1 0,0 0 0,0 0 0,-1 0 0,14-11 0,-15 10 8,0-1 0,0 0-1,0 0 1,-1 0 0,0 0 0,-1-1-1,0 0 1,0 0 0,0-1 0,-1 0-1,0 1 1,0-1 0,-1-1 0,0 1-1,0 0 1,-1-1 0,0 1-1,-1-1 1,0 0 0,0-14 0,-1 18 4,-1-1 0,0 1 1,0 0-1,0-1 0,-1 1 1,0 0-1,0 0 0,0 0 1,0 0-1,-1 0 0,0 1 1,0-1-1,-5-5 1,1 2 8,-1 1 0,0-1 0,0 1 0,-1 1 0,0 0 0,-14-8 0,7 6-207,1 1 0,-1 1 0,0 0 0,-1 1 0,0 1 0,1 0 0,-1 1 0,-26 0 0,40 2 45,-1 1-1,1 1 1,0-1 0,0 0-1,-1 1 1,1 0-1,0-1 1,0 1 0,0 0-1,0 1 1,0-1 0,0 1-1,0-1 1,1 1 0,-1 0-1,0 0 1,1 0-1,-1 0 1,-2 3 0,2 0-480,0-1 0,1 0 0,-1 1 1,1 0-1,0-1 0,0 1 0,-2 6 0,-2 25-7629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9522,'0'0'9826,"5"8"-9012,262 510 1794,-221-426-2489,-33-67-239,35 77-222,-25-30-2809,-23-68 118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8786,'0'0'11465,"0"-4"-10904,0-14-152,0 14-163,0 6-96,-2 106 44,-1-52-132,3 0 1,2 0-1,2-1 1,16 73-1,-8-109-259,-6-19-510,-2-13-773,-4-11-2336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9818,'0'0'8506,"6"-2"-7742,10-5-497,1 1 0,-1 1 0,1 1 0,0 0 0,0 1-1,0 1 1,27 0 0,-34 1-260,-1 1 1,1 1-1,-1 0 0,0 0 1,1 1-1,13 4 0,-18-4-31,1 1-1,-1 0 1,-1 0 0,1 0-1,0 1 1,-1 0 0,1-1-1,-1 2 1,0-1 0,-1 0-1,1 1 1,3 5 0,-1-1-11,-1 1 1,0 0-1,0 0 0,-1 1 1,0 0-1,0-1 1,-2 1-1,1 0 0,-1 1 1,-1-1-1,0 0 1,-1 0-1,0 1 1,0-1-1,-4 21 0,3-30 44,0 1 0,0-1 0,0 1-1,0-1 1,-1 0 0,1 1 0,0-1-1,-1 0 1,0 0 0,1 0-1,-1 0 1,0 0 0,0-1 0,0 1-1,0-1 1,-1 1 0,1-1 0,0 0-1,-3 2 1,6-19-120,1 13 90,0-1-1,0 0 1,0 0-1,1 1 1,-1 0-1,1-1 1,0 1-1,0 0 1,0 0-1,0 0 1,0 1-1,1-1 1,-1 1-1,1 0 1,0 0-1,-1 0 1,1 0-1,0 1 1,0-1-1,0 1 1,1 0-1,-1 0 1,0 1-1,5-1 1,-8 1 10,1 1 0,-1-1 0,0 0-1,0 0 1,0 1 0,0-1 0,0 1 0,1-1 0,-1 1 0,0 0-1,0-1 1,0 1 0,0 0 0,-1 0 0,1-1 0,0 1 0,0 0-1,0 0 1,-1 0 0,1 0 0,0 0 0,-1 0 0,1 0 0,-1 1-1,1-1 1,-1 0 0,0 0 0,1 0 0,-1 0 0,0 3 0,4 44-128,-4-37 137,0-1-1,0 222 8,-5-209 155,-1-30 64,-4-36-731,7 18-1207,2 7-2437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128 265 1224,'0'0'16562,"-5"-15"-15645,-7-21-734,-1 1 1,-2 0-1,-2 1 1,-36-54-1,40 76-679,41 18 751,13-5-75,-1-1 1,1-3-1,48-9 0,-88 11-185,0 1 0,0 0 0,0 0 1,0 0-1,1-1 0,-1 1 0,0 0 0,0 0 0,0 0 0,0 1 0,0-1 0,1 0 0,-1 0 0,0 1 0,0-1 0,0 1 0,0-1 0,0 1 0,0-1 0,0 1 0,0-1 1,0 1-1,0 0 0,0 0 0,-1-1 0,1 1 0,0 0 0,0 0 0,-1 0 0,1 0 0,0 0 0,-1 0 0,1 0 0,-1 0 0,1 0 0,-1 2 0,1 3-6,0 0 0,0 1 0,-1-1 0,0 1 0,-1 10-1,0 7 21,3 41 15,16 94 1,-14-136-23,1-1 0,1 0 1,0-1-1,2 1 0,1-1 0,0-1 0,24 38 1,-31-55-32,0 0 0,0 0 1,0 0-1,0-1 0,0 1 1,1-1-1,-1 1 1,1-1-1,0 0 0,0 0 1,0 0-1,0 0 1,0-1-1,0 1 0,0-1 1,0 0-1,1 0 0,-1 0 1,1 0-1,-1-1 1,0 1-1,1-1 0,-1 0 1,1 0-1,3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4305,'0'0'15035,"199"-101"-15675,-163 97-5737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6329,'0'0'10589,"-12"7"-10074,-36 24-263,36-24-159,42-3 772,-13 1-768,-1 0 0,1 1 0,-1 0 0,0 2 0,-1 0 0,0 0 0,0 2 0,-1 0 0,25 22 0,-32-26-113,-1 0 0,0 1 0,0-1 0,0 1 0,-1 0 0,0 1 0,0-1 0,-1 1 0,0 0 0,-1 0 0,1 1 0,-2-1 0,1 1 0,-1-1 0,0 1 0,-1 0 0,0 0 0,0 0 0,-1 0 0,0-1 0,-2 11 0,1-17 21,0 0-1,-1 1 0,1-1 1,0-1-1,-1 1 0,0 0 1,1 0-1,-1 0 0,0-1 1,0 1-1,0-1 0,0 0 1,0 1-1,0-1 0,-1 0 1,1 0-1,0 0 0,0 0 1,-1-1-1,1 1 0,-1-1 1,1 0-1,0 1 0,-1-1 1,1 0-1,-4 0 0,-3 0-258,-1 1 0,1-2-1,-1 1 1,1-1-1,-16-3 1,-10-15-2747,5-4-2560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1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10418,'0'0'9026,"192"-137"-8562,-142 114-304,-2 13-160,-12 10-632,-15 0-2224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1493 1282 6729,'0'0'9847,"-2"0"-9348,0 0 0,1 0 0,-1 0 1,0 0-1,0-1 0,0 1 1,1 0-1,-1-1 0,0 1 0,0-1 1,1 0-1,-3-1 0,-3-9-448,0-1 1,2 0-1,-1 0 0,-5-18 0,-15-34-8,11 39-9,-36-42 0,35 47-17,1 0 0,0-1-1,-14-29 1,-14-56-4,34 80-10,-1 0 1,-1 0 0,-1 0-1,-2 2 1,-22-33-1,27 48 4,0 1-1,0 0 1,-1 0 0,0 1-1,-1 0 1,1 1-1,-1 0 1,-1 1-1,-19-6 1,16 5 1,0 0-1,1-1 1,0-1-1,0 0 1,-15-11-1,-3-12-2,1 0 1,-29-40-1,33 38 6,-1 1-1,-42-37 0,59 59-8,0 2-1,-1-1 1,0 2-1,-1-1 1,0 2-1,0 0 1,0 0-1,-1 1 1,0 1 0,-26-5-1,19 4 7,1-1 0,0-1 0,0 0 0,1-2 0,-35-20 0,-34-15 55,62 35-39,1 2 1,-40-7-1,14 4 31,21 1 17,24 7-79,-1 0 0,1 0 1,-1 1-1,0 0 0,-13-1 1,19 2-9,4 11-1536,-1-8 1301,1-1 0,-1 1-1,0-1 1,1 0 0,-1 1-1,1-1 1,0-1 0,0 1-1,0 0 1,0-1 0,0 1-1,0-1 1,6 2 0,46 7-6781,-15-8 761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116 249 7634,'0'0'12048,"-13"-8"-11463,-41-26-61,51 31-486,0 0 0,0 0 1,0-1-1,0 1 0,1-1 0,-1 0 0,1 1 0,0-1 0,0 0 1,1-1-1,-1 1 0,1 0 0,0 0 0,0-1 0,0 1 0,1 0 1,0-1-1,-1 1 0,2-8 0,-1-1 9,-9-59 134,4 42-56,4 25-77,1 8-18,1-1-30,-1 0 0,1 0 0,-1-1 0,1 1 0,0 0 0,0 0 0,0-1 1,0 1-1,0-1 0,0 1 0,0-1 0,1 1 0,-1-1 0,0 0 0,1 0 0,-1 1 0,1-1 1,-1 0-1,1 0 0,0-1 0,0 1 0,-1 0 0,1 0 0,0-1 0,0 1 0,0-1 0,-1 0 1,1 1-1,0-1 0,0 0 0,3 0 0,3 0-58,0 0 0,1-1 0,-1 1 0,0-1 1,16-5-1,-7 5-4061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52 192 8226,'0'0'9447,"-8"-1"-9103,-24-3-54,31 4-271,1 0 1,-1 1 0,1-1-1,-1 0 1,1 0 0,-1 0-1,1 0 1,-1 1 0,1-1-1,-1 0 1,1 0-1,-1 1 1,1-1 0,0 0-1,-1 1 1,1-1 0,-1 1-1,1-1 1,0 0 0,-1 1-1,1-1 1,0 1 0,0-1-1,-1 1 1,1-1 0,0 1-1,0-1 1,0 1 0,-1-1-1,1 1 1,0-1 0,0 1-1,0 0 1,0-1 0,0 1-1,1 23 108,-1-19-103,1 11-3,1-1-1,1 1 0,0-1 1,1 1-1,1-1 0,0 0 1,1-1-1,1 1 0,0-1 0,1 0 1,0-1-1,18 22 0,-19-27-14,0-1 0,0 1 0,0-1 0,1-1 0,0 0 0,1 0 0,-1 0 0,1-1 0,13 6 0,-16-9 5,0 0 0,1 0 0,-1-1 0,0 0 0,1 0-1,-1 0 1,1-1 0,-1 0 0,1 0 0,-1 0 0,1-1 0,-1 0 0,1-1 0,-1 1 0,10-5 0,-8 2 0,-1 0-1,0-1 1,0 1-1,0-2 1,-1 1 0,0-1-1,0 0 1,0 0-1,-1 0 1,0-1-1,0 0 1,-1 0 0,0 0-1,0-1 1,0 1-1,-1-1 1,0 0-1,-1 0 1,0 0 0,0 0-1,1-10 1,-1 5 0,0-1 0,-1 1 0,0-1 1,-1 1-1,-1-1 0,0 1 0,-1-1 1,0 1-1,-1 0 0,-1 0 0,0 0 1,-9-19-1,5 17-14,0 1 0,-1 1 0,-1-1 0,-1 2 0,0-1 0,0 2 1,-23-19-1,27 25-16,0 0 0,0 0 0,-1 0 1,0 1-1,1 1 0,-2-1 1,1 1-1,0 1 0,-1-1 1,1 1-1,-1 1 0,0 0 0,1 0 1,-1 0-1,0 1 0,-9 2 1,15-2 1,0 1 0,0 0 1,0 0-1,0 0 0,0 0 1,0 0-1,0 1 0,0-1 1,0 1-1,1 0 0,-1 0 1,1 0-1,0 0 0,-1 0 1,1 0-1,0 1 0,-2 3 1,0 0-30,0 0 1,1 1 0,0-1 0,0 1-1,1 0 1,-1 0 0,-1 10-1,2-4-308,0-1-1,1 1 0,1 0 1,0-1-1,0 1 0,1 0 1,1-1-1,4 19 0,-4-26-226,1 1 0,-1 0 1,1-1-1,0 0 0,1 1 0,-1-1 0,9 8 0,30 23-6546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 1824,'0'0'13579,"-2"-1"-13428,1 1-1,-1 0 0,1 0 1,-1 0-1,1 0 0,-1 0 1,1 0-1,-1 1 0,1-1 0,-1 0 1,1 1-1,0-1 0,-3 1 1,2 7-119,0 0 0,0 0 0,0 0 0,1 0 0,0 0 0,1 1 0,0-1 0,0 0 0,2 14 0,0 8-6,-3-20-17,1 1-1,1-1 0,0 0 0,0 1 1,1-1-1,0 0 0,1 0 0,0 0 1,0 0-1,1 0 0,9 14 0,-9-15-213,8 11-1154,-12-20 1303,0 1 0,1-1 1,-1 0-1,0 1 0,1-1 0,-1 0 1,0 1-1,1-1 0,-1 0 1,1 1-1,-1-1 0,1 0 0,-1 0 1,1 0-1,-1 1 0,1-1 1,-1 0-1,1 0 0,-1 0 0,1 0 1,-1 0-1,1 0 0,-1 0 1,1 0-1,-1 0 0,1 0 0,-1 0 1,1 0-1,0 0 0,-1-1 1,0 1-1,1 0 0,-1 0 0,1-1 1,0 1-1,6-8-2845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0 8530,'0'0'8186,"-20"33"-6825,-135 216 765,64-108-1532,-6-4 1,-132 141-1,185-226-1782,44-52 1156,0 0 0,0 0 1,0 0-1,0-1 1,0 1-1,0 0 0,0 0 1,0 0-1,0 0 0,0 0 1,0 0-1,0 0 0,0 0 1,0 0-1,-1 0 0,1-1 1,0 1-1,0 0 0,0 0 1,0 0-1,0 0 0,0 0 1,0 0-1,0 0 0,-1 0 1,1 0-1,0 0 0,0 0 1,0 0-1,0 0 1,0 0-1,0 0 0,0 0 1,0 0-1,-1 0 0,1 0 1,0 0-1,0 0 0,0 0 1,0 0-1,0 0 0,0 0 1,0 0-1,0 1 0,-1-1 1,1 0-1,0 0 0,0 0 1,0 0-1,0 0 0,0 0 1,0 0-1,0 0 0,0 0 1,0 0-1,0 1 1,0-1-1,0 0 0,0 0 1,0 0-1,0 0 0,0 0 1,4-11-1549,25-25-3876,9-12-5808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4 117 4049,'0'0'11581,"-1"-10"-11309,-2-58 2622,4 67-2875,-1 0-1,0 0 1,1 0-1,0 0 1,-1 0 0,1 0-1,-1 0 1,1 0-1,0 1 1,0-1-1,0 0 1,-1 0 0,1 0-1,0 1 1,0-1-1,0 1 1,0-1 0,0 1-1,0-1 1,0 1-1,2-1 1,27-9-83,-24 8 95,-1 0-37,1 0 0,-1 0 1,1 1-1,0 0 0,0 0 0,-1 1 0,1-1 0,0 1 0,11 1 1,-14 0-1,-1 0 1,0-1-1,0 1 1,1 0-1,-1 0 1,0 1-1,0-1 1,0 0-1,0 1 1,0-1-1,0 1 1,-1 0-1,1-1 1,-1 1-1,1 0 1,-1 0-1,1 0 1,-1 0-1,0 0 1,0 0-1,0 1 1,0-1-1,0 0 1,-1 0-1,2 5 1,5 41-13,-2 0 0,-2 0 0,-5 77 0,1-38 8,2-87 0,1 0 0,-1-1 0,0 1 0,1-1-1,-1 1 1,1-1 0,-1 0 0,0 1 0,0-1-1,1 0 1,-1 0 0,0 0 0,0 0 0,0 0-1,0 0 1,1-1 0,21-36 10,-19 31 0,0-1 0,0 1 0,1 0 0,-1 1 0,1-1 0,1 1 0,-1 0 0,9-7 0,-13 12-1,-1 1-1,1 0 0,-1 0 0,0-1 0,0 1 0,1 0 0,-1 0 0,0 0 0,0 0 0,1-1 0,-1 1 0,0 0 0,0 0 0,1 0 0,-1 0 0,0 0 0,1 0 0,-1 0 0,0 0 0,0 0 0,1 0 1,-1 0-1,0 0 0,1 0 0,-1 0 0,0 0 0,0 0 0,1 0 0,-1 0 0,0 0 0,0 1 0,1-1 0,-1 0 0,0 0 0,0 0 0,1 0 0,-1 1 0,0-1 0,0 0 0,0 0 0,1 0 0,-1 1 0,0-1 0,0 0 0,0 0 0,0 1 0,1-1 0,-1 0 0,0 0 0,0 1 0,0-1 0,0 0 0,0 1 1,0-1-1,0 0 0,0 0 0,0 1 0,12 45-16,-1-4-489,1 0 0,3 0 0,20 42 0,-20-49 268,-14-33 985,-19-2 387,16 0-1135,-1 0 1,1 0-1,0 0 0,0 0 0,0 0 0,-1 1 1,1-1-1,0 1 0,0-1 0,0 1 0,0 0 0,0 0 1,0 0-1,0 0 0,0 0 0,0 0 0,1 0 1,-3 2-1,2 0-151,1-1 1,0 1-1,0-1 1,0 1-1,0-1 1,0 1-1,0 0 1,1 0-1,-1-1 0,1 1 1,0 0-1,0 0 1,0 4-1,0 12-2985,0-5-2854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130 235 6769,'0'0'10579,"-6"-22"-10342,-20-70-120,25 88-114,0 1-1,0-1 1,-1 1-1,1 0 1,-1 0-1,1 0 1,-1 0-1,0 0 1,-1 0-1,1 0 1,0 1-1,-1-1 1,1 1-1,-1 0 0,0-1 1,0 1-1,0 0 1,0 1-1,-3-3 1,5 4-17,-1 0 1,1-1-1,0 1 0,-1 0 1,1-1-1,0 1 0,-1 0 1,1 0-1,0 0 0,-1 0 1,1 0-1,-1 0 0,1 1 1,0-1-1,-1 0 0,1 1 1,0-1-1,0 1 0,-1 0 1,1-1-1,0 1 1,0 0-1,0-1 0,0 1 1,0 0-1,0 0 0,0 0 1,0 0-1,0 0 0,0 0 1,0 1-1,1-1 0,-2 2 1,0 1 9,0-1 0,1 1 1,-1 0-1,1 0 0,0 0 1,0 0-1,0 7 0,1-10 7,1-1 0,-1 0 0,1 1 0,-1-1-1,1 1 1,-1-1 0,1 0 0,-1 1 0,1-1-1,0 0 1,-1 1 0,1-1 0,-1 0 0,1 0-1,0 0 1,-1 1 0,1-1 0,0 0-1,-1 0 1,1 0 0,0 0 0,-1 0 0,1 0-1,0 0 1,-1-1 0,1 1 0,1 0 0,16-3 224,-8-2-94,-1 0-1,0 0 1,0 0 0,0-1 0,-1-1 0,0 1 0,0-1 0,11-14-1,-9 10-88,1 1-1,0 0 1,20-13-1,-28 30-92,0 0-1,0 0 1,-1 1 0,1-1-1,0 10 1,0-6 33,8 29 32,3-1-1,1 0 1,2-1-1,40 67 1,-46-86-11,2-1-1,0-1 1,1 0 0,0-1 0,1 0-1,1-1 1,1-1 0,0-1 0,1 0-1,0-1 1,21 10 0,-16-14-476,-21-9-1018,-12-6-772,-14-5-2392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10186,'0'0'8202,"142"-59"-14563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9826,'0'0'3564,"-5"20"-3195,-17 60 111,17-60 314,12-20 1771,52-10-1375,-4-1-1077,-28 9-137,-1 0 0,1 2 0,43 6-1,-60-5-58,-1 1-1,1 0 1,-1 1-1,0 0 1,0 0-1,0 1 1,0 0 0,0 1-1,-1 0 1,0 0-1,0 1 1,0 0-1,9 10 1,-15-15 91,0 1 0,-1 0 0,1 0 0,-1-1 0,0 1 1,1 0-1,-1 0 0,0 0 0,0 1 0,0-1 0,0 0 0,0 0 0,-1 0 1,1 1-1,-1-1 0,0 0 0,1 1 0,-1-1 0,0 0 0,0 1 0,-1-1 1,1 0-1,0 1 0,-1-1 0,1 0 0,-1 1 0,0-1 0,0 0 0,0 0 1,0 0-1,0 0 0,0 0 0,0 0 0,-1 0 0,-2 3 0,1-2-105,-1 0-1,0 1 1,0-1-1,0 0 1,0-1 0,0 1-1,-1-1 1,1 0-1,-1 0 1,1 0-1,-1-1 1,0 1-1,0-1 1,0 0-1,0-1 1,-5 1-1,3-1-3578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8450,'0'0'9978,"163"-202"-9002,-119 160-392,-11 9-336,-12 17-248,-21 35-3344,0 14-6899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7:2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9330,'0'0'4837,"-4"0"-4617,-8-1 367,-3 3 3259,14-1-3816,0 0 0,1 0 1,-1 1-1,0-1 0,1 1 0,0-1 0,-1 0 0,1 1 1,0-1-1,-1 1 0,1-1 0,0 1 0,0-1 0,0 0 1,1 3-1,20 403 222,-18-392-206,-1-18 383,1-24-1179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 9450,'0'0'8587,"-5"11"-7475,-21 38-591,-2-2 0,-2 0-1,-2-2 1,-2-1-1,-2-2 1,-2-2 0,-79 66-1,103-97-494,11-8-17,1 1 0,-1-1-1,1 1 1,-1 0 0,1 0 0,0 0-1,-1 0 1,1 0 0,0 0 0,0 0-1,-3 6 1,12-8 59,-1 0 0,0 1 0,0 0 0,1 0 0,9 4 0,4 3 55,-1 0 0,1 1 1,-2 1-1,1 1 0,30 24 0,-32-22-169,0 0-1,0-2 1,1 0-1,1-2 1,-1 0-1,29 10 1,-45-19-41,0 0 1,0 1-1,0-1 1,0 1-1,0 0 1,0-1 0,0 1-1,-1 0 1,1 0-1,0 0 1,0 1 0,-1-1-1,1 0 1,1 2-1,2 19-5193,-5-6-1512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4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8738,'0'0'12979,"195"0"-11843,-155 26-432,-3 13-232,-8 17-272,-8-4-200,12 13-144,-4-13-1040,-7-19-3817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10490,'0'0'11224,"1"-15"-11012,-1 8-194,0 1-7,0 0 1,1-1 0,0 1-1,0 0 1,0 0-1,3-7 1,-4 11-8,1-1 1,1 1-1,-1 0 0,0 0 1,1 0-1,-1 0 0,1 0 1,-1 0-1,1 0 0,0 0 1,0 0-1,0 1 0,0-1 1,0 1-1,0 0 0,0-1 1,1 1-1,-1 0 0,0 0 1,1 1-1,-1-1 0,5-1 1,-4 2-6,1 0-1,-1 0 1,0 0 0,0 0 0,0 1-1,0-1 1,0 1 0,0 0 0,0 0-1,0 0 1,0 0 0,-1 0 0,1 0-1,0 1 1,-1 0 0,1-1 0,-1 1 0,1 0-1,-1 0 1,0 0 0,0 1 0,0-1-1,0 0 1,0 1 0,0 0 0,-1-1-1,1 1 1,-1 0 0,0 0 0,0-1-1,1 5 1,4 11-4,0 0 0,-1 1-1,4 31 1,-9-49 4,3 17-18,0 0 0,-2 1 0,0 0 0,-1-1-1,0 1 1,-6 27 0,5-41 19,0-1 0,0 1 0,-1-1 1,1 1-1,-1-1 0,0 0 0,-1 0 0,1 0 0,0 0 1,-1 0-1,0-1 0,0 1 0,0-1 0,-1 1 0,1-1 1,-1 0-1,0-1 0,1 1 0,-1-1 0,0 1 0,-1-1 1,1-1-1,0 1 0,-1 0 0,1-1 0,-1 0 0,1 0 1,-1 0-1,1-1 0,-9 1 0,3-1 30,-27-1 100,36 0-129,0 1 0,0-1 0,0 1 0,0-1 0,0 1 0,1-1 0,-1 0 0,0 0 0,0 1 0,0-1 0,1 0-1,-1 0 1,0 0 0,1 0 0,-1 0 0,1 1 0,-1-1 0,1 0 0,0 0 0,-1-1 0,1 1 0,0 0 0,0 0 0,-1 0-1,1 0 1,0 0 0,0 0 0,0 0 0,1-2 0,-1 3-5,1-1 1,0 0-1,0 0 0,0 1 1,0-1-1,0 0 0,-1 1 1,1-1-1,0 1 1,1-1-1,-1 1 0,0 0 1,0-1-1,0 1 0,0 0 1,0 0-1,0 0 0,0 0 1,0-1-1,0 2 0,1-1 1,-1 0-1,0 0 0,0 0 1,2 1-1,3-1-12,4 1 10,0 1 0,0 0 0,0 0 0,-1 1 0,1 0 0,-1 0 0,1 1 1,-1 1-1,0 0 0,-1 0 0,1 0 0,-1 1 0,0 0 0,-1 1 0,12 12 0,10 12-96,-2 1 1,30 46-1,-46-61 16,-1 1-1,0 0 1,-1 0 0,-1 1-1,0 0 1,7 34-1,-13-44 87,0-1-1,0 0 0,-1 1 1,-1-1-1,1 1 0,-1-1 1,-1 1-1,0-1 0,0 1 1,0-1-1,-1 0 0,0 0 1,-1 0-1,0 0 0,0 0 1,-1 0-1,0-1 0,-9 13 1,4-8 109,-1-2 1,-1 0-1,0 0 0,0-1 1,-1 0-1,0-1 0,-1 0 1,0-1-1,0 0 0,0-1 1,-1-1-1,0 0 0,0-1 1,0 0-1,0-1 1,-1-1-1,-25 1 0,39-3-95,0 0-1,0 0 1,0 0-1,0-1 1,0 1-1,0 0 0,1-1 1,-1 1-1,0-1 1,0 1-1,0-1 1,1 1-1,-1-1 1,0 1-1,1-1 1,-1 0-1,0 1 0,1-1 1,-1 0-1,1 1 1,-1-1-1,1 0 1,-1 0-1,1 0 1,-1-1-1,-4-30 118,13-32-74,-4 49-45,1 1 1,0 0-1,1 0 1,0 0-1,2 1 1,-1 0-1,2 0 1,-1 1-1,2 0 1,15-16-1,-16 19-111,0 1-1,0 0 1,0 1-1,1 0 1,1 1-1,-1 0 1,1 0-1,0 1 1,0 0 0,0 1-1,1 1 1,-1-1-1,19-1 1,15 3-3494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89 10666,'0'0'10173,"14"28"-9666,47 87-143,-60-112-339,1 0-1,1 0 1,-1 0-1,0 0 1,1 0 0,-1 0-1,1-1 1,0 1-1,0-1 1,0 0-1,0 0 1,6 3 0,-7-4-9,0-1-1,0 1 1,0-1 0,0 1 0,0-1 0,0 0 0,0 0 0,0 0 0,0 0 0,0 0-1,0 0 1,0-1 0,0 1 0,0-1 0,0 1 0,3-2 0,-1-1 14,0 1 0,1-1 1,-1 0-1,0 0 0,0-1 1,-1 1-1,1-1 0,-1 1 1,0-1-1,0-1 0,3-4 1,0-2 6,-2 0 0,1-1 1,-1 1-1,-1-1 0,0 0 1,-1 0-1,0 0 0,-1 0 1,0 0-1,-1-16 0,0 26-34,-1-1 1,1 0-1,0 0 0,-1 0 0,1 1 1,-1-1-1,0 0 0,0 1 0,0-1 0,0 1 1,0-1-1,-1 1 0,1-1 0,-1 1 0,0 0 1,1 0-1,-1 0 0,0 0 0,-4-3 1,2 2 2,-1 0 0,1 1 1,-1-1-1,0 1 1,0 0-1,0 0 0,0 1 1,0-1-1,0 1 1,-7-1-1,4 1-43,0 1-1,0 0 1,0 0 0,-1 0-1,1 1 1,0 0 0,0 1-1,0-1 1,0 2 0,0-1-1,0 1 1,1 0 0,-1 1-1,-9 6 1,10-4-236,1 1 0,-1-1 0,1 2 0,0-1 1,1 1-1,-7 12 0,-11 28-3746,12-2-5027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2785,'0'0'16527,"6"-19"-15939,-2 0-439,-3 10-89,1 1-1,0-1 0,1 0 1,0 1-1,0 0 1,1-1-1,0 1 1,1 1-1,-1-1 0,1 0 1,1 1-1,6-6 1,5-5-3,2 1 0,0 1 0,1 1 1,1 1-1,0 1 0,1 1 0,0 0 0,1 2 1,0 1-1,0 0 0,1 2 0,1 1 0,-1 1 1,1 1-1,-1 1 0,1 1 0,35 1 0,-45 2-59,-1 0-1,0 1 1,0 0-1,0 2 1,0-1-1,0 1 1,-1 1-1,1 1 0,-1 0 1,-1 0-1,1 2 1,-1-1-1,0 1 1,-1 1-1,0 0 1,-1 1-1,1 0 1,-2 1-1,1 0 1,8 14-1,-1 0-10,-1 1 1,-2 1-1,0 1 0,-2 0 0,-1 0 1,-1 1-1,-1 1 0,-2 0 1,-1 0-1,-1 0 0,-2 0 0,-1 1 1,-2 0-1,-2 31 0,0-47 11,0-1-1,-1 1 0,0-1 1,-1 0-1,-1 0 1,0 0-1,-1-1 0,0 0 1,-1 0-1,-1 0 0,0-1 1,-1 0-1,0-1 1,0 1-1,-2-2 0,1 0 1,-1 0-1,-1-1 0,1 0 1,-25 13-1,9-7-12,-1-2-1,0-1 0,0-1 1,-2-1-1,1-2 0,-1-1 1,0-1-1,-60 3 0,37-9-647,52 0 597,0-1-1,1 1 1,-1 0-1,0 0 1,1 0-1,-1-1 0,0 1 1,1 0-1,-1 0 1,1-1-1,-1 1 1,1 0-1,-1-1 0,1 1 1,-1-1-1,1 1 1,-1-1-1,1 1 1,-1-1-1,1 1 0,0-1 1,-1 0-1,1 1 1,0-1-1,0 1 1,-1-1-1,1 0 0,0 1 1,0-1-1,0 0 1,0 1-1,0-1 1,0 0-1,0 0 0,4-19-2877,-4 19 2460,19-31-9769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22 8978,'0'0'10608,"6"-6"-10060,12-9-371,-18 15-173,0 0 1,0 0 0,0 0-1,0 0 1,-1 0 0,1 0 0,0 0-1,0 0 1,0 0 0,0 0-1,0 0 1,0 0 0,0 0 0,0 0-1,0 0 1,0 0 0,0 0-1,0 0 1,0-1 0,0 1 0,0 0-1,0 0 1,0 0 0,0 0-1,0 0 1,-40 25 162,13-7-85,-395 241 321,353-218-346,67-40 835,44 1-117,-18 5-712,0 1-1,0 1 1,0 1 0,38 23-1,29 12-52,-45-25-92,1-3 0,0-2 1,1-2-1,92 13 1,-180-27-6850,-10-7-3701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6:5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11979,'0'0'7625,"18"0"-6502,-7-1-898,-7 1-177,0-1 0,0 0 0,0 1 0,0 0 0,0-1 0,0 2 0,0-1 0,0 0 0,0 1 0,0 0 0,0 0-1,0 0 1,0 0 0,0 1 0,-1-1 0,1 1 0,0 0 0,-1 0 0,0 1 0,1-1 0,-1 1 0,0-1 0,0 1-1,0 0 1,-1 0 0,1 0 0,-1 1 0,4 5 0,10 33 200,-2 0 0,-2 1-1,12 76 1,-22-107-221,39 245 132,-10 2 0,-5 309 0,-26-557-170,0 0-1,0-1 1,-1 1 0,-1 0-1,0-1 1,0 1 0,-1-1-1,-1 0 1,-4 12 0,3-14-154,0-1 1,-1 1-1,1-1 1,-1 0-1,-1-1 1,1 1-1,-1-1 1,0-1-1,0 1 1,-16 7-1,-27 12-3353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10418,'0'0'10968,"15"-8"-9916,-5 6-892,0 0 0,1 1-1,-1 1 1,0-1 0,19 3-1,25-1-65,45-12-31,95-6-4,-191 17-147,0 0 0,0-1 1,0 1-1,0-1 0,0 0 1,0 0-1,0 0 0,0 0 1,0-1-1,0 1 0,-1-1 1,1 1-1,-1-1 0,5-3 1,-6 4-118,2-8-3990,-3 8 3920,0-11-5352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6129,'0'0'14345,"0"0"-14330,0 0 0,0 0 0,0 0 0,0 0 1,0 0-1,-1 0 0,1 0 0,0 0 0,0 0 1,0 0-1,0 0 0,0 0 0,0 0 0,0 0 1,-1 0-1,1 0 0,0 0 0,0 0 0,0 0 0,0 0 1,0 0-1,0 0 0,0 0 0,-1 0 0,1 0 1,0 0-1,0-1 0,0 1 0,0 0 0,0 0 1,0 0-1,0 0 0,0 0 0,0 0 0,0 0 0,-1 0 1,1 0-1,0-1 0,0 1 0,0 0 0,0 0 1,0 0-1,0 0 0,0 0 0,0 0 0,0 0 0,0-1 1,0 1-1,0 0 0,0 0 0,0 0 0,0 0 1,0 0-1,0 0 0,0 0 0,0-1 0,0 1 1,0 0-1,0 0 0,0 0 0,1 0 0,3-3 140,1 1 0,0 0 0,0 0 0,0 0-1,1 1 1,-1-1 0,0 1 0,1 1 0,6-1-1,34-8 155,-32 5-283,0 2 1,0-1 0,0 2-1,1 0 1,-1 1 0,0 0-1,25 4 1,-37-3-28,0 0 0,0 0 0,0 0-1,-1 0 1,1 0 0,0 1 0,-1-1 0,1 0 0,-1 1 0,1-1-1,-1 1 1,0 0 0,0-1 0,0 1 0,0 0 0,0 0 0,0-1 0,0 1-1,0 0 1,-1 0 0,1 0 0,-1 0 0,1 4 0,8 52-27,-9-56 28,2 17 6,-1-1 0,-1 1 0,-1 0-1,0 0 1,-7 29 0,5-36 8,0 0 0,-2 0-1,1-1 1,-2 1 0,1-1-1,-2 0 1,1-1 0,-1 0 0,-11 12-1,8-11 2,0 0-1,-1-1 1,-16 12-1,23-18-5,-1-1-1,1-1 0,-1 1 0,0-1 1,0 1-1,0-1 0,0-1 0,0 1 1,-1-1-1,1 0 0,0 0 0,-6 0 1,10-2-4,1 0 0,0 0 1,-1 0-1,1-1 0,0 1 1,0 0-1,0 0 0,0 0 1,0-1-1,0 1 0,0 0 1,0 0-1,1 0 0,-1 0 1,0-1-1,1 1 0,-1 0 1,2-2-1,1-2-4,1 0-1,0 0 0,0 0 1,0 0-1,1 1 1,0-1-1,0 1 0,0 1 1,0-1-1,0 1 1,1-1-1,0 2 1,-1-1-1,13-3 0,-1 0-13,0 1-1,0 1 0,0 1 0,24-2 0,-36 5 9,0 0 0,1 1-1,-1-1 1,0 1-1,0 0 1,-1 0 0,1 0-1,0 1 1,0 0-1,0 0 1,-1 0 0,1 0-1,-1 1 1,0 0-1,0 0 1,0 0 0,0 0-1,0 1 1,-1-1-1,1 1 1,-1 0-1,0 0 1,0 0 0,-1 1-1,1-1 1,-1 0-1,0 1 1,2 6 0,5 13-14,-2 1 1,-1 0 0,0 0 0,2 33-1,2 41 26,-4-1-1,-9 139 0,3-231-1,0 1 1,-1-1-1,0 1 0,-1-1 0,0 1 1,0-1-1,0 0 0,0 0 0,-1 0 1,0 0-1,0-1 0,-8 10 1,9-12 2,-1-1 0,0 1 0,1-1 1,-1 0-1,0 0 0,0 0 0,-1 0 1,1-1-1,0 1 0,-1-1 0,1 0 1,-1 0-1,1 0 0,-1 0 0,1-1 1,-1 0-1,1 1 0,-1-1 0,0 0 1,1-1-1,-1 1 0,1-1 0,-1 1 1,-3-2-1,0-1 14,1 1 1,0-1-1,-1 0 1,1-1-1,1 1 1,-1-1-1,0-1 1,1 1-1,0-1 1,0 0-1,0 0 1,0 0-1,1-1 1,0 1-1,0-1 0,1 0 1,0 0-1,0-1 1,0 1-1,0-1 1,-2-11-1,-1-5 58,0-1 0,2 0 1,0 0-1,0-48 0,4 65-72,1 0 0,0 0 0,0-1 0,1 1 0,-1 0 0,2 0 0,-1 1 0,1-1 0,0 0 0,0 1 0,1 0 0,-1-1 0,1 1 0,1 1-1,-1-1 1,1 1 0,0-1 0,1 2 0,-1-1 0,1 0 0,0 1 0,0 0 0,0 1 0,0-1 0,1 1 0,13-4 0,5-2-342,0 1 1,1 2-1,0 1 0,1 1 0,-1 1 0,28 0 0,0 3-4671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102 146 12043,'0'0'8807,"6"29"-8204,2 10-410,15 41 0,-22-77-176,1 0 0,-1 1 0,1-1 0,0 0 0,-1 0 0,2 0 0,-1 0 0,0-1 0,0 1 0,1 0 0,0-1 0,-1 0 0,1 0 0,0 0 0,0 0 0,0 0 0,0 0 0,1-1 0,-1 1 0,0-1 0,7 1 0,-1 0 33,0-1 0,0-1 0,0 1 0,1-2 0,15-1 0,-13 1 8,-5-1-23,0 0-1,1 0 1,-1-1-1,0 0 1,0 0-1,0 0 0,-1-1 1,1 0-1,-1-1 1,0 1-1,0-1 1,-1 0-1,1-1 1,-1 1-1,0-1 0,0 0 1,-1 0-1,0-1 1,0 1-1,-1-1 1,1 0-1,3-12 0,-5 13-15,1 0 0,-1 0 0,0 0 0,-1 0 0,1 0 0,-1-1 0,0 1 0,-1 0 0,0-1 0,0 1-1,0-1 1,-1 1 0,0 0 0,0-1 0,0 1 0,-1 0 0,0 0 0,0 0 0,-1 0 0,0 0 0,0 0 0,0 1 0,0 0-1,-1-1 1,0 1 0,0 0 0,-7-6 0,1 5 5,1 0 1,-1 0-1,-1 1 0,1 0 1,-1 1-1,1 0 0,-1 1 1,0 0-1,-12-1 0,-4 0-25,0 1-1,-48 3 1,67 0-44,0 0-1,0 1 1,1 0 0,-1 1-1,0-1 1,0 2 0,1-1-1,-1 1 1,-6 4 0,10-5-307,0 1 1,0-1 0,1 1-1,-1 0 1,1 1-1,0-1 1,0 0-1,0 1 1,1 0 0,-1-1-1,1 1 1,0 0-1,0 1 1,0-1-1,0 0 1,1 0-1,-1 6 1,-1 23-9784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10138,'0'0'10594,"15"0"-9679,108 1 334,194-3-747,-285-5-4597,-26-2-1445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14123,'0'0'8690,"243"-27"-8450,-171 21-240,-17 3-208,-23-1-2721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206 359 13355,'0'0'8823,"10"-29"-8143,30-96-249,-33 103-324,0 0 1,-2 0-1,-1 0 0,-1 0 1,0-1-1,-2-39 0,-1 52-29,3 45 72,1-1 0,1 1 0,19 57 0,-5-16-101,63 207-8,-61-218-42,-12-28-18,-16-35 90,-42-5-4,0-2 0,-77-18 0,78 12-456,0 3-1,-78-4 1,573-9 112,-255 2-2339,-139 10-3812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15091,'0'0'8722,"-15"166"-8170,15-107-304,0-7-192,0-6-56,0-17-96,7-16-616,12-13-1416,-5 0-5330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218 335 12443,'0'0'7571,"0"-31"-6758,7-213 115,-7 185-458,-1 59-455,0 0 1,0 0 0,1 0-1,-1 0 1,0 0-1,0 0 1,0 0 0,1 1-1,-1-1 1,0 0 0,0 1-1,1-1 1,-1 0-1,0 1 1,0-1 0,1 1-1,-1-1 1,1 1-1,-1-1 1,0 1 0,1-1-1,-1 1 1,0 1-1,-2 6 59,0 1-1,0-1 1,1 1-1,0 0 0,1 0 1,0 0-1,0 0 1,1 13-1,8 76 353,24 43-101,-19-93-233,11 86 1,-16 20 27,-8-153-117,-1-1 1,1 1-1,0 0 0,0 0 1,0 0-1,-1 0 0,1 0 1,-1 0-1,1-1 0,0 1 1,-1 0-1,1 0 0,-1 0 1,0-1-1,1 1 1,-1 0-1,0-1 0,1 1 1,-1-1-1,0 1 0,0 0 1,1-1-1,-1 0 0,0 1 1,0-1-1,0 1 0,0-1 1,0 0-1,1 0 0,-3 1 1,-33 2 68,28-3-52,-203 0-988,311-5 845,0-4 0,0-5 1,114-31-1,-180 36-2168,-14 0-4300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4001,'0'0'15545,"-10"2"-14939,4-1-462,-1 1 0,0 0 0,1 1 0,-1-1-1,1 1 1,0 1 0,0-1 0,0 1 0,1 0 0,-1 0-1,1 1 1,0-1 0,0 1 0,0 0 0,1 1 0,0-1-1,0 1 1,0 0 0,-5 10 0,7-11-53,-1 1 0,1-1 0,0 1 0,0 0 0,1 0 0,0-1 0,0 1 1,0 0-1,0 8 0,1-12-71,0 1 0,1-1 0,-1 0 1,0 0-1,1 0 0,-1 1 0,1-1 0,0 0 1,-1 0-1,1 0 0,0 0 0,0 0 0,1 0 1,-1 0-1,0 0 0,1-1 0,-1 1 0,1 0 1,-1-1-1,1 1 0,0-1 0,0 1 0,-1-1 1,1 0-1,0 0 0,3 1 0,15 4 61,0-2-1,1 0 1,-1-1-1,1-1 1,33-1-1,-32-2-33,0 2 1,-1 0-1,1 2 1,0 0-1,26 9 0,-41-10-43,-1 1 0,0-1 0,0 2 0,0-1 0,0 1 0,0 0 0,-1 0 0,0 0 0,0 1 0,0 0 0,-1 0 0,1 0 0,-1 1 0,0-1 0,-1 1 0,1 0 0,-1 0 0,0 0 0,-1 0 0,1 1 0,1 9 0,-1-6-9,-1-1 0,0 1 0,0 0 0,-1 0 0,-1 1 0,1-1 0,-2 0 1,1 0-1,-2 0 0,1 0 0,-1 0 0,-1 0 0,1 0 0,-2-1 0,1 1 0,-2-1 0,1 0 0,-1 0 0,0-1 0,-1 1 0,-13 14 0,11-15-23,0 0-1,-1-1 0,0-1 1,0 1-1,0-2 0,-1 1 1,0-1-1,0-1 0,0 1 1,-1-2-1,1 0 0,-1 0 1,0-1-1,0 0 0,0 0 1,0-2-1,0 1 0,0-1 1,0-1-1,-13-2 0,17 2-205,1 0 0,-1-1 0,1 0 0,-1 0-1,1-1 1,0 1 0,0-1 0,0-1 0,0 1-1,0-1 1,1 0 0,-1 0 0,1-1 0,-5-5 0,-15-28-4840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7562,'0'0'13234,"177"170"-12625,-130-147-145,8-10-296,-1-3-168,8-10-720,-15-4-2249,-7-22-13587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11586,'0'0'10083,"218"0"-8923,-135 0-504,-7-10-376,-18 1-280,-18-1-336,-22 3-2529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2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 9274,'0'0'12331,"-11"-16"-11251,11 6-352,11 4-336,0 2-232,-8 4-160,1 4-1112,-4 9-4417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11723,'0'0'9109,"15"4"-8419,-11-4-647,0 2 0,1-1-1,-1 0 1,0 1 0,0 0 0,0 0 0,0 0 0,0 1-1,0-1 1,0 1 0,-1 0 0,1 0 0,-1 0-1,3 4 1,-2-1 6,-1 0 0,1 1 0,-1 0-1,0 0 1,-1 0 0,0 0 0,0 0 0,0 0-1,-1 0 1,0 13 0,6 244 579,-7-167-618,14 127 0,-13-212-296,1 0 0,0 0 0,1 0 0,0-1 0,0 1 0,2-1 0,-1 0 0,13 20 0,-15-50-7106,-2-14-118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10850,'0'0'7399,"32"-14"-6685,0 0-571,0 1 0,44-10 0,-72 22-128,0 0 0,0 1-1,0-1 1,0 1 0,0 0 0,0 1-1,0-1 1,0 1 0,0-1 0,0 1-1,0 1 1,0-1 0,-1 0 0,1 1 0,0 0-1,-1-1 1,0 2 0,1-1 0,5 5-1,-3 0 6,1 0 0,-1 0 0,-1 1-1,1 0 1,7 15 0,-8-15-14,4 10-20,-1 0 0,-1 0 0,0 1 0,-1 0 0,-1 0 0,-1 0 1,-1 1-1,0-1 0,-1 35 0,-2-44-10,-1-1 1,0 1-1,-1-1 0,0 1 1,0-1-1,-1 0 1,0 0-1,-1 0 1,-7 14-1,8-17 17,-1-1 0,0 0 0,0-1 0,0 1-1,0-1 1,-1 0 0,0 0 0,0 0 0,0 0 0,0-1 0,0 0 0,-1 0 0,0 0-1,1-1 1,-1 0 0,-7 2 0,4-2 6,0 0 0,-1 0 0,1-1 0,-1 0 0,1-1 0,-14-1 0,20 1-12,0 0 1,1-1-1,-1 1 1,0-1 0,0 0-1,0 0 1,0 0-1,1 0 1,-1 0 0,1-1-1,-1 1 1,1-1-1,-1 0 1,1 1 0,0-1-1,0 0 1,0 0-1,0-1 1,0 1 0,0 0-1,0-1 1,1 1 0,0-1-1,-3-4 1,1-8-579,0-1 1,1 0-1,1 0 1,1-31-1,0 26-1085,0-33-6413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34 254 9578,'0'0'10996,"16"-7"-10798,16-6-101,85-39 124,-106 47-200,0-1-1,-1 0 0,0-1 0,0 0 0,-1-1 0,1 0 0,-2 0 0,13-15 0,-19 20-12,0-1 1,0 1-1,-1 0 0,1-1 0,-1 1 0,0-1 0,0 0 1,0 1-1,0-1 0,-1 0 0,1 0 0,-1 1 0,0-7 1,0 8-6,-1 0 0,1 0 0,0 0 1,-1 1-1,1-1 0,-1 0 0,0 0 1,1 1-1,-1-1 0,0 0 0,0 1 1,0-1-1,0 1 0,0-1 0,-1 1 1,1-1-1,0 1 0,-1 0 0,1 0 1,-1 0-1,1 0 0,-1 0 0,0 0 1,1 0-1,-1 0 0,0 1 0,-2-2 1,-4 0-31,-1 0 0,1 1 0,-1 0 0,1 0 1,-1 0-1,1 1 0,-1 1 0,1-1 0,-1 2 1,1-1-1,-1 1 0,1 0 0,0 1 0,0 0 1,0 0-1,0 0 0,1 1 0,-1 1 0,1-1 0,0 1 1,0 0-1,1 1 0,-1 0 0,-6 8 0,4-3 13,0 1 0,2-1 0,-1 2 0,1-1 0,1 1 0,1 0 0,-1 0 0,2 0 0,0 1 0,1 0 0,0 0 0,1 0 0,0 0 0,1 18 0,1-28 12,-1 0-1,1-1 0,0 1 0,1 0 0,-1 0 0,1-1 0,-1 1 1,1 0-1,0-1 0,0 1 0,1 0 0,-1-1 0,1 1 1,0-1-1,0 0 0,0 0 0,0 0 0,0 0 0,1 0 0,-1 0 1,1 0-1,0-1 0,0 1 0,0-1 0,0 0 0,0 0 1,1 0-1,-1-1 0,0 1 0,1-1 0,-1 1 0,1-1 0,0 0 1,-1-1-1,1 1 0,5 0 0,33 2-865,58-3 0,-87 0 366,57-3-3700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17 841 10426,'0'0'8478,"20"-40"-7263,66-132-420,-72 144-715,-1-1 0,-1 0 0,-2 0 0,-1-1 0,-1-1 0,-2 1 0,-1-1 0,-1-1 0,-2 1 0,-2-52 0,0 66-68,-1-1 1,-1 0-1,0 0 1,-2 1-1,1-1 1,-8-18-1,9 30-8,-1-1-1,0 1 1,0 0-1,0 0 1,-1 0-1,0 0 1,0 0-1,0 1 1,-1 0-1,1 0 1,-1 0-1,-1 0 0,1 1 1,-1 0-1,1 0 1,-1 1-1,0-1 1,-12-3-1,17 6-2,-1 0-1,0 1 1,0-1-1,0 1 1,0 0 0,0 0-1,0 0 1,0 0-1,1 0 1,-1 0-1,0 0 1,0 0-1,0 1 1,0-1-1,0 1 1,0-1-1,1 1 1,-1 0-1,0 0 1,1 0-1,-1 0 1,0 0-1,1 0 1,-1 0-1,1 0 1,0 1 0,-1-1-1,1 1 1,0-1-1,0 1 1,0-1-1,0 1 1,0 0-1,0-1 1,0 1-1,1 0 1,-2 3-1,-2 9 22,0 0 0,1-1 0,1 1 1,-1 17-1,2-17 2,-6 53 28,4 0 1,3 0-1,2 1 1,4-1-1,2 0 0,32 122 1,-25-137-77,-2-3-648,39 90 0,-51-136 376,0 1 0,1-1 1,0 0-1,-1 0 1,1 0-1,0 1 1,1-2-1,-1 1 0,0 0 1,1 0-1,0-1 1,-1 1-1,1-1 1,0 0-1,5 2 0,10-1-6289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5 5657,'0'0'14051,"-7"-2"-13503,-1 1-458,1 0 0,-1 1-1,0 0 1,0 0-1,0 1 1,1 0 0,-1 0-1,1 0 1,-1 1 0,-11 5-1,5-2 15,1 1 0,0 1 0,0 0 0,1 0-1,-23 19 1,26-18-66,0 0-1,0 0 0,1 1 0,1 1 1,-1-1-1,2 1 0,-10 17 0,13-21-36,1 0 0,-1 0-1,1 0 1,0 0 0,1 1 0,-1-1-1,1 0 1,1 1 0,-1-1-1,1 1 1,0 0 0,1-1 0,-1 1-1,3 7 1,-2-12 0,0 0-1,0 0 1,1 0 0,-1 0 0,1 0-1,-1-1 1,1 1 0,-1-1-1,1 1 1,0-1 0,0 1-1,0-1 1,0 0 0,0 0-1,0 0 1,0 0 0,0 0-1,0-1 1,0 1 0,0 0 0,1-1-1,-1 0 1,0 0 0,4 1-1,62 0 61,-60-1-39,0-1-12,-1-1 1,1 1-1,-1-1 1,0-1-1,0 1 1,0-1-1,0 0 0,0-1 1,0 1-1,-1-2 1,0 1-1,0-1 0,0 1 1,0-1-1,-1-1 1,0 1-1,5-7 0,-4 4-8,0 1-1,-1-1 1,0 0-1,0 0 0,-1 0 1,0 0-1,-1-1 1,0 0-1,0 0 0,0 0 1,-1 0-1,1-18 0,-3 56-146,-1-14 122,0 1 0,2 0 1,0 0-1,1 0 1,7 30-1,-8-42 18,1 0-1,-1-1 1,1 1 0,0-1 0,0 1-1,0-1 1,0 0 0,1 0-1,-1 0 1,1 0 0,0 0 0,0-1-1,0 1 1,0-1 0,0 0-1,0 0 1,1 0 0,-1 0 0,1-1-1,0 1 1,-1-1 0,1 0-1,0 0 1,0 0 0,0-1 0,0 1-1,-1-1 1,1 0 0,0 0-1,6-1 1,-6 1-266,1 0-1,-1-1 1,0 0-1,0 0 1,0 0-1,1 0 1,-1 0-1,0-1 1,-1 0-1,1 0 1,0 0-1,0 0 1,-1-1-1,1 1 1,-1-1-1,0 0 1,0 0-1,5-6 1,22-30-10588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9938,'0'0'12931,"0"146"-12347,18-74-200,0 3-248,-3 0-16,-5-6-120,1-14-352,0-9-784,-7-27-1153,-1-12-2376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7826,'0'0'9866,"206"-85"-8402,-108 76-216,7 9-399,0 0-353,-3 0-280,14 19-216,-26-6-800,-17-9-3529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19 8978,'0'0'8715,"-21"-4"-8276,-70-10-126,87 13-287,0 2 1,0-1-1,0 0 0,0 1 0,0 0 1,0 0-1,0 0 0,0 0 0,0 1 0,1-1 1,-1 1-1,0 0 0,1 0 0,0 0 1,-1 1-1,1-1 0,0 1 0,-5 6 1,1-1 52,0 1 0,1 0 1,0 1-1,-7 16 1,12-24-65,-3 6 19,1 0 0,0 0 0,0 1 1,1-1-1,-1 1 0,2-1 0,-1 1 0,2 0 0,-1 0 0,1-1 0,0 1 0,1 0 0,0 0 0,0-1 1,4 13-1,-3-16-27,0 1 0,0-1-1,1 0 1,0 0 0,0 0 0,0-1 0,1 1 0,-1-1 0,1 1 0,0-1 0,0 0 0,1-1 0,-1 1 0,1-1 0,0 0 0,0 0 0,0 0-1,0-1 1,0 0 0,1 0 0,-1 0 0,1-1 0,-1 1 0,8 0 0,-3-1 10,-1 1 1,1-1 0,0-1-1,-1 0 1,1 0-1,0-1 1,0 0-1,-1-1 1,1 0-1,-1 0 1,11-5-1,-14 4-1,0 0 0,0-1 0,0 0 0,-1 0 0,1 0 0,-1-1 1,0 0-1,0 0 0,-1 0 0,0 0 0,0-1 0,0 0 0,0 0 0,-1 0 0,0 0 0,3-8 0,-1-2-4,-1-1 1,0 1 0,-1-1 0,-1 0 0,0 0-1,-2 0 1,0-18 0,0 23-13,-4-2-178,0 14 8,1 11-8,0 5 162,1 0 1,1 0 0,1 1-1,0-1 1,1 0-1,1 1 1,0-1 0,2 0-1,5 19 1,-7-30-68,0 1 0,0 0 0,1-1 1,0 1-1,0-1 0,1 0 0,-1 0 0,1 0 0,0 0 0,0-1 0,0 0 1,1 1-1,0-2 0,0 1 0,0 0 0,0-1 0,0 0 0,1 0 1,-1-1-1,1 1 0,0-1 0,0-1 0,0 1 0,0-1 0,0 0 1,0 0-1,8 0 0,36-2-3702,-8-4-3921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4441,'0'0'17326,"7"-34"-17060,-1 5-232,49-185 118,-9 15-62,-51 235-66,1 0 0,2-1 1,4 53-1,21 109 395,-15-139-347,-2 8 3,-5 108-1,-3-81-825,3-88-1566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8730,'0'0'12781,"-1"12"-12181,-4 69-120,4 1-1,12 109 0,46 169-563,-55-350 37,0-1 1,1-1-1,-1 1 1,2 0-1,-1 0 0,6 8 1,-8-16 38,0 0-1,-1 0 1,1 0 0,0 0 0,0 0-1,-1 0 1,1-1 0,0 1 0,0 0 0,0 0-1,0-1 1,0 1 0,0-1 0,0 1-1,0-1 1,1 1 0,-1-1 0,0 0-1,0 1 1,0-1 0,0 0 0,2 0-1,-1 0 8,0-1 0,0 0-1,0 0 1,0 0-1,0 0 1,0 0-1,0 0 1,0 0-1,0 0 1,0-1 0,-1 1-1,1-1 1,-1 1-1,1-1 1,-1 0-1,3-3 1,14-21 25,25-49 0,-30 50-12,1 1 0,1 0 0,22-26 0,-36 48-15,0 1 1,0-1 0,0 1-1,0-1 1,0 1-1,1 0 1,-1 0-1,1-1 1,-1 1-1,1 0 1,-1 0 0,1 0-1,0 1 1,-1-1-1,1 0 1,0 1-1,-1-1 1,1 1-1,0-1 1,0 1 0,0 0-1,0 0 1,-1 0-1,1 0 1,0 0-1,0 0 1,0 0-1,0 0 1,-1 1 0,1-1-1,0 1 1,0 0-1,-1-1 1,1 1-1,0 0 1,-1 0-1,1 0 1,-1 0-1,1 0 1,-1 1 0,1-1-1,-1 0 1,1 2-1,4 5-22,0 0 1,0 0-1,-1 0 0,-1 1 0,0-1 0,6 19 1,-3-7-24,-1 2 0,-1-1 0,-1 1 1,-1 0-1,-1 0 0,-1 0 1,-1 0-1,-3 27 0,2-45 51,0-1 1,0 1-1,0 0 1,-1 0-1,1-1 0,-1 1 1,0-1-1,0 1 0,0-1 1,0 0-1,0 0 1,-1 0-1,0 0 0,1 0 1,-1-1-1,0 1 0,0-1 1,-1 0-1,1 1 0,0-2 1,-1 1-1,1 0 1,-1-1-1,0 1 0,0-1 1,1 0-1,-1 0 0,0-1 1,-4 1-1,2 0-44,1 0-1,-1-1 1,0 0-1,0 0 1,0 0-1,1-1 1,-1 0-1,0 0 1,0 0 0,1-1-1,-1 0 1,1 0-1,0 0 1,-1-1-1,1 0 1,0 0-1,0 0 1,-7-7-1,-13-22-3703,8 2-6523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22 209 1560,'0'0'18140,"15"-3"-17725,-9 2-389,12-3 87,0-1-1,0 0 1,32-15-1,-45 18-97,0-1 0,0 0-1,0 0 1,0 0 0,0-1-1,-1 1 1,0-1 0,0 0-1,0 0 1,0-1 0,0 1-1,-1-1 1,0 0 0,0 0-1,0 0 1,-1 0-1,0 0 1,0-1 0,2-8-1,-3 12-29,0-1-1,0 1 0,-1-1 0,1 0 0,-1 1 0,0-1 0,0 1 0,0-1 0,0 1 0,0-1 0,-1 0 0,1 1 1,-1-1-1,1 1 0,-1-1 0,0 1 0,0-1 0,0 1 0,0 0 0,-1 0 0,1-1 0,-1 1 0,1 0 0,-1 0 1,-3-2-1,1 1-13,-1 1 0,1 1 1,-1-1-1,0 0 0,0 1 0,0 0 1,0 0-1,0 1 0,0-1 1,0 1-1,0 0 0,-6 1 1,6 0 30,-1 0 0,1 0 0,0 0 0,-1 1 1,1 0-1,0 0 0,0 0 0,0 0 0,0 1 0,0 0 1,1 0-1,-1 0 0,1 1 0,0-1 0,0 1 0,0 0 1,0 0-1,1 1 0,0-1 0,0 1 0,0 0 1,0-1-1,1 1 0,-3 7 0,-1 3 69,1 0 0,0 0 0,1 1 0,1 0-1,0-1 1,1 1 0,1 21 0,1-33-55,0 1 0,0-1-1,0 0 1,1 0 0,0 0 0,0 1-1,0-1 1,1 0 0,-1 0 0,1-1-1,0 1 1,0 0 0,0-1 0,1 1-1,-1-1 1,1 1 0,0-1-1,0 0 1,5 4 0,-1-2 8,0-1 0,0 0-1,0 0 1,1 0 0,0-1 0,0 0-1,0-1 1,0 0 0,13 2 0,2-2-15,1 0 1,-1-2 0,1 0-1,0-2 1,-1 0 0,29-7-1,-38 5-220,-1 0-1,0-1 1,19-10 0,26-19-2015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21 991 4793,'0'0'14755,"27"-39"-14164,90-136-180,-106 155-345,0 0 0,-2 0 0,0 0 0,-2-2 1,0 1-1,-1 0 0,-1-1 0,-1 0 0,-1-1 1,-1 1-1,-1 0 0,-3-38 0,2 19 1,0 4-16,-2-1 0,-1 0 1,-11-47-1,9 67-69,0 1 1,0 0-1,-2 0 1,0 0-1,-1 1 1,0 0 0,-2 1-1,-20-27 1,26 37-7,-1 0 0,1 1 1,-1-1-1,0 1 0,-1 0 0,1 0 1,-1 1-1,1 0 0,-11-4 1,15 6 6,-1 0 0,0 1 1,1-1-1,-1 1 1,0 0-1,1-1 0,-1 1 1,0 0-1,0 0 0,1 0 1,-1 0-1,0 1 1,0-1-1,1 0 0,-1 1 1,0-1-1,1 1 0,-1-1 1,1 1-1,-1 0 0,1 0 1,-1 0-1,1 0 1,-1 0-1,1 0 0,0 0 1,-1 0-1,1 0 0,0 1 1,0-1-1,0 0 0,0 1 1,0-1-1,0 1 1,1-1-1,-1 1 0,0 0 1,0 2-1,-4 18-13,0 0 0,2-1 1,0 1-1,2 0 0,2 42 0,-1-25 41,2-6 71,1 1 0,2-1 0,1 0 1,1-1-1,2 0 0,18 44 0,94 180 350,-110-234-436,2 4-495,1-1 1,1 0-1,1-1 1,21 24-1,-15-28-3591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3 8242,'0'0'9002,"-32"-1"-8066,-106-1-64,127 3-766,-1 1-1,1-1 0,-1 2 1,1-1-1,0 1 1,0 1-1,0 0 1,1 1-1,-1 0 1,1 1-1,0 0 0,0 0 1,1 1-1,0 0 1,0 1-1,1 0 1,-10 11-1,15-15-80,-6 3 17,2 1-1,-1 0 1,1 0 0,0 1-1,0 0 1,1 0 0,1 0-1,-1 1 1,1 0 0,1 0-1,0 0 1,0 0 0,1 1-1,1 0 1,0 0 0,-2 16-1,5-26-31,-1 1-1,1 0 1,-1-1 0,1 1-1,0 0 1,-1-1-1,1 1 1,0 0-1,0-1 1,0 1-1,1-1 1,-1 0 0,0 1-1,0-1 1,1 0-1,-1 0 1,0 0-1,1 0 1,0 0-1,-1 0 1,1 0-1,-1 0 1,1-1 0,0 1-1,0-1 1,-1 1-1,1-1 1,0 0-1,0 1 1,-1-1-1,1 0 1,0 0 0,3-1-1,7 1 76,-1 0-1,1 0 1,-1-1 0,15-4-1,-9 0 9,1-1 0,-1 0 0,-1-2 0,0 0 0,0-1-1,29-21 1,-23 14-240,-1-1 1,-1-2-1,36-40 0,-52 59-978,-2 9 595,0 23 513,0-1 105,0-26-51,0 0 0,0 0 1,0 0-1,1-1 0,-1 1 0,1-1 0,0 0 1,0 0-1,1 0 0,-1 0 0,1 0 1,0-1-1,0 1 0,0-1 0,1 0 1,-1-1-1,1 1 0,-1-1 0,8 3 1,-2-1-73,1 0-1,-1-1 1,1 0 0,0-1 0,0 0 0,0-1 0,0 0 0,13-1 0,1-6-2599,-9-13-4156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6993,'0'0'10184,"13"14"-8609,-3-2-1282,29 33 771,34 54 1,-21-16-874,-3 3 0,-5 2 0,-3 1 0,-5 3 0,-3 1 0,-4 1 0,-5 1 0,-3 1 1,-5 1-1,5 154 0,-19-203-232,-2 0 0,-2 0 0,-9 52 0,7-82-154,0-1 0,-1 0 1,-1 0-1,-1 0 0,0 0 0,-1-1 0,-1 0 0,0-1 0,-1 0 1,-1-1-1,-22 23 0,-1-5-1636,-3-2 1,0-2 0,-78 44-1,-3-11-6820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59:3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3673,'0'0'7089,"-10"-1"-6090,6 1-893,0-1 0,0 1-1,0 0 1,-1 1 0,1-1-1,0 1 1,0-1 0,0 1-1,0 0 1,0 1 0,0-1-1,-5 3 1,1 1 115,1 0 0,-1 1 0,1 0 0,0 0 0,0 1 0,-7 8 0,-20 27 187,1 0 0,2 3 0,2 0 0,2 2 1,3 1-1,1 1 0,2 1 0,-18 73 0,18-39-320,3 2 0,5 0 0,3 1 0,2 115 0,8-181-83,1-1 1,0 0-1,2 0 1,7 34-1,-5-41-44,0 0-1,1 0 0,0-1 0,0 1 0,2-2 1,-1 1-1,14 14 0,-10-12-191,0-1 0,1-1-1,0 0 1,1 0 0,1-1 0,-1-1 0,2 0-1,-1-1 1,2-1 0,-1 0 0,1-1 0,0-1 0,0 0-1,1-1 1,0-1 0,25 3 0,12-5-3301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16900,'0'0'4953,"40"-26"-6650,-26 42 153,-6-6-2785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8650,'0'0'6417,"-10"-4"2,13 126-6234,24 146 0,40 118-764,-49-288 209,-11-48-35,-7-50 404,0-1-1,-1 1 1,1 0-1,0 0 1,0 0-1,0 0 1,0 0-1,0 0 1,0 0-1,0 0 1,0 0-1,0 0 1,-1 0-1,1 0 1,0 0-1,0 0 1,0 1-1,0-1 0,0 0 1,0 0-1,0 0 1,0 0-1,0 0 1,-1 0-1,1 0 1,0 0-1,0 0 1,0 0-1,0 0 1,0 0-1,0 0 1,0 0-1,0 0 1,0 1-1,0-1 1,0 0-1,0 0 1,0 0-1,0 0 1,0 0-1,0 0 1,0 0-1,0 0 0,0 0 1,0 1-1,0-1 1,0 0-1,0 0 1,0 0-1,0 0 1,-10-25 60,5 9-16,2-1 0,0 0-1,1 0 1,0 0 0,2 0-1,0 0 1,0 0 0,6-26-1,-6 40-38,1 1 0,-1 0-1,1-1 1,0 1 0,-1 0 0,1 0-1,0 0 1,1-1 0,-1 1-1,0 0 1,0 1 0,1-1-1,0 0 1,-1 0 0,1 0-1,0 1 1,0-1 0,-1 1-1,1 0 1,0-1 0,1 1-1,-1 0 1,0 0 0,0 0-1,0 0 1,1 1 0,-1-1-1,0 1 1,1-1 0,-1 1-1,0 0 1,1 0 0,-1 0 0,1 0-1,-1 0 1,0 1 0,1-1-1,-1 1 1,5 1 0,6 2-5,0 0 1,0 1-1,-1 0 1,1 1-1,16 12 0,-17-11-1,0-1-1,0 0 1,0-1-1,1 0 0,0-1 1,20 5-1,-29-8 0,0 0 1,1-1-1,-1 1 1,0-1-1,1 0 1,-1 0-1,1 0 0,-1 0 1,0-1-1,1 0 1,-1 0-1,0 0 1,1-1-1,-1 1 1,0-1-1,0 0 0,0 0 1,-1 0-1,1-1 1,0 1-1,-1-1 1,0 0-1,5-4 0,-3 0 14,0-1-1,-1 0 0,1 0 0,-1 0 0,-1 0 1,0-1-1,0 1 0,-1-1 0,0 0 0,0 0 1,-1 0-1,0 0 0,0-13 0,-1 20 16,2 4-44,1 0 0,-1 0 0,1 0 1,-1 0-1,0 1 0,0-1 1,0 1-1,0 0 0,0-1 1,2 7-1,3 2 11,1-1 6,0-1 0,0 0 0,1-1-1,0 0 1,0 0 0,1-1 0,0 0 0,0 0-1,1-1 1,15 6 0,-11-7 13,1 0 0,0-1-1,0-1 1,0-1 0,0 0 0,0-1 0,22-1-1,-30-1-3,-1 0 0,1 0 0,-1 0 0,1-1 0,-1 0 0,0-1 0,0 0-1,0 0 1,0 0 0,-1-1 0,1 0 0,-1 0 0,0-1 0,9-7 0,-11 8-2,-1 0 1,1 0-1,-1 0 0,0 0 1,0 0-1,0 0 1,-1-1-1,1 0 1,-1 1-1,0-1 1,0 0-1,-1 0 1,0 0-1,0 0 1,0 0-1,0 0 0,-1-1 1,0 1-1,0 0 1,0 0-1,0 0 1,-2-7-1,0 8-1,1 1 1,-1 0-1,1-1 0,-1 1 0,0 0 0,0 0 0,-1 0 1,1 0-1,0 0 0,-1 1 0,0-1 0,0 1 1,0 0-1,0 0 0,0 0 0,0 0 0,0 0 0,-1 0 1,1 1-1,0 0 0,-7-2 0,-6-1-18,0 0-1,-1 1 1,-22-1-1,29 3-116,-25-2-132,-53 2 0,81 1-57,1 0 0,0 1-1,0 0 1,0 0-1,-1 0 1,1 0 0,0 1-1,1 0 1,-1 1-1,0-1 1,1 1-1,-1 0 1,1 0 0,0 1-1,0 0 1,-6 5-1,3 9-6077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63 9058,'0'0'9538,"-39"-10"-8499,3 0-831,-1 2 1,-53-4-1,82 12-171,0 1 0,0 0-1,0 0 1,1 1-1,-1 0 1,1 0 0,-1 1-1,1 0 1,0 1-1,0-1 1,0 1 0,0 1-1,1-1 1,0 1 0,0 0-1,0 1 1,0-1-1,1 1 1,-7 10 0,-7 4 120,-1 0 46,1 0 0,-26 38 0,41-52-179,0-1 1,1 1-1,-1 0 1,1 0 0,1 0-1,-1 1 1,1-1-1,0 1 1,0-1 0,1 1-1,0 0 1,0-1-1,1 1 1,-1 0 0,2 0-1,0 9 1,-1-15-21,1 1 0,-1-1 0,1 1 0,-1-1 0,1 0 0,0 1 0,0-1 0,-1 0 0,1 1 0,0-1 0,0 0 0,0 0 0,0 0 0,1 0 0,-1 0 0,0 0 0,0 0 0,0-1 0,1 1 0,-1 0 0,0-1 0,4 2 0,32 3 58,-28-5-42,8 1 33,0 0 0,0-1-1,0-1 1,0 0 0,0-1-1,0-1 1,0-1-1,-1 0 1,0-1 0,0-1-1,0-1 1,0 0-1,-1-1 1,0 0 0,-1-1-1,0-1 1,-1 0 0,0-1-1,0-1 1,-1 0-1,12-15 1,17-34 132,-36 66-203,35 204-164,-19-84 196,-21-123-14,61 348 48,-50-257-28,-1 166 1,-9-255-20,-2-1 0,1 1 0,0 0 0,0 0 0,-1-1 0,0 1 0,0 0 0,0-1 0,0 1 0,-1-1 0,1 0 0,-1 1 0,0-1 0,0 0 0,0 0 0,-3 3 0,3-4 2,-1 0 0,1-1 1,-1 1-1,0-1 0,1 0 0,-1 0 1,0 0-1,0 0 0,0 0 0,1 0 1,-1-1-1,0 0 0,0 1 1,0-1-1,0 0 0,0-1 0,0 1 1,0 0-1,0-1 0,-4-1 0,-1 0 7,0-2 0,0 1 0,0-1 0,0 0 0,0-1 0,1 1 0,0-2 0,0 1 0,0-1-1,0 0 1,1 0 0,0-1 0,1 0 0,-1 0 0,1 0 0,-5-10 0,-4-9 5,0-1 0,2 0 0,-15-45-1,17 33-9,2 1-1,2-1 1,1-1-1,2 1 0,2-1 1,5-58-1,-2 78 6,1 1 0,0 0 0,2-1 0,0 1 0,1 1-1,1-1 1,1 1 0,0 1 0,1-1 0,1 1 0,1 1 0,1 0 0,0 1 0,0 0-1,30-26 1,4 4-46,0 2-1,2 2 0,2 2 0,57-25 1,-77 41-156,-13 7-228,0 0-1,-1 0 1,-1-2-1,1 0 1,-1-1-1,-1 0 1,24-25-1,-36 34 373,0 0 0,-1 1 0,0-1 0,1 0 0,-1 0 0,0 0 0,0 0 0,0 0 0,0 0 0,0-1 0,0 1 0,-1 0 0,1 0 0,-1-1 0,0 1 0,0 0 1,0-1-1,0 1 0,0 0 0,0-1 0,0 1 0,-2-4 0,1 4 51,0 1 0,0-1 1,0 0-1,0 1 0,-1 0 1,1-1-1,0 1 1,-1 0-1,1 0 0,-1-1 1,0 1-1,1 0 0,-1 1 1,0-1-1,0 0 0,0 0 1,1 1-1,-1-1 1,0 1-1,0 0 0,0-1 1,0 1-1,-3 0 0,-3 0 28,0 0 0,0 0 0,0 0 0,0 1 0,0 0 0,1 1 0,-1-1 0,-11 5 0,17-4 53,-1-1 1,1 0-1,-1 1 0,1 0 1,0-1-1,0 1 0,-1 0 1,1 0-1,1 0 1,-1 1-1,0-1 0,0 0 1,1 1-1,0-1 0,-1 1 1,1-1-1,0 1 1,0 0-1,0-1 0,1 1 1,-1 0-1,0 0 1,1 0-1,0 0 0,0-1 1,0 5-1,2-6 48,1 1 0,-1-1 0,1 0 0,-1 1 0,1-2 0,0 1 0,0 0 0,-1 0 0,1-1 0,0 1 0,4-1 0,1 1 19,-2 2-125,0 0 0,0 0 0,0 0 0,-1 0 0,1 1 0,-1 0 1,0 0-1,0 1 0,6 6 0,39 52-28,-37-45 16,12 17-10,0 0 5,54 59-1,-72-87-7,0 1 0,1-1-1,0-1 1,0 0 0,1 0-1,0-1 1,0 0 0,0 0 0,0-1-1,1 0 1,0 0 0,0-1-1,12 2 1,-20-5 0,-1 0 0,0 0-1,1 0 1,-1 0 0,0 0 0,1 0-1,-1 0 1,0 0 0,0-1 0,1 1-1,-1 0 1,0-1 0,0 1 0,1-1-1,-1 0 1,0 1 0,0-1-1,0 0 1,0 0 0,0 1 0,0-1-1,0 0 1,0 0 0,0 0 0,-1 0-1,1 0 1,0 0 0,-1-1 0,1 1-1,0 0 1,-1 0 0,0 0 0,1-1-1,-1 0 1,4-50 45,-4 41-37,0-6 6,-2-1 0,0 1 0,-1 0-1,0 0 1,-1 0 0,-2 0 0,1 0-1,-2 1 1,-16-30 0,19 38-74,-1 0-1,0 1 1,0 0 0,-1 0-1,0 0 1,0 1 0,0 0-1,-1 0 1,0 0 0,0 1-1,-1 0 1,1 0 0,-1 1-1,0 0 1,0 1 0,-1-1-1,1 2 1,-1-1 0,1 1 0,-1 0-1,-13 0 1,19 1-150,0 1 0,-1 0 0,1 0 0,-1 1 0,1-1 0,0 1 0,-1-1 0,1 1-1,0 0 1,0 0 0,-1 0 0,1 1 0,0-1 0,0 1 0,0 0 0,1 0 0,-1 0 0,0 0 0,1 0 0,-1 1 0,1-1 0,0 1 0,-3 3 0,-9 27-6253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14403,'0'0'5529,"40"215"-3520,-22-117-1001,0-4-640,-11-3-368,-7-26-1008,0-25-1945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8938,'0'0'10816,"-15"3"-10008,-51 10-164,64-12-609,-1-1 1,1 1-1,-1 0 0,1 0 0,0 1 1,-1-1-1,1 0 0,0 1 1,0-1-1,0 1 0,0 0 1,0 0-1,0-1 0,0 1 1,0 1-1,1-1 0,-1 0 1,1 0-1,0 0 0,0 1 1,-1-1-1,2 1 0,-1-1 1,0 1-1,0-1 0,1 1 1,-1 0-1,1-1 0,0 1 1,0 0-1,0-1 0,0 1 1,0 0-1,1-1 0,-1 1 1,1-1-1,0 1 0,0-1 1,0 1-1,0-1 0,0 1 1,0-1-1,0 0 0,1 0 1,0 1-1,-1-1 0,1 0 1,2 2-1,13 4 68,0-1 0,0-1 0,0 0 1,1-2-1,-1 0 0,1 0 0,29 0 0,-31-3-89,0 1 0,0 0 1,0 1-1,-1 0 0,1 1 0,-1 1 0,1 1 0,-2 0 0,1 1 0,15 10 0,-26-14-24,-1 1 1,1-1-1,-1 1 0,1 0 0,-1 1 0,0-1 1,-1 0-1,1 1 0,-1-1 0,0 1 0,0 0 1,-1 0-1,1 0 0,-1 0 0,0 0 1,0 0-1,-1 0 0,1 0 0,-1 0 0,0 0 1,-1 1-1,-1 9 0,0-4-22,0 0 0,-1 0 1,-1 0-1,0 0 0,0-1 0,-1 1 1,0-1-1,0 0 0,-10 11 0,2-4 9,-1-1 0,-1-1 0,0 0 0,-2 0 0,-19 13 0,30-24-41,0 1 0,-1-2 1,1 1-1,0-1 0,-1 0 1,0 0-1,0 0 0,0-1 1,0 0-1,0-1 0,0 0 1,-1 0-1,1 0 0,0-1 0,-1 0 1,1-1-1,0 1 0,0-1 1,-8-2-1,11 1-192,0 0-1,0-1 1,0 1-1,1-1 1,-1 1-1,0-1 1,1 0-1,0 0 1,0-1 0,0 1-1,0-1 1,0 1-1,1-1 1,0 0-1,0 0 1,-3-7-1,-8-33-6519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8938,'4'8'11385,"0"-6"-11785,0-3 488,1-1-1,-1 1 1,1-1-1,-1 0 1,0 0 0,0 0-1,0-1 1,0 1-1,0-1 1,0 0 0,6-6-1,11-9 112,-12 11-171,0 1 0,1 0 0,0 0 1,0 1-1,0 0 0,0 0 1,1 1-1,-1 1 0,1 0 1,0 0-1,1 1 0,14-1 1,-22 4-28,-1-1-1,0 1 1,0 0 0,0 0 0,0 0 0,0 0 0,0 0 0,0 1 0,0 0 0,-1-1 0,1 1 0,-1 0 0,1 0 0,-1 0 0,1 1 0,-1-1 0,0 0 0,0 1 0,0 0-1,-1-1 1,1 1 0,-1 0 0,1 0 0,-1 0 0,0 0 0,0 0 0,0 0 0,0 6 0,4 10-19,-1 0 1,-1 1-1,0 26 1,-3 138-220,0-180 239,0 0 0,0-1 1,-1 1-1,1 0 0,-1-1 1,0 1-1,0 0 0,-1-1 1,1 0-1,0 1 0,-1-1 1,0 0-1,0 1 0,0-1 1,0 0-1,-1-1 1,1 1-1,-1 0 0,0-1 1,1 1-1,-1-1 0,0 0 1,0 0-1,-1 0 0,1 0 1,0-1-1,-1 1 0,1-1 1,-1 0-1,1 0 0,-1 0 1,0 0-1,1-1 0,-1 1 1,0-1-1,1 0 1,-6-1-1,8 1 3,-1 0 0,1 0 1,0 0-1,0 0 0,0-1 1,0 1-1,0 0 0,-1-1 0,1 1 1,0-1-1,0 1 0,0-1 0,0 1 1,0-1-1,0 0 0,1 0 0,-1 1 1,0-1-1,0 0 0,0 0 1,1 0-1,-1 0 0,0 0 0,1 0 1,-1 0-1,1 0 0,-1 0 0,1 0 1,-1-3-1,-3-33 50,4 36-55,1 0 0,-1 0 0,0 0 0,0 0 0,0 0 0,0 1 1,1-1-1,-1 0 0,0 0 0,1 0 0,-1 0 0,0 1 0,1-1 0,-1 0 0,1 0 0,0 1 0,-1-1 0,1 0 0,-1 1 0,1-1 0,0 1 0,0-1 0,-1 1 0,1-1 0,0 1 0,0-1 0,0 1 0,-1 0 1,1 0-1,0-1 0,0 1 0,0 0 0,1 0 0,34-1-1,-28 1 0,3 2 0,-1 0-1,1 0 0,0 1 0,-1 0 1,0 1-1,1 0 0,-2 0 1,1 1-1,0 1 0,-1 0 1,0 0-1,0 1 0,14 14 0,-3-1 0,-1 0-1,-1 2 0,-1 0 1,20 33-1,-28-40 3,-2 0 0,0 0 1,0 0-1,-2 1 0,0 0 0,0 0 1,-2 1-1,0-1 0,1 25 0,-4-29 2,0-1 0,0 1 0,-1-1 0,-1 1 0,0-1 0,-1 0 0,0 0-1,0 0 1,-2 0 0,1 0 0,-1-1 0,-1 1 0,1-1 0,-11 12 0,-4 2 1,-1-1 0,-1 0 0,-38 29 1,49-44 6,-1 1-1,0-2 1,0 1 0,0-2 0,-1 0 0,0 0 0,0-1-1,-1-1 1,0 0 0,-16 2 0,27-5-6,1-1 0,0 0 0,-1 1 0,1-1 0,-1 0-1,1 0 1,0 0 0,-1 0 0,1-1 0,0 1 0,-1-1 0,1 1 0,0-1 0,-1 0 0,1 0 0,0 0 0,0 0 0,0 0-1,0-1 1,0 1 0,0-1 0,0 1 0,-3-4 0,3 0 14,0 0 0,0 0-1,0 0 1,1 0 0,0 0 0,0 0-1,0 0 1,0 0 0,1 0 0,0-8-1,0-6 11,1 0-1,1 0 0,1 0 0,0 0 0,2 0 1,0 1-1,1 0 0,0 0 0,2 0 0,12-22 1,-7 19-8,1 0 0,1 0 0,1 1 1,0 1-1,1 1 0,1 1 1,30-23-1,-41 35-65,0 0 0,0 1 0,0-1 0,1 1 0,-1 1 0,1 0 0,0 0 0,0 0 0,1 1 0,-1 0 0,0 1 1,9-1-1,36 1-4160,-22 1-6458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78 10178,'0'0'11523,"5"27"-11277,21 82-46,-25-108-189,-1 1-1,0 0 1,1-1-1,-1 1 0,1-1 1,0 1-1,0-1 0,-1 0 1,1 1-1,0-1 0,0 0 1,0 0-1,0 1 1,1-1-1,-1 0 0,0 0 1,0 0-1,1 0 0,-1-1 1,1 1-1,-1 0 1,0 0-1,1-1 0,-1 1 1,1-1-1,0 1 0,-1-1 1,1 0-1,-1 0 1,1 0-1,0 0 0,-1 0 1,1 0-1,-1 0 0,1 0 1,0 0-1,-1-1 0,1 1 1,-1-1-1,1 1 1,1-2-1,3 0 30,-1 1-28,1-1-1,-1-1 1,0 1-1,0-1 0,0 1 1,0-2-1,-1 1 0,1 0 1,-1-1-1,0 0 1,0 0-1,0 0 0,0 0 1,-1-1-1,0 0 0,1 1 1,2-8-1,-2 3-8,0 0 0,0-1 0,0 1 0,-1-1 0,-1 1 0,0-1-1,0 0 1,0-20 0,-2 28 4,0 0-1,0 0 1,0 0 0,-1 0-1,1-1 1,-1 1 0,1 0-1,-1 0 1,0 0-1,0 0 1,0 0 0,0 0-1,0 1 1,0-1 0,-1 0-1,1 0 1,0 1-1,-1-1 1,0 1 0,1-1-1,-3 0 1,0-1 4,-1 0 0,1 1 0,-1 0-1,0 0 1,0 1 0,0-1 0,0 1 0,-9-1 0,-5 0-88,-1 1 1,1 1 0,-34 5 0,51-5-103,-1 0 0,0 1 1,0-1-1,0 1 0,1 0 1,-1 0-1,0 0 0,1 0 1,-1 0-1,1 0 0,-1 1 0,1-1 1,0 1-1,0 0 0,-1-1 1,1 1-1,-2 4 0,1 7-4370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9738,'0'0'14219,"185"26"-14067,-120-23-152,-4-3-48,-6 0-416,-15-26-984,-19-10-2545,-13-3-8010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3809,'0'0'18588,"217"0"-18332,-177-3-256,-11 3-2161,-4-3-6592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13051,'0'0'8671,"20"35"-8583,62 117-25,-70-129-73,0 2-1,-2-1 1,0 1 0,-2 1 0,-1 0 0,7 52 0,-11-5-321,-3-72 328,-1 0 0,1 0-1,0 0 1,-1 0 0,1 0-1,-1 1 1,1-1 0,-1 0-1,1 0 1,-1 0 0,0 0 0,0 0-1,1-1 1,-1 1 0,0 0-1,0 0 1,0 0 0,0-1-1,0 1 1,0 0 0,0-1-1,0 1 1,0-1 0,0 0 0,0 1-1,0-1 1,-1 0 0,1 1-1,0-1 1,0 0 0,-2 0-1,0 0 7,0 1 0,0-1-1,1 0 1,-1 0 0,0 0 0,0-1-1,1 1 1,-1-1 0,0 0-1,0 1 1,1-1 0,-1 0-1,1-1 1,-4-1 0,3 0-47,-1 0 0,1-1 0,1 0 0,-1 1 0,0-1 0,1 0 1,0 0-1,0-1 0,0 1 0,0 0 0,1-1 0,0 1 0,-1-1 0,2 1 0,-1-1 0,1 1 1,-1-1-1,1 0 0,1-7 0,-1 7-16,0-1 1,1 1 0,0 0-1,0 0 1,0 0-1,0 0 1,1 0 0,0 0-1,0 0 1,0 0 0,1 0-1,0 1 1,0-1-1,0 1 1,0 0 0,0 0-1,6-5 1,92-52 41,-77 49 32,-1-2 0,-1 0 0,0-1 0,0-2-1,22-22 1,-41 36-10,-1 0 1,1 0-1,-1 0 0,0 0 1,1-1-1,-2 1 0,1-1 1,0 0-1,-1 1 0,1-1 0,-1 0 1,0 0-1,-1 0 0,1 0 1,0-7-1,-1 10-5,-1-1 1,1 0-1,0 1 0,-1-1 1,1 1-1,-1-1 1,0 0-1,1 1 0,-1 0 1,0-1-1,0 1 0,0-1 1,0 1-1,0 0 0,0 0 1,0-1-1,-1 1 1,1 0-1,0 0 0,-1 0 1,1 0-1,0 1 0,-1-1 1,1 0-1,-1 1 0,0-1 1,1 1-1,-1-1 1,1 1-1,-1 0 0,0-1 1,1 1-1,-1 0 0,0 0 1,1 0-1,-3 1 1,-9-1-207,-18 2 1149,30-1-903,0 0 0,1-1 0,-1 1 0,0 0-1,0-1 1,0 1 0,1 0 0,-1 0 0,0 0-1,1 0 1,-1 0 0,1 0 0,-1 0-1,1 0 1,-1 0 0,1 0 0,0 0 0,-1 0-1,1 0 1,0 0 0,0 0 0,0 0 0,0 0-1,0 0 1,0 3 0,-1 14 107,-2 0 0,0 0-1,-1 0 1,-1-1 0,-10 25 0,-4 16-33,16-49-109,1-1 0,0 1-1,0 0 1,1 0 0,0 0 0,1 0-1,0 0 1,0 0 0,1 0 0,0-1-1,1 1 1,0 0 0,0 0 0,1-1-1,0 1 1,0-1 0,1 0 0,0 0-1,0 0 1,11 13 0,-1-1-13,50 67 39,-58-80-68,0 0 0,1 0 0,0-1 0,0 0 0,1 0 0,-1-1 0,1 1 0,15 6-1,-21-11-15,0 0-1,0-1 1,-1 1-1,1 0 0,0-1 1,0 0-1,0 1 1,-1-1-1,1 0 1,0 0-1,0 0 0,0 0 1,0 0-1,0 0 1,0-1-1,-1 1 0,1-1 1,0 1-1,0-1 1,-1 0-1,1 1 1,0-1-1,-1 0 0,1 0 1,0 0-1,-1-1 1,0 1-1,1 0 0,-1 0 1,0-1-1,1 1 1,-1-1-1,0 1 1,0-1-1,0 0 0,0 1 1,-1-1-1,1 0 1,0 1-1,-1-1 0,1-3 1,14-30-2653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11747,'0'0'9728,"32"-15"-9442,100-39-197,-130 53-88,0 0-1,-1 0 1,1 1 0,0-1 0,0 1-1,0-1 1,-1 1 0,1 0-1,0 0 1,0 0 0,0 0 0,0 0-1,0 0 1,0 0 0,-1 1-1,1-1 1,0 0 0,0 1-1,0 0 1,-1-1 0,1 1 0,0 0-1,-1 0 1,1 0 0,-1 0-1,1 0 1,-1 1 0,3 1 0,-3 0 0,1 0 1,-1 0 0,0 1-1,0-1 1,0 0 0,0 1-1,-1-1 1,1 1 0,-1-1-1,0 5 1,0 0 8,2 19 28,-2-1-1,-1 0 0,-1 0 0,-2 0 0,0 0 1,-2 0-1,0-1 0,-2 0 0,-1 0 1,-15 28-1,22-48-36,-1 0 0,1 1 0,0-1 0,0 0 0,1 1 0,0-1 0,-1 10 0,2-14 0,1 0 0,0-1 1,0 1-1,-1 0 0,1-1 0,0 1 1,0-1-1,0 1 0,0-1 0,0 0 0,0 1 1,0-1-1,0 0 0,0 1 0,0-1 1,0 0-1,0 0 0,0 0 0,0 0 1,0 0-1,0 0 0,0 0 0,0-1 1,2 1-1,27-4 70,48-20 133,-57 15-871,1 2 0,25-5 0,-31 9-3407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11402,'0'0'12587,"218"-9"-12363,-160 5-152,-4 4-72,-18 0-720,-10 0-4017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9818,'0'0'7187,"0"-38"-5276,0-126-295,0-27 610,3 240-2033,2 1-1,21 88 1,-13-77 83,8 80 0,-16 143-1310,-1-268-1916,6-13-3255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196 284 10202,'0'0'8074,"-5"-33"-7262,-20-107-423,23 132-377,1 0-1,-1 1 1,-1-1-1,1 1 1,-1-1-1,-1 1 1,1 0-1,-1 0 1,-1 1-1,-7-11 1,10 15-40,-1 0 1,1 0-1,0 0 1,-1 0-1,0 1 1,1-1-1,-1 1 0,0 0 1,0-1-1,1 1 1,-1 1-1,0-1 1,0 0-1,0 1 0,0-1 1,0 1-1,0 0 1,0 0-1,0 0 1,0 1-1,-5 0 0,5 0 19,0 1-1,0-1 0,0 1 1,0 0-1,0 0 0,0 0 0,1 0 1,-1 1-1,0-1 0,1 0 1,0 1-1,0 0 0,0 0 0,0 0 1,0 0-1,0 0 0,1 0 1,-1 0-1,1 0 0,0 1 0,0-1 1,0 0-1,0 8 0,-2 1 212,1 1-1,1 0 0,0 0 1,1 0-1,1 18 0,-1-29-143,1 0 0,0 0 0,-1 0 0,1 0 0,0 0-1,0 0 1,0 0 0,0-1 0,1 1 0,-1 0 0,0 0 0,1-1 0,-1 1-1,1-1 1,-1 1 0,1-1 0,0 0 0,0 0 0,0 1 0,0-1 0,0-1-1,0 1 1,0 0 0,0 0 0,0-1 0,0 1 0,0-1 0,3 1-1,9 1 169,0-1 0,0 0 0,20-2 0,-15 1-12,-2-1-135,0-1 1,1-1 0,-1-1-1,0 0 1,29-11 0,-30 8-80,0 2 1,1 0 0,0 1 0,0 1 0,30-3-1,-46 6-4,-1 1-1,1-1 0,-1 0 0,1 0 1,-1 0-1,1 1 0,-1-1 1,1 0-1,-1 0 0,1 1 0,-1-1 1,1 0-1,-1 1 0,0-1 0,1 1 1,-1-1-1,0 1 0,1-1 1,-1 0-1,0 1 0,0-1 0,1 1 1,-1-1-1,0 1 0,0-1 1,0 1-1,0 0 0,0-1 0,0 1 1,0 0-1,2 22-30,-2-16 15,1 126 28,5 92 92,-3-198-90,1-1 0,1 0 0,1 0 0,2-1 0,0 0-1,16 33 1,-16-48-141,-5-16-320,-2-21-1757,-1 23 1193,0-25-4819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11586,'0'0'11243,"189"-45"-10731,-142 41-512,7-5-16,-14-1-2593,-7-7-8097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2761,'0'0'19268,"189"-49"-18444,-117 42-280,-3 7-144,-7 0-232,-15 0-168,0 0-528,-15 10-3577,1-3-12682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0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38 7282,'0'0'9711,"-1"29"-7684,-1 93-443,2-116-1463,1 0-1,-1 0 0,1-1 0,0 1 0,1 0 1,-1-1-1,1 1 0,0-1 0,0 0 0,1 0 1,-1 0-1,1 0 0,1 0 0,-1 0 0,7 7 1,-2-6-6,-1 0 1,1 0 0,1-1 0,-1 0 0,1 0 0,13 4-1,-2-1-34,1-1 0,1-1 0,-1-1 0,1 0 0,0-2-1,0-1 1,0 0 0,0-2 0,23-2 0,-30 1-75,-1 0 0,1-2 0,-1 1-1,0-2 1,0 0 0,0-1 0,0 0 0,-1-1 0,0 0 0,0-1 0,0-1 0,-1 0 0,0-1 0,15-14 0,-22 17-20,0 0 0,-1 0 0,0 0 0,0-1-1,0 0 1,0 0 0,-1 0 0,-1 0 0,1 0 0,1-9 0,-3 11 5,0 0 0,0 1 0,-1-1 0,1 0 0,-1 0 0,-1 0 0,1 0 0,0 1 0,-1-1 0,0 0 0,0 0 0,-1 1 0,1-1 0,-1 1 0,0-1-1,0 1 1,-5-7 0,1 4-15,-1 0-1,0 1 0,-1 0 1,1 0-1,-1 0 0,0 1 1,-1 0-1,1 0 0,-1 1 1,0 1-1,0-1 0,-10-1 1,-7-2-225,1 1 1,-1 2-1,-42-3 0,52 6-201,0 1-1,0 1 0,0 0 0,0 1 1,1 0-1,-1 2 0,1 0 0,-1 0 1,1 2-1,-17 8 0,-31 24-6168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34 4185,'0'0'11689,"-7"0"-10742,-19 0 26,19 0 105,13-3 861,21-2-1587,1 1 0,0 1 1,0 1-1,0 2 0,35 3 0,-25-1-230,175 16-99,-3 1-15,769-9 23,-604-12-31,977 2-2522,-1351 0 2515,-1 0 0,1 0 1,-1 0-1,1 1 0,-1-1 1,1 0-1,-1 0 0,1 0 1,-1 0-1,1 0 0,-1 0 1,1 0-1,-1 0 0,1 0 1,-1 0-1,0 0 0,1-1 1,-1 1-1,1 0 0,-1 0 1,1 0-1,-1-1 1,1 1-1,-1 0 0,0 0 1,1-1-1,-1 1 0,1 0 1,-1-1-1,0 1 0,1-1 1,-1 1-1,0 0 0,0-1 1,1 1-1,-1-1 0,0 1 1,0-1-1,0 1 0,0 0 1,1-1-1,-1 1 0,0-1 1,0 1-1,0-1 0,0 1 1,0-1-1,0 1 0,0-1 1,0 1-1,0-1 0,-1 1 1,1-1-1,0 1 0,0-1 1,0 1-1,0-1 0,-1 0 1,-19-21-723,12 17 377,-1 1-1,1 0 0,-1 1 1,0 0-1,0 1 0,0 0 1,0 0-1,-1 1 1,1 0-1,0 0 0,-1 1 1,-12 1-1,11-1-796,-37 0-6781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1816,'0'0'16688,"3"-3"-15833,0 1-568,16-7 2823,-19 255-2445,0-245-660,0 1 0,0-1 0,0 1 0,0-1 0,0 1 0,0-1 0,1 1 1,-1-1-1,0 0 0,1 1 0,-1-1 0,1 0 0,-1 1 0,1-1 0,-1 0 0,1 1 0,0-1 0,0 0 0,0 0 0,0 0 0,0 0 1,0 0-1,0 0 0,0 0 0,0 0 0,0 0 0,1-1 0,-1 1 0,0 0 0,1-1 0,-1 1 0,0-1 0,1 1 0,-1-1 0,1 0 0,-1 1 1,0-1-1,1 0 0,-1 0 0,1 0 0,-1 0 0,1 0 0,-1-1 0,1 1 0,-1 0 0,2-1 0,9-2 68,-1-1-1,1 0 0,-1 0 1,15-9-1,-19 10-104,6-3 34,0 1-1,0 1 1,0 0-1,1 1 0,-1 0 1,1 1-1,0 0 1,-1 1-1,26 2 1,-35-1-7,0 0 0,0 1 1,0 0-1,0 0 0,0 0 1,-1 0-1,1 1 0,0 0 1,-1-1-1,1 1 0,-1 0 0,0 1 1,1-1-1,-1 1 0,4 4 1,-1-1-5,-1 1 0,1 0 1,-1 1-1,-1-1 0,0 1 1,7 15-1,-4-3 0,-1 0-1,-1 0 0,-1 1 1,0-1-1,1 30 0,-5-36-12,1-3 19,-1 1 0,0-1 0,0 1 0,-1-1 0,-5 19 0,6-27 4,-2 0 0,1 0 0,0 0 1,0 0-1,-1-1 0,0 1 1,1-1-1,-1 1 0,0-1 0,0 1 1,-1-1-1,1 0 0,0 0 0,-1 0 1,1-1-1,-1 1 0,1 0 0,-1-1 1,0 0-1,0 1 0,0-1 0,0 0 1,0-1-1,0 1 0,0 0 1,-3-1-1,-1 1-57,-1 0 1,1 0 0,0-1 0,0 0-1,0 0 1,0-1 0,-1 0-1,1-1 1,0 1 0,0-1-1,1 0 1,-1-1 0,0 0 0,1 0-1,-11-7 1,8 3-672,0 0 0,1 0 0,0-1 0,0 0 0,-10-16 0,-3-9-5419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4097,'0'0'17396,"225"-36"-16644,-163 36-488,-4 6-264,10 11-208,-13-4-2233,-12-10-9289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64 116 7666,'0'0'11394,"-7"2"-10516,-24 4 38,31-5-874,-1-1-1,0 0 1,0 0 0,0 0 0,0-1 0,0 1 0,0 0 0,0 0-1,0 0 1,0-1 0,0 1 0,0-1 0,0 1 0,0 0-1,1-1 1,-1 0 0,0 1 0,0-1 0,1 1 0,-1-1-1,0 0 1,1 0 0,-1 1 0,0-1 0,1 0 0,-1 0-1,1 0 1,-1 1 0,1-1 0,0 0 0,-1 0 0,1 0-1,0 0 1,0 0 0,0 0 0,0 0 0,-1 0 0,1 0-1,1-2 1,-2 0 2,1-1 0,0 1 0,0-1 0,0 1 0,0 0 0,1-1-1,0 1 1,1-7 0,0 8-42,1 0 0,-1 0 0,0 0 0,1 1 0,0-1 0,-1 1 0,1 0 0,0-1 1,-1 1-1,1 0 0,0 1 0,0-1 0,0 0 0,0 1 0,0 0 0,0-1 0,0 1 0,5 1 0,-1-2-13,0 1-50,1 0-1,-1 0 0,0 0 1,1 1-1,-1 0 1,0 1-1,1-1 0,-1 1 1,0 1-1,0-1 1,-1 1-1,1 1 0,0-1 1,-1 1-1,0 0 1,0 1-1,0-1 0,-1 1 1,1 0-1,-1 0 1,0 1-1,0 0 0,5 8 1,-3-1-78,0 0 1,-1 0 0,0 1 0,-1-1-1,-1 1 1,0 0 0,-1 1-1,0-1 1,-1 0 0,-1 1 0,0 15-1,-1-26 125,0 1 0,0 0-1,-1 0 1,0-1 0,1 1 0,-1 0-1,-1-1 1,1 1 0,-1-1 0,0 1-1,0-1 1,0 0 0,0 0-1,-6 7 1,6-9 11,-1 1-1,1-1 0,-1 0 1,0-1-1,0 1 1,0 0-1,0-1 1,0 1-1,0-1 1,0 0-1,0 0 0,0 0 1,-1-1-1,1 1 1,0-1-1,-1 0 1,1 0-1,0 0 0,-1 0 1,1 0-1,0-1 1,-4 0-1,2-1 4,1 1 0,-1-1 1,1 0-1,0-1 0,0 1 0,0-1 0,0 1 0,0-1 0,1 0 1,-1-1-1,1 1 0,-1-1 0,1 1 0,1-1 0,-1 0 0,0 0 1,1 0-1,0 0 0,0-1 0,0 1 0,-2-9 0,-4-12 8,1 0 1,-6-44-1,11 57-2,-5-39 868,-1-85 0,7 194-840,-1-24-482,2 1-1,8 60 1,-9-94 405,1 0 0,0 0 0,1 0 0,-1 0 0,0-1 0,0 1 0,0 0 0,0 0 0,1 0 0,-1-1 0,0 1 0,1 0 0,-1 0 0,0-1 0,1 1 0,-1 0 0,1-1 0,0 1 0,-1 0 0,1-1 0,-1 1 0,1-1 0,0 1 0,-1-1 0,2 1 0,11-12-804,6-31-568,-19 41 1350,19-54-4776,2 2-4972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1736,'0'0'18836,"-11"0"-17707,26 0-793,28 0-120,19 0-24,17 0-72,8 0-112,4 0-8,-15 0-72,-25 0-584,-26 0-1145,-18 0-2560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1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9602,'0'0'11154,"109"0"-10425,-37 0-65,15 0-176,0 0-232,-3-4-184,-8-2-72,-22-1-1232,-21 1-3529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10242,'0'0'8282,"2"23"-5952,3-18-2198,0-1 0,0 1 0,0-1 0,0 0 1,1 0-1,0 0 0,0-1 0,0 0 0,0 0 0,8 2 1,18 10 24,-4 2-144,0 2 0,-1 0 1,-1 2-1,-1 1 0,0 1 0,-2 1 0,-1 0 1,-1 2-1,-1 1 0,-2 1 0,0 0 1,25 58-1,-42-82-12,1-1 0,-1 1 0,0 0 0,-1-1 1,1 1-1,-1 0 0,0 0 0,1 0 0,-2-1 0,1 1 0,0 0 0,-1 0 1,0-1-1,0 1 0,0 0 0,0-1 0,0 1 0,-4 5 0,-2 4 8,-1-1 0,-1-1-1,-16 19 1,2-3-1,-8 11-3,0 2 0,3 1 0,2 2 0,1 0 0,-27 67 1,51-104-13,3-7 12,9-14 15,17-34-137,14-42-3760,-27 54-3197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96 408 10162,'0'0'8991,"25"-34"-8173,81-111-127,-100 136-600,-1 1 1,0-1 0,0 0-1,-1-1 1,0 1-1,4-15 1,-7 18-2,-1 0 1,1-1-1,-1 1 1,0 0-1,0 0 1,-2-8-1,0-10 167,1 20-227,0-1 0,0 1 0,0 0 0,0-1 1,0 1-1,-1 0 0,0 0 0,0-1 0,0 2 0,0-1 1,-5-5-1,-5-12 19,12 21-49,0 1 0,0-1 0,0 0 0,0 0 0,0 0 0,0 0 0,0 0 1,0 0-1,0 0 0,0 0 0,0 0 0,-1 1 0,1-1 0,0 0 0,0 0 1,0 0-1,0 0 0,0 0 0,0 0 0,0 0 0,0 0 0,0 0 0,0 0 1,0 0-1,0 0 0,0 1 0,0-1 0,0 0 0,-1 0 0,1 0 0,0 0 1,0 0-1,0 0 0,0 0 0,0 0 0,0 0 0,0 0 0,0 0 0,0 0 1,0 0-1,-1 0 0,1 0 0,0 0 0,0 0 0,0 0 0,0 0 0,0 0 1,0 0-1,0 0 0,0 0 0,0 0 0,-1 0 0,1 0 0,0 0 0,0-1 1,0 1-1,0 0 0,-1 13-32,8 310-32,-1-245 67,3 0 1,22 87-1,-8-73-1,-29-94 69,3 0-66,-60-44 22,-1 2 0,-98-47 1,171 92-161,0 0 1,0-1-1,0 1 1,16-3-1,23 0 145,240 20-3611,-202-17-1873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10362,'0'0'10026,"0"205"-9778,0-166-176,15-13-72,14-26-464,-4 0-1400,0-6-3265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76 9658,'0'0'11028,"-1"42"-10253,-5 262 150,6-295-906,-2 22 19,2 1 0,2-1 0,0 0 0,13 55 0,-14-80-37,1-1 0,-1 1-1,1 0 1,1-1 0,-1 1 0,1-1 0,0 0-1,0 0 1,0 0 0,0 0 0,1 0 0,0-1 0,0 0-1,1 0 1,-1 0 0,1 0 0,0 0 0,0-1 0,0 0-1,0 0 1,0-1 0,1 1 0,-1-1 0,1 0 0,0-1-1,-1 1 1,1-1 0,0 0 0,0-1 0,0 1 0,0-1-1,8-1 1,-9 0 1,1 1-1,-1-1 0,0-1 1,0 1-1,1-1 0,-1 0 1,-1 0-1,1 0 0,0-1 1,0 0-1,-1 0 0,8-6 1,-4 1 4,1 0 1,-1-1 0,-1 0 0,1 0 0,7-15 0,4-10 47,-3-1-1,20-57 1,-22 54-28,-3-1-1,-1-1 0,-2 0 1,-1 0-1,-2-1 0,-1-50 1,-4 84-31,0 0 0,-1-1 0,0 1 1,0-1-1,0 1 0,-1 0 0,0 0 1,-1 0-1,1 0 0,-1 0 0,-1 1 1,1-1-1,-9-10 0,7 12-32,0 0 0,0 1 1,0-1-1,-1 1 0,0 0 0,0 1 0,0-1 1,0 1-1,0 1 0,-1-1 0,1 1 0,-1 0 0,0 0 1,-9 0-1,6 0-180,-1 0 0,1 1 0,0 1 0,0-1 0,0 2 0,-1-1 0,1 2 0,0-1 0,0 1 0,0 1 1,0 0-1,1 0 0,-1 1 0,1 0 0,0 0 0,0 1 0,0 1 0,0 0 0,1 0 0,-8 7 0,-20 33-5209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1712,'0'0'14211,"3"-34"-12257,29-229 676,-31 241-2521,-3 100-198,0-26 116,8 87 0,-4-123 11,1 0-1,1 0 0,0-1 1,0 1-1,2-1 1,0 0-1,1 0 0,0-1 1,17 24-1,-14-24-27,0-1 1,-1 2-1,0-1 0,-1 1 0,-1 1 0,-1-1 1,0 1-1,-1 0 0,0 1 0,-1-1 1,-1 1-1,-1 0 0,0 0 0,-1 22 1,-1 84-14,-1-122 1,1-1 0,0 1 0,0-1 1,0 1-1,0-1 0,-1 1 0,1-1 0,0 1 0,-1-1 1,1 0-1,0 1 0,-1-1 0,1 1 0,0-1 1,-1 0-1,1 1 0,-1-1 0,1 0 0,0 0 1,-1 1-1,1-1 0,-1 0 0,1 0 0,-1 0 0,1 0 1,-1 1-1,1-1 0,-1 0 0,1 0 0,-1 0 1,1 0-1,-1 0 0,1 0 0,-1 0 0,1 0 0,-1-1 1,1 1-1,-1 0 0,1 0 0,-1 0 0,1 0 1,-1-1-1,1 1 0,-1-1 0,-25-9 21,18 5-23,-7-4-11,-1 0 0,2-1 0,-1-1 0,-18-18 0,33 29 7,-1-1 0,1 1-1,-1-1 1,1 1 0,0-1-1,-1 1 1,1-1 0,0 0-1,0 1 1,0-1 0,-1 0-1,1 1 1,0-1 0,0 1-1,0-1 1,0 0 0,0 1-1,0-1 1,0 0 0,0 1-1,0-1 1,1 0 0,-1 1-1,0-1 1,0 0 0,0 1-1,1-1 1,-1 1 0,0-1-1,1 1 1,-1-1 0,0 1-1,1-1 1,-1 1 0,1-1-1,-1 1 1,2-1 0,22-14-130,18-3 113,1 2-1,1 2 1,0 2 0,56-9 0,-64 16-3318,51 1 0,-64 4-5906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9794,'0'0'10098,"-16"9"-9892,-47 32-73,61-40-113,0 1 0,0-1 0,1 1 0,-1 0 1,0 0-1,1 0 0,0 0 0,-1 0 0,1 0 0,0 0 0,0 1 1,0-1-1,0 0 0,1 1 0,-1-1 0,1 0 0,-1 1 0,1-1 0,0 1 1,0-1-1,0 1 0,0-1 0,0 0 0,1 1 0,0 2 0,0 8 221,-1-11-203,1 0 1,-1-1-1,1 1 0,-1-1 0,1 1 0,0-1 1,-1 1-1,1-1 0,0 0 0,0 1 0,0-1 1,0 0-1,0 1 0,0-1 0,1 0 1,-1 0-1,0 0 0,1 0 0,-1 0 0,0-1 1,1 1-1,-1 0 0,1 0 0,-1-1 0,1 1 1,0-1-1,-1 0 0,1 1 0,1-1 1,59 7 477,-48-6-408,74 2 175,-64-4-260,-1 1 0,1 1 1,-1 2-1,1 0 1,-1 1-1,0 1 0,39 14 1,-57-16-41,-1-1 0,0 1 1,1 0-1,-1 0 1,0 1-1,-1-1 0,1 1 1,-1 0-1,1 0 0,-1 0 1,0 0-1,-1 0 1,1 1-1,-1-1 0,0 1 1,0 0-1,0-1 0,0 1 1,-1 0-1,0 0 1,0 0-1,-1 0 0,1 1 1,-1-1-1,0 0 0,0 0 1,-1 0-1,0 0 1,1 0-1,-2 0 0,-1 7 1,1-4 1,-1-1 0,1 0 0,-1-1 0,0 1 0,-1 0 0,1-1 0,-1 0 0,-1 0 0,1 0 0,-1 0 0,0-1 0,0 1 0,-1-1 0,0-1 0,0 1 0,0-1 0,0 0 0,0 0 0,-1-1 0,0 0 0,-10 4 0,3-5-160,-1 0 1,1 0-1,-1-2 0,1 1 1,0-2-1,-1 0 1,1-1-1,-24-6 0,22 4-917,1-1 0,0 0 0,0-1 0,-16-10 0,-23-19-7441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10266,'0'0'9242,"188"-62"-8298,-115 62-167,3 0-225,-4 0-304,4 13-248,-18 3-568,-18-3-4746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14995,'0'0'7714,"207"75"-7354,-138-62-256,-11 0-104,-22-9-552,-22-4-1489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7378,'0'0'12506,"228"0"-11746,-152 0-440,-3 3-320,-8 4-208,-22-1-1720,-10-2-6170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12499,'0'0'8087,"33"16"-7949,-13-6-118,-6-4-5,1 1-1,-1 1 0,-1 0 0,25 19 0,-32-22-12,-1 0 0,0 1 1,0 0-1,-1-1 0,1 1 0,-1 1 1,-1-1-1,1 1 0,-1-1 1,0 1-1,-1 0 0,1 0 1,-1 0-1,-1 1 0,1-1 1,0 11-1,3 253 57,-6-190-148,0-71 41,-3-20 60,-1-21 3,4 6-40,3-46 0,-1 62 21,1 1 0,-1-1 0,2 1 0,-1 0 0,1-1 0,0 1 0,1 1 1,-1-1-1,7-9 0,13-12-17,1 1 0,47-42 0,-51 53 12,-2 0 1,0-2-1,-1 0 0,0-1 0,-2 0 0,0-1 0,12-27 0,-26 47 10,0-1-1,0 0 0,0-1 0,0 1 0,-1 0 0,1 0 1,-1 0-1,0 0 0,1 0 0,-1-1 0,0 1 0,0 0 1,-1 0-1,1-3 0,-1 4 0,1 1 1,0-1-1,-1 0 0,1 0 1,-1 0-1,0 0 0,1 1 1,-1-1-1,1 0 0,-1 0 1,0 1-1,0-1 1,1 1-1,-1-1 0,0 1 1,0-1-1,0 1 0,0-1 1,1 1-1,-1 0 0,0-1 1,-2 1-1,-1-1 3,0 1-1,-1 0 1,1 0 0,-1 0-1,1 1 1,-1 0 0,1 0-1,0 0 1,0 0 0,-1 0-1,1 1 1,-6 3 0,4-1 38,1-1 0,-1 1 1,1 0-1,0 1 0,0-1 1,1 1-1,-1 0 0,1 1 0,0-1 1,0 1-1,1-1 0,0 1 1,0 0-1,0 0 0,0 1 1,1-1-1,0 0 0,1 1 1,-2 9-1,0 5 105,1-1 0,1 1 0,1 0 0,1 0 1,3 22-1,-1-32-142,0 1 0,0-1-1,1 0 1,1 0 0,0-1 0,0 1 0,1-1 0,1 0 0,-1-1 0,2 0 0,-1 0 0,1 0 0,1-1-1,-1 0 1,1-1 0,1 1 0,-1-2 0,1 0 0,0 0 0,1 0 0,0-2 0,-1 1 0,1-1 0,1-1-1,-1 0 1,0 0 0,17 0 0,-14-2-713,1 0 0,-1-1 0,1-1 0,0-1 0,24-5 0,9-13-6633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3505,'0'0'16791,"2"-24"-16372,7-75-80,-9 98-327,1-1-1,-1 1 1,1-1 0,-1 1 0,1-1-1,-1 1 1,1 0 0,0-1 0,0 1-1,-1 0 1,1 0 0,0 0 0,0-1-1,0 1 1,1 0 0,-1 0 0,0 0 0,0 0-1,0 1 1,1-1 0,-1 0 0,0 0-1,1 1 1,-1-1 0,1 1 0,-1-1-1,1 1 1,-1 0 0,1 0 0,-1 0-1,1-1 1,-1 1 0,3 1 0,-2-1 4,1 0 0,0 1 1,0-1-1,0 1 0,-1 0 1,1 0-1,0 0 0,-1 0 0,1 0 1,-1 1-1,1-1 0,-1 1 1,4 3-1,0 3-5,-1-1 0,-1 1 0,1 0 0,-2 0 0,1 1 0,-1-1 0,0 1 0,0 0 0,-1 0 0,1 16 0,1 12 48,-1 46 0,-3 84 33,5-166 44,291 1 262,-290-2-666,1-1-1,-1 1 0,1-1 0,-1-1 0,1 1 0,-1-1 0,0 0 0,0-1 0,0 1 0,0-1 0,0 0 0,-1-1 0,1 1 0,6-6 0,35-32-6161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6545,'0'0'16172,"80"-10"-15708,-40 33-32,7 0-72,3-4-144,5-2-96,3-11-96,0-6-24,-11 0-888,-18-16-2961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4761,'0'0'14280,"4"-34"-13993,15-111-39,-13 82 392,-2-72 0,-4 127-378,32 718 439,-25-669-782,-6-39-27,-1-11-139,-8-90-4171,1 47-5505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109 248 9754,'0'0'6666,"-7"-32"-6093,-24-104-397,11 75-143,20 60-33,0 0 0,-1 0 0,1 0-1,-1 0 1,0 0 0,1 0-1,-1 0 1,0 0 0,0 0-1,0 0 1,1 1 0,-1-1 0,0 0-1,0 0 1,0 1 0,0-1-1,0 1 1,-1-1 0,1 1-1,0-1 1,0 1 0,0 0 0,0-1-1,0 1 1,-1 0 0,0 0-1,1 0 2,-1 0 0,1 1 0,0-1-1,0 1 1,-1-1 0,1 1 0,0 0-1,0-1 1,0 1 0,0 0 0,0 0-1,0 0 1,0 0 0,0 0 0,0 0-1,1 0 1,-1 0 0,0 0 0,0 0-1,1 0 1,-1 0 0,1 0 0,-1 1-1,1-1 1,0 0 0,-1 1 0,1-1-1,0 0 1,0 0 0,0 1 0,0 1-1,-2 51 420,3-43-200,-2-6-115,1 0 0,0 0 0,1 0 0,-1 0-1,1 0 1,0 0 0,0 0 0,1 0 0,0 0-1,0 0 1,0 0 0,0-1 0,0 1-1,1-1 1,0 0 0,0 0 0,4 5 0,-2-6 3,0 1 1,0-1 0,0 0 0,0 0 0,1 0-1,-1-1 1,1 0 0,0 0 0,0-1 0,-1 1-1,1-1 1,0 0 0,0-1 0,9 1 0,1 0 4,0-1 1,1 0-1,-1-2 1,0 1-1,-1-2 1,1 0-1,0-1 0,-1 0 1,18-9-1,-28 11-98,-2 1-11,0-1 0,0 0 0,0 1 0,0 0 0,1 0-1,-1 0 1,0 0 0,1 0 0,-1 1 0,1 0 0,-1-1 0,1 1 0,-1 1 0,5-1 0,-5 9-55,1 229 14,-6-159 59,4 1 0,13 95 0,-14-167-66,-1-5 6,0 1 0,1-1 0,-1 1 0,1-1 0,0 1 0,0-1 0,0 0 1,0 1-1,0-1 0,1 0 0,-1 0 0,1 0 0,0 0 0,0 0 0,0 0 0,4 3 0,-5-6-42,-1 0 1,0 0-1,1 1 1,-1-1-1,1 0 1,-1 0-1,0 0 1,1 0-1,-1-1 1,0 1-1,1 0 0,-1 0 1,1 0-1,-1 0 1,0 0-1,1 0 1,-1-1-1,0 1 1,1 0-1,-1 0 1,0 0-1,0-1 0,1 1 1,-1 0-1,0 0 1,1-1-1,-1 1 1,0 0-1,0-1 1,0 1-1,1 0 1,-1-1-1,0 1 0,0 0 1,0-1-1,0 1 1,0 0-1,0-1 1,0 1-1,0-1 1,0 1-1,0 0 1,0-1-1,0 1 0,0 0 1,0-1-1,0 1 1,0-1-1,0 1 1,0-1-1,0-25-5006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14 132 5393,'0'0'15391,"-2"27"-14685,-2 8-506,-1 12 174,2 75 0,4-109-342,1-1-1,-1 0 1,2 0 0,0 0-1,0 0 1,1-1-1,1 0 1,-1 1 0,2-1-1,0-1 1,0 1-1,1-1 1,0 0 0,1-1-1,0 1 1,0-2-1,11 10 1,-8-9-13,0-1-1,1 0 1,0 0 0,0-1-1,0-1 1,1 0 0,0-1 0,0 0-1,1-1 1,-1 0 0,1-1-1,0-1 1,-1 0 0,26 0 0,-32-2-15,-1-1 0,1 0 0,-1 0 0,1 0 0,-1 0 0,0-1 0,0 0 0,0-1 0,0 0 0,0 1 0,0-2 0,-1 1 0,1-1 0,-1 0 0,8-7 0,-5 2-3,-1 1 0,-1-1 0,1 0 0,-2 0 0,1-1-1,-1 0 1,-1 0 0,6-17 0,-1-5-15,-1-2 0,-2 1 1,-2 0-1,-1-1 0,-1-36 0,-2 52-27,-1-1 0,0 1 1,-1 0-1,-1 0 0,0 0 0,-10-26 0,11 37-25,-1 1 0,-1-1-1,1 1 1,-1 0-1,0 0 1,0 0 0,0 1-1,-1 0 1,0-1-1,0 2 1,0-1 0,-1 0-1,0 1 1,1 0-1,-2 1 1,1-1 0,0 1-1,-1 0 1,-11-3-1,6 3-159,0 0 0,1 1 0,-1 0-1,-1 1 1,1 0 0,0 1 0,0 1-1,0 0 1,0 0 0,0 1 0,0 1 0,0 0-1,1 0 1,-1 2 0,1-1 0,0 1-1,0 1 1,1 0 0,0 0 0,0 1-1,-12 10 1,-17 25-4697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5673,'0'0'14907,"192"-62"-13578,-127 52-545,-7 3-448,11-6-336,-18 7-720,-8-7-4505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11002,'0'0'9009,"-6"28"-8002,-1 1-737,0 0-36,1 0 0,2 1 0,1-1 0,0 34 0,3-47-141,0 0-1,1 0 1,0 0-1,2 0 1,0 0-1,6 16 1,-7-25-75,2 0 1,-1 0-1,1 0 1,0 0-1,1-1 1,-1 0-1,1 0 1,0 0 0,1 0-1,0-1 1,0 0-1,0 0 1,0-1-1,12 7 1,-5-4-5,0-1 1,1 0 0,-1-1-1,1-1 1,0 0 0,1-1-1,-1 0 1,1-1 0,-1-1-1,1 0 1,0-1 0,-1 0-1,1-2 1,-1 1 0,1-2-1,-1 0 1,0-1 0,15-5-1,-20 5-18,1 0 0,-1 0 0,0-1 0,0 0-1,0-1 1,-1 0 0,0 0 0,0-1 0,0 0 0,-1-1 0,0 1-1,-1-1 1,0 0 0,0-1 0,0 0 0,-1 0 0,-1 0 0,1 0-1,-1-1 1,-1 0 0,0 1 0,0-1 0,-1-1 0,-1 1 0,2-19-1,-3 22-7,0 0-1,0 0 0,-1 0 0,0 1 0,0-1 0,-1 0 1,0 1-1,0-1 0,0 1 0,-1 0 0,0 0 1,0 0-1,-1 0 0,1 0 0,-1 1 0,-7-8 1,3 5-49,-1 1 0,1 0 0,-1 1 0,0-1 1,-1 2-1,0-1 0,0 2 0,0-1 1,-14-4-1,-2 2-264,0 1 0,0 1 0,-1 2 0,0 0 0,1 2-1,-1 1 1,-40 4 0,42 0-528,1 1-1,-1 2 1,-25 9-1,-55 28-5394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10282,'0'0'9781,"14"-3"-9434,42-6 547,0 2 0,64 0 0,-73 10-800,1 2 1,54 12-1,32 4-89,346-12 61,-286-11-68,224 4-3,464-6-180,-404-4 72,-183-5-807,-295 43-127,-1-28 942,0 0-1,0 0 1,0 0 0,0-1 0,0 1 0,-1 0 0,1 0-1,-1-1 1,1 1 0,-1 0 0,1-1 0,-1 0-1,0 1 1,0-1 0,0 0 0,0 0 0,0 0-1,-3 1 1,-42 7-2930,32-7 2260,-24 2-3772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11306,'0'0'10169,"-2"8"-9711,-6 21-281,1 0 0,1 1 1,2-1-1,1 1 1,1 0-1,3 31 0,-1-58-175,1-1-1,0 1 1,-1 0-1,1 0 1,0-1-1,0 1 1,1 0-1,-1-1 0,1 1 1,-1-1-1,1 0 1,0 1-1,0-1 1,0 0-1,0 0 1,0 0-1,0 0 1,1-1-1,-1 1 1,0-1-1,1 1 0,-1-1 1,1 0-1,0 0 1,0 0-1,-1 0 1,1 0-1,3 0 1,11 2 18,-1-1 1,1 0-1,28-2 1,-31 0-11,51-2 20,-31 0-6,-1 2 0,43 4 1,-75-3-25,0-1 0,0 1 1,-1-1-1,1 0 1,0 1-1,-1-1 0,1 1 1,0 0-1,-1-1 0,1 1 1,-1 0-1,1-1 1,-1 1-1,1 0 0,-1-1 1,1 1-1,-1 0 0,0 0 1,1-1-1,-1 1 0,0 0 1,0 0-1,0 0 1,1 0-1,-1 0 0,0-1 1,0 2-1,0 31 11,-1-23-8,2-1-3,-1 0 0,-1 0 0,1 0 0,-1 0 0,-1 0 0,0 0 0,0 0 0,-1 0 0,0 0 0,0-1 0,-1 0 0,0 0 1,-1 0-1,0 0 0,0 0 0,0-1 0,-1 0 0,0 0 0,-1-1 0,-6 7 0,6-7-10,0 1 1,0-1-1,-1 0 0,1 0 1,-1-1-1,0 0 0,-1-1 1,1 0-1,-1 0 0,0-1 1,0 0-1,0 0 0,0-1 1,-1 0-1,-10 1 0,16-4-36,1 1-1,0-1 0,-1 0 0,1 0 1,-1 0-1,1 0 0,0-1 1,0 1-1,0-1 0,0 0 0,0 1 1,0-2-1,0 1 0,1 0 0,-1 0 1,1-1-1,-1 0 0,-3-4 1,-4-7-714,1-1 1,-12-24 0,14 25-243,-23-48-5374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14195,'0'0'7266,"243"0"-6362,-171 0-536,1 0-368,-23 7-712,-13-4-3345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6937,'0'0'5038,"31"7"-4900,95 27-47,-122-33-30,1 0 1,-1 1-1,0-1 1,1 1-1,-1 0 1,0 0-1,0 0 1,0 1 0,-1 0-1,1-1 1,-1 1-1,1 0 1,-1 1-1,0-1 1,0 0-1,0 1 1,-1 0-1,1 0 1,2 5-1,15 19 732,-10-21-680,1 0 1,0-1-1,1 0 0,-1 0 0,1-2 1,0 1-1,0-1 0,1-1 1,-1 0-1,1-1 0,19 1 0,55 14 131,-56-5-240,0 1-1,-1 2 1,0 0 0,40 31 0,-43-27 1,0-2 1,1-1-1,1-1 1,0-1-1,37 11 1,192 25 348,-169-36-262,92 26 0,-153-31-110,1 0 0,-2 2 0,1 2 0,-2 0 0,0 2 0,0 0 0,28 24-1,-19-10-118,82 60-188,-101-78 317,1-2-1,1 0 1,-1-1-1,2-1 1,30 9-1,8-5 10,74 6 1,28 4-5,-137-16-102,0 1-1,0 0 0,0 2 1,-1 1-1,21 11 1,0 4-176,1-2 1,1-2 0,1-2-1,53 14 1,-60-24-138,36 11-279,-70-17 357,0-1-1,1 1 1,-1 0-1,0 1 1,0-1-1,0 1 1,0 0 0,-1 0-1,1 0 1,-1 0-1,0 0 1,0 1-1,3 4 1,2 5-1669,-1 0 45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10490,'0'0'8778,"250"-17"-8266,-181 17-240,-4 0-200,-7 13-72,-15 7-216,-6-1-1384,-12-2-2945,-7-11-4353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10266,'0'0'10995,"167"3"-10363,-95-3-320,1 0-216,-8 0-96,0 0-752,-14 0-1681,-15-10-4928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8346,'0'0'11449,"25"22"-10914,13 8-401,6 6 14,58 60 0,-90-82-138,0-1 0,-1 1 0,-1 1-1,0 0 1,-1 0 0,-1 1 0,0 0 0,-2 1-1,1-1 1,-2 1 0,0 1 0,-2-1-1,1 1 1,-2-1 0,0 1 0,-2 0-1,0 0 1,0 0 0,-2-1 0,0 1-1,-1 0 1,-1-1 0,-1 0 0,0 0 0,-1 0-1,-1-1 1,-15 28 0,4-18 218,0-1 0,-2-1 1,-1-1-1,-1 0 0,-41 32 0,71-77-4568,24-12-5081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7274,'0'0'10891,"14"-6"-10488,47-16 40,-59 22-428,-1-1 0,0 0-1,1 1 1,-1-1 0,0 1 0,1-1 0,-1 1 0,1 0 0,-1 0 0,1-1 0,-1 1 0,1 0 0,-1 0-1,1 0 1,-1 1 0,0-1 0,1 0 0,-1 1 0,1-1 0,-1 0 0,1 1 0,-1 0 0,0-1 0,0 1-1,1 0 1,-1 0 0,0-1 0,0 1 0,0 0 0,0 0 0,0 0 0,0 1 0,0-1 0,0 0 0,0 0-1,0 0 1,-1 1 0,2 2 0,0 2-9,-1 1-1,0 0 1,-1 0-1,0 0 1,0 0-1,-1 11 1,0 1 75,1-2-53,1 33-60,-2-1 0,-2 0 0,-20 97 0,15-114-131,4-12-143,-2 0-1,-14 36 0,20-56 302,0 0 0,0 0 0,0 0 0,0 0 0,0 0 0,0 0 0,0 0 0,0-1 0,0 1 0,0 0-1,0 0 1,0 0 0,0 0 0,0 0 0,0 0 0,0 0 0,0-1 0,0 1 0,0 0 0,0 0 0,-1 0 0,1 0 0,0 0 0,0 0-1,0 0 1,0 0 0,0 0 0,0-1 0,0 1 0,0 0 0,0 0 0,0 0 0,-1 0 0,1 0 0,0 0 0,0 0 0,0 0-1,0 0 1,0 0 0,0 0 0,0 0 0,0 0 0,-1 0 0,1 0 0,0 0 0,0 0 0,0 0 0,0 0 0,0 0 0,0 0 0,0 0-1,-1 0 1,1 0 0,0 0 0,0 0 0,0 0 0,-1-13 45,1-19 14,8-64-1,-6 83-18,1-1-1,1 1 1,1 0 0,-1 0-1,2 0 1,0 1-1,12-19 1,6-1-16,2 1 1,1 1-1,49-42 1,-44 43-18,-1 0 0,45-59 0,-75 87-3,0 0 1,0 1-1,-1-1 0,1 0 1,0 0-1,-1 0 0,1 0 1,-1 0-1,1 0 0,-1 0 1,0 0-1,1 0 0,-1 0 1,0 0-1,0 0 0,1 0 1,-1-1-1,0 1 0,0 0 1,0 0-1,-1-2 0,1 2 5,-1 1-1,0-1 0,1 1 0,-1-1 0,1 1 0,-1-1 0,0 1 0,0 0 0,1-1 0,-1 1 0,0 0 0,0 0 0,1-1 0,-1 1 0,0 0 0,0 0 0,1 0 1,-1 0-1,0 0 0,0 0 0,0 0 0,0 0 0,-5 1 2,1-1 0,0 1 0,-1 1 0,1-1 0,0 1 0,0 0 0,-7 3 0,5 0 32,1 0 0,0 0 0,0 0 1,0 1-1,1 0 0,0 0 0,0 0 0,1 0 0,-1 1 0,1 0 1,1 0-1,-1 0 0,1 1 0,0-1 0,1 1 0,-2 9 0,0 3 118,1 0 0,1 1 0,1 0 0,1-1 0,2 25-1,-1-37-133,1 0 1,-1 0-1,2 0 0,-1 0 0,1-1 0,0 1 0,1-1 0,-1 0 0,1 0 0,1 0 1,0-1-1,0 1 0,0-1 0,0 0 0,1 0 0,9 7 0,-6-7-66,-1 0 0,1 0 0,0 0 1,1-1-1,-1-1 0,1 0 0,0 0 0,0-1 0,0 0 0,1 0 0,19 1 0,21-3-2154,-9-1-3191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22 4121,'0'0'12393,"-3"37"-10764,-1 6-1166,-7 185 1562,11-202-1783,2 0 0,0 0-1,2 0 1,1-1 0,1 1-1,13 34 1,-11-42-186,-1-1-1,2 0 1,0-1-1,1 1 1,1-2-1,0 1 1,1-2-1,1 1 1,22 18-1,-29-28-37,0 1 0,1-2 0,0 1 0,-1-1 0,2 0 0,-1 0-1,0-1 1,1 0 0,0 0 0,0-1 0,0 0 0,0 0 0,0-1 0,0 0-1,0 0 1,0-1 0,0 0 0,1-1 0,-1 1 0,0-2 0,0 1 0,0-1-1,0 0 1,-1-1 0,1 0 0,0 0 0,11-8 0,-1 0 8,-2 0 1,0-2-1,0 0 1,-1-1-1,-1 0 1,0-1-1,-1-1 1,-1 0-1,21-35 1,-19 25-34,-1-1 0,-1 0 0,-1-1 0,-1 0-1,-2 0 1,-1-1 0,-1 0 0,-2 0 0,-1-1 0,-1 1 0,-1-1 0,-2 1 0,-4-31 0,4 54-31,0-1-1,0 1 1,0-1-1,-1 1 1,0 0 0,0 0-1,0 0 1,-1 0-1,0 0 1,0 0 0,-1 1-1,1 0 1,-1-1-1,-1 1 1,1 1 0,-1-1-1,1 0 1,-1 1-1,0 0 1,-1 0 0,1 1-1,-1 0 1,-7-4 0,-10 2-473,-1 2 1,1 0 0,0 1 0,-1 2 0,1 0 0,-27 4 0,-35 10-3684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10866,'0'0'9729,"30"-19"-9302,93-57-32,-119 74-368,1-1 1,-1 1 0,1 0-1,0 0 1,0 0 0,0 0-1,0 1 1,8-1 0,-12 2-24,0 0 0,0 0 0,1 0 0,-1 0-1,0 0 1,0 0 0,1 1 0,-1-1 0,0 0 0,0 1 0,0-1 0,0 1 0,0-1 0,1 1 0,-1 0 0,0-1 0,0 1 0,0 0 0,-1 0 0,1 0 0,2 1 0,-2 3-5,1-1 0,0 0 0,-1 1 0,0-1 1,0 1-1,0-1 0,-1 1 0,1 0 0,-1-1 1,0 1-1,-1 5 0,1 5 19,1 23-11,-3 0 0,0 1 0,-3-1 0,-1 0 0,-11 37 0,13-59-6,1-10 0,1 0-1,0 0 1,1 0 0,-1 1 0,1-1 0,1 0-1,-1 1 1,1-1 0,0 1 0,2 9 0,10-11-1,24-5 55,0-2 1,0-2 0,0-1 0,0-1 0,0-2 0,50-19-1,-82 26-258,-2 1 74,-1-1 0,0 1 0,0 0 0,0 0 0,0-1 0,0 1 1,0-1-1,0 1 0,0-1 0,0 1 0,0-1 0,0 0 0,0 1 0,0-1 0,0 0 0,-1 0 0,1 0 0,0 0 0,0-1 0,0-7-6073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3913,'0'0'13411,"37"10"-10704,-8-6-2212,-1-1-1,1-2 1,52-4 0,-10 1-235,-53 2-415,137-2 412,-54-6-4464,-78 5-1611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6241,'0'0'8948,"1"-6"-8258,18-62 1289,-11 43-1384,-1 0 1,6-45-1,-13 63-314,2-15-238,-2 22 28,0 0 1,0 0-1,0 0 0,1 0 0,-1 0 1,0 0-1,0 0 0,0 1 0,0-1 0,0 0 1,0 0-1,0 0 0,1 0 0,-1 0 0,0 0 1,0 0-1,0 0 0,0 0 0,0 0 0,1 0 1,-1 0-1,0 0 0,0 0 0,0 0 0,0 0 1,1 0-1,-1 0 0,0 0 0,0 0 1,0 0-1,0 0 0,0 0 0,1 0 0,-1 0 1,0 0-1,0 0 0,0 0 0,0 0 0,0 0 1,0 0-1,1-1 0,-1 1 0,13 52-26,-2 0-1,-2 1 1,-2 0-1,-1 65 1,15 104-92,-21-221 37,0 1-1,0 0 0,1-1 1,-1 1-1,0-1 1,1 1-1,-1-1 1,1 1-1,0-1 0,-1 1 1,1-1-1,0 0 1,0 1-1,0-1 0,0 0 1,0 0-1,0 1 1,0-1-1,1 0 0,-1 0 1,0 0-1,1-1 1,-1 1-1,0 0 0,3 1 1,-2-2-53,-1 0 0,1 0 1,-1-1-1,1 1 0,-1 0 1,0-1-1,1 1 0,-1 0 0,1-1 1,-1 0-1,0 1 0,0-1 1,1 0-1,-1 1 0,0-1 1,0 0-1,0 0 0,0 0 0,0 0 1,0 0-1,0-1 0,0 1 1,0 0-1,-1 0 0,1 0 1,0-1-1,-1 1 0,1-2 1,11-30-3974,-1 0-5767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84 245 7698,'0'0'11478,"-7"-29"-10446,0-9-795,4 14-123,-2-1-1,-1 1 1,-1 1-1,-19-44 0,26 67-112,0-1-1,-1 0 0,1 0 1,0 1-1,0-1 0,-1 0 0,1 0 1,-1 1-1,1-1 0,0 0 0,-1 1 1,0-1-1,1 1 0,-1-1 0,1 0 1,-1 1-1,0 0 0,1-1 0,-1 1 1,0-1-1,1 1 0,-1 0 0,-1-1 1,-6 13-101,8-10 105,-1 1 0,1-1-1,0 1 1,0-1 0,0 1 0,0-1 0,0 0 0,1 1-1,-1-1 1,1 1 0,-1-1 0,1 0 0,0 0 0,0 1-1,0-1 1,0 0 0,3 3 0,0-1 59,0-1-1,0 0 1,1-1 0,-1 1-1,1-1 1,0 0 0,0 0 0,0 0-1,0-1 1,0 1 0,0-1 0,9 0-1,72 2 620,-60-4-587,44 0-22,0-2 0,77-15 1,-118 14-55,-27 18 49,-4 124 147,5 177-11,-2-290-195,1 0-1,1 0 1,1 0 0,2 0-1,13 40 1,-5-49-34,-8-17-269,-6-15-464,-1 10 357,0 0-1,-1 0 1,1 0 0,-1 0-1,-1 0 1,1 0-1,-1 1 1,0-1 0,-1 1-1,1-1 1,-1 1-1,-7-7 1,-31-25-4850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9882,'0'0'11090,"247"-29"-9609,-157 15-697,-7 5-384,-14-8-400,4-9-24,-19 0-2440,-10 0-10995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7770,'0'0'12240,"6"33"-10923,0 5-828,18 59 0,-23-93-453,1 1 0,0-1-1,0 0 1,0 0 0,1-1 0,0 1 0,-1 0 0,1-1 0,0 0 0,1 1 0,-1-1-1,0 0 1,1-1 0,0 1 0,0-1 0,0 0 0,0 1 0,0-2 0,0 1 0,0 0-1,0-1 1,1 0 0,-1 0 0,1 0 0,-1-1 0,7 1 0,5 1 40,20 5 96,71 2 0,-93-9-158,0 0-1,0-1 0,-1 0 1,1-1-1,0-1 0,-1 0 1,1 0-1,14-8 0,-23 8-13,0 0-1,-1 0 0,0-1 0,1 1 0,-1-1 0,0 0 0,-1-1 0,1 1 0,-1-1 0,0 1 0,0-1 0,-1 0 1,1 0-1,-1 0 0,0 0 0,0-1 0,-1 1 0,1-1 0,-1 1 0,-1-1 0,1 1 0,-1-1 0,0 1 0,0-1 1,0 0-1,-1 1 0,0-1 0,0 1 0,0-1 0,-1 1 0,0 0 0,0 0 0,0-1 0,-5-6 0,-1 2-55,1 1 0,-1 0-1,-1 1 1,0 0-1,0 0 1,-1 1 0,1 0-1,-2 1 1,1 0 0,-1 0-1,0 1 1,0 1-1,0 0 1,-14-3 0,11 2-255,0 2 1,0 0 0,-1 1 0,1 0 0,-1 1 0,0 1 0,1 0-1,-1 1 1,1 1 0,-1 0 0,-19 6 0,28-6-100,0 1 0,1 0 0,-1 0 0,0 0 0,1 1 0,0 0 0,-9 8 0,-20 30-5035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5297,'0'0'17460,"189"0"-16636,-120 0-320,-1 0-264,1 0-152,-7 0-88,-11 0-496,-15-3-1648,-25-17-5202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3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4441,'0'0'16083,"221"0"-14778,-141 0-545,-7 0-472,-19 0-288,-18 0-848,-18-4-4681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4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10018,'0'0'9045,"0"0"-8994,-1-1 0,1 1 0,0 0 0,-1 0 0,1 0 0,-1 0 0,1 1 0,-1-1 0,1 0 0,-1 0 1,1 0-1,0 0 0,-1 0 0,1 0 0,-1 1 0,1-1 0,0 0 0,-1 0 0,1 1 0,-1-1 0,1 0 0,0 1 0,0-1 0,-1 0 1,1 1-1,-1-1 0,-1 53 1560,0-34-1352,2 1 0,0-1 1,0 1-1,5 21 0,-4-39-249,0 0 0,1 0 0,-1 0-1,1 0 1,-1 0 0,1 0 0,0-1 0,0 1 0,-1-1 0,1 1 0,0-1 0,0 0-1,0 0 1,1 1 0,-1-1 0,0-1 0,0 1 0,5 1 0,44 8 273,214-10-58,-263 0-225,-1 0 0,1 1 0,-1-1 1,1 1-1,-1-1 0,1 1 0,-1 0 0,0-1 0,1 1 0,-1 0 0,0 0 1,0 0-1,1 0 0,-1 0 0,0 0 0,0 0 0,0 1 0,0-1 0,-1 0 1,1 1-1,0-1 0,0 0 0,-1 1 0,1-1 0,-1 1 0,1-1 0,-1 1 0,0-1 1,1 1-1,-1-1 0,0 4 0,2 60-6,-3-49 8,0-6-1,0-1 0,-1 1-1,0 0 1,0 0 0,-1-1-1,-1 1 1,0-1 0,0 0 0,0 0-1,-1-1 1,-1 1 0,-8 10-1,-6 5 11,-1 0-1,-37 33 0,54-53 7,0 0 0,0-1-1,-1 1 1,1-1 0,-1 0 0,1-1-1,-1 1 1,0-1 0,0 0 0,0 0-1,0 0 1,0-1 0,-8 2 0,9-4-19,1 1 1,0 0 0,-1-1 0,1 0 0,0 0 0,0 0 0,0 0-1,0 0 1,0 0 0,0-1 0,0 0 0,0 1 0,0-1 0,1 0-1,-1 0 1,0-1 0,1 1 0,0-1 0,0 1 0,0-1 0,0 1-1,-2-5 1,-12-17-1663,1 0-1,-14-31 1,20 28-4185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4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10970,'0'0'9962,"279"-13"-9065,-174 10-449,-7 3-336,-18-3-112,-33 3-1176,-22 0-3633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13419,'0'0'10178,"159"-59"-18796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10442,'0'0'11923,"7"180"-11395,-7-118-216,0-4-168,0-12-88,0-14-48,0-12-8,4-20-2633,3 0-2824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75 7842,'0'0'11834,"-6"-12"-11768,-20-36-53,11 33-31,6 19-13,4 19 33,4-19 41,1 0-1,0 1 0,0-1 1,1 0-1,-1 1 0,1-1 1,0 0-1,0 1 0,1-1 1,-1 0-1,1 0 0,0 0 1,3 6-1,-2-8 19,0 1 0,1 0 0,-1-1 0,0 1-1,1-1 1,-1 0 0,1 0 0,0-1 0,0 1 0,0-1-1,0 0 1,0 0 0,0 0 0,5 1 0,3 0 6,0-1 0,0 0 0,0 0 0,0-2 0,0 1 0,0-1 0,0-1 0,0 0 0,0-1 0,0 0 0,-1-1 0,0 0 0,1 0 0,-2-2 0,19-10 0,-28 16-69,-1 0 1,1 0-1,-1 0 0,0 0 0,1 0 0,-1 0 1,1 0-1,-1 0 0,0 0 0,1 0 0,-1 1 1,0-1-1,1 0 0,-1 0 0,0 0 0,1 1 1,-1-1-1,0 0 0,1 0 0,-1 1 0,0-1 1,0 0-1,1 1 0,-1-1 0,0 0 1,0 1-1,1-1 0,-1 0 0,0 1 0,0-1 1,0 1-1,0-1 0,0 0 0,0 1 0,0-1 1,0 1-1,0-1 0,0 0 0,0 1 0,0-1 1,0 1-1,0-1 0,0 0 0,0 1 1,0 0-1,0 31-5,-1-23 21,-15 527 913,14-411-892,2-125-46,1 0 0,-1 0 1,0 0-1,0 0 0,1 0 0,-1 0 1,0 0-1,0 0 0,0 0 0,1 0 0,-1 0 1,0 0-1,0 0 0,0 0 0,1 0 1,-1 0-1,0 0 0,0 0 0,0 0 1,1 0-1,-1-1 0,0 1 0,0 0 0,0 0 1,0 0-1,1 0 0,-1 0 0,0-1 1,0 1-1,0 0 0,0 0 0,0 0 1,0 0-1,0-1 0,0 1 0,1 0 0,-1 0 1,0 0-1,0-1 0,0 1 0,0 0 1,0 0-1,0-1 0,0 1 0,0 0 0,0 0 1,0 0-1,0-1 0,0 1 0,0 0 1,-1 0-1,3-84-3290,-2 38-1600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11146,'0'0'9194,"232"-20"-7817,-156 20-609,-14-3-496,7-7-272,-22-3-1488,-8-7-6826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3489,'0'0'14341,"-32"15"-13590,-97 52 13,125-65-673,-1 1 0,1-1 0,0 1 0,0 0 0,0 1 0,0-1 0,-5 6-1,9-8-59,-1-1-1,1 1 1,0-1-1,-1 1 0,1-1 1,0 1-1,-1 0 1,1-1-1,0 1 1,0 0-1,0-1 0,-1 1 1,1 0-1,0-1 1,0 1-1,0 0 1,0-1-1,0 1 0,0 0 1,0-1-1,0 1 1,1 0-1,-1-1 0,0 1 1,0-1-1,1 1 1,-1 0-1,0-1 1,1 2-1,1-1 71,0 1-1,1 0 1,-1-1-1,0 1 1,1-1 0,-1 0-1,1 0 1,0 0-1,-1 0 1,1 0 0,0-1-1,4 1 1,78 8 846,-43-5-760,0 1 1,51 13-1,-82-15-185,-1 0 1,0 0-1,0 1 1,0 1-1,0-1 1,-1 2 0,0-1-1,0 1 1,0 1-1,-1-1 1,0 2-1,0-1 1,12 16-1,-15-13-1,1-1 1,-2 1-1,0 0 1,0 0-1,-1 0 0,0 0 1,0 1-1,-1-1 0,-1 1 1,0 0-1,0 0 1,-1-1-1,0 1 0,-3 16 1,0-11-3,1 0 1,-2-1-1,0 1 1,-1-1-1,-1 0 1,0 0-1,-1 0 1,-17 26-1,16-29-5,-1-1 0,0 0-1,-1-1 1,-21 19 0,26-26-12,1 1 1,-1-1-1,0 0 0,0-1 1,0 1-1,0-1 1,-1 0-1,1 0 0,0-1 1,-1 1-1,0-1 0,1-1 1,-1 1-1,1-1 0,-8 0 1,9-1-36,0 0-1,0 0 1,0 0 0,0-1 0,0 0 0,0 0 0,1 0 0,-1 0-1,1 0 1,-1-1 0,1 1 0,0-1 0,0 0 0,0 0 0,0 0-1,1-1 1,-1 1 0,1-1 0,0 1 0,0-1 0,-2-4 0,-7-9-383,-32-49-2811,6 1-3678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9250,'0'0'10834,"239"-16"-9089,-126 16-577,-5 0-496,-17 0-312,-44 0-360,-25 3-256,-22 7-4785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11426,'0'0'9779,"250"0"-9331,-167-3-240,-14-7-200,-15 4 56,-17 2-64,-23 4-200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14539,'0'0'8914,"210"7"-8722,-134-4-56,-4-3-128,-3 0-8,-15 0-24,-6-29-936,-19 6-3393,-11-3-9610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4657,'0'0'17904,"11"-2"-17357,-3 1-501,-1-1 1,0 1 0,1 1 0,0 0 0,-1 0 0,1 0 0,-1 1 0,1 0 0,-1 0-1,0 1 1,1 0 0,-1 0 0,0 1 0,0 0 0,0 0 0,-1 1 0,1 0 0,11 8-1,-2 2-21,-1 1 0,0 1 0,-1 0 0,-1 0 0,0 1-1,-1 1 1,-1 0 0,-1 1 0,-1 0 0,0 1 0,-2 0-1,0 0 1,-1 0 0,6 40 0,-8-29-1,-1 0-1,-1-1 1,-2 1 0,-2 0 0,0 0 0,-2-1 0,-1 1 0,-2-1-1,-18 51 1,-3-9 23,-2 0 1,-44 72-1,72-141-104,0 1 0,0 0 0,-1-1 0,1 0 0,-1 1 0,0-1 0,0 0 0,0 0 0,-6 4 0,8-8-181,1 0 0,-1 0 0,0 1 0,1-1 0,-1 0 0,1 0-1,-1 0 1,1 0 0,0 0 0,-1 0 0,1 0 0,0 0 0,0-1 0,-1 1 0,1 0 0,0 0-1,0 0 1,0 0 0,1 0 0,-1 0 0,0-2 0,0 1-656,0-29-10634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 8386,'0'0'12166,"0"-4"-10853,-1 1-1241,1 0 0,0 0 0,0 0 0,0 0 0,0-1 1,1 1-1,-1 1 0,1-1 0,0 0 0,-1 0 0,1 0 0,1 0 1,-1 0-1,0 1 0,1-1 0,-1 1 0,1-1 0,0 1 0,0-1 1,0 1-1,0 0 0,0 0 0,1 0 0,-1 0 0,0 0 0,1 1 1,0-1-1,-1 1 0,1 0 0,0-1 0,0 1 0,-1 0 0,1 1 1,0-1-1,0 0 0,0 1 0,0 0 0,0 0 0,0 0 1,6 0-1,-4 0-71,0 0 0,1 0 0,-1 1 0,0-1 1,0 1-1,1 0 0,-1 1 0,0-1 0,0 1 1,0 0-1,0 0 0,0 1 0,-1 0 0,1-1 1,-1 1-1,6 6 0,-3-3 0,-1 1-1,-1 0 1,1 0-1,-1 1 1,0-1 0,-1 1-1,0 0 1,0 0 0,2 10-1,2 9 0,-1 0 0,-2 1 0,-1-1-1,-1 1 1,0 40 0,-3-34-17,-3 60-143,2-87 115,0 0 0,0 0 0,-1-1 0,0 1 0,0-1 0,-1 1 0,0-1 0,0 0 0,0 0 0,-1 0 0,-5 5-1,9-9 15,-1-1-1,0 0 0,0 0 0,0 0 0,0 0 0,0 0 1,0 0-1,0 0 0,0 0 0,0 0 0,0-1 0,-1 1 0,1 0 1,0-1-1,-1 1 0,1-1 0,0 1 0,-1-1 0,1 0 1,-2 1-1,2-2 11,0 1 1,0 0 0,1-1-1,-1 1 1,0-1 0,0 1-1,1-1 1,-1 0 0,0 1-1,1-1 1,-1 0 0,1 1 0,-1-1-1,1 0 1,-1 0 0,1 1-1,-1-1 1,1 0 0,0 0-1,0 0 1,-1 0 0,1-1-1,-2-9-97,0-1 0,1 1-1,1-19 1,0 24 90,0 4 17,-1-8-10,0-1 0,1 0 0,1 1 0,0-1 0,0 1 0,1-1 0,0 1 0,1-1 0,0 1 0,1 0 0,0 0-1,0 1 1,8-13 0,23-20 69,1 2 1,3 1-1,74-58 0,-23 20-149,-83 72 63,-1-1-1,0 1 1,-1-1-1,0 0 1,0-1-1,0 1 1,4-8-1,-9 14 39,0 0 0,1-1 0,-1 1 0,0 0 0,0 0 0,0 0 0,0-1 0,0 1 0,0 0 0,1 0-1,-1-1 1,0 1 0,0 0 0,0 0 0,0-1 0,0 1 0,0 0 0,0-1 0,0 1 0,0 0 0,0 0 0,0-1 0,0 1-1,0 0 1,0 0 0,-1-1 0,1 1 0,0 0 0,0 0 0,0-1 0,0 1 0,0 0 0,-1 0 0,1 0 0,0-1-1,0 1 1,0 0 0,0 0 0,-1 0 0,1 0 0,0-1 0,0 1 0,-1 0 0,1 0 0,0 0 0,0 0 0,-1 0 0,1 0-1,-1 0 1,-4-1 18,0 1 0,0 0-1,-1 1 1,1-1 0,0 1 0,0 0-1,0 0 1,0 1 0,0-1-1,0 1 1,0 0 0,0 1 0,1-1-1,-1 1 1,1 0 0,0 0-1,0 0 1,-6 6 0,-7 7 145,0 0 1,-28 36-1,33-37-48,1 2 0,0 0 0,2 0 0,0 0 0,-10 29 0,15-35-63,1 1 0,0-1 0,1 1 0,0 0 1,1 0-1,0 0 0,1 0 0,0 0 0,1 0 0,2 16 0,-1-24-44,0 1 0,0 0 0,0-1 0,1 1 0,-1-1-1,1 0 1,0 0 0,0 0 0,0 0 0,1 0 0,0-1 0,-1 1 0,1-1-1,0 0 1,1 0 0,-1-1 0,0 1 0,1-1 0,0 0 0,7 2 0,9 4 30,0-2 0,0-1 1,29 4-1,0-4-377,76-2 0,-90-4-1636,-15 1-3921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0:5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10322,'0'0'12044,"12"-9"-11432,7-5-410,0 1-1,1 1 1,26-11-1,-37 18-161,-1 2-1,1-1 0,0 1 0,1 1 1,-1 0-1,0 0 0,1 1 0,-1 0 1,1 0-1,-1 1 0,1 0 0,15 3 1,-22-2-37,0 1 1,0-1-1,0 1 1,0 0 0,0 0-1,-1 0 1,1 0 0,-1 0-1,1 0 1,-1 1 0,0-1-1,0 1 1,0-1 0,0 1-1,-1 0 1,1 0-1,-1 0 1,0 0 0,1 0-1,-1 0 1,-1 0 0,1 0-1,0 1 1,-1-1 0,1 6-1,1 13 17,-2 0 1,-2 39-1,1-40-2,-2-2-2,0 1 1,-1-1-1,-1 0 0,-1 0 1,0-1-1,-2 1 0,-10 19 0,-16 43 42,32-76-47,-6 28 27,8-32-35,0 0 0,0 0 1,1 0-1,-1 0 0,0 0 0,0 0 0,1 0 0,-1 0 0,1 0 0,-1-1 1,1 1-1,-1 0 0,1 0 0,-1 0 0,1-1 0,0 1 0,-1 0 0,1-1 0,0 1 1,0-1-1,-1 1 0,1-1 0,0 1 0,0-1 0,0 1 0,0-1 0,0 0 0,0 1 1,0-1-1,0 0 0,0 0 0,-1 0 0,1 0 0,0 0 0,2 0 0,41 1 158,0-2-1,0-2 1,51-10-1,6-1-182,-39 13-2115,-50 1-2167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24 10786,'0'0'10585,"0"-3"-10303,0 2-224,0 0-1,0 0 1,0 0 0,0 1 0,0-1 0,0 0 0,0 0 0,1 0 0,-1 1 0,0-1 0,0 0-1,1 0 1,-1 1 0,1-1 0,-1 0 0,1 1 0,-1-1 0,1 1 0,-1-1 0,1 0 0,-1 1-1,1-1 1,0 1 0,-1 0 0,1-1 0,0 1 0,0-1 0,1 1 29,1-1 0,-1 1 0,0-1 0,0 1 0,0 0 0,0 0 0,0 0 0,0 0 0,0 1 0,0-1 0,0 0 0,1 1 0,2 1 0,0 0-37,1 1-1,-1 0 1,1 0-1,-1 1 1,0 0 0,0 0-1,-1 0 1,1 0 0,-1 1-1,0 0 1,0-1 0,0 1-1,5 11 1,2 4 5,-1 1 1,14 38-1,-9-7-31,-2-1 0,-3 1 0,-1 1 0,1 67 0,-9 220-15,-3-246-18,0-31-51,-2 1 0,-14 71 0,13-109-50,-1-2-1,-2 1 1,0-1 0,-1 0-1,-2-1 1,0 0 0,-2 0-1,-15 22 1,24-41 44,0 1 1,1 0-1,-1-1 1,-1 0-1,1 0 1,-1 0-1,1-1 1,-1 1-1,0-1 1,0 0-1,-1 0 1,-6 2-1,8-4-418,0 0-1,0 0 0,0-1 1,0 1-1,0-1 1,-1 0-1,1 0 0,0 0 1,0-1-1,0 1 1,-8-3-1,-9-11-10507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8386,'0'0'12154,"127"-9"-11489,-101 9-305,6 0-48,4 13-160,-3-3-88,0 3-64,-4-7-72,-8-3-768,12-3-753,-11-3-1367,-4-16-5354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11899,'0'0'10474,"250"0"-10186,-188 0-192,-1 0-96,-21 0-1456,-7 0-5394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4585,'0'0'15979,"9"-11"-14992,-8 10-963,9-9 91,-2 0-1,1-1 0,-1 1 1,-1-2-1,0 1 1,-1-1-1,0 0 1,-1 0-1,0-1 0,-1 0 1,0 1-1,-1-1 1,-1-1-1,2-15 1,-4 103-154,4 0-1,20 110 1,-19-143-289,-1-1 1,-1 62-1,-3-96 136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9194,'0'0'11582,"2"-29"-11057,7-177-379,-11 229-190,1-18 69,0 0-1,0-1 1,1 1 0,-1 0-1,1 0 1,1 0-1,-1 0 1,2 8 0,2-12 52,-1 0 0,1 0 0,0 0 0,0 0-1,0-1 1,0 1 0,-1-1 0,1 0 0,0 0 0,7-2 0,-2 2 50,9-2-73,1 0 1,-1-1-1,0 0 0,0-2 0,26-10 1,-25 8-54,1 1 1,0 1-1,0 1 1,22-2 0,-41 5-6,1 1 1,-1 0 0,1 1-1,-1-1 1,0 0 0,1 0-1,-1 1 1,1-1 0,-1 1 0,1-1-1,-1 1 1,0-1 0,1 1-1,-1 0 1,0 0 0,0 0 0,1-1-1,-1 1 1,0 1 0,0-1-1,0 0 1,0 0 0,0 0-1,0 0 1,-1 1 0,1-1 0,0 0-1,-1 1 1,1-1 0,-1 1-1,1-1 1,-1 0 0,0 1-1,1 2 1,0 7-14,0 0 0,0 0-1,-3 22 1,1-9 20,-2 42-24,-4-1 0,-14 66 0,6-40-137,10-5 47,5-75 87,0-10-12,6-6-618,-5 4 499,-1 1 0,1-1-1,-1 1 1,1-1 0,-1 1 0,0-1 0,1 1 0,-1-1-1,0 1 1,1-1 0,-1 0 0,0 1 0,0-1 0,1 0 0,-1 1-1,0-1 1,0 0 0,0 1 0,0-1 0,0 0 0,0 1 0,0-1-1,0 0 1,0 1 0,0-1 0,0 0 0,-1 0 0,1-12-5362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3105,'0'0'15803,"243"-36"-14731,-167 29-192,-11 4-375,-14 0-505,-19 3-585,-10 0-4792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 10282,'0'0'7080,"0"0"-7022,-1 0-1,1-1 1,0 1-1,0 0 1,-1 0-1,1 0 1,0-1-1,0 1 0,-1 0 1,1 0-1,0 0 1,-1 0-1,1 0 1,0 0-1,-1 0 1,1 0-1,0 0 1,-1 0-1,1 0 0,0 0 1,-1 0-1,1 0 1,0 0-1,-1 0 1,1 0-1,0 0 1,-1 0-1,1 0 1,0 0-1,-1 1 0,1-1 1,0 0-1,0 0 1,-1 0-1,1 0 1,-1 1-1,-6 16 147,1 0 0,0 0 0,1 0-1,1 1 1,-2 20 0,2-19-67,-2 21-22,2 1 0,1 0 0,2 0 0,6 58 0,-4-90-126,1-1 0,-1 0 0,2 0-1,-1 0 1,1 0 0,0 0 0,0 0-1,1-1 1,0 0 0,1 0 0,-1 0-1,2 0 1,-1 0 0,0-1 0,1 0-1,0 0 1,1-1 0,-1 0 0,1 0 0,0 0-1,14 6 1,-7-5-21,-1-1 1,1 0-1,1-1 1,-1-1-1,1 0 0,-1-1 1,1 0-1,0-1 0,0-1 1,-1-1-1,25-3 0,-34 3 45,0 0 0,0-1 0,0 1 0,0-1-1,0-1 1,0 1 0,-1-1 0,1 1 0,-1-1-1,0 0 1,0-1 0,0 1 0,0-1 0,0 0-1,-1 0 1,0 0 0,1 0 0,-2-1 0,1 1-1,0-1 1,-1 0 0,0 0 0,0 0 0,0 0-1,1-7 1,0 0 49,-1 0-1,0 0 1,-1 0-1,0 0 1,-1 0-1,0 0 1,-1 0-1,0 0 1,-1 0-1,-5-17 1,2 15-33,-2 0 1,1 1-1,-2-1 1,1 1-1,-2 1 0,0 0 1,0 0-1,-1 0 0,-1 1 1,-16-13-1,9 9-53,0 1-1,-1 1 1,-1 0-1,0 2 1,0 0 0,-27-9-1,39 16-236,-1 2 1,0-1-1,0 1 0,-17-1 0,24 3 87,0-1-1,1 1 0,-1 0 0,0 0 1,0 0-1,1 1 0,-1-1 1,0 0-1,1 0 0,-1 1 0,0-1 1,1 1-1,-1 0 0,1-1 1,-1 1-1,1 0 0,-1 0 0,1 0 1,0 0-1,-1 0 0,1 0 0,0 1 1,0-1-1,0 0 0,0 0 1,0 1-1,0-1 0,0 1 0,0-1 1,0 3-1,-4 25-4949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9298,'0'0'12163,"-4"95"-12091,4-10 272,0 16 40,11 3-240,0-6-64,-4-17-72,0-19-8,-3-20-784,0-16-1713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8514,'0'0'11562,"120"-16"-10650,-70 16-183,1 0-401,3 0-208,-3 0-72,3-4-48,12-15-1088,-16-1-2873,-10-2-6226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6553,'0'0'13473,"-4"1"-12680,-2 3-730,1 0 0,-1 0 0,1 1 0,0-1 0,0 1 0,0 0 0,1 1 0,0-1 0,0 1 0,0 0 0,0 0 0,1 0 0,0 0 0,1 1 0,-1-1 0,1 1 0,0-1 0,1 1 0,0 0 0,0 0 0,0 12 0,1-17-50,1-1 1,-1 1 0,1 0-1,-1 0 1,1-1 0,0 1-1,-1 0 1,1-1 0,0 1-1,0 0 1,0-1 0,0 0-1,1 1 1,-1-1 0,0 0-1,1 1 1,-1-1 0,1 0 0,-1 0-1,1 0 1,-1 0 0,1 0-1,0-1 1,-1 1 0,1 0-1,2 0 1,57 13 331,-43-11-252,1 1-62,-1 1 1,0 1 0,0 0 0,-1 2 0,0 0 0,0 0 0,-1 2-1,24 17 1,-32-21-59,-1 0 0,0 0-1,-1 1 1,1 0-1,-1 0 1,0 1 0,-1-1-1,0 1 1,0 1 0,-1-1-1,0 0 1,0 1-1,-1 0 1,0 0 0,-1 0-1,0 0 1,0 1 0,0 17-1,-2-23 13,-1 0-1,0 1 1,0-1-1,0 0 0,0 0 1,-1 0-1,0-1 1,0 1-1,0 0 1,0 0-1,0-1 1,-1 0-1,0 1 1,1-1-1,-1 0 0,0 0 1,-1 0-1,1-1 1,0 1-1,-1-1 1,0 0-1,1 0 1,-1 0-1,0 0 1,0-1-1,0 1 0,0-1 1,-7 1-1,6-1-154,0 1 0,0-1 0,0-1 0,0 1 0,0-1 0,0 1-1,0-1 1,0-1 0,0 1 0,0-1 0,0 0 0,0 0 0,0 0-1,0-1 1,1 0 0,-1 0 0,0 0 0,1 0 0,0-1-1,-1 1 1,1-1 0,0 0 0,-7-8 0,-12-33-3843,4-7-1808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1256,'0'0'18244,"185"-56"-17204,-109 46-263,4 10-409,-11 0-368,-11 0-176,-22 10-1561,-18 3-4616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11 776,'0'0'10081,"-29"-10"-4274,3 10-4511,12 0-655,-1 0 0,1 0-1,-27 6 1,36-5-581,-1 1 1,1 0-1,-1 0 1,1 1-1,0-1 1,0 1-1,0 0 1,0 1-1,1-1 1,-1 1-1,1 0 1,0 0-1,-4 5 1,-8 12 31,1 0 0,1 1 0,1 1 0,1 0 0,1 1 0,1 0 0,1 0 0,-10 46 0,8-18-35,3 0 0,3 1-1,0 68 1,4-108-56,1 0 0,1 0 0,0 0 0,1 0 0,0 1 0,1-2 0,0 1 0,1 0 0,1-1 0,0 0 0,0 0 0,1 0 0,1 0 1,0-1-1,1 0 0,0-1 0,0 0 0,13 12 0,7 3 1,0-2 0,1-1 0,1-1 0,1-1 0,1-2 0,1-1 0,0-2 0,1-1 0,62 16 0,-35-25-3287,-47-5-4277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12459,'0'0'8113,"207"39"-7480,-117-23-337,-3 1-152,-11-7-144,-14-10-280,-18 0-1497,-23 0-6873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8482,'0'0'12050,"4"205"-11345,-4-130-425,4-6-176,6-14-104,1-13-120,4-15-705,10-27-431,-7 0-1080,-3-7-3370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17 301 7634,'0'0'12050,"4"-34"-11720,-3 21-302,16-234 358,-17 247-392,-1-1 0,1 1 0,0-1 0,0 1 0,-1 0 0,1-1 0,0 1 0,0-1 0,-1 1 0,1 0 0,0 0 1,-1-1-1,1 1 0,-1 0 0,1-1 0,0 1 0,-1 0 0,1 0 0,-1 0 0,1 0 0,0-1 0,-1 1 0,1 0 0,-1 0 0,1 0 0,-1 0 0,1 0 0,-1 0 0,1 0 0,-1 0 0,1 0 0,0 0 0,-1 0 0,1 1 0,-1-1 0,1 0 0,-1 0 0,1 0 0,0 1 0,-1-1 0,1 0 0,-1 0 0,1 1 0,0-1 0,-1 0 0,1 1 0,0-1 0,-1 1 0,-2 3 15,1 1 0,-1 0 0,1 0 0,0-1 0,1 1 0,-1 1 0,1-1 0,0 0 0,0 0 0,0 0 0,1 1 0,0-1 0,0 0 0,0 1 0,2 7 0,-2-12 15,1 0 1,-1 1-1,1-1 1,-1 0-1,1 0 0,0 0 1,-1 0-1,1 0 0,0 1 1,0-1-1,0-1 1,-1 1-1,1 0 0,0 0 1,0 0-1,0 0 0,1-1 1,-1 1-1,0 0 1,0-1-1,0 1 0,0-1 1,1 1-1,-1-1 1,0 0-1,1 0 0,0 1 1,42 3 470,-38-4-382,19 1 87,-1-1-1,0-1 1,0-1 0,0-1-1,0-2 1,33-9 0,-51 11-163,0 1 0,1 0 1,-1 1-1,0 0 0,11-1 1,-16 3-40,0 0 1,-1 0 0,1 0 0,0 0 0,-1 0-1,1 1 1,-1-1 0,1 0 0,-1 1 0,1-1-1,-1 0 1,0 0 0,1 1 0,-1-1 0,0 1-1,0-1 1,0 0 0,0 1 0,-1-1-1,1 0 1,0 1 0,-1 1 0,1 4-6,-7 211-1,4 132-101,2-349 97,1 0 0,0 0 0,0 0 0,1 0 1,-1 0-1,0 0 0,0 0 0,0 0 1,1 0-1,-1 0 0,0 0 0,1 0 0,-1 0 1,1 0-1,0 0 0,-1 0 0,1 0 0,-1 0 1,1-1-1,0 1 0,0 0 0,-1 0 1,1-1-1,0 1 0,0-1 0,0 1 0,0-1 1,0 1-1,0-1 0,0 1 0,0-1 0,0 0 1,0 0-1,0 1 0,0-1 0,0 0 1,0 0-1,0 0 0,0 0 0,0 0 0,0 0 1,2-1-1,-2 0-101,0 0 1,-1 0 0,1 0-1,0 0 1,-1 0-1,1 0 1,-1 0 0,0 0-1,1 0 1,-1 0-1,0 0 1,0 0 0,1 0-1,-1 0 1,0 0-1,0 0 1,0 0 0,0-1-1,-1 1 1,1 0 0,0-1-1,-3-16-4341,-6 1-4839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7578,'0'0'12322,"239"-36"-12074,-167 36-248,-14 4-1032,-14-1-5457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0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10546,'0'0'6740,"-28"21"-6284,-82 70-39,106-88-362,0 1 0,0-1 0,0 1 0,0 1 1,1-1-1,0 0 0,-1 1 0,-3 9 1,6-12-9,0 0 0,1 1 0,-1-1 1,1 0-1,0 0 0,0 1 0,0-1 1,0 0-1,0 1 0,0-1 0,2 4 1,0 11 417,-3-15-385,1 1 1,0-1-1,1 1 0,-1 0 0,0-1 1,1 1-1,-1-1 0,1 1 0,0-1 1,0 1-1,0-1 0,0 1 0,0-1 0,0 0 1,1 0-1,2 4 0,0-3 42,1 1 0,0 0 0,0-1 0,1 0 0,-1-1 0,10 5 0,8 0 74,-1 0-1,1-1 1,0-2-1,0 0 1,28 0-1,-20-1-124,-1 1 1,39 9-1,-66-12-72,1 1-1,0-1 1,0 0-1,-1 1 1,1 0 0,-1 0-1,1 0 1,-1 0-1,0 0 1,1 1 0,-1 0-1,-1-1 1,1 1-1,0 0 1,-1 1 0,1-1-1,-1 0 1,0 1-1,2 4 1,-2-2-1,0 0 0,-1 1 0,1-1-1,-2 0 1,1 0 0,-1 0 0,1 1 0,-2-1 0,1 0-1,-1 0 1,0 0 0,-2 8 0,-1-4-102,0 1 0,0-1 0,-1 0 0,-1-1 0,0 1 0,0-1 0,0 0 0,-1-1 0,-1 0 0,0 0 0,0 0 0,0-1 0,-1 0 0,-14 8 0,16-10-96,-1-1-1,0 0 0,0 0 0,0-1 0,-1 0 1,1 0-1,-1-1 0,-12 2 0,16-4 53,0 1 1,0-1-1,-1 0 0,1-1 0,0 0 0,0 1 0,0-1 1,0-1-1,0 1 0,0-1 0,1 0 0,-1 0 1,0 0-1,1-1 0,-5-3 0,-25-27-6795</inkml:trace>
  <inkml:trace contextRef="#ctx0" brushRef="#br0" timeOffset="1">92 27 7090,'0'0'12002,"184"23"-10050,-126-4-1103,-14 14-849,-12-10-464,-17-7-5570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10722,'0'0'11371,"207"0"-11123,-131 0-152,-3 0-24,-12 0-64,-14 10-8,-3-10-552,-15 0-1465,-15 0-4616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11402,'0'0'8874,"203"62"-7945,-123-62-361,-4 0-336,-4-4-160,-3-15-72,-18 2-1585,-15 4-4632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11779,'0'0'7793,"203"88"-7057,-156-10-296,-18 20-168,-29 6-87,0 1-57,-44-7-8,-14-20-16,-3-16-104,-1-23-368,4-29-1113,18-10-1439,19 0-7491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11322,'0'0'10097,"23"-20"-9635,71-58-186,-92 76-270,0 1 0,0 0 0,0 0 1,0 0-1,0 0 0,0 0 0,0 0 1,0 0-1,1 0 0,-1 1 0,5-1 0,-7 1-4,1 0 0,0 0 1,0 1-1,0-1 0,0 0 0,0 1 0,-1-1 0,1 0 0,0 1 0,0-1 0,-1 1 0,1-1 0,0 1 0,-1 0 0,1-1 0,0 1 0,-1 0 0,1-1 0,-1 1 0,1 1 0,4 6 0,-1 1 1,0 0-1,0-1 1,-1 2-1,0-1 0,-1 0 1,0 0-1,2 18 1,-1 86-18,-3-88 5,-8 138-760,6-144 389,-2 0 0,0 0 0,-1 0 0,-1-1 0,-1 1-1,-11 21 1,1-16-653,16-24 1021,1 1-1,0-1 0,0 0 1,-1 1-1,1-1 0,0 0 0,0 1 1,-1-1-1,1 0 0,0 1 0,-1-1 1,1 0-1,0 0 0,-1 0 0,1 1 1,-1-1-1,1 0 0,0 0 0,-1 0 1,1 0-1,-1 0 0,1 0 1,-1 0-1,1 1 0,0-1 0,-1 0 1,1-1-1,-1 1 0,1 0 0,-1 0 1,1 0-1,0 0 0,-1 0 0,1 0 1,-1 0-1,1-1 0,0 1 0,-1 0 1,1 0-1,0-1 0,-1 1 1,1 0-1,0 0 0,-1-1 0,1 1 1,0 0-1,0-1 0,-1 1 0,1 0 1,0-1-1,0 1 0,0-1 0,-1 1 1,1 0-1,0-1 0,0 1 1,0-1-1,0 1 0,0-1 0,0 1 1,0 0-1,0-1 0,0 1 0,0-1 1,0 1-1,0 0 0,0-1 0,1 0 1,-4-18 118,1 0 1,0 0-1,2 0 1,0 0 0,2 0-1,0 0 1,1 0 0,0 0-1,2 0 1,0 1-1,1 0 1,1 0 0,1 1-1,0 0 1,2 0 0,-1 0-1,2 2 1,0-1-1,18-17 1,9-2 25,1 2-1,58-37 1,-52 39-84,65-58 1,-108 87-38,1 0 0,-1 0 0,0-1 1,0 1-1,-1-1 0,1 1 0,0-1 1,-1 0-1,3-5 0,-4 7 3,0 1 1,0-1-1,0 0 0,0 1 1,0-1-1,0 0 0,0 1 1,-1-1-1,1 0 0,0 1 1,0-1-1,0 1 0,-1-1 0,1 0 1,0 1-1,-1-1 0,1 1 1,0-1-1,-1 1 0,1-1 1,-1 1-1,1-1 0,0 1 1,-1-1-1,1 1 0,-1 0 1,0-1-1,1 1 0,-1 0 1,1-1-1,-1 1 0,0 0 1,1 0-1,-1 0 0,1-1 0,-1 1 1,0 0-1,1 0 0,-1 0 1,0 0-1,1 0 0,-1 0 1,0 0-1,1 1 0,-1-1 1,0 0-1,0 0 0,-8 1 24,1 0-1,-1 0 0,1 0 1,-1 1-1,1 1 0,0-1 0,0 1 1,0 1-1,0-1 0,0 1 1,1 1-1,0-1 0,0 1 1,0 1-1,0-1 0,1 1 1,0 0-1,0 1 0,1-1 1,-1 1-1,1 0 0,1 1 0,0-1 1,0 1-1,0 0 0,1 0 1,0 0-1,0 0 0,1 0 1,-2 14-1,2-9-14,0-1 0,1 1 1,0 0-1,1 0 0,0 0 0,1-1 0,1 1 1,0 0-1,7 23 0,-6-29-17,1 1 1,-1-1-1,1 0 0,1-1 0,-1 1 1,1-1-1,0 0 0,1 0 1,-1 0-1,1-1 0,0 0 0,1 0 1,-1-1-1,1 1 0,0-2 1,15 7-1,-3-2-39,2-1 1,-1-1-1,1-1 0,0-1 0,0 0 1,38 0-1,-37-4-773,0-1 0,0-1 0,32-7 1,-3-8-5831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1824,'0'0'17340,"16"-23"-16560,49-69-110,-64 90-645,-1 1-1,1-1 1,0 0 0,0 1 0,1-1 0,-1 1-1,0-1 1,0 1 0,1 0 0,-1-1 0,1 1-1,-1 0 1,1 0 0,0 0 0,-1 0 0,1 0-1,0 1 1,-1-1 0,1 0 0,0 1-1,0 0 1,0-1 0,0 1 0,0 0 0,0 0-1,-1 0 1,1 0 0,0 0 0,4 1 0,-4 0-31,1 1 1,0 0-1,-1 0 1,1 0 0,-1 0-1,1 0 1,-1 0-1,0 1 1,0-1-1,3 6 1,-1-3 42,8 8-30,-1-1 1,-1 2-1,0 0 0,-1 0 0,-1 0 0,0 1 0,-1 1 0,0-1 1,-1 1-1,-1 0 0,-1 0 0,0 1 0,2 21 0,-5-27-1,0 0 0,-1 0 0,-1 0 0,0 0 0,0 0 0,-1 0 0,-5 16 0,4-19 0,0-1 0,-1 0 0,0 1 0,-1-2 0,0 1 0,0 0 0,0-1 0,-1 0 0,0 0 0,-10 8 0,-5 2 11,-1 0 1,-1-1 0,0-1 0,-1-1 0,-44 16-1,65-28 45,9-1-32,15-1 51,0-2-1,0 0 0,20-7 1,49-7 56,12 13-101,-72 4-71,0-1 0,0-1 0,48-10 0,-74 11-177,-1 0 0,1 0 1,-1-1-1,1 1 0,-1-1 0,0 1 0,0-1 0,0 0 1,0 0-1,0-1 0,5-4 0,3-9-4273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12635,'0'0'7177,"221"0"-6273,-141 0-415,-15 0-337,-18 0-152,-29 0-593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11002,'0'0'14115,"210"0"-13883,-127-23-232,-10 7-552,-12-4-2424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10178,'0'0'11539,"254"30"-11539,-189-14-224,-7-3-3857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1 399 5705,'0'0'15437,"0"-18"-14057,3-361-782,-3 378-672,0 29-99,0 10 172,1 0 1,1 0-1,13 63 0,15 24-11,20 198-1,-47-310-1166,2-25-215,2-23-2485,-4-13-5777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129 209 8634,'0'0'11914,"0"-8"-11575,-1-14-123,1 10-90,-1 1 0,0-1 0,-1 1 1,0-1-1,-7-19 0,8 28-120,0 0-1,-1 0 1,1 0-1,-1 0 1,0 1-1,0-1 1,0 1-1,0-1 1,0 1-1,0 0 1,-1 0-1,1 0 1,-1 0-1,0 0 1,0 1-1,1-1 1,-1 1-1,0-1 1,0 1-1,0 0 1,0 1-1,-1-1 1,1 0-1,0 1 1,0-1-1,0 1 1,-5 1-1,6-1-15,0 0 0,0 1 0,0 0 0,0-1 0,0 1 0,0 0 0,1 0 0,-1 0 0,0 0 0,1 0 0,-1 1 0,0-1 0,1 0 0,-1 1 1,1-1-1,0 1 0,0 0 0,0-1 0,-1 1 0,1 0 0,1 0 0,-1 0 0,0-1 0,0 1 0,1 0 0,-1 0 0,1 0 0,0 0 0,-1 0 0,1 0 0,0 0 0,0 0 0,0 0 0,1 0 0,-1 0 0,0 0 0,1 0 0,-1 0 0,2 3 0,-1-4 16,1-1-1,-1 1 0,1 0 1,0-1-1,-1 1 0,1 0 0,-1-1 1,1 0-1,0 1 0,0-1 1,-1 0-1,1 0 0,0 0 1,0 0-1,-1 0 0,1-1 1,2 0-1,4 1 46,12-2 53,0-1-1,0 0 1,-1-2-1,1 0 1,-1-1 0,0-1-1,-1-1 1,19-10-1,-14 7-82,0 1-1,1 0 0,1 2 0,29-6 1,-53 14-26,0 0 1,0 0 0,0 0 0,0 0 0,0 0 0,0 0 0,0 0-1,0 0 1,0 0 0,1 1 0,-1-1 0,0 0 0,0 1-1,0-1 1,0 1 0,-1-1 0,1 1 0,0-1 0,0 1 0,0 0-1,0-1 1,0 1 0,0 1 0,12 28-43,-11-11 44,0 0 1,-2 26-1,0-16 7,10 129 12,35 181 0,-44-331-16,1-1 0,0 0 1,0 0-1,0 0 0,6 11 0,-7-17-36,-1-20-1544,-2-37-5428,-7 27-477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3505,'0'0'16323,"214"-92"-14674,-156 70-713,-7 8-528,-1 8-408,-14 6-224,-7 0-4201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6345,'0'0'10536,"-11"14"-10065,-30 42-147,40-53-258,-1-1-1,1 0 1,-1 1 0,1-1 0,0 1 0,0-1 0,0 1-1,0-1 1,0 1 0,1 0 0,-1 0 0,1-1 0,0 1-1,0 0 1,0 0 0,0-1 0,0 1 0,1 4 0,1 6 618,-2-13-642,0 1 1,0 0-1,1-1 0,-1 1 1,0 0-1,0-1 0,1 1 1,-1-1-1,0 1 0,1 0 1,-1-1-1,1 1 1,-1-1-1,1 1 0,-1-1 1,1 0-1,-1 1 0,1-1 1,-1 1-1,1-1 0,-1 0 1,1 1-1,0-1 0,-1 0 1,1 0-1,0 0 1,-1 1-1,1-1 0,0 0 1,-1 0-1,1 0 0,0 0 1,30 1 628,-22-2-469,219 1 1002,-223 0-1203,0 0 0,0 0 0,1 1 0,-1-1 0,0 1-1,0 0 1,0 1 0,0-1 0,0 1 0,0 0 0,7 4 0,-9-4-7,0 0 1,-1 1-1,1 0 1,-1-1 0,1 1-1,-1 0 1,0 0 0,0 0-1,0 1 1,-1-1-1,1 0 1,-1 1 0,1-1-1,-1 1 1,0-1-1,0 7 1,3 10-45,-2 1-1,0 0 1,-1-1 0,-3 34-1,1-42 42,-1 0-1,0 0 0,-1 0 1,0 0-1,-1 0 0,0 0 1,-1-1-1,-12 20 0,16-29 5,0 0 0,-1 0-1,1-1 1,-1 1 0,1 0-1,-1-1 1,1 0 0,-1 1-1,0-1 1,0 0 0,0 0-1,0 0 1,0 0 0,0 0-1,0 0 1,0-1 0,0 1-1,0-1 1,-1 0 0,1 1-1,0-1 1,0 0 0,0 0-1,-1 0 1,1 0-1,0-1 1,0 1 0,0-1-1,0 1 1,-1-1 0,1 0-1,0 0 1,-2-1 0,-9-5-379,1 0-1,0 0 1,0-1 0,-12-11 0,7 5-1508,-20-13-5418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9634,'0'0'12211,"203"-72"-11587,-163 72-328,3 0-152,8 0-144,25 3-24,-11 1-1368,-11-4-4770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10506,'0'0'9242,"7"173"-8458,-7-115-288,0-2-231,0-14-177,0-9-80,0-11-8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178 227 8186,'0'0'9726,"-9"-32"-9218,-31-100-280,38 127-219,0 1 1,1-1-1,-2 0 0,1 1 1,0 0-1,-1 0 1,0-1-1,0 2 0,0-1 1,-5-4-1,7 7-11,-1 0 1,1-1-1,-1 1 0,0 0 1,1 0-1,-1 1 0,0-1 0,0 0 1,0 1-1,0-1 0,1 1 0,-1-1 1,0 1-1,0 0 0,0 0 1,0 0-1,-3 0 0,2 1-4,1-1 0,-1 1 0,0 0 1,0 0-1,1 0 0,-1 1 0,1-1 0,-1 1 0,1-1 0,0 1 0,-1 0 0,1 0 1,0 0-1,0 0 0,0 0 0,0 0 0,1 1 0,-1-1 0,1 1 0,-1-1 1,0 4-1,-1 2 7,1 1 0,0-1 0,0 1 0,1-1 0,-1 11-1,2-17 21,0 0 0,0 0 0,0 0 0,0 0 0,0 0 0,0 0-1,0 0 1,1 0 0,-1 0 0,1 0 0,-1 0 0,1 0-1,0 0 1,0 0 0,0 0 0,0-1 0,0 1 0,0 0 0,0-1-1,0 1 1,1-1 0,-1 1 0,1-1 0,-1 1 0,1-1-1,0 0 1,1 1 0,7 1 168,-1-1-1,1 0 1,-1 0 0,1-1-1,-1-1 1,1 1 0,0-2-1,-1 1 1,1-1 0,0-1-1,-1 0 1,1 0-1,11-5 1,10-5 263,-2-2 0,46-28 0,-41 23-356,-30 17-97,-1-1 0,1 1 0,0 1 0,-1-1 1,1 0-1,0 1 0,0 0 0,0 0 0,1 0 0,-1 1 0,0-1 0,0 1 1,7 0-1,-8 1-14,-1 0 1,1 0-1,-1 0 1,1 0-1,-1 0 1,0 1-1,0-1 1,0 1-1,1-1 1,-1 1-1,-1 0 1,1 0-1,0 0 1,0 0-1,-1 0 1,1 0-1,-1 1 1,0-1-1,0 0 1,1 1 0,-2-1-1,2 3 1,11 29-19,-1-1 1,-2 1 0,-2 1-1,-1 0 1,-1 0 0,-2 0-1,-1 0 1,-3 1 0,0-1-1,-2 1 1,-14 67-1,13-89-77,1 0-1,0 0 0,1 28 1,1-41 55,0-1 0,0 0 0,0 1 0,0-1 0,1 0 0,-1 1 0,0-1 0,0 0 0,0 0 0,1 1 0,-1-1 0,0 0 0,0 0 0,0 1 0,1-1 0,-1 0 0,0 0 0,1 1 0,-1-1 0,0 0 0,1 0 0,-1 0 0,0 0 0,1 0 0,-1 0 0,0 1 0,1-1 0,-1 0 0,0 0 0,1 0 0,-1 0 0,0 0 0,1 0 0,-1 0 0,0-1 0,1 1 0,-1 0 0,0 0 0,1 0 0,-1 0 0,0 0 0,1 0 0,-1-1 0,0 1 0,0 0 0,1 0 0,-1 0 0,0-1 0,1 1 0,-1 0 0,0 0 0,0-1 0,18-12-2790,-3-10-3018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8650,'0'0'12050,"185"-62"-10841,-112 46-521,3 3-384,-4 3-304,1 7-88,-23 0-2489,-10 0-10193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1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189 163 9274,'0'0'8474,"-14"7"-7993,2-2-265,0 1-1,1 1 0,0 0 1,1 0-1,-1 1 1,1 0-1,1 1 0,-1 0 1,-14 19-1,18-18 41,1-1 0,-1 1 0,2 0 0,-7 18-1,11-26-235,-1-1-1,0 1 1,0 0-1,1 0 1,-1 0-1,1-1 1,0 1-1,-1 0 1,1 0-1,0 0 1,0 0-1,0 0 0,0 0 1,0-1-1,1 1 1,-1 0-1,1 0 1,-1 0-1,1-1 1,0 1-1,-1 0 1,1 0-1,0-1 1,0 1-1,0-1 1,0 1-1,1-1 0,-1 1 1,0-1-1,1 0 1,-1 1-1,0-1 1,1 0-1,0 0 1,-1 0-1,1 0 1,2 0-1,13 3 92,1-2 0,-1 0 1,1-1-1,0 0 0,25-4 0,10 2 77,11 0-42,-17-1-57,60 7 0,-103-4-90,1 0 0,0 0 1,-1 1-1,1 0 0,-1 0 0,1 0 0,-1 0 0,0 1 0,0-1 1,0 1-1,0 0 0,-1 0 0,1 1 0,-1-1 0,0 1 1,1 0-1,-2 0 0,1 0 0,0 0 0,-1 0 0,0 0 0,0 1 1,0-1-1,-1 1 0,1 0 0,-1-1 0,0 1 0,0 0 1,-1 5-1,2-1-60,-1 1 0,-1-1 0,0 0 0,0 0 0,-1 1 0,0-1 0,0 0 0,-1 0 0,-1 0 0,1 0 0,-1 0 0,-1-1 0,0 1 0,-8 13 0,8-17-79,0 0 0,-1 0 0,0 0 0,0 0 0,0-1 0,-1 0-1,0 0 1,0 0 0,0-1 0,0 1 0,0-2 0,0 1 0,-1-1 0,0 0 0,1 0 0,-1 0 0,-11 0 0,9-1-438,0-1 1,-1 0 0,1-1-1,0 0 1,0-1-1,0 1 1,0-2 0,-10-3-1,-32-20-5063</inkml:trace>
  <inkml:trace contextRef="#ctx0" brushRef="#br0" timeOffset="1">1 0 9858,'0'0'11755,"217"69"-10579,-123-66-448,8 0-368,-4-3-192,-4 7-168,-22-1-784,-28-3-3361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164 596 6513,'0'0'12859,"-16"-21"-11816,-51-71-103,56 78-704,2-1 0,0 0 0,0-1-1,2 0 1,0 0 0,0-1 0,-4-21-1,7 12 36,0-1 0,2 0 0,1-33 0,2 51-247,-1 0-1,1 1 1,1-1-1,0 1 1,0 0-1,0-1 1,1 1-1,0 0 1,1 0 0,0 1-1,0-1 1,1 1-1,0 0 1,0 0-1,0 0 1,1 1-1,0 0 1,0 0-1,1 0 1,0 1-1,0 0 1,0 0 0,0 1-1,1 0 1,0 0-1,0 1 1,0 0-1,0 0 1,0 1-1,1 0 1,-1 0-1,1 1 1,15 0-1,-19 1-27,0 0 0,0 0-1,0 0 1,0 1-1,-1 0 1,1 0-1,0 0 1,-1 1-1,1-1 1,0 1 0,-1 0-1,0 1 1,1-1-1,-1 1 1,0 0-1,-1 0 1,1 0 0,0 0-1,-1 1 1,1-1-1,-1 1 1,0 0-1,-1 0 1,1 0-1,-1 0 1,1 1 0,-1-1-1,-1 1 1,3 5-1,3 13-39,-1-1-1,-1 1 1,-1 0-1,2 48 0,-5-39-21,-1 0 0,-2 1 0,-2-1 0,0 0 0,-3 0 0,0-1 0,-2 0 0,-18 43 0,-5-5-167,-3-1 0,-62 90 0,82-136 135,4-7-97,1 1-1,0 0 1,1 1-1,-10 27 1,18-43 151,0 0 0,1 1-1,-1-1 1,1 0 0,0 0 0,-1 1 0,1-1 0,0 0 0,0 0 0,0 1 0,0-1-1,0 0 1,0 1 0,0-1 0,0 0 0,1 0 0,-1 1 0,0-1 0,1 0 0,-1 0 0,1 1-1,-1-1 1,1 0 0,0 0 0,-1 0 0,1 0 0,0 0 0,0 0 0,0 0 0,0 0-1,0 0 1,0-1 0,0 1 0,0 0 0,0 0 0,0-1 0,0 1 0,3 0 0,2 0-166,1 1 0,0-1 0,0-1 1,1 1-1,13-2 0,-6 1 0,167 0-7322,-112 0-979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2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204 254 11546,'0'0'8797,"-13"0"-7990,5 0-660,-29-5 310,35 5-436,1-1 0,0 0 0,-1 1-1,1-1 1,0 0 0,0 0 0,0 0 0,0 0 0,-1 0 0,2 0-1,-1 0 1,0 0 0,0-1 0,0 1 0,0 0 0,1-1 0,-1 1-1,1 0 1,-1-1 0,1 1 0,-1-1 0,1 1 0,0 0 0,0-1 0,0 1-1,0-1 1,0-2 0,-1-31 230,2-52 384,0 82-599,0-1 1,0 1-1,0 0 0,0 0 0,1 0 1,0 0-1,0 0 0,0 0 0,1 1 1,0-1-1,-1 1 0,2 0 0,3-6 1,-5 9-36,0-1 1,-1 0-1,1 1 0,0-1 1,0 1-1,0 0 1,0 0-1,0-1 1,0 1-1,0 1 0,0-1 1,0 0-1,1 0 1,-1 1-1,0-1 1,0 1-1,1 0 1,-1 0-1,0 0 0,1 0 1,-1 0-1,0 0 1,1 1-1,-1-1 1,0 1-1,0-1 0,1 1 1,3 2-1,-2-1-26,0 1 1,0 0-1,-1 0 0,1 0 0,-1 0 1,0 0-1,0 1 0,0-1 0,0 1 0,0 0 1,-1 0-1,0 0 0,2 5 0,6 19-116,-2 0-1,0 1 1,-3-1-1,0 2 1,-2-1-1,0 0 1,-3 38-1,0-65 134,0 1-1,0 0 1,0 0-1,0 0 1,0 0 0,-1-1-1,1 1 1,-1 0-1,0-1 1,0 1 0,0 0-1,0-1 1,0 1-1,0-1 1,-1 1 0,1-1-1,-1 0 1,0 1-1,-3 2 1,2-3 8,-1 0 0,0-1 0,0 1 0,1-1 0,-1 0 0,-1 1 0,1-2 0,0 1 0,0 0 0,0-1 0,0 0 0,-7 0 0,2-1 4,0 0 1,0-1-1,0 0 0,0 0 0,0 0 0,1-1 1,0-1-1,-1 0 0,1 0 0,0 0 0,1-1 1,-1 0-1,1 0 0,0-1 0,0 0 1,1 0-1,0-1 0,-7-9 0,4 5-45,0-1 1,1 0-1,1-1 0,0 0 0,1 0 1,0 0-1,1-1 0,1 1 0,0-1 1,-4-28-1,7 41 11,1 0-1,0 0 1,-1 0-1,1 0 1,0 0-1,0-1 1,0 1 0,0 0-1,0 0 1,0 0-1,0 0 1,0-1-1,0 1 1,1 0-1,-1 0 1,0 0 0,1 0-1,-1 0 1,1 0-1,-1 0 1,1 0-1,0 0 1,-1 0 0,1 0-1,0 0 1,0 0-1,-1 0 1,1 0-1,0 1 1,0-1 0,0 0-1,0 1 1,0-1-1,0 1 1,0-1-1,0 1 1,1-1 0,-1 1-1,0 0 1,0-1-1,0 1 1,0 0-1,1 0 1,-1 0 0,0 0-1,0 0 1,0 0-1,0 0 1,1 1-1,1-1 1,3 2-60,0 0 0,-1 0 0,1 0 1,0 1-1,0 0 0,-1 0 0,0 0 0,9 8 0,4 6-188,0 0-1,-2 1 0,0 1 0,19 31 1,-28-39 227,0 0 1,-1 1-1,0-1 1,-1 1 0,0 0-1,-1 1 1,-1-1-1,0 1 1,0-1-1,1 18 1,-5-30 89,1 1 0,0-1 0,0 0 0,0 1 0,0-1 0,-1 0 0,1 1 0,0-1 0,0 0 0,-1 1 0,1-1 0,0 0 0,0 0 0,-1 1 0,1-1 0,0 0 0,-1 0 0,1 0 0,0 1 0,-1-1 0,1 0 0,0 0 0,-1 0 0,1 0 0,-1 0 0,1 0 0,0 0 0,-1 0 0,1 0 1,0 0-1,-1 0 0,1 0 0,-1 0 0,1 0 0,0 0 0,-1 0 0,1 0 0,0 0 0,-1-1 0,1 1 0,0 0 0,-1 0 0,1 0 0,0-1 0,-1 1 0,1 0 0,0 0 0,-1-1 0,1 1 0,0 0 0,0-1 0,-20-13 338,15 8-341,1 0 1,0-1 0,1 1-1,0-1 1,0 0-1,0 0 1,0 0-1,1 0 1,1-1-1,-1 1 1,0-10 0,0-11-101,3-46 1,-1 71 25,0 1-1,0 0 1,0 0-1,1 0 1,-1 0 0,1 0-1,-1 0 1,1 0-1,0 0 1,0 0 0,0 0-1,0 0 1,0 0 0,1 0-1,-1 1 1,0-1-1,1 0 1,-1 1 0,1-1-1,0 1 1,-1 0-1,1-1 1,0 1 0,2-1-1,-2 2-7,-1-1-1,1 1 0,-1 0 1,1 0-1,-1 0 0,1 0 1,-1 0-1,1 0 0,-1 0 1,0 1-1,1-1 0,-1 0 1,1 1-1,-1-1 0,0 1 1,1 0-1,-1-1 0,0 1 1,0 0-1,1 0 1,-1 0-1,0 0 0,0 0 1,0 0-1,0 0 0,0 0 1,0 0-1,-1 0 0,1 1 1,0-1-1,0 0 0,-1 0 1,1 1-1,-1-1 0,1 1 1,-1 2-1,6 19-102,-2 0 0,0 0 0,-1 1-1,-2-1 1,0 1 0,-5 33 0,4-55 193,0-1 0,0 0 0,0 0 0,0 0 0,0 1 0,0-1 0,-1 0 0,1 0 0,-1 0 1,1 1-1,-1-1 0,1 0 0,-1 0 0,1 0 0,-1 0 0,0 0 0,0 0 0,0 0 0,1 0 0,-1 0 0,0-1 0,0 1 0,0 0 1,0-1-1,0 1 0,-1 0 0,1-1 0,0 1 0,0-1 0,0 0 0,0 1 0,-1-1 0,1 0 0,0 0 0,0 0 0,-2 0 0,0 0 11,0 0 0,0 0 0,0-1-1,1 0 1,-1 1 0,0-1-1,0 0 1,1 0 0,-1-1-1,1 1 1,-1 0 0,1-1 0,0 0-1,-1 1 1,1-1 0,-2-2-1,-1-3-34,0 1 1,0-1-1,1 0 0,0 0 0,0 0 0,1-1 0,0 0 0,0 1 0,-3-16 0,3 4-194,0 0 0,1 0 0,1-20-1,5 3-3255,14 14-5480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3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17004,'0'0'5518,"26"0"-5282,89 2-84,-90 0-87,-1 1-1,0 2 1,27 7 0,-34-7-33,-1-1 0,1-1 0,29 3 0,-27-6-35,-6 2-20,0-1 0,-1-1 1,1 0-1,0-1 1,-1 0-1,1-1 0,-1-1 1,1 0-1,20-8 1,-32 11-362,2-1 535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3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12 164 11226,'0'0'10833,"10"-20"-10735,34-66-74,-41 82-21,0 0 0,1-1 0,0 1-1,0 1 1,0-1 0,0 1 0,0-1 0,1 1 0,0 0 0,-1 1 0,1-1 0,0 1 0,0 0 0,1 0 0,-1 0 0,0 1 0,1 0 0,-1 0-1,10 0 1,-7 0 0,-5 0-6,0 1 1,1-1-1,-1 1 1,0-1-1,1 1 1,-1 1-1,0-1 0,1 0 1,-1 1-1,1-1 1,-1 1-1,0 0 0,0 0 1,0 1-1,1-1 1,3 3-1,-5-1 0,1-1 0,0 1 0,-1 0 1,0 1-1,0-1 0,0 0 0,0 1 0,-1-1 0,1 1 1,-1-1-1,0 1 0,0 0 0,0 0 0,0 6 0,4 17 54,-2-1-1,-1 1 1,-1 0-1,-1 0 1,-1-1-1,-9 50 1,6-60-3,0 0 1,-1 0-1,-1-1 1,0 0-1,-1 0 1,0 0-1,-1-1 1,-1 0-1,0-1 1,-1 0 0,-1 0-1,-17 16 1,33-30-49,1 1 1,-1 0-1,1 0 1,-1 0 0,1 0-1,-1 1 1,1 0-1,8 3 1,-10-2-7,0 0 1,0 1-1,0-1 1,0 1-1,0 0 1,0 0-1,-1 1 0,1-1 1,-1 1-1,0 0 1,0 0-1,-1 0 1,1 0-1,-1 0 1,3 7-1,3 8-8,-1 0-1,6 28 1,-3-2 44,-3 0 1,-1 1-1,-3 0 1,-2 0-1,-7 83 1,4-118-7,0-1 1,0 0 0,-1 0 0,-1-1-1,1 1 1,-1-1 0,-1 1-1,0-1 1,0-1 0,-1 1 0,0-1-1,-1 0 1,0 0 0,0-1-1,0 1 1,-9 5 0,9-8 15,0 0 0,0 0 0,0-1 0,-1 0 0,1 0 0,-1-1 0,0 0 0,0 0 0,0-1 0,-1 0 0,1-1 0,0 1 0,-1-2 0,1 1 0,0-1 0,-1 0 0,1-1 0,-1 0 0,-15-4 0,22 4-32,-1 0 1,1 0-1,-1-1 0,1 1 1,0 0-1,0-1 1,0 0-1,0 1 0,0-1 1,0 0-1,0 0 0,1 0 1,-1 0-1,0 0 1,1-1-1,0 1 0,0 0 1,0-1-1,0 1 0,0-1 1,0 1-1,0-1 1,1 1-1,-1-4 0,-1-7-1,1 0-1,1 0 1,1-21-1,-1 28-5,2-6-73,-1 1 1,1-1-1,1 1 1,0-1-1,1 1 1,0 0-1,1 0 1,0 1-1,1-1 1,0 1-1,0 0 1,1 1-1,0 0 1,1 0-1,0 0 1,0 1-1,1 0 1,0 1-1,1 0 1,0 0-1,0 1 0,0 0 1,0 1-1,1 0 1,0 1-1,22-6 1,21 5-4267,-9 4-6651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3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95 11306,'0'0'11760,"6"30"-11657,1 2-72,17 53-1,-23-83-28,0 0 1,0 0-1,0 0 0,0 0 0,0 0 0,0-1 0,1 1 0,-1 0 0,1-1 0,-1 1 1,1-1-1,0 1 0,-1-1 0,1 0 0,0 0 0,0 0 0,0 0 0,0 0 1,0 0-1,0 0 0,0-1 0,0 1 0,0-1 0,1 1 0,-1-1 0,0 0 0,0 0 1,0 0-1,1 0 0,2-1 0,0 0 4,-1 0 0,0 0 1,0 0-1,0 0 0,-1-1 0,1 0 1,0 0-1,0 0 0,-1 0 0,1 0 1,-1-1-1,4-4 0,-1-1 23,-2 0 1,1 0-1,-1-1 1,0 1-1,-1-1 1,0 0-1,0 0 0,-1-1 1,0 1-1,-1 0 1,0-1-1,-1 1 1,1-1-1,-3-12 0,2 18-6,0 0-1,-1 1 0,1-1 1,-1 0-1,0 0 1,0 1-1,0-1 0,-1 0 1,1 1-1,-1-1 0,0 1 1,0 0-1,0 0 0,0 0 1,0 0-1,-1 0 0,0 0 1,1 0-1,-1 1 0,0-1 1,0 1-1,-1 0 0,1 0 1,0 0-1,-4-1 1,-4-1-8,1 1 0,0 0 0,-1 0 0,0 1 1,1 0-1,-1 1 0,-18 1 0,25 0-45,1 0 0,-1 0-1,0 0 1,0 1 0,0-1-1,0 1 1,1 0-1,-1 0 1,0 1 0,1-1-1,-1 1 1,1 0 0,-1 0-1,1 0 1,0 0 0,0 1-1,-3 2 1,3-1-222,-1 0-1,1 1 1,0-1-1,1 1 1,-1 0-1,1 0 1,0 0 0,0 0-1,0 0 1,1 0-1,-1 8 1,-1 34-5027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3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9282,'0'0'13300,"11"-13"-12418,35-43-184,-40 51-631,1 1-1,-1 0 0,1 1 0,0 0 0,-1 0 0,2 0 0,-1 1 0,0 0 0,0 0 0,1 1 0,-1 0 0,1 0 1,-1 0-1,1 1 0,-1 1 0,12 1 0,2-2-25,-5 0-172,99 1-355,-41 4-5296,-61-4-551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14067,'0'0'9258,"185"-39"-9258,-116 39-8,-15 0-1520,-3 3-5346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8850,'0'0'12572,"14"-14"-12052,-5 5-447,1 0 0,0 1-1,0 0 1,14-9 0,-23 17-62,0 0-1,0-1 1,0 1 0,1 0 0,-1 0-1,0 0 1,0 0 0,0 0-1,1 0 1,-1 0 0,0 0-1,0 0 1,0 1 0,1-1-1,-1 0 1,0 1 0,0-1-1,0 1 1,0-1 0,0 1-1,0 0 1,0-1 0,0 1-1,0 0 1,0 0 0,0 0 0,0 0-1,-1 0 1,1 0 0,1 1-1,20 39 256,-17-31-200,5 16-24,0 0 1,-1 1 0,-2 0-1,-1 0 1,-1 1-1,-1 0 1,-1 0-1,-2 0 1,-3 36-1,3-61-45,-1 0 0,0 0-1,0 1 1,0-1 0,0 0-1,-1 1 1,1-1 0,-1 0 0,0 1-1,0-1 1,0 0 0,-1 0-1,1 0 1,0 0 0,-1 0-1,0 0 1,0-1 0,0 1 0,0-1-1,0 1 1,-1-1 0,1 0-1,-1 1 1,-3 1 0,6-4-6,-1 0 1,1 1 0,0-1 0,-1 0-1,1 0 1,0 0 0,-1 0-1,1 0 1,0 0 0,-1 0 0,1 0-1,0 0 1,-1 0 0,1 0 0,0 0-1,-1 0 1,1 0 0,0 0-1,-1 0 1,1 0 0,0 0 0,0 0-1,-1-1 1,1 1 0,0 0-1,-1 0 1,1 0 0,0-1 0,0 1-1,-1 0 1,1 0 0,0 0 0,0-1-1,-1 1 1,1 0 0,0-1-1,0 1 1,0 0 0,0 0 0,0-1-1,-1 1 1,1 0 0,0-1 0,0 1-1,0 0 1,0-1 0,0 1-1,0-1 1,0-19-226,0 15 148,1-2 16,-1 1 0,2 0 0,-1-1 0,1 1 0,0 0 0,0 0 0,1 0 0,-1 0 0,1 0 0,1 0 0,5-7-1,54-62-206,-37 46 220,-6 5 49,26-26 5,-3-3-1,-3-1 0,55-96 1,-92 144 12,0-1 0,0 0 1,0 0-1,-1 0 0,0-1 1,-1 1-1,0-1 0,0 1 1,0-9-1,-1 15 9,-1 1 0,1-1-1,0 1 1,-1-1 0,1 1 0,-1 0 0,1-1-1,-1 1 1,1 0 0,-1-1 0,1 1 0,-1 0-1,1 0 1,-1-1 0,1 1 0,-1 0 0,1 0-1,-1 0 1,0 0 0,1 0 0,-1 0 0,1 0-1,-1 0 1,1 0 0,-1 0 0,0 0 0,1 0-1,-1 0 1,1 0 0,-1 1 0,1-1 0,-1 0-1,1 0 1,-1 1 0,1-1 0,-1 0 0,1 1-1,-1-1 1,0 1 0,-6 4 57,-1 0 1,1 0-1,0 1 0,0 0 0,0 0 0,1 1 1,0 0-1,1 0 0,-1 0 0,1 1 1,-5 10-1,-4 8 173,1 1 1,-11 35-1,15-38-152,2 1-1,1 0 0,2 0 0,0 1 0,1-1 0,2 1 0,0 0 0,2 0 0,5 30 0,-5-50-82,1-1 0,0 1-1,0-1 1,0 1 0,1-1-1,0 0 1,0 0 0,0 0-1,1 0 1,-1 0-1,1-1 1,0 0 0,0 0-1,1 0 1,0 0 0,-1-1-1,1 1 1,0-1 0,0-1-1,1 1 1,-1-1 0,1 0-1,-1 0 1,1 0 0,0-1-1,-1 1 1,11-1 0,-4 1-399,1-1 0,0-1 0,-1 0 0,1-1 0,0 0 1,-1-1-1,1 0 0,-1-1 0,0 0 0,0-1 1,22-11-1,4-8-7809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12427,'0'0'8630,"18"-34"-7584,55-107-219,-64 122-600,-1 0 0,0-1 0,-2 0-1,5-22 1,4-9 550,-12 48-552,-1 9-230,6 58 163,1 83 0,-7-89-45,2 0-1,17 82 1,-21-139-117,0 0 0,0 0 1,0 0-1,0 0 0,0 0 1,0-1-1,0 1 0,1 0 0,-1 0 1,0 0-1,1-1 0,-1 1 1,0 0-1,1-1 0,-1 1 0,1 0 1,-1-1-1,1 1 0,0 0 1,-1-1-1,1 1 0,0-1 0,-1 1 1,1-1-1,0 1 0,-1-1 1,1 0-1,1 1 0,-1-1-19,1-1-1,-1 1 1,0-1 0,0 1-1,0-1 1,0 1-1,0-1 1,0 0 0,0 0-1,0 1 1,0-1 0,0 0-1,-1 0 1,1 0-1,0 0 1,1-2 0,24-47-3312,-8 5-4697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12859,'0'0'11794,"232"-26"-11290,-163 16-216,0 4-32,-7 2-159,-8 4-97,-11 0 0,-10 0-697,-8 0-1511,-14 0-6258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4481,'0'0'15633,"12"-33"-14226,36-107-417,-40 114-751,-2 0 0,0 0-1,-1-1 1,-2 1-1,-1-1 1,-1-34-1,-1 46-140,1 450 276,-2-413-350,2 0-1,1 0 1,0 0-1,2 0 0,1-1 1,0 1-1,1-1 1,12 26-1,-16-45-146,-1 0 0,1 0-1,0 0 1,-1-1 0,1 1 0,0 0 0,0-1-1,0 1 1,0-1 0,1 0 0,-1 0 0,0 0-1,0 0 1,1 0 0,-1 0 0,0 0 0,1-1-1,-1 0 1,1 1 0,-1-1 0,1 0 0,-1 0 0,1 0-1,-1 0 1,1-1 0,-1 1 0,1-1 0,-1 1-1,0-1 1,1 0 0,-1 0 0,0 0 0,1 0-1,-1 0 1,0-1 0,0 1 0,0-1 0,0 1-1,2-4 1,22-22-6130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4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18308,'0'0'7337,"65"-179"-14802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80 453 9034,'0'0'7277,"3"-28"-6202,0 3-861,9-159 919,-11 147-883,-2-56 64,1 88-293,0 0 0,-1 1 0,0-1 0,0 0 0,0 1 1,-1-1-1,0 1 0,1 0 0,-2-1 0,1 1 0,0 0 0,-1 0 0,0 1 1,0-1-1,-4-4 0,6 7-5,1 0 0,-1 0 0,0 0 0,0 0 0,0 0 1,0 0-1,0 0 0,0 1 0,-1-1 0,1 0 0,0 1 0,0-1 0,-1 1 0,1-1 1,0 1-1,0 0 0,-1 0 0,1-1 0,0 1 0,-1 0 0,1 0 0,0 0 1,-1 0-1,1 0 0,0 1 0,-1-1 0,1 0 0,0 1 0,-1-1 0,1 1 0,0-1 1,0 1-1,0-1 0,-1 1 0,1 0 0,0 0 0,0 0 0,0-1 0,0 1 0,0 0 1,1 0-1,-1 0 0,0 1 0,0-1 0,1 0 0,-1 0 0,0 0 0,1 0 0,-1 1 1,1-1-1,0 0 0,-1 1 0,1-1 0,0 2 0,-3 7 184,0 1 0,1 0 0,1 0 0,-1 20 0,3-30-175,-1 0 1,0 1-1,1-1 1,-1 0-1,1 0 1,-1 0 0,1 0-1,0 0 1,-1 0-1,1 0 1,0 0 0,0-1-1,-1 1 1,1 0-1,0 0 1,0-1-1,0 1 1,0 0 0,0-1-1,0 1 1,0-1-1,0 1 1,0-1-1,1 0 1,-1 1 0,0-1-1,0 0 1,0 0-1,0 0 1,1 0 0,-1 0-1,1 0 1,52 0 672,-36 0-420,62-7 402,-55 4-612,47 0 0,-67 4-77,0 0 0,-1 0 0,0 1 0,1 0-1,-1-1 1,0 1 0,0 1 0,0-1 0,0 1 0,0-1 0,0 1-1,-1 0 1,0 0 0,1 1 0,-1-1 0,0 1 0,-1-1 0,1 1-1,0 0 1,2 8 0,6 9-55,-1 0 0,12 40 0,-12-26 117,-2 0-1,-1 0 0,3 60 1,-7 106 269,-4-120-263,1-69-59,3 49 48,-3-59-52,0-1 0,1 1-1,-1-1 1,0 1 0,1-1 0,-1 1-1,1-1 1,-1 1 0,1-1 0,0 1 0,-1-1-1,1 0 1,0 0 0,0 1 0,0-1 0,0 0-1,0 0 1,0 0 0,1 0 0,-1 0 0,0 0-1,0 0 1,1 0 0,-1-1 0,0 1-1,1 0 1,-1-1 0,1 1 0,-1-1 0,1 0-1,1 1 1,-1-2-20,-1 1 0,0-1 0,-1 1-1,1-1 1,0 0 0,0 1 0,0-1 0,0 0-1,0 0 1,-1 1 0,1-1 0,0 0 0,-1 0-1,1 0 1,0 0 0,-1 0 0,1 0 0,-1 0-1,0 0 1,1 0 0,-1 0 0,0 0-1,0-1 1,1 1 0,-1 0 0,0 0 0,0 0-1,0 0 1,-1 0 0,1-2 0,-3-38-1681,-11 2-2277,-9 5-2552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12635,'0'0'9890,"224"-52"-9234,-162 42-416,-8 3-240,4-2-216,-18-1-1800,-11-3-7563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90 7826,'0'0'11261,"-3"29"-9174,-6 94-595,8-115-1402,1 0 1,0 0-1,0 0 0,1 0 0,0 0 1,1-1-1,-1 1 0,1 0 0,1-1 0,0 1 1,0-1-1,0 0 0,1 0 0,0 0 1,0 0-1,1-1 0,0 0 0,0 0 1,0 0-1,1 0 0,0-1 0,0 0 0,0 0 1,0-1-1,1 1 0,0-2 0,0 1 1,0-1-1,10 4 0,2-1-31,0 0 0,0-2 0,1 0 0,-1-1 0,1-1 0,0-1 0,0 0 0,-1-2 0,36-5 0,-43 3-43,0 0 1,0-1 0,-1-1-1,0 0 1,0-1-1,0 0 1,0 0-1,-1-1 1,0 0-1,-1-1 1,0 0-1,0-1 1,-1 0-1,0 0 1,0-1 0,9-14-1,-13 17-15,0 1 0,-1 0 0,1-1 0,-1 1 0,-1-1 0,1 0 0,-1 0 0,0 0 0,-1 0-1,0 0 1,0-1 0,0 1 0,-1 0 0,0 0 0,-1-1 0,1 1 0,-1 0 0,-1 0 0,1-1 0,-1 1 0,-1 1 0,1-1 0,-1 0 0,0 0 0,-1 1 0,1 0-1,-1 0 1,-1 0 0,-5-7 0,-2 2-101,0 0-1,-1 0 0,0 1 1,-1 1-1,0 0 0,-1 1 1,1 1-1,-2 0 1,1 1-1,-1 0 0,1 1 1,-1 1-1,-1 1 0,1 0 1,-1 1-1,-28 0 1,19 3-600,0 0 1,1 2 0,-1 0 0,1 2 0,0 1-1,0 1 1,0 1 0,1 1 0,1 1-1,-28 16 1,-51 44-7081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11146,'0'0'6231,"8"2"-5031,40 10 642,0-2 0,92 8-1,386-9-1442,213 8 137,268 3-632,-883-27 17,-1-5 1,167-39-1,83-10-77,398 26-911,-732 35 607,0 2-1,55 11 1,-87-12 73,-1 0 0,1 0 0,0 0-1,0-1 1,-1 0 0,1 0 0,11-2 0,-16 1 159,-1 1 0,1-1-1,0 0 1,0 0 0,-1 0 0,1 1-1,-1-1 1,1-1 0,-1 1-1,1 0 1,-1 0 0,0-1 0,1 1-1,-1 0 1,0-1 0,0 1-1,0-1 1,0 0 0,0 1 0,0-1-1,-1 0 1,1 1 0,0-1-1,-1 0 1,0 0 0,1 0 0,-1 0-1,0-3 1,1-15-6083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1384,'0'0'21269,"-4"12"-20718,3-8-520,-4 10 97,1 1 0,1-1 0,-2 19 0,4-30-111,1 1 0,0 0 0,-1-1 0,1 1 0,1-1 0,-1 1 0,0 0 0,1-1 0,0 1 1,0-1-1,0 1 0,0-1 0,1 0 0,-1 1 0,1-1 0,0 0 0,0 0 0,0 0 0,0 0 0,1 0 0,3 3 1,3 0 18,2 0 0,-1-1 0,0 0 1,1-1-1,0 0 0,0-1 1,0 0-1,1-1 0,-1 0 0,0 0 1,1-1-1,0-1 0,15-1 1,58 7 121,-82-6-157,0 1 0,-1 0-1,1 0 1,0 1 0,0-1-1,-1 1 1,1-1 0,-1 1-1,1 0 1,-1 0 0,0 0-1,0 0 1,0 0 0,0 1-1,0-1 1,0 0 0,-1 1-1,1 0 1,-1-1 0,1 1-1,-1 0 1,0 0 0,0 0-1,-1-1 1,1 1 0,0 6-1,2 10 8,-1-1 0,-1 1 0,-1 23 0,-1-22-2,2 2-6,-1-14 7,0 0-1,0 0 0,0 1 0,-1-1 0,-3 13 0,3-18-3,0-1 0,-1 1 0,1 0 0,-1-1 0,1 1 0,-1-1 0,0 1 0,0-1 0,0 0 0,0 0 0,0 0 0,0 0 0,-1 0 0,1 0 0,-1-1-1,1 1 1,-1-1 0,1 0 0,-5 2 0,-2 0-3,0 0 0,0 0 1,-1-1-1,1 0 0,-1-1 0,1 0 0,-1-1 0,-15-1 0,19 1-251,0-1 0,0 0 1,0 0-1,0-1 0,0 1 0,0-1 1,1-1-1,-1 1 0,1-1 0,0 0 1,0 0-1,0-1 0,0 1 0,-7-8 1,-14-21-5384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13003,'0'0'10514,"218"-98"-10026,-157 98-104,-6 0-304,6 13-80,-10 10-848,-15-7-2969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40 8330,'0'0'13536,"-6"0"-11947,15 0-1075,267-20 892,6 0-1865,-272 20 177,14 2-523,-23-2 555,0 1 1,-1-1 0,1 0 0,-1 1 0,1-1-1,-1 0 1,1 1 0,-1-1 0,1 1-1,-1-1 1,1 1 0,-1-1 0,1 1-1,-1-1 1,0 1 0,1 0 0,-1-1-1,0 1 1,0-1 0,1 1 0,-1 0-1,0-1 1,0 1 0,0 0 0,0-1-1,0 1 1,0 0 0,0-1 0,0 2-1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10682,'0'0'11507,"218"-23"-10947,-160 26-208,0 13-224,7-6-128,25-10-560,-14 0-2001,-10-16-9193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11570,'0'0'10441,"-3"2"-10122,1 0-264,0 0 0,1 0 0,-1 0 0,1 0 0,-1 0 0,1 0 0,-1 0 0,1 0 0,0 0 0,0 1 0,0-1 0,0 0 0,1 1 0,-1-1 0,1 1 0,-1-1 0,1 1 0,0-1 0,0 1 0,0-1 0,0 1 0,0-1-1,1 1 1,-1-1 0,1 1 0,0-1 0,0 0 0,0 1 0,0-1 0,1 3 0,3 6 16,1-1 1,0 0-1,0 0 0,1 0 0,13 14 0,27 22-22,3-1 0,64 44-1,11 9-10,-111-86-41,-7-7-3,0 0 0,-1 1 0,0 0 1,0 0-1,8 11 0,-13-14 6,1-1-1,-1 1 1,0-1 0,0 1 0,0-1 0,0 1-1,-1 0 1,1 0 0,-1-1 0,1 1 0,-1 0-1,0 0 1,0-1 0,0 1 0,-1 0 0,1 0 0,-1-1-1,1 1 1,-1 0 0,0 0 0,-2 4 0,-15 26 100,-2-1 1,-1-1-1,-38 44 1,11-14 97,-30 37 75,37-48 6,-70 110 1,128-214-1350,-1 29-616,-1 2-5005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4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2497,'0'0'19066,"-16"0"-16647,163-2-1138,159 4-2115,-282 7 376,-14-4-1726,1-3-5952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9:5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4321,'0'2'17218,"4"3"-16496,174 4 923,252-12-1785,-430 3 99,1 0-36,1 0 75,-1 0 33,-1 33 156,-1-27-171,0 0 0,-1 0 0,1-1 0,-1 1 0,-1-1 0,1 1 0,-1-1 0,0 0 0,0 0 0,0 0 0,-5 6 0,-5 8 18,-437 596 211,436-597-235,-42 44 10,56-62 124,15 0-232,615 17 559,-629-17-471,0 0-1,1 0 1,-1 0-1,0 0 1,0 0-1,0 0 1,0 0-1,0 0 1,0-1-1,0 1 1,1 0 0,-1-1-1,0 1 1,0 0-1,0-1 1,0 0-1,0 1 1,0-1-1,-1 1 1,1-1-1,0 0 1,0 0 0,0 0-1,0 1 1,-1-1-1,2-2 1,-2 1-32,1 1 0,-1-1 0,0 0 0,0 0 0,0 0 0,0 0 0,0 0 0,-1 0 0,1 0 0,-1 0 0,1 0 0,-1 1 0,-1-4 0,-19-29-2187,-4-1-3791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63 384 11378,'0'0'9385,"6"-12"-8461,4-12-613,8-14 5,-2-1 1,-2 0-1,-1-1 0,7-44 1,-17 45-232,3-24-77,-5 57 4,0 8 14,0 32 85,1 15-11,3 0 0,15 68 0,3 21-55,-8 71 57,-22-208 118,-197-1 11,203 0-239,0 0 1,0-1-1,0 1 1,0 0-1,1 0 0,-1 0 1,0 0-1,0 0 1,0 0-1,0 0 0,0 1 1,0-1-1,0 0 1,0 0-1,0 1 0,0-1 1,0 1-1,0-1 1,1 1-1,-1-1 0,0 1 1,0-1-1,0 1 1,1 0-1,-1-1 0,0 1 1,1 0-1,-2 1 1,3-1 0,0 0-1,-1 0 1,1-1 0,0 1 0,0 0 0,0 0 0,0 0 0,0-1 0,0 1 0,0 0 0,0-1 0,0 1 0,0-1-1,0 1 1,0-1 0,0 0 0,0 1 0,0-1 0,0 0 0,1 0 0,-1 0 0,0 0 0,0 0 0,2 0 0,29 2 7,-1-2 1,1-1 0,-1-1-1,0-1 1,0-2 0,0-2-1,57-18 1,-6-4-2523,-58 22-2368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15067,'0'0'6994,"47"26"-6986,-29 27 80,-7 18 120,-11 17 24,0 4-104,-4-4 32,-21-13-32,7-20-40,7-22-88,36-66-3177,12-16-11026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48 427 5473,'0'0'13874,"0"-33"-12770,-1-9-820,0 4-10,2-1 0,10-69 0,-5 57-67,-1-62 0,-5 113-205,0-1 0,0 1-1,-1 0 1,1 0 0,0 0-1,0-1 1,-1 1 0,1 0-1,0 0 1,-1 0 0,1 0-1,0 0 1,-1 0 0,1 0 0,0-1-1,-1 1 1,1 0 0,0 0-1,-1 0 1,1 0 0,0 1-1,-1-1 1,1 0 0,0 0-1,-1 0 1,1 0 0,0 0-1,-1 0 1,1 0 0,0 1-1,0-1 1,-1 0 0,1 0-1,0 0 1,-1 1 0,1-1-1,0 0 1,-1 1 0,-3 4 6,-1 0 1,1 0 0,0 0 0,0 0 0,0 1-1,1 0 1,0 0 0,0 0 0,1 0-1,-1 0 1,-1 12 0,0-2 208,0 1-1,2 0 1,-1 30 0,4-20 22,2-1 0,11 46 1,0 3-46,0 162 34,-10-124-287,-1-89-164,3-18-1079,-4-8 1017,-1 1 0,0-1 0,0 1 0,0-1 1,0 0-1,0 0 0,0 1 0,0-1 0,-1 0 1,1 0-1,-1 0 0,1 0 0,-1 0 0,0 0 1,0-2-1,5-34-8177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8466,'0'0'12189,"-5"14"-11443,3-8-584,-10 31 192,11-36-333,1 0-1,0 0 1,0 0-1,0-1 1,0 1-1,0 0 1,0 0-1,0 0 1,0 0-1,0-1 1,0 1-1,0 0 1,1 0 0,-1 0-1,0-1 1,0 1-1,1 0 1,-1 0-1,1-1 1,-1 1-1,1 0 1,-1-1-1,1 1 1,-1 0-1,1-1 1,-1 1-1,1-1 1,0 1-1,-1-1 1,1 0 0,0 1-1,0-1 1,-1 1-1,1-1 1,0 0-1,0 0 1,0 1-1,-1-1 1,1 0-1,0 0 1,0 0-1,0 0 1,-1 0-1,2 0 1,19-1 112,0 2 1,1 1-1,-1 0 0,-1 1 1,1 2-1,0 0 1,-1 1-1,21 9 0,-34-12-130,0 1 0,0 0-1,0 1 1,-1-1 0,1 1-1,-1 0 1,0 1 0,0 0-1,-1 0 1,0 0 0,0 0-1,0 1 1,-1 0 0,0 0-1,0 0 1,-1 0 0,0 1-1,0-1 1,-1 1 0,0 0-1,0 0 1,-1 0 0,0 0-1,0 9 1,0-12 0,-1 1 1,1 0-1,-1 0 1,-1 0-1,1 0 0,-1 0 1,0 0-1,-1-1 1,1 1-1,-1 0 1,-3 7-1,3-11-10,0 1-1,-1-1 1,1 1 0,-1-1 0,1 0-1,-1 0 1,0 0 0,0 0 0,0-1-1,0 1 1,0-1 0,0 0 0,0 1-1,0-1 1,0-1 0,-1 1-1,1 0 1,0-1 0,-1 0 0,1 0-1,-4 0 1,-7 1-247,9 0-97,0 0 0,0-1 0,-1 0 0,1 0 0,0 0 0,0 0 0,0-1 0,0 0 0,0 0 0,0 0 0,-7-3 0,-4-13-6073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9938,'0'0'11363,"206"-92"-10363,-130 83-448,-3 5-232,-8 4-192,-14 0-128,-12 10-96,-10 7-2225,-14-11-7329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8490,'0'0'14811,"5"0"-14470,291-13 485,1 0-1329,-296 12 405,-1 1 0,1 0 0,0 0 0,0-1 0,-1 1-1,1 0 1,0 0 0,0 0 0,0 0 0,-1 0 0,1 0 0,0 0 0,0 0 0,0 0-1,-1 1 1,1-1 0,0 0 0,0 0 0,-1 1 0,1-1 0,0 0 0,0 1 0,-1-1-1,1 1 1,0-1 0,-1 1 0,1-1 0,-1 1 0,1-1 0,-1 1 0,1 0 0,-1-1-1,1 1 1,-1 0 0,0-1 0,1 1 0,-1 0 0,0 0 0,1-1 0,-1 1 0,0 0-1,0 0 1,0 0 0,0-1 0,0 1 0,0 0 0,0 0 0,0 0 0,0-1 0,0 1-1,0 0 1,-1 0 0,1 5-1301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14051,'0'0'9194,"214"-23"-9010,-142 17-104,-3 2-80,-3-5-8,-1-8-432,-15 1-2369,-13-3-10097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12707,'0'0'9526,"27"4"-9393,-9-2-113,-7-1-11,0 1-1,0-1 1,-1 2-1,1-1 1,14 7 0,-20-7-5,-1 0 0,0 0 1,0 0-1,-1 1 0,1 0 0,0 0 1,-1 0-1,1 0 0,-1 0 1,0 1-1,0-1 0,-1 1 0,1 0 1,-1 0-1,1 0 0,-1 0 1,-1 0-1,1 1 0,2 7 0,3 25 21,-2 1-1,-1 0 0,-2 1 0,-2-1 0,-4 43 0,2-65-42,0-1 0,-1 0 0,0 0 1,-1 0-1,-1-1 0,0 1 1,-1-1-1,-1 0 0,0-1 1,-1 0-1,0 0 0,-1 0 1,0-1-1,-1 0 0,-15 12 1,5-12-56,20-12 69,-1 0-1,1 0 1,-1 0 0,1-1 0,-1 1 0,1 0 0,0 0 0,-1 0-1,1 0 1,-1 0 0,1 0 0,0-1 0,-1 1 0,1 0 0,-1 0-1,1 0 1,0-1 0,-1 1 0,1 0 0,0-1 0,0 1 0,-1 0-1,1-1 1,0 1 0,0 0 0,-1-1 0,1 1 0,0-1 0,-4-37-272,4 28 219,1-5 16,1 1 1,0 0-1,1-1 0,0 1 0,1 0 0,1 0 0,0 1 0,1-1 0,0 1 1,1 0-1,0 1 0,1 0 0,12-14 0,16-16 50,2 1 1,51-41-1,-34 32-53,-30 28 42,-16 16 0,-1-1 1,0-1 0,0 0-1,12-15 1,-20 23 0,0-1 1,0 1-1,0 0 1,0-1-1,0 1 1,0 0-1,0-1 0,0 1 1,0 0-1,0-1 1,0 1-1,0 0 1,-1-1-1,1 1 0,0 0 1,0 0-1,0-1 1,0 1-1,-1 0 1,1 0-1,0-1 1,0 1-1,0 0 0,-1 0 1,1 0-1,0-1 1,0 1-1,-1 0 1,1 0-1,0 0 0,-1 0 1,1-1-1,0 1 1,-1 0-1,1 0 1,0 0-1,0 0 1,-1 0-1,1 0 0,0 0 1,-1 0-1,1 0 1,0 0-1,-1 0 1,1 0-1,0 0 0,-1 0 1,1 1-1,-1-1 1,-22 0-2,19 0 0,-5 0 45,1 0 0,0 1 0,0 1 0,0-1-1,0 1 1,0 1 0,0-1 0,0 2 0,0-1 0,1 1 0,0 0 0,0 0 0,0 1 0,0 0 0,1 0-1,-1 0 1,1 1 0,1 0 0,-1 0 0,1 1 0,0 0 0,1 0 0,-8 13 0,4-2 45,0 0 0,1 0 0,1 1 0,1 0 0,0 0 0,1 0 1,2 1-1,0-1 0,0 21 0,2-33-67,1-1-1,-1 1 1,1-1-1,0 1 1,1-1-1,0 0 1,0 1-1,0-1 1,1 0-1,-1 0 1,1 0 0,1-1-1,-1 1 1,1-1-1,0 0 1,0 0-1,1 0 1,0 0-1,-1-1 1,1 0 0,1 0-1,-1 0 1,1-1-1,-1 1 1,1-1-1,0-1 1,0 1-1,13 3 1,6 0-652,-1 0 1,2-2-1,-1-1 1,0-1-1,1-1 0,28-2 1,-20-2-6730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9114,'0'0'11470,"6"-29"-10413,0-5-756,-3 15-129,1 0 0,0 1 0,1-1 0,1 1 0,1 0 0,17-30 0,44-110 1473,-68 161-1647,-1-1 1,1 1 0,-1 0 0,1 0 0,0-1 0,0 1 0,0 0 0,0 0-1,1 4 1,1 11-22,-4 67 32,0-44 15,1 0 0,2 0 0,2 0 0,9 44 0,-11-82-133,-1 0-1,1 1 0,1-1 0,-1 0 0,0 0 1,1 0-1,-1 0 0,5 5 0,-5-7 14,-1 0-1,1-1 0,0 1 1,0-1-1,0 1 0,0 0 1,0-1-1,0 0 0,0 1 1,-1-1-1,1 1 0,0-1 1,0 0-1,1 0 0,-1 0 1,0 0-1,0 0 0,0 0 1,0 0-1,0 0 0,0 0 1,0 0-1,0 0 0,0 0 1,0-1-1,0 1 0,0-1 0,0 1 1,0 0-1,-1-1 0,1 0 1,2 0-1,14-16-5911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8794,'0'0'13907,"51"0"-13027,3 0-240,8 0-152,3 0-144,-7-3-128,-11 0-120,-14 3-80,-8 0-16,-14 0-408,-8 3-1120,-3 3-3169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3673,'0'0'17123,"0"-9"-15321,1-26-1333,0 0 0,3 0 0,8-39-1,-8 57-464,0 1 0,2 0 0,-1 0 0,2 1 0,0-1-1,1 1 1,1 1 0,18-24 0,-25 36-3,0-1 1,0 2-1,1-1 1,0 0-1,-1 0 0,1 1 1,0-1-1,0 1 1,-1 0-1,1 0 0,0 0 1,0 0-1,0 1 1,0-1-1,1 1 0,-1-1 1,0 1-1,0 0 1,0 1-1,6 0 1,-5-1-2,1 1 1,-1 0 0,0 0-1,0 0 1,0 1 0,0-1-1,0 1 1,0 0 0,0 0-1,-1 1 1,1-1 0,-1 1 0,0-1-1,5 6 1,0 2-4,-1 0-1,-1 1 1,1 0-1,-2 1 1,1 0 0,-2-1-1,6 22 1,-1 5-23,3 46 0,-9-58 16,0 1 1,2-1-1,1 0 1,16 43-1,-21-66 13,1 0 1,-1-1-1,1 1 0,0 0 0,0-1 0,0 1 0,0-1 1,1 0-1,-1 1 0,1-1 0,-1 0 0,1-1 0,0 1 1,0 0-1,-1-1 0,6 2 0,-1 0 13,-1-2 0,1 1-1,0-1 1,0 0 0,0 0-1,0-1 1,10 0 0,-4-1 16,0-1-1,0 0 1,0-1 0,-1 0-1,1-1 1,-1-1 0,20-9 0,-14 3 66,-1-1 1,0 0-1,-1-1 0,-1-1 1,0 0-1,-1-1 1,0-1-1,-1 0 1,-1-1-1,-1-1 1,13-24-1,-13 18-441,-1 0-1,-1 0 1,-1-1 0,-2 0-1,0-1 1,-1 1 0,-2-1 0,1-43-1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8330,'0'0'12676,"1"-28"-12137,16-214 302,-14 138-459,-3 93-180,0 46-119,0-16-94,-2 92 333,-1-37-134,10 100 0,-6-167-172,0 0 0,0 1 1,0-1-1,1 0 0,0 0 1,1 0-1,-1 0 0,1 0 1,8 11-1,-9-15-237,0-1-1,1 1 1,-1-1-1,1 0 1,-1 0-1,1 0 1,0-1-1,0 1 1,-1-1-1,1 1 1,0-1 0,0 0-1,1 0 1,-1 0-1,0-1 1,0 1-1,0-1 1,1 0-1,-1 0 1,0 0-1,0 0 1,1 0 0,-1-1-1,4 0 1,25-7-8328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1:5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26 342 9794,'0'0'6732,"-3"-28"-5884,-9-212 54,13 228-773,-1-18-273,0 29 211,0 1 0,0-1 0,0 1 0,0-1 0,0 0 0,0 1 0,0-1 1,0 1-1,0-1 0,-1 0 0,1 1 0,0-1 0,0 1 0,-1-1 0,1 1 0,0-1 0,-1 1 1,1-1-1,0 1 0,-1-1 0,1 1 0,-1 0 0,1-1 0,-1 1 0,1-1 0,-1 1 0,1 0 1,-1 0-1,1-1 0,-1 1 0,1 0 0,-2 0 804,39 0 65,229-17-59,-265 17-877,1 1 1,-1-1-1,0 0 1,0 1-1,0-1 1,0 0-1,0 1 1,0-1-1,0 1 1,0 0 0,0-1-1,0 1 1,0 0-1,0 0 1,0-1-1,0 1 1,-1 0-1,1 0 1,0 0-1,0 0 1,-1 0-1,1 0 1,-1 0-1,1 0 1,-1 0 0,0 1-1,1-1 1,-1 0-1,0 2 1,5 43 80,-4-35-45,2 413 557,-6-212-543,7-197 34,5-19-92,6-25-592,-14 23 143,-1-1-1,1 0 1,-1 0 0,0 0 0,-1 0 0,-1-10 0,1 13-133,0 1 0,-1-1 0,1 1 0,-1 0 0,1-1 0,-1 1 0,0 0 0,-4-5 0,-21-19-7459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1 0 10746</inkml:trace>
  <inkml:trace contextRef="#ctx0" brushRef="#br0" timeOffset="1">1 0 10746,'72'92'4761,"-35"-102"-2544,10 7-553,3-1-152,5 4-607,-5 0-529,-2 0-256,2 0-120,-13 0-1224,-12-3-4282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9 226 8890,'0'0'12617,"-2"28"-11450,-4 93-399,6-110-717,0 1-1,0-1 1,2 1-1,-1-1 1,1 0-1,1 1 1,0-1-1,1 0 0,0-1 1,0 1-1,1-1 1,1 1-1,0-2 1,0 1-1,1-1 1,0 0-1,0 0 1,1 0-1,1-1 1,-1-1-1,1 1 0,0-2 1,1 1-1,0-1 1,0 0-1,18 7 1,-16-9-45,1 1 0,-1-2 0,1 0 0,0 0 1,0-1-1,0-1 0,0 0 0,0 0 0,0-2 0,0 0 0,0 0 1,0-1-1,0-1 0,0 0 0,0 0 0,-1-2 0,0 1 0,0-2 1,0 1-1,0-2 0,16-12 0,-16 10-8,0-1 1,-1-1-1,-1 0 1,0 0-1,0-1 0,-1 0 1,-1-1-1,0 0 1,-1-1-1,9-20 1,-9 12-5,-1 1 1,0-1 0,-2 1 0,-1-2 0,0 1 0,-1-33 0,-2 41-15,-1 1 1,0 0-1,0-1 1,-2 1 0,1 0-1,-2 0 1,0 0 0,-10-22-1,10 27-16,-1-1 1,0 2-1,-1-1 0,0 1 0,0 0 1,0 0-1,-1 0 0,0 1 1,0 0-1,-1 1 0,0-1 0,0 1 1,-12-5-1,11 6-44,-1 0 0,0 1 0,0 0 0,0 0 0,0 1 0,0 1 1,-1 0-1,1 0 0,0 1 0,-1 0 0,1 0 0,-1 2 0,-11 2 0,5 0-356,1 1-1,0 0 1,0 1-1,1 1 1,0 1-1,0 0 1,-16 13 0,-45 39-5563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1776,'0'0'16891,"14"0"-15927,129 2 1155,214-4-640,-321-1-1465,69-16 0,-73 11-7,0 2-1,63-3 1,529 32-343,33 9 329,-540-28 18,-80-1-3,0-1 0,0-2 1,0-1-1,0-2 1,-1-2-1,42-11 1,-23-1-5,1 2 1,1 3 0,0 2-1,0 3 1,78-1 0,73 10-12,225-4-66,-365-8-370,-61 9 217,-9 1-26,-38 6-293,-36 6-4563,46-9-2132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 8570,'0'0'12153,"-14"-4"-10107,3 178-7,0-1-1923,11-172-116,0 0 0,0 0 0,0-1 1,0 1-1,0 0 0,0 0 0,1-1 0,-1 1 0,0 0 0,0 0 0,1-1 1,-1 1-1,0 0 0,1-1 0,-1 1 0,1 0 0,-1-1 0,1 1 0,-1 0 1,1-1-1,-1 1 0,1-1 0,0 1 0,-1-1 0,1 0 0,0 1 0,1 0 1,25 0 35,-18-2-17,0-1 1,-1-1-1,1 0 0,11-5 0,-9 2 13,-1 1-1,1 0 1,0 1-1,0 0 1,1 1 0,18-3-1,-25 5-33,0 1 0,1 1 0,-1-1-1,1 1 1,-1 0 0,0 0 0,0 0 0,1 1 0,-1 0-1,0 0 1,0 0 0,-1 1 0,1 0 0,0 0-1,-1 0 1,8 7 0,-5-5-15,-1 1 0,0 0 0,0 0 0,0 1 0,-1-1 0,0 1-1,0 0 1,-1 1 0,0-1 0,0 1 0,0 0 0,-1 0 0,-1 0 0,1 0 0,-1 1 0,-1-1 0,1 1 0,-2-1-1,1 1 1,-1 11 0,0-17 13,0 0-1,-1 1 0,1-1 0,0 0 1,-1 0-1,0 0 0,0 0 0,0 0 1,0-1-1,0 1 0,0 0 0,-1 0 1,0-1-1,1 1 0,-1-1 0,0 1 1,0-1-1,0 0 0,0 0 0,-3 3 1,0-2-31,0-1 1,0 1-1,1-1 1,-2 1-1,1-1 1,0-1-1,0 1 1,-1-1-1,1 0 1,-10 1-1,6-2-113,-1 1-1,1-1 1,-1-1 0,1 0-1,0 0 1,-1-1-1,1 0 1,0-1 0,0 0-1,0 0 1,1-1 0,-1 0-1,-8-6 1,-20-22-5567,7-1-6122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12827,'0'0'10066,"279"-65"-9450,-178 52-216,-7 3-224,1 10-176,-23 0-504,-25 0-5097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0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12779,'0'0'6177,"16"0"-5626,15 0-356,163 6 1532,-168-3-1583,-1 0 1,1 2 0,-1 1 0,-1 1 0,48 20 0,91 60-97,-93-47-36,2-3 0,113 41 0,-117-56-5,223 78 37,-224-72-10,-1 2 1,77 48 0,-90-44-22,114 65 29,-136-83-37,1-1 0,0-2 1,54 15-1,49 0-108,-73-17-122,86 28-1,-128-32 165,0 1 1,0 1-1,-1 1 0,0 1 1,-1 0-1,0 1 0,-1 1 0,17 17 1,0 4-661,-17-15-321,40 32 0,-49-46 132,-1 0-1,1-1 1,-1 1-1,1-2 1,13 5-1,13-2-6717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15243,'0'0'6603,"9"-3"-6339,23-5-287,0 1-1,0 1 0,1 2 1,-1 2-1,1 1 1,-1 1-1,1 2 1,-1 1-1,1 1 1,35 11-1,-52-12-1191,0 1-5331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12819,'0'0'9770,"213"6"-9410,-144 1-184,0-1-176,7-3-152,-21-3-1552,-12 0-5930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 8850,'0'0'11700,"0"0"-11664,0 0 1,0-1 0,0 1-1,0 0 1,0-1-1,0 1 1,1 0 0,-1-1-1,0 1 1,0 0-1,0 0 1,0-1 0,1 1-1,-1 0 1,0 0-1,0-1 1,1 1 0,-1 0-1,0 0 1,0 0 0,1-1-1,-1 1 1,0 0-1,1 0 1,-1 0 0,0 0-1,1 0 1,-1 0-1,0-1 1,1 1 0,-1 0-1,0 0 1,1 0-1,-1 0 1,0 0 0,1 0-1,-1 1 1,0-1 0,1 0-1,-1 0 1,1 0-1,1 5 84,1 0 0,-1 0 0,0 0 0,0 1 0,0-1 0,-1 0 0,0 1 0,0-1 1,-1 1-1,1 6 0,0-5-28,8 117 664,-14 227 1,-3-104-730,8-81-1683,-14-187-708,6 12 1344,-17-28-3777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0 6305,'0'0'12750,"-16"23"-11753,-4 1-681,6-6 141,1 0-1,-22 38 1,34-54-357,1 0 1,0 0-1,0-1 0,0 1 0,0 0 1,0 0-1,0 0 0,0-1 1,0 1-1,1 0 0,-1-1 0,1 1 1,-1 0-1,1-1 0,0 1 0,0 0 1,-1-1-1,1 1 0,0-1 1,0 0-1,1 1 0,-1-1 0,0 0 1,0 1-1,1-1 0,-1 0 1,1 0-1,2 1 0,47 33-291,-48-34 275,94 49-34,-56-30-21,74 46-1,-105-59-28,0 0 0,-1 1 0,0 0-1,0 0 1,-1 1 0,0 0 0,0 1 0,-1 0 0,0 0-1,-1 1 1,9 20 0,-13-27 1,-1 0 0,-1-1 0,1 1-1,0 0 1,-1 0 0,0-1 0,0 1 0,0 0 0,0 0 0,-1-1 0,1 1 0,-1 0-1,0-1 1,0 1 0,0-1 0,-1 1 0,1-1 0,-1 1 0,0-1 0,0 0-1,-5 6 1,-4 4 23,-1 0 1,0-1-1,-23 18 0,7-7-13,-55 52 39,-410 388 90,488-459-209,11-11-4,190-209-2496,-151 172-1477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13635,'0'0'7648,"18"-14"-7345,56-40-118,-73 53-182,0 0 1,0 0-1,1 1 0,-1-1 0,0 0 0,1 0 0,-1 1 0,0-1 0,1 1 0,-1-1 0,1 1 0,-1 0 1,1 0-1,-1-1 0,0 1 0,1 0 0,-1 0 0,1 0 0,-1 1 0,1-1 0,-1 0 0,1 0 1,-1 1-1,1-1 0,-1 1 0,0-1 0,1 1 0,-1 0 0,2 1 0,-1 0-2,0 0 0,0 1 0,0 0-1,-1 0 1,1-1 0,-1 1 0,1 0 0,-1 0-1,1 4 1,1 2 4,6 16 2,-1 0-1,-1 0 1,-1 1 0,-1 0 0,1 37 0,-3-6 9,-8 82 0,5-130-15,-1 1 0,-1-1 0,1 0 0,-1 1 0,-1-1 0,0 0 0,0-1 0,-1 1 0,0 0 0,0-1 0,-1 0 0,-11 14 0,16-21 1,0-1-1,0 1 0,0-1 1,-1 1-1,1-1 0,0 1 0,-1-1 1,1 0-1,0 1 0,-1-1 1,1 1-1,0-1 0,-1 0 1,1 1-1,-1-1 0,1 0 0,0 1 1,-1-1-1,1 0 0,-1 0 1,1 0-1,-1 1 0,1-1 1,-1 0-1,1 0 0,-1 0 0,0 0 1,1 0-1,-1 0 0,1 0 1,-1 0-1,1 0 0,-1 0 1,1 0-1,-1 0 0,1 0 0,-1-1 1,1 1-1,-1 0 0,1 0 1,-1-1-1,1 1 0,-1 0 1,1 0-1,0-1 0,-1 1 0,1-1 1,-1 1-1,1 0 0,0-1 1,-1 1-1,1-1 0,0 1 1,0-1-1,-1 1 0,1-1 1,0 1-1,0-1 0,0 1 0,0-1 1,-1 1-1,1-1 0,0 1 1,0-1-1,0 1 0,0-1 1,0 0-1,-2-41-62,2 40 53,-1-29-63,1 15 53,0-1 0,0 0-1,2 1 1,3-17 0,-3 26 14,0 1 0,0 0 0,1 0 0,0 0 0,0 0 0,0 0 0,1 0 0,0 1 0,0 0 0,0 0 0,1 0 0,0 0 0,8-6 0,44-31-51,-39 30 25,0-1 0,0-1 1,-1 0-1,-1-1 0,25-31 0,-40 45 31,0 1-1,-1-1 0,1 0 1,0 0-1,0 0 0,-1 0 1,1-1-1,-1 1 1,1 0-1,-1 0 0,1 0 1,-1 0-1,0-1 0,0 1 1,1 0-1,-1 0 1,0 0-1,0-1 0,0 0 1,-1 1 5,1 1 1,-1-1 0,1 1-1,-1 0 1,1-1 0,-1 1-1,1 0 1,-1-1 0,1 1-1,-1 0 1,1 0 0,-1-1-1,1 1 1,-1 0-1,1 0 1,-1 0 0,0 0-1,1 0 1,-1 0 0,1 0-1,-1 0 1,0 0 0,1 0-1,-1 0 1,1 0 0,-2 1-1,-2 0 23,-1 0-1,0 0 1,1 1 0,-1 0-1,1-1 1,0 2-1,-1-1 1,-4 4-1,-1 3 13,1 1 1,0 0-1,0 0 0,1 1 0,0 0 0,1 1 0,1-1 0,-1 1 1,2 1-1,0-1 0,0 1 0,1 0 0,1 0 0,0 0 1,1 0-1,0 1 0,1-1 0,1 1 0,2 24 0,-2-34-32,1 0 0,0-1 0,0 1 0,1-1 0,-1 1 0,1-1 0,0 0 0,0 0 0,0 1 0,0-1 0,0-1 0,1 1 0,-1 0 0,1 0 0,0-1 0,0 0 0,0 1 0,0-1 0,0 0 0,0 0 0,6 1 0,12 7-386,1-1 1,31 9-1,-15-6-2626,-9-2-4097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12259,'0'0'9246,"15"-34"-8349,52-112-326,-58 126-427,1 1 1,0 0-1,24-33 0,-28 44-110,-6 8-35,0 0 0,0 0 1,0-1-1,0 1 0,0 0 1,0 0-1,0-1 0,0 1 0,1 0 1,-1 0-1,0 0 0,0 0 1,0-1-1,0 1 0,0 0 0,1 0 1,-1 0-1,0 0 0,0 0 1,0-1-1,1 1 0,-1 0 1,0 0-1,0 0 0,1 0 0,-1 0 1,0 0-1,0 0 0,0 0 1,1 0-1,-1 0 0,0 0 1,0 0-1,1 0 0,-1 0 0,0 0 1,0 0-1,0 0 0,1 0 1,-1 0-1,0 0 0,0 0 1,1 1-1,3 12-40,-4 32-11,0-33 64,0 288 74,0-296-85,5 39 5,-5-41-6,0 0 0,1 0 0,-1 0 0,1 0 0,-1 0 1,1 0-1,0 0 0,0 0 0,0 0 0,0 0 0,0 0 0,1-1 0,-1 1 0,0 0 0,4 2 0,-4-3-27,0-1-1,0 0 0,0 0 0,0 0 1,0 0-1,0 0 0,0 0 0,0 0 0,0 0 1,0 0-1,0 0 0,0-1 0,0 1 1,0 0-1,0-1 0,0 1 0,0 0 1,0-1-1,0 1 0,0-1 0,-1 0 1,1 1-1,0-1 0,0 0 0,-1 1 1,1-1-1,0 0 0,0-1 0,18-24-2653,0-8-4628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12099,'0'0'11586,"149"-36"-11154,-95 33-216,-3 0-208,-11 3-8,-4 0-344,-14 0-1808,-4 0-6426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10594,'0'0'6091,"9"-28"-4963,5-18-690,31-115 1121,-36 120-911,-2-1 0,-2-1 0,0-46 0,-7 87-782,-4 8 75,-4 6 40,9-4 201,-1 0 0,1 0 0,1-1 0,0 1 0,0 0 0,0 0 0,1 0 0,0 0 0,1-1 0,-1 1 0,1-1 0,7 15 0,5 33-113,0 161 190,-12-145-221,3 0-1,17 79 0,-9-113-52,-13-37 11,0 1 0,0-1 0,0 1 0,0-1 0,0 1-1,1-1 1,-1 0 0,0 1 0,0-1 0,0 1 0,1-1 0,-1 1 0,0-1-1,1 0 1,-1 1 0,0-1 0,1 0 0,-1 1 0,1-1 0,-1 0-1,0 1 1,1-1 0,-1 0 0,1 0 0,-1 0 0,1 1 0,-1-1 0,1 0-1,-1 0 1,1 0 0,-1 0 0,1 0 0,-1 0 0,1 0 0,-1 0-1,1 0 1,-1 0 0,1 0 0,-1 0 0,1 0 0,-1 0 0,1-1 0,-1 1-1,0 0 1,1 0 0,-1-1 0,1 1 0,-1 0 0,1 0 0,-1-1 0,0 1-1,1 0 1,-1-1 0,0 1 0,1-1 0,-1 1 0,0 0 0,0-1-1,1 1 1,-1-1 0,0 1 0,0-1 0,0 1 0,0-1 0,1 1 0,-1-1-1,0 1 1,0-1 0,0 0 0,3-9-353,-1 0 0,0 0-1,-1 0 1,0-1 0,0 1 0,-1 0 0,-2-14-1,2-5-4104,0-5-8845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59 328 7210,'0'0'10492,"-7"-35"-9257,-23-114-222,27 131-802,-1-1 0,2 0 0,1 0 0,1-22 0,0 14-139,-10 75-409,9-44 402,1 1-1,0 0 1,-1 0-1,2-1 1,-1 1-1,1 0 0,-1-1 1,1 1-1,1 0 1,1 5-1,-1-8-16,-1 0 0,1 0 1,-1-1-1,1 1 0,0-1 0,0 0 1,0 1-1,0-1 0,0 0 0,0 0 0,0 0 1,0 0-1,0 0 0,0-1 0,0 1 0,1-1 1,-1 1-1,0-1 0,1 0 0,-1 0 1,0 0-1,0 0 0,3-1 0,3 0 3,0 0-1,-1-1 1,1 0 0,-1-1-1,1 1 1,-1-1-1,0-1 1,0 0 0,0 0-1,-1 0 1,1 0-1,-1-1 1,11-11 0,-12 11-22,0 0 0,1 0 1,0 0-1,0 1 0,0 0 1,0 0-1,0 0 0,1 1 1,0 0-1,0 0 0,0 1 0,0 0 1,0 0-1,0 0 0,0 1 1,9 0-1,-14 2-30,-1-1 0,1 1 0,-1 0-1,1 0 1,0 0 0,-1 0 0,0 0 0,1 0-1,-1 0 1,0 0 0,1 1 0,-1-1 0,0 0 0,0 1-1,0-1 1,0 1 0,0-1 0,0 1 0,-1 0-1,1-1 1,-1 1 0,1 0 0,-1-1 0,1 1 0,-1 0-1,0 0 1,0 2 0,5 62-47,-5-50 42,2 185 36,7 102 42,-3-279-35,0 6-1090,-9-13-4710,-6-4-3156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9874,'0'0'13179,"232"-39"-12667,-170 29-472,-1-3-40,-14 4-1664,-10-1-6306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31 216 9162,'0'0'10303,"-5"35"-8844,-14 113-481,16-137-853,2 1 0,0 0 0,0-1 0,1 1-1,0 0 1,1 0 0,1-1 0,0 1 0,0-1 0,7 19 0,-7-26-104,1-1 0,0 1 0,0 0 0,0-1 0,1 1 1,-1-1-1,1 0 0,0 0 0,0-1 0,0 1 0,0-1 1,0 0-1,1 0 0,-1 0 0,1 0 0,-1-1 0,1 0 1,-1 0-1,1 0 0,0 0 0,0-1 0,7 0 0,2 1-15,-1 0-1,1-2 0,-1 1 0,1-1 0,0-1 0,-1-1 0,0 0 0,0 0 1,0-2-1,0 1 0,0-2 0,-1 1 0,0-2 0,0 0 0,-1 0 0,0-1 1,0 0-1,0-1 0,-1 0 0,-1-1 0,0 0 0,0-1 0,-1 0 0,0 0 1,-1 0-1,0-1 0,-1 0 0,0-1 0,-1 1 0,0-1 0,3-19 0,-5 16-6,-1 0-1,-1 0 0,0 0 0,-1 0 0,-1 0 1,0 0-1,-2 0 0,0 0 0,0 0 0,-1 0 1,-13-28-1,13 35-14,-1 1 0,1-1 0,-2 1 0,1 0 0,-1 0 0,-1 1-1,1 0 1,-1 0 0,-1 0 0,1 1 0,-1 0 0,0 0 0,0 1 0,-1 0 0,0 1 0,0 0 0,0 0 0,0 1 0,0 0 0,-16-3 0,20 5-52,0 1 1,0 0 0,0-1-1,0 2 1,0-1 0,0 0-1,0 1 1,0 0 0,0 0-1,0 1 1,0-1 0,1 1-1,-1 0 1,1 1 0,-1-1-1,1 1 1,0-1 0,0 1-1,0 0 1,0 1 0,0-1-1,1 1 1,0 0 0,-6 8-1,-1 3-743,0 1-1,2 0 0,0 1 1,1 0-1,-8 27 0,-7 45-8712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12939,'0'0'11370,"192"0"-11002,-152 0-248,-4 0-120,-10 0-56,-8 0-688,-11 0-944,-7-6-3577</inkml:trace>
  <inkml:trace contextRef="#ctx0" brushRef="#br0" timeOffset="1">47 4 8618,'0'0'14299,"211"-4"-13939,-164 4-360,18 0-136,-11 0-1985,-7 0-8705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3321,'0'0'19411,"5"0"-18178,127-8 1228,38-4-2236,-135 6-256,6-2-143,-12 6-5021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11266,'0'0'10172,"19"-2"-9427,-5-1-601,-8 2-92,-1-1 1,1 1-1,0 0 1,-1 1-1,1-1 1,0 1-1,-1 0 1,1 0-1,0 1 1,-1 0 0,1 0-1,-1 0 1,1 1-1,-1 0 1,1 0-1,-1 0 1,0 0-1,0 1 1,0 0-1,-1 0 1,9 7-1,75 85 881,109 150 1,-133-160-815,44 64-37,37 48-84,-144-195-1,1 0 0,-1-1 0,0 1 0,1-1 0,-1 0-1,1 1 1,-1-1 0,1 0 0,0 0 0,0 0 0,-1 0 0,1 0 0,2 0 0,-3-1 4,0 1 1,0-1-1,-1 0 1,1 0 0,0 0-1,0-1 1,0 1-1,-1 0 1,1 0 0,0 0-1,0-1 1,-1 1-1,1 0 1,0-1 0,-1 1-1,1 0 1,0-1 0,-1 1-1,1-1 1,0 1-1,-1-1 1,2-1 0,1-3 14,0-1 1,1 1 0,-2-1 0,1 0-1,-1 0 1,3-10 0,-1 2-16,28-79 26,-5-1 1,-4-2-1,-4 0 1,-5-1-1,4-163 0,-18 247-68,-1 0-1,0 0 0,-1 0 1,-1 0-1,0 1 0,0-1 1,-1 1-1,-11-21 1,10 20-53,4 12 57,1 0 1,-1 1-1,1-1 0,0 0 1,-1 0-1,1 0 0,0 0 1,0 0-1,-1 0 0,1 1 0,0-1 1,0 0-1,0 0 0,0 0 1,0 0-1,0 0 0,1 0 1,-1 0-1,0 0 0,0 0 1,1 1-1,-1-1 0,0 0 0,1 0 1,-1 0-1,1 1 0,-1-1 1,1 0-1,-1 0 0,1 1 1,-1-1-1,1 0 0,0 1 1,0-1-1,-1 1 0,1-1 0,0 1 1,0-1-1,0 1 0,-1 0 1,1-1-1,0 1 0,0 0 1,0-1-1,0 1 0,0 0 1,1 0-1,56 0-1858,-37 1 481,47-1-4237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97 298 8194,'0'0'9066,"0"-9"-4427,0-28-4084,2-5-513,-1 20-65,0 1-1,-2-1 0,0 0 0,-4-21 0,4 39-15,1 0 0,-1 0-1,0 0 1,0 1 0,-1-1 0,1 1-1,-1-1 1,0 1 0,0-1 0,0 1 0,0 0-1,0 0 1,-1 0 0,1 0 0,-1 1-1,0-1 1,0 0 0,0 1 0,0 0-1,0 0 1,-1 0 0,1 0 0,0 1-1,-1-1 1,0 1 0,1 0 0,-1 0-1,-5-1 1,4 1-37,-8 1 1111,19 10-843,-6-10-185,3 0 42,-1 0 0,0 1 1,0-1-1,0 1 0,0-1 0,0 1 1,0 0-1,0 0 0,0 0 1,0 0-1,0 0 0,-1 0 0,1 0 1,0 0-1,-1 1 0,1-1 0,-1 1 1,1-1-1,-1 1 0,0 0 1,1 0-1,-1-1 0,0 1 0,0 0 1,0 0-1,-1 0 0,1 0 0,0 4 1,3 6-67,-2 0 0,0 1 0,1 21 0,-2-17 131,2 22-80,-4-28-29,2 1-1,-1 0 1,1-1-1,1 1 1,0-1-1,1 1 1,0-1-1,1 0 1,0 0-1,7 13 1,-10-22-1,1-1 1,-1 0 0,1 0 0,-1 0-1,1 0 1,-1 0 0,1-1-1,0 1 1,-1 0 0,1-1-1,0 1 1,0-1 0,-1 1-1,1-1 1,0 0 0,0 0 0,0 0-1,-1 0 1,1 0 0,0 0-1,0-1 1,0 1 0,-1-1-1,1 1 1,3-2 0,0 0 8,0 1 1,0-2 0,0 1-1,0 0 1,0-1 0,8-6-1,-7 4-10,0 1 0,0 0-1,0 1 1,0-1 0,1 1 0,-1 1-1,1-1 1,0 1 0,0 0-1,0 0 1,13 0 0,-16 1-5,-1 1 0,0-1 0,0 1 0,0 0 0,0 0 0,0 1 0,0-1 0,0 0 0,0 1 0,0 0 0,0 0 0,0 0 0,0 0 1,-1 0-1,1 1 0,0-1 0,-1 1 0,1 0 0,-1 0 0,1-1 0,-1 2 0,0-1 0,0 0 0,0 0 0,0 1 0,0-1 0,0 1 0,2 5 0,-1 0-3,-1 1 0,1 0 0,-1 1 1,-1-1-1,0 0 0,0 1 0,-1-1 0,0 0 0,-1 1 0,0-1 0,0 0 0,-1 0 0,-4 14 0,5-18 5,-1-1-1,0 1 0,0 0 0,-1-1 1,1 0-1,-1 0 0,0 1 0,0-2 1,-1 1-1,1 0 0,-1-1 0,1 1 1,-1-1-1,0 0 0,-1 0 0,1-1 0,0 1 1,-1-1-1,1 0 0,-1 0 0,0-1 1,0 1-1,0-1 0,1 0 0,-1 0 1,-7 0-1,3-1-144,0 1-1,0-1 1,0-1 0,0 1 0,0-2 0,-8-1 0,12 1-471,1 1 0,0-1 1,0 0-1,0 0 0,0-1 1,0 1-1,0-1 0,-4-3 0,-11-11-8220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1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9458,'0'0'12931,"101"-69"-12571,-58 69-216,5 13-144,10 26 0,-15-6-1360,-7-7-4282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8194,'0'0'13171,"0"185"-12699,-3-152-288,3-4-88,0-3-88,0-9-8,0-7-152,0-7-688,7-3-761,7 0-1407,5-3-5234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138 316 5657,'0'0'14886,"0"-30"-14403,0-97 4,0 112-399,0 1 1,-2 0-1,1 0 1,-1 0-1,-5-15 1,6 26-84,0-1 0,0 1-1,-1 0 1,1 0 0,-1-1 0,0 1 0,0 0 0,0 1 0,0-1 0,0 0 0,-1 1-1,1-1 1,-1 1 0,0 0 0,0-1 0,0 1 0,0 1 0,-5-4 0,6 5-17,0-1 0,0 0 1,0 1-1,0-1 0,0 1 1,0-1-1,0 1 0,0 0 1,0 0-1,0 0 0,0 0 1,0 0-1,-1 1 0,1-1 1,0 1-1,0-1 0,0 1 1,0 0-1,0 0 1,1-1-1,-1 1 0,0 1 1,0-1-1,0 0 0,1 0 1,-1 1-1,1-1 0,-1 1 1,-1 1-1,1 1 21,-1-1 1,1 1-1,0 0 0,0-1 1,0 1-1,0 0 0,1 0 1,0 0-1,0 0 1,0 1-1,0-1 0,1 0 1,-1 5-1,1-9 3,0 1 0,0-1 1,0 1-1,0-1 0,1 1 0,-1-1 1,0 1-1,0-1 0,0 1 0,1-1 0,-1 1 1,0-1-1,0 1 0,1-1 0,-1 0 0,0 1 1,1-1-1,-1 0 0,1 1 0,-1-1 1,0 0-1,1 1 0,-1-1 0,1 0 0,-1 0 1,1 1-1,-1-1 0,1 0 0,-1 0 0,1 0 1,-1 0-1,1 0 0,0 0 0,22 0 346,-14 0-219,6-2 1,0 0 0,0 0 0,-1-1 0,1-1 0,-1-1 0,0 0 0,21-11 0,-21 9-114,1 1 0,1 0 0,-1 1-1,1 0 1,0 1 0,23-2-1,-31 5-26,1 1 0,-1 0 0,1 0 0,0 1 0,-1 0 0,1 1 0,-1 0 0,12 4 0,-14-4-1,-1 1-1,0 0 0,-1 1 1,1-1-1,0 1 0,-1 0 1,0 0-1,0 0 0,0 0 1,-1 1-1,1-1 0,-1 1 0,4 8 1,0 2-4,0 0-1,-1 1 1,-1-1 0,0 1 0,-2 0 0,1 0 0,0 27 0,-3 121 111,-2-86-10,1-75-214,-1 99 712,0-62-1310,-1-32-857,1-13-1176,-8-17-2947,-10 2-3937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11811,'0'0'11298,"189"-13"-10674,-135 0-288,-11 0-256,-10 13-80,-8 0-1088,-10 0-3833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142 134 7362,'0'0'14112,"-24"27"-13827,-73 81-14,78-79 145,19-29-403,0 1 0,-1-1 1,1 1-1,0-1 0,0 1 1,0-1-1,0 1 0,0 0 1,0-1-1,0 1 1,0-1-1,0 1 0,0-1 1,0 1-1,0-1 0,0 1 1,0-1-1,1 1 0,-1-1 1,0 1-1,0-1 0,1 1 1,-1-1-1,0 1 0,1 0 1,1 0 19,-1 0 1,1-1 0,-1 1-1,1-1 1,0 1 0,-1-1-1,1 1 1,0-1 0,0 0-1,-1 0 1,1 0 0,0 0-1,2 0 1,0-1 42,20 6 128,-1 0 1,1 1-1,-1 1 0,36 17 1,-52-21-194,-1 1 0,0 0 0,0 0 0,0 0 0,-1 1 0,0 0 1,1 0-1,-2 1 0,1-1 0,0 1 0,-1 0 0,0 0 0,-1 0 0,0 1 0,1-1 1,-2 1-1,1 0 0,-1 0 0,3 14 0,-1 9 36,1 58 0,-5-74-32,0-1 0,-1 1-1,-1 0 1,0-1 0,-1 1 0,-6 17-1,8-29-12,0 0 0,0 0 0,1 0 0,-1 0 0,0 0 0,-1-1 0,1 1 0,0 0 0,0-1 0,-1 1 0,1-1 0,-1 0 0,1 1 0,-1-1 0,0 0 0,1 0 0,-1 0 0,0 0 0,0 0 0,-2 1 0,1-2-18,1 0 0,-1 0 1,1 0-1,-1 0 0,0 0 0,1-1 0,-1 1 0,1-1 0,-1 0 0,1 1 0,0-1 1,-1 0-1,1 0 0,0-1 0,-1 1 0,1 0 0,-2-3 0,-65-51-2990,36 29-2073</inkml:trace>
  <inkml:trace contextRef="#ctx0" brushRef="#br0" timeOffset="1">0 49 10042,'0'0'13707,"243"-49"-12987,-170 49-192,-8 0-192,-11 4-200,-21 28-136,-12-3-1136,-17-2-4793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4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10562,'0'0'11931,"11"0"-11451,32 13-88,15 0-80,15 0-120,7-7-80,-1-2-56,-13-4-56,-19 0-344,-29 0-432,-11 0-1161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1560,'0'0'20605,"148"-6"-20261,-79 12-136,0 20-152,-4 4-56,11-1-472,-21-6-1817,-8-13-5784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4545,'0'0'16101,"11"0"-15446,9 2-621,0 0 1,0 2 0,-1 0 0,1 1 0,-1 1 0,0 0 0,-1 2 0,0 0 0,0 1 0,-1 1 0,0 1 0,17 13 0,-9-5 3,-1 1 0,-1 1 0,-1 1 1,-1 1-1,-1 0 0,-1 2 0,19 31 1,-33-47-19,0 1 0,-1-1 0,0 1 0,-1 0 0,4 17 0,-6-24-10,0 0 0,-1-1-1,0 1 1,1 0 0,-1 0 0,0 0 0,0-1-1,0 1 1,-1 0 0,1 0 0,-1 0-1,1-1 1,-1 1 0,0 0 0,0-1 0,0 1-1,-1-1 1,1 1 0,-1-1 0,1 0 0,-1 1-1,0-1 1,1 0 0,-1 0 0,-5 3-1,-59 35 345,26-17-225,-68 53 0,97-66-163,-1 0-1,2 1 0,-1 1 0,1 0 0,1 0 1,0 1-1,1 0 0,0 0 0,-9 24 1,16-35-16,0 0 0,0 0 0,0 0 0,0 0 0,1 1 0,-1-1 0,1 0 1,-1 0-1,1 0 0,0 0 0,0 1 0,0-1 0,0 0 0,0 0 0,0 1 1,2 2-1,-2-4 11,1-1 0,-1 1 1,1-1-1,0 1 1,-1-1-1,1 1 0,0-1 1,0 0-1,-1 1 0,1-1 1,0 0-1,0 0 1,-1 0-1,1 1 0,0-1 1,0 0-1,0 0 0,-1 0 1,1 0-1,0 0 1,0 0-1,0 0 0,-1-1 1,1 1-1,0 0 1,0 0-1,-1-1 0,2 0 1,8-3-399,-1 0 1,0-1-1,-1 0 1,1 0 0,10-10-1,35-31-4017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13 223 1480,'0'0'17928,"-3"-20"-17256,-6-65 79,9 83-714,0 0 1,0 0-1,0 0 0,0-1 0,1 1 0,-1 0 1,0 0-1,1 0 0,0 0 0,0 0 0,-1 0 1,1 0-1,0 0 0,1 0 0,-1 0 1,0 0-1,0 0 0,1 1 0,-1-1 0,1 1 1,0-1-1,-1 1 0,1-1 0,0 1 0,0 0 1,0 0-1,0 0 0,0 0 0,0 0 1,0 0-1,3 0 0,1 0-2,-1 0 0,0 1 1,1-1-1,-1 1 0,1 1 0,-1-1 0,0 1 1,1-1-1,9 4 0,-8 0-32,1 0-1,-1 0 1,0 0-1,0 1 1,-1 0 0,0 0-1,0 0 1,0 1-1,0 0 1,-1 0 0,0 1-1,0-1 1,-1 1-1,5 10 1,2 3-2,-1 0 1,-1 1-1,-2 0 0,7 24 0,-9-21-17,0 1-1,-2 0 1,0 0-1,-2 0 1,-1 0-1,-6 48 0,6-72 17,0 1 0,0-1-1,-1 0 1,1 1 0,-1-1-1,1 1 1,-1-1 0,0 0-1,1 0 1,-1 1 0,0-1-1,0 0 1,0 0-1,0 0 1,0 0 0,0 0-1,0 0 1,0 0 0,-1 0-1,1-1 1,0 1 0,0 0-1,-1-1 1,1 1 0,0-1-1,-1 1 1,1-1 0,-1 0-1,1 1 1,0-1-1,-1 0 1,1 0 0,-3 0-1,2-1-13,2 0-1,-1 0 0,0-1 0,0 1 1,0 0-1,0 0 0,1 0 0,-1-1 1,0 1-1,1 0 0,-1 0 0,1-1 1,0 1-1,-1-1 0,1 1 0,0 0 1,0-1-1,0 1 0,0-1 0,0 1 1,0 0-1,0-1 0,1-1 0,2-39-529,-2 36 475,1 0 0,0 0 0,1 0 0,-1 1 0,1-1 0,0 1 0,0 0 0,1 0 0,-1 0 0,8-8 0,53-46-430,-26 25 300,-30 26 150,98-104-763,-96 100 756,-1 0 1,0-1-1,-1 0 0,0-1 1,-1 1-1,0-2 0,7-25 0,-13 38 82,0-1-1,-1 1 0,1 0 0,-1-1 1,1 1-1,-1 0 0,0-1 0,0 1 1,0-1-1,-1 1 0,1 0 1,0-1-1,-2-2 0,2 4 19,-1 0-1,0 0 1,0 0-1,0 1 1,0-1-1,1 0 1,-1 0-1,0 1 1,0-1-1,0 1 1,-1-1-1,1 1 1,0-1-1,0 1 1,0 0-1,0-1 0,0 1 1,0 0-1,-1 0 1,1 0-1,0 0 1,0 0-1,-3 0 1,0 0-1,0 1 1,-1-1 0,1 1-1,0 0 1,0 0-1,-1 0 1,1 1-1,0-1 1,0 1-1,0 0 1,1 0-1,-1 0 1,0 1 0,1-1-1,-1 1 1,1 0-1,0 0 1,0 0-1,0 1 1,0-1-1,1 1 1,0-1-1,-1 1 1,1 0-1,0 0 1,1 0 0,-3 5-1,-2 12 88,0 0 1,1 1-1,1-1 0,-2 26 1,5-34-108,-4 39 128,4 95 0,1-142-146,1 1-1,-1 0 1,1-1-1,1 1 0,-1 0 1,1-1-1,0 0 1,1 1-1,-1-1 1,1 0-1,0 0 0,0 0 1,0-1-1,1 1 1,0-1-1,0 0 0,0 0 1,0 0-1,1 0 1,-1-1-1,1 0 1,0 0-1,0 0 0,0-1 1,6 3-1,0-1-78,0-1-1,0 0 0,1 0 1,-1-2-1,0 1 0,1-1 1,-1-1-1,1 0 0,-1-1 1,1 0-1,19-4 1,-26 3-255,0 1 0,0-1 1,0 0-1,0-1 0,0 1 0,6-6 1,23-17-4721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4353,'0'0'13651,"-14"13"-12982,-2 3-368,0 1 0,1 0 0,0 2 0,2-1 0,-21 38 0,12-13-63,2 1 0,2 1 0,2 1 0,2 0 0,2 1 0,2 0 0,2 1 0,2 0 1,3 0-1,1 0 0,6 53 0,-3-88-251,1 0 0,1-1 1,0 1-1,1-1 1,0 0-1,1 0 0,1 0 1,-1-1-1,2 0 1,0 0-1,0 0 0,1-1 1,0 0-1,0-1 1,14 12-1,-12-13-436,0 0 0,0-1 0,1 0 1,0-1-1,0 0 0,0-1 0,1 0 0,0-1 0,20 5 0,10-4-5681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7906,'0'0'11210,"2"-15"-10503,0-2-502,1-1 0,0 1 0,2-1 1,0 1-1,7-17 0,32-74 692,-44 108-895,0 0-1,0-1 1,0 1-1,0 0 1,0 0-1,0 0 0,0-1 1,0 1-1,0 0 1,0 0-1,0 0 1,0-1-1,0 1 1,0 0-1,0 0 1,0 0-1,0 0 0,1-1 1,-1 1-1,0 0 1,0 0-1,0 0 1,0 0-1,0 0 1,1-1-1,-1 1 0,0 0 1,0 0-1,0 0 1,0 0-1,1 0 1,-1 0-1,0 0 1,0 0-1,0 0 0,0 0 1,1 0-1,-1 0 1,0-1-1,0 1 1,0 0-1,1 1 1,-1-1-1,0 0 0,0 0 1,0 0-1,1 0 1,-1 0-1,0 0 1,0 0-1,0 0 1,0 0-1,1 0 1,-1 0-1,0 0 0,0 1 1,0-1-1,0 0 1,1 0-1,-1 0 1,0 0-1,0 0 1,0 1-1,0-1 0,0 0 1,0 0-1,0 0 1,7 23-17,0 32 6,-1 66 205,-5-62-134,2 0 0,4 0-1,20 90 1,-26-147-67,-1 0 0,0-1 0,1 1 0,-1 0 0,1 0 0,0-1 0,0 1 0,-1-1 1,1 1-1,0 0 0,0-1 0,0 0 0,1 1 0,-1-1 0,2 2 0,-3-3-22,1 0 0,-1 0 0,1 0 0,-1 0-1,1 0 1,-1-1 0,1 1 0,-1 0 0,1 0 0,-1 0-1,1 0 1,-1-1 0,1 1 0,-1 0 0,0 0 0,1-1-1,-1 1 1,1 0 0,-1-1 0,0 1 0,1-1 0,-1 1-1,0 0 1,1-1 0,-1 1 0,0-1 0,0 1 0,0-1-1,1 1 1,-1-1 0,0 0 0,15-52-4580,-10 10-4977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11162,'0'0'9955,"112"7"-9363,-43-1-168,3 1-96,1-1-192,-8 1-64,-14 6-72,-8 6-128,-14-2-1465,-15-4-3944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2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9882,'0'0'11363,"174"-72"-10571,-120 62-272,7 10-312,5 0-208,39 23-16,-22 13-1937,-7-7-9889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4 411 6361,'0'0'4951,"-1"4"-4797,-1 11 6427,4-39-5540,5-41-1561,-1-15 979,-6-94-1,-1 87-972,4 121 587,1-1 0,2 0 1,1 0-1,14 37 0,3 15 166,-6-9-233,-3 1-1,-4 1 0,3 101 1,-14-258-5805,0 27-2655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48 242 8850,'0'0'6804,"0"-30"-6140,0-95-358,0 106-239,-3-31-22,3 50-36,0-1 0,0 0 1,0 0-1,0 0 0,-1 1 0,1-1 0,0 0 1,-1 0-1,1 0 0,0 1 0,-1-1 0,1 0 1,-1 1-1,1-1 0,-1 0 0,0 1 0,1-1 1,-1 1-1,0-1 0,1 1 0,-1-1 0,0 1 1,0 0-1,1-1 0,-1 1 0,0 0 1,0-1-1,1 1 0,-1 0 0,0 0 0,0 0 1,0 0-1,-1 0 0,1 1 0,-1 0-1,1 0 1,-1 0-1,1 0 1,-1 0 0,1 0-1,0 1 1,0-1 0,0 1-1,0-1 1,0 1-1,0-1 1,0 1 0,0-1-1,0 1 1,1 0-1,-1 0 1,1-1 0,-1 1-1,1 0 1,0 0 0,-1-1-1,1 1 1,0 0-1,1 3 1,-4 52 618,3-56-619,0 0 23,0 1 1,1-1 0,-1 1-1,1-1 1,0 1-1,-1-1 1,1 1 0,0-1-1,0 0 1,0 1-1,0-1 1,0 0 0,0 0-1,1 0 1,-1 0-1,0 0 1,0 0 0,1 0-1,-1 0 1,1-1-1,-1 1 1,1 0 0,-1-1-1,1 1 1,-1-1-1,1 0 1,-1 1 0,1-1-1,0 0 1,2 0 0,67 4 282,-40-4-196,-21 1-115,1 1-1,0 0 1,0 0 0,-1 1-1,0 0 1,1 1 0,-1 0-1,15 8 1,-21-8-2,1-1-1,0 1 1,-1-1 0,1 2-1,-1-1 1,0 0 0,-1 1-1,1-1 1,-1 1 0,0 0-1,0 1 1,0-1 0,-1 0-1,0 1 1,0-1 0,0 1-1,1 8 1,2 28 196,-1 1 1,-2 0-1,-5 55 0,0-47-12,8 81 0,-6-130-180,1-1-1,0 1 1,0-1-1,0 0 1,0 1 0,0-1-1,0 1 1,1-1-1,-1 0 1,0 1-1,1-1 1,-1 0 0,1 1-1,-1-1 1,1 0-1,0 0 1,-1 1 0,1-1-1,0 0 1,0 0-1,0 0 1,0 0-1,0 0 1,0 0 0,0 0-1,0-1 1,0 1-1,0 0 1,1 0 0,-1-1-1,0 1 1,1-1-1,-1 1 1,0-1-1,1 0 1,-1 1 0,0-1-1,3 0 1,-3-1-12,0 0 0,0 1 0,0-1 1,0 0-1,0 0 0,0 0 0,-1 0 0,1-1 0,0 1 1,-1 0-1,1 0 0,0 0 0,-1 0 0,0-1 1,1 1-1,-1 0 0,0 0 0,1-1 0,-1 1 1,0 0-1,0-1 0,0 1 0,0 0 0,0-1 0,-1 1 1,0-3-1,-6-39-2455,-11 22-2063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6769,'0'0'13035,"196"-75"-12627,-145 72-408,-8 3-64,-10 0-2304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10178,'0'0'10909,"-8"21"-10603,-1 3-211,1 0 1,1 0 0,-4 27 0,9-40-63,1 0 0,0 0-1,0 0 1,1 1 0,1-1 0,0 0 0,1 0 0,0 0 0,0 0 0,1 0 0,1-1 0,4 12-1,-5-16-24,0 0 0,0-1-1,1 1 1,-1-1-1,1 1 1,0-1-1,1 0 1,-1-1 0,1 1-1,0-1 1,0 0-1,0 0 1,1-1-1,-1 1 1,1-1 0,0 0-1,0-1 1,0 1-1,0-1 1,1 0-1,-1-1 1,1 0 0,-1 0-1,1 0 1,-1-1-1,1 0 1,-1 0-1,1 0 1,-1-1 0,8-2-1,-9 2-4,-1 0 0,1-1-1,-1 0 1,0 0 0,1 0-1,-1 0 1,0-1 0,0 0 0,-1 1-1,1-1 1,0-1 0,-1 1-1,0-1 1,0 1 0,0-1 0,0 0-1,-1 0 1,1 0 0,-1 0 0,0 0-1,0-1 1,-1 1 0,1-1-1,-1 1 1,0-1 0,1-7 0,-1 5 0,0 0 0,0 0 1,-1-1-1,0 1 0,0 0 1,0-1-1,-1 1 0,0 0 1,-1 0-1,0-1 0,0 1 1,0 0-1,-1 1 0,0-1 0,0 0 1,-1 1-1,-5-7 0,0 2 7,-2 1 0,0 0-1,0 0 1,-1 1-1,0 0 1,0 1-1,-26-11 1,34 16-46,0 1 1,-1 0-1,1 0 1,-1 1-1,1-1 1,-1 1-1,0 0 0,1 0 1,-1 1-1,0-1 1,0 1-1,0 0 1,0 0-1,1 1 1,-1-1-1,0 1 0,0 0 1,1 1-1,-1-1 1,1 1-1,-1 0 1,1 0-1,0 0 0,0 1 1,-1-1-1,2 1 1,-1 0-1,-4 4 1,3-1-363,1 0 1,0 0 0,0 1 0,0-1 0,-4 14-1,-9 35-4560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6705,'0'0'15484,"61"-9"-15308,-21 9 0,0-4-32,-7 4-80,-4 0-56,-7 0-8,-8 0-488,-7 0-2241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 4281,'0'0'12703,"-2"-1"-12433,0 1 0,0-1 0,0 0 0,0 1 1,0-1-1,0 1 0,0-1 0,0 1 0,0 0 0,0 0 1,0 0-1,0 0 0,0 0 0,0 1 0,0-1 0,-3 2 1,0 9-176,1 1 1,0 0 0,1 0 0,1 0 0,-1 0-1,2 0 1,0 1 0,0-1 0,2 0-1,2 25 1,-3-36-92,1 1 0,0 0 0,0-1 0,0 1 0,-1-1 0,1 1 0,0-1 0,1 1 0,-1-1 0,0 0 0,0 0 0,1 1 0,-1-1-1,1 0 1,-1 0 0,1 0 0,-1 0 0,1-1 0,-1 1 0,1 0 0,0-1 0,-1 1 0,1-1 0,0 1 0,0-1 0,-1 0 0,5 0 0,59 1 78,-44-2-60,30-1 4,-33 0-21,0 1 0,0 1 0,0 1 0,1 0 0,17 5 0,-32-5-5,-1 1-1,0 0 1,-1 0-1,1 0 1,0 0 0,0 0-1,-1 1 1,0-1 0,1 1-1,-1 0 1,0 0 0,0 0-1,0 0 1,-1 0 0,1 0-1,-1 0 1,0 0-1,1 1 1,-2-1 0,1 1-1,0-1 1,-1 0 0,1 1-1,-1-1 1,0 5 0,1 14-3,0 1 0,-5 34 0,4-54 4,-1 2 0,1-1 0,-1 0 1,0 1-1,0-1 1,0 0-1,-1 1 0,0-1 1,0 0-1,0 0 1,0 0-1,0-1 0,-1 1 1,0 0-1,0-1 1,0 0-1,0 1 0,0-1 1,-1-1-1,1 1 1,-1 0-1,0-1 0,0 0 1,0 0-1,-8 3 1,-3 0-941,-1 0 0,1-2 0,-1 0 0,0-1 0,-26 1 0,8-3-7464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6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9818,'0'0'8642,"228"-78"-7818,-159 68-440,-7 7-240,3 3-144,-14 0-664,-19 0-3073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52 106 8226,'0'0'11157,"0"0"-11108,0 0 1,-1 0-1,1-1 1,0 1-1,-1 0 1,1 0-1,0-1 1,-1 1-1,1 0 1,-1 0-1,1 0 0,0 0 1,-1 0-1,1 0 1,-1-1-1,1 1 1,0 0-1,-1 0 1,1 0-1,-1 0 1,1 1-1,0-1 1,-1 0-1,1 0 1,-1 0-1,1 0 1,0 0-1,-1 0 1,1 1-1,-1-1 0,1 0 1,0 0-1,-1 0 1,1 1-1,0-1 1,0 0-1,-1 1 1,1-1-1,0 0 1,-1 1-1,-4 10-22,0 0 0,0 1 0,1-1 0,1 1 0,0 0 0,1 0 1,-2 22-1,0 91 24,4-117-44,-1 12 9,1-5 11,0-1-1,0 0 1,1 0 0,1 0-1,4 17 1,-5-28-5,0 1 1,1-1 0,-1 0-1,1 1 1,-1-1 0,1 0 0,0 0-1,0 0 1,1-1 0,-1 1-1,0 0 1,1-1 0,0 0-1,-1 1 1,1-1 0,0 0-1,0 0 1,0-1 0,1 1-1,-1-1 1,0 1 0,1-1-1,-1 0 1,0 0 0,1-1-1,4 1 1,4 1 8,0-1-1,0-1 1,0 0 0,0-1-1,0 0 1,0-1-1,0 0 1,-1-1-1,1 0 1,-1-1 0,0 0-1,0-1 1,0 0-1,0-1 1,-1 0 0,0 0-1,0-1 1,-1-1-1,1 0 1,-2 0 0,1 0-1,-1-1 1,-1-1-1,0 1 1,0-1 0,0 0-1,-2-1 1,1 0-1,-1 0 1,-1 0 0,0 0-1,3-16 1,-3 10-50,0-1 0,-2 1 0,0-1 1,-1 0-1,-1 0 0,-1 0 0,0 1 0,-1-1 1,-7-24-1,7 35-11,0 1 0,0-1-1,-1 1 1,0 0 0,0 0 0,0 0 0,-1 0 0,0 0 0,0 1-1,0 0 1,-1 0 0,0 0 0,0 0 0,0 1 0,-1 0 0,1 0-1,-1 0 1,0 1 0,0-1 0,0 2 0,-1-1 0,1 1 0,-1 0 0,1 0-1,-1 0 1,-13 0 0,13 1-55,-1 0 0,1 0 0,-1 1 0,1 0 0,-1 1 0,1-1 0,-1 1 0,1 1 1,0 0-1,-1 0 0,1 0 0,0 1 0,0 0 0,1 0 0,-1 1 0,1-1 0,-1 2 0,1-1 0,1 1 0,-1 0 0,0 0 0,1 0 0,0 1 0,1 0 0,-1 0 0,-6 11 0,5-2-606,0 0 0,0 0 0,2 1 0,0 0 0,-4 32 0,7 2-5957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11586,'0'0'7314,"-25"202"-6858,25-157-288,0-9-120,0-6 8,0-14-56,0-6-264,3-10-496,12 0-2161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99 229 4729,'0'0'12256,"-3"-30"-11664,-9-96-97,12 122-448,-1 0 0,1 0 0,-1-1-1,0 1 1,0 0 0,0 0 0,-1 0 0,0 0 0,1 1 0,-1-1 0,0 0 0,-1 1 0,1-1 0,-5-4-1,5 7-16,1 0 1,-1 0-1,0 0 0,0 0 0,0 0 0,0 0 0,0 1 0,0-1 0,0 1 0,0-1 0,0 1 0,0 0 0,0-1 0,0 1 0,0 0 0,0 1 0,-3-1 0,3 1-31,1-1 0,0 1 0,0-1 0,0 1 0,0 0 0,0 0 0,0-1 1,0 1-1,0 0 0,0 0 0,1 0 0,-1 0 0,0 0 0,0 0 0,1 0 0,-1 0 0,1 0 0,-1 0 0,1 1 0,-1-1 0,1 0 0,0 0 0,0 0 0,-1 1 0,1-1 1,0 0-1,0 2 0,-1 43-28,2-34 29,-1-11 6,0 0 0,0 0 0,0 0-1,0 0 1,0 0 0,0 0-1,1-1 1,-1 1 0,0 0 0,1 0-1,-1 0 1,1 0 0,-1 0 0,1 0-1,-1-1 1,1 1 0,-1 0-1,1 0 1,0-1 0,0 1 0,-1 0-1,1-1 1,0 1 0,0-1-1,0 1 1,-1-1 0,2 1 0,1 0 33,0 0 1,0 0-1,1-1 1,-1 1-1,0-1 1,0 0-1,0 0 0,0 0 1,3-1-1,4 0 122,-1-1-1,0 0 0,0-1 0,0 1 1,13-7-1,7-8 160,-22 12-299,1 0 0,0 0 1,0 1-1,0 0 0,0 0 0,1 1 1,-1 0-1,1 0 0,0 1 0,0 1 1,0-1-1,0 1 0,1 1 0,11 0 1,-17 1-38,-1 1 1,1-1-1,-1 1 1,0 0-1,0 0 1,1 0-1,-2 0 1,1 0-1,0 1 1,0 0-1,-1-1 1,1 1 0,-1 0-1,0 0 1,0 0-1,0 0 1,0 1-1,-1-1 1,1 1-1,-1-1 1,2 7-1,2 7-48,0 1 0,4 36 0,-6-9 137,-4 77-1,0-78 117,0-1-1,7 44 1,2-51-95,-8-35-144,0 1-1,1 0 1,-1-1-1,1 1 1,-1-1-1,1 1 0,-1-1 1,1 1-1,0-1 1,0 0-1,0 1 1,0-1-1,0 0 0,0 0 1,0 1-1,0-1 1,3 2-1,-4-10-4631,0-12-5294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9034,'0'0'10218,"199"-65"-9442,-159 62-480,0 3-296,11-3-248,-11-1-2184,-8-2-8427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9130,'0'0'9779,"-17"21"-8682,-55 68-72,66-81-829,0 0 1,0 1-1,1-1 0,-5 12 0,6 14 462,4-27-571,0-6-76,0-1 0,1 1 0,-1 0 0,1-1-1,-1 1 1,1-1 0,-1 1 0,1-1 0,0 1 0,-1-1 0,1 0 0,-1 1 0,1-1 0,0 0 0,-1 1 0,1-1 0,0 0-1,0 0 1,-1 0 0,1 1 0,0-1 0,-1 0 0,1 0 0,0 0 0,0 0 0,-1 0 0,2-1 0,30 1 162,-23 0-92,8 0-25,5-1-19,1 1-1,0 2 0,0 0 0,25 7 0,-42-8-34,-1 1-1,1-1 0,0 2 1,-1-1-1,0 1 0,1 0 1,-1 0-1,0 0 0,0 0 1,-1 1-1,1 0 0,-1 0 1,0 1-1,0-1 0,0 1 1,0 0-1,-1 0 0,0 0 1,0 0-1,4 11 0,-2-2 15,-1 1 0,-1 0 0,0 0 0,-1 0 0,-1 0 0,0 0 0,-1 0-1,-3 17 1,2-25-29,0 0-1,0 0 1,-1 0-1,0 0 1,0-1-1,-1 1 1,0-1-1,-7 11 1,8-14-36,0 0 1,0 0-1,-1 0 1,0 0-1,1-1 1,-1 0-1,0 1 1,0-1-1,0 0 0,-1 0 1,1-1-1,0 1 1,-1-1-1,1 1 1,-1-1-1,0 0 1,-4 0-1,6 0-175,0-1-1,0 0 1,1 0-1,-1 1 1,0-1 0,0 0-1,0-1 1,0 1-1,1 0 1,-1 0-1,0-1 1,0 1 0,0-1-1,1 0 1,-1 1-1,0-1 1,1 0-1,-1 0 1,0 0 0,-1-2-1,-9-19-6598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5193,'0'0'13331,"196"-39"-11491,-127 16-727,-8 7-593,-6 9-312,-8 7-208,-11 4-408,-14 15-3905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5145,'0'0'12915,"2"-11"-11747,4-30-346,-5 39-789,0 0 1,1 1-1,-1-1 1,0 1-1,1-1 1,-1 1-1,1 0 1,-1 0 0,1-1-1,-1 1 1,1 0-1,0 0 1,0 1-1,-1-1 1,1 0-1,0 1 1,0-1 0,0 1-1,0-1 1,0 1-1,0 0 1,0 0-1,0 0 1,0 0-1,0 0 1,0 0-1,0 1 1,3 0 0,2-1 29,1 0-55,-1 1 0,1 0 1,-1 0-1,1 1 0,-1-1 1,0 2-1,0-1 0,0 1 0,0 0 1,0 0-1,13 9 0,-10-3-11,1-1-1,-1 1 1,0 1-1,-1 0 1,0 0-1,9 15 1,-3-1-19,0 1 1,-2 1-1,-2 0 0,0 0 1,14 53-1,-19-49 16,-1 0-1,-2 0 1,0 43 0,-3-67 8,0 0 0,0 0 0,-1 0 0,1 0 0,-1 0 0,-1 0 0,1 0 1,-1-1-1,0 1 0,0 0 0,-1-1 0,0 0 0,0 1 0,-4 5 0,4-8 14,0 0-1,-1 0 1,0 0-1,1-1 1,-1 1-1,0-1 0,0 0 1,0 0-1,-1 0 1,1 0-1,0-1 1,-1 0-1,1 0 1,-1 0-1,0 0 1,1-1-1,-1 1 1,-6-2-1,9 1-7,-1 1-1,1-2 0,-1 1 1,1 0-1,-1 0 0,1-1 1,-1 1-1,1-1 1,-1 0-1,1 0 0,0 0 1,-1 0-1,1 0 0,0 0 1,0-1-1,0 1 0,0-1 1,0 1-1,0-1 1,0 0-1,1 0 0,-1 0 1,1 0-1,-1 0 0,1 0 1,0 0-1,-2-4 0,0-3-7,1 0-1,0 1 1,1-1-1,-1-1 1,2 1-1,0-15 1,0 18-13,1 0 0,-1 1 0,1-1 1,1 1-1,-1-1 0,1 1 0,0-1 0,0 1 1,1 0-1,0 0 0,0 0 0,0 1 0,0-1 0,1 0 1,6-6-1,7-5-123,0 1 0,32-21 1,-23 18 36,38-27-63,-33 24 79,-1 0 0,0-2 1,-2-1-1,40-44 0,-65 64 83,0 0 0,0 1 0,0-1 0,0-1 0,-1 1 0,0 0 0,1-1 0,-2 1 0,1-1 0,-1 1 0,1-1 0,-1 0 0,0 0 0,0-7 0,-1 12 15,-1-1-1,1 0 1,0 0 0,-1 0-1,1 1 1,-1-1 0,1 0-1,-1 0 1,1 1 0,-1-1-1,1 0 1,-1 1 0,0-1-1,1 1 1,-1-1-1,0 1 1,1-1 0,-1 1-1,0-1 1,0 1 0,0 0-1,1 0 1,-1-1 0,0 1-1,0 0 1,0 0 0,0 0-1,1 0 1,-1 0 0,0 0-1,0 0 1,0 0 0,0 0-1,-1 0 1,-37 5 383,29-1-351,0 1 0,0-1 0,0 2 1,1-1-1,0 1 0,0 1 0,0 0 0,1 0 1,0 1-1,0-1 0,-9 14 0,6-7 45,0 0-1,1 1 0,1 0 0,1 0 1,0 1-1,-9 26 0,13-28-61,0 0-1,1 0 0,1 1 1,0-1-1,1 1 0,0-1 0,2 1 1,-1-1-1,2 1 0,0-1 1,1 0-1,5 17 0,-6-22-29,2-1-1,-1 0 1,1 0 0,1 0-1,-1-1 1,1 0 0,0 1-1,1-2 1,0 1 0,0-1-1,0 0 1,1 0 0,0 0-1,0-1 1,0 0 0,1-1-1,0 1 1,0-2 0,0 1-1,15 4 1,-13-5-131,0-1 1,0 0-1,0-1 1,0 0-1,18-1 1,-23 0-245,-1 0 1,1-1-1,0 0 1,-1 0-1,1-1 0,-1 1 1,1-1-1,6-4 1,20-20-6591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9130,'0'0'12647,"3"-31"-12273,10-99-108,-5 80-38,-8 50-227,0 0 1,0 0-1,0 0 0,0 0 1,0 0-1,1 1 0,-1-1 1,0 0-1,0 0 0,0 0 1,0 0-1,0 0 1,0 0-1,0 0 0,0 0 1,0 1-1,1-1 0,-1 0 1,0 0-1,0 0 0,0 0 1,0 0-1,0 0 0,0 0 1,1 0-1,-1 0 0,0 0 1,0 0-1,0 0 1,0 0-1,0 0 0,1 0 1,-1 0-1,0 0 0,0 0 1,0 0-1,0 0 0,0 0 1,0 0-1,1 0 0,-1 0 1,0 0-1,0 0 1,3 51-115,-3-8 67,-1 12 33,2 1 0,2 0 0,19 95 0,-22-150 14,0-1 0,0 1-1,0 0 1,0-1 0,1 1 0,-1 0 0,0 0-1,0-1 1,1 1 0,-1-1 0,0 1-1,1 0 1,-1-1 0,0 1 0,1-1 0,-1 1-1,1 0 1,-1-1 0,1 1 0,0-1-1,-1 0 1,1 1 0,0 0 0,11-10-104,11-39-1624,-16 31-347,11-19-4837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3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12723,'0'0'9634,"214"39"-9554,-189-29-80,-3-4-96,-4-6-952,-4 0-1345,-6-16-4440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4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11362,'0'0'12323,"174"58"-12323,-112-48-864,-8-7-3593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4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171 330 336,'0'0'17506,"-6"0"-16781,-25 0 244,43-9-767,-4-2-121,0 0 0,-1-1 0,0 1 0,-1-1 0,-1 0 0,1-1 0,-2 0 0,0 1 0,0-1 0,1-18 0,1-12-53,-1-82 1,-5 124-136,0 3-128,0 43 89,-1-13 207,1 1-1,1 0 1,2 0-1,1-1 1,12 42 0,-2-25-14,-1 0 0,-3 1-1,-1 1 1,-3-1 0,-1 57 0,-5-52 130,0-53-74,-9-5 427,-7-10-452,0 2 1,-1 0-1,-1 0 1,0 2-1,0 0 1,-1 1-1,1 1 1,-2 1-1,1 1 1,-1 0-1,0 1 1,0 2-1,-32-1 1,62 14-282,8-8 200,0-1 0,1-1 0,-1-1 0,28-2 0,6 0 8,145 13-1590,-111-4-3538,-43-6-3554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 6977,'0'0'9972,"-3"-2"-9241,0-1-239,-6-3-404,-1 4 4449,10 4-4507,0 0 1,0 1-1,1-1 1,-1 0-1,1 0 1,-1 0-1,1 0 1,0 0-1,0 0 1,0 0-1,0-1 1,0 1-1,2 2 1,11 16 17,-1 0 0,-1 1 1,-1 0-1,-1 1 0,0 0 1,-2 1-1,6 27 0,24 58 11,36 54-16,-12-27 23,87 272 1,-140-384-62,1 14 6,-10-36 8,0-16-371,0-84-4932,0 66-1109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7330,'0'0'12122,"116"94"-11418,-116-29-160,0 4-248,-26-1-111,-6-6-89,-4-10-96,3-16-337,8-16-1231,7-17-1272,7-3-4714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4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215 125 3529,'0'0'7369,"2"-11"-6095,-1 7-967,11-40 689,-11 40-609,-1 1 0,1 0-1,-1-1 1,1 0 0,-1 1 0,0-1 0,0 1 0,-1-1 0,1 1-1,-1-1 1,-2-6 0,-1 8-230,-1 0 0,1-1 0,-1 1-1,0 1 1,0-1 0,0 1 0,0 0 0,0 0 0,0 0-1,0 1 1,-10 0 0,11 0-121,0 0 0,0 0 0,1 0 0,-1 1 1,0-1-1,1 1 0,-1 0 0,1 0 0,-1 0 0,1 1 0,-1-1 1,1 1-1,0 0 0,0 0 0,-5 3 0,4 0-35,-1 1 1,1-1-1,0 1 1,0 0-1,0 0 1,1 0-1,-5 13 0,-7 24 81,3 0 0,1 1-1,2 0 1,2 1 0,2 0 0,2 0-1,3 52 1,-1-85-74,2 0 1,-1 0-1,2 0 0,0 0 1,0-1-1,1 1 0,6 18 1,-6-26-5,-1 1 1,0-1 0,1 0 0,0 0 0,0 0 0,0 0 0,0-1 0,0 1 0,1-1 0,0 0 0,-1 0-1,1 0 1,1-1 0,-1 1 0,0-1 0,0 0 0,1 0 0,-1-1 0,1 1 0,0-1 0,6 1 0,-4 0 6,0-1 1,-1 0-1,1-1 0,0 1 1,0-1-1,0-1 1,-1 1-1,1-1 1,0 0-1,-1-1 1,1 1-1,-1-2 1,1 1-1,-1 0 1,0-1-1,0 0 0,0-1 1,0 1-1,8-8 1,-9 5-7,0 1-1,0-1 1,-1 0 0,0-1-1,0 1 1,0-1 0,-1 0-1,0 0 1,0 0 0,0 0-1,-1-1 1,-1 1 0,1 0-1,-1-1 1,0 0 0,-1 1-1,0-9 1,0 14-4,0 0-1,0 0 1,-1 1 0,1-1 0,-1 0-1,1 1 1,-1-1 0,0 0 0,1 1-1,-1-1 1,0 1 0,0-1 0,0 1-1,0 0 1,-1-1 0,1 1 0,0 0-1,0 0 1,-1 0 0,1 0 0,-1 0-1,1 0 1,-1 0 0,1 0 0,-1 1-1,0-1 1,1 0 0,-1 1 0,0 0-1,1-1 1,-1 1 0,-3 0 0,0-1-51,-1 1 1,1-1-1,0 1 1,0 1 0,0-1-1,-1 1 1,1 0-1,0 0 1,0 0 0,-7 4-1,6-1 8,0 0-1,1 0 1,0 0 0,-1 1-1,2 0 1,-1 0 0,1 0-1,-1 1 1,1-1 0,1 1-1,-1 0 1,1 0 0,0 1-1,1-1 1,-4 12-1,1-1-590,0-1-1,2 1 1,0 1-1,1-1 0,0 20 1,3-14-3747,5-8-2803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4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3305,'0'5'15156,"0"34"-14864,-9 215 1187,5-211-1364,-2-1 0,-2 0 0,-26 78 0,32-164 319,3 38-435,0-1 0,1 0 0,0 1 0,0-1 1,0 1-1,1 0 0,0 0 0,0 0 0,8-11 0,-9 15-11,-1 0 0,1 1 0,-1-1 1,1 1-1,0-1 0,-1 1 0,1 0 0,0 0 0,0 0 0,0 0 0,0 0 0,0 0 0,0 0 0,0 1 0,0-1 0,1 1 0,-1 0 0,0-1 0,0 1 0,0 0 0,1 0 0,-1 0 0,0 1 0,0-1 0,0 0 0,0 1 0,1 0 0,-1-1 0,0 1 0,0 0 0,0 0 0,0 0 0,0 0 0,-1 0 0,4 4 0,35 26-12,-34-24 17,1-1 1,-1-1-1,1 1 0,0-1 0,0 0 1,0-1-1,1 0 0,0 0 0,0 0 0,0-1 1,0-1-1,0 1 0,0-1 0,10 1 0,-17-3 13,0 0 0,-1-1 0,1 1 0,0-1-1,-1 1 1,1 0 0,0-1 0,-1 1-1,1-1 1,0 0 0,-1 1 0,1-1 0,-1 1-1,1-1 1,-1 0 0,1 1 0,-1-1 0,0 0-1,1 0 1,-1 1 0,0-1 0,1 0-1,-1 0 1,0 0 0,0 1 0,0-1 0,0 0-1,0 0 1,0 0 0,0 1 0,0-2 0,0-37 56,-1 26 4,1-7-46,-1 0 0,-1 0 0,0 0 0,-2 1 0,0-1 0,-12-31 0,13 47-38,2 16-371,3 17 432,2-1 1,0-1-1,16 53 1,5 31 161,-17-56-136,2 85 1,-5-110-1982,1-14-2418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4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8914,'0'0'8362,"68"211"-7746,-57-132-160,-3-1-72,-1-7-128,-4-5-144,1-14-112,-4-7-40,4-18-1792,-4-11-5650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32 202 7362,'0'0'8025,"-12"-6"-6372,7-14 789,2 12-2119,0 0 1,1-1-1,1 0 0,-1 0 1,1-12-1,1 16-317,-1 2-9,1 0 1,-1 0-1,1 0 0,0 0 0,0 0 0,0 0 1,0 0-1,1 0 0,-1 1 0,1-1 0,0 0 1,0 0-1,0 0 0,0 0 0,0 1 0,1-1 1,-1 1-1,1-1 0,-1 1 0,1-1 0,0 1 1,0 0-1,0 0 0,1 0 0,-1 0 0,0 0 1,4-1-1,1-2-16,0 1 1,1 0-1,-1 1 0,1-1 1,0 2-1,0-1 0,0 1 1,0 0-1,0 1 1,1 0-1,14 0 0,-19 1 12,0 0-1,1 0 1,-1 0-1,0 1 1,1-1-1,-1 1 1,0 0-1,0 1 0,1-1 1,-1 1-1,0 0 1,0 0-1,-1 0 1,1 0-1,0 1 1,-1-1-1,0 1 1,1 0-1,-1 0 1,0 0-1,0 1 0,-1-1 1,1 1-1,2 4 1,3 10-21,-2-8 82,0 1 0,-1 0 0,-1 0 0,0 0 0,-1 1 0,0 0 0,0-1 0,-1 1 0,0 19 0,0 29 89,-1-20-68,-4 45-1,0-72-34,-1 0 0,0-1 0,-1 0-1,0 1 1,-1-2 0,-11 18 0,-3 10-16,17-35-8,0 0 0,0-1 1,0 1-1,0 0 0,-1-1 1,1 0-1,-1 0 1,0 0-1,0 0 0,0 0 1,-6 2-1,-48 21 63,51-23-74,7-3-1,-1 1-1,0 0 1,0-1 0,0 1-1,0-1 1,0 1 0,0-1 0,0 0-1,0 1 1,0-1 0,0 0 0,0 0-1,-1 1 1,1-1 0,0 0 0,0 0-1,0 0 1,0 0 0,0-1-1,0 1 1,0 0 0,0 0 0,0-1-1,0 1 1,0-1 0,0 1 0,0-1-1,0 1 1,0-1 0,0 1 0,0-1-1,0 0 1,0 0 0,1 1-1,-1-1 1,0 0 0,1 0 0,-1 0-1,0 0 1,0-1 0,0-3 9,0-1 0,0 1 0,1-1 0,0 0 0,0 1 0,1-11 0,0-6-56,0 19 41,0 0 0,0-1-1,0 1 1,0 0 0,1 0 0,-1 0 0,1 0-1,0 0 1,0 0 0,0 1 0,0-1-1,1 0 1,-1 1 0,1 0 0,-1 0 0,1-1-1,0 1 1,5-2 0,-5 2-8,0 0 0,-1 0 0,1 1 0,0-1 0,0 1 0,0 0 0,0 0 0,0 0 0,0 0 0,0 1 0,0-1 0,0 1 0,1 0 0,-1-1 0,0 2 1,0-1-1,0 0 0,0 1 0,0-1 0,1 1 0,3 1 0,6 7-10,-1 1 0,0 0 0,15 16 0,-16-14 21,0-2-1,0 1 1,1-2 0,16 10 0,-14-11 10,1-1 1,0-1-1,1-1 1,-1 0-1,1-1 1,0 0-1,27 1 0,24-2-2880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1096,'0'0'15792,"-7"-24"-11239,5 26-4525,0 1 1,0-1 0,1 0 0,-1 1-1,0 0 1,1-1 0,0 1 0,0 0-1,0 0 1,0 0 0,0 0 0,0 0 0,1-1-1,-1 1 1,1 4 0,-3 47-25,3-53 1,0 83-5,58-66 71,-51-14-64,0-1 1,0 0 0,0 0 0,1-1-1,-1 0 1,1 0 0,0-1 0,0 0-1,-1 0 1,1-1 0,15-1-1,-15 1-14,1-1 0,-1 2 0,0-1 0,0 1 0,0 0 0,0 0 0,0 1 0,0 0 0,-1 1-1,11 4 1,38 18-7,-43-20 16,0 1 1,0 0 0,0 1-1,16 11 1,-26-16-4,0 1 1,0 0-1,0 0 1,0 0-1,-1 0 0,1 0 1,-1 0-1,0 1 1,0-1-1,0 1 0,0 0 1,-1-1-1,0 1 1,1 0-1,-1 0 0,-1 0 1,1 0-1,0 0 1,-1 8-1,0-10 16,0 0 1,0 0-1,0 0 1,0 0-1,0 0 0,0 0 1,-1 0-1,1 0 1,-1 0-1,1 0 0,-1 0 1,0 0-1,0-1 0,0 1 1,0 0-1,0 0 1,-2 1-1,0-1 18,0 0-1,0 0 1,0-1 0,0 1 0,0-1-1,0 0 1,0 1 0,0-2-1,-7 2 1,-12 4-46,0 0 0,0 1 1,1 2-1,-36 18 0,-27 29-3292,45-26-1485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1560,'0'0'17453,"8"-19"-16864,26-62-80,-33 79-479,1-1 1,0 0-1,-1 1 0,1-1 0,0 1 1,0 0-1,1-1 0,-1 1 1,0 0-1,1 0 0,-1 1 1,1-1-1,0 0 0,0 1 0,-1 0 1,1-1-1,0 1 0,0 0 1,0 1-1,0-1 0,0 0 1,0 1-1,1 0 0,-1 0 0,0 0 1,0 0-1,0 0 0,0 0 1,0 1-1,0 0 0,4 1 1,13 0 14,163 3 584,-93-2-1413,-1-2-3721,-61-1-4567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69 128 5657,'0'0'11253,"-11"-4"-10591,-35-14-166,35 14-87,18 3-313,0 0 0,1-1 0,-1 0-1,0 0 1,9-5 0,17-4-97,58-14-302,62-15 531,-129 36-2865,1 1-1,30 0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3265,'0'0'9506,"214"-137"-9506,-149 128-6634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11026,'0'0'9106,"33"-36"-8570,21 6-63,15 1-113,7-4-112,11 7-136,4 7-64,-5 6-48,-9 10-344,-12 3-753,-22 0-1343,-21 3-3249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2:5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9818,'0'0'9714,"210"-81"-9418,-141 77-296,21 4-128,-17 0-2096,-19 0-10435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8242,'0'0'10834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4113,'0'0'11518,"0"-11"-10605,0-52 1060,0 62-1936,0 1 1,0 0-1,0 0 0,0-1 0,0 1 0,0 0 0,0 0 0,0-1 0,0 1 1,0 0-1,0 0 0,0-1 0,0 1 0,0 0 0,0 0 0,0-1 1,0 1-1,1 0 0,-1 0 0,0 0 0,0-1 0,0 1 0,0 0 0,0 0 1,1 0-1,-1-1 0,0 1 0,0 0 0,0 0 0,1 0 0,-1 0 1,0 0-1,0 0 0,0-1 0,1 1 0,-1 0 0,0 0 0,0 0 1,1 0-1,-1 0 0,0 0 0,1 0 0,11 7 423,12 17-327,1 16-1,-1 1-1,-3 1 1,-1 1-1,-2 0 1,-2 2 0,-2 0-1,-2 0 1,11 79-1,-8 24-17,-6 206-1,-9-336-108,0-11-18,-1 24-50,1-30 60,0-1 0,0 1 0,0-1 0,0 1 0,-1-1 0,1 1 0,0-1 0,0 1 0,0-1 0,-1 1 0,1-1 0,0 1 0,0-1 0,-1 0 1,1 1-1,0-1 0,-1 1 0,1-1 0,0 0 0,-1 1 0,1-1 0,-1 0 0,1 1 0,-1-1 0,1 0 0,-1 0 0,1 0 0,0 1 0,-1-1 0,1 0 0,-1 0 0,0 0 0,1 0 0,-1 0 1,1 0-1,-1 0 0,1 0 0,-1 0 0,1 0 0,-1 0 0,1 0 0,-1 0 0,1-1 0,-1 1 0,-1-1-23,1 1 0,0-1 0,0 0 0,0 0 0,0 1 0,0-1-1,1 0 1,-1 0 0,0 0 0,0 0 0,0 0 0,1 0 0,-1 0 0,0 0 0,1 0 0,-1-1 0,0-1 0,-37-122-4433,20 65-1493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7586,'0'0'7707,"9"-31"-6326,-4 8-1089,-2 10-143,0-1 0,0 1 0,1-1 0,1 1 0,0 0 0,1 1 0,0 0 0,1-1 0,0 2 0,1-1 0,1 1 0,0 1 0,18-18 0,-12 18-99,0 0 0,1 0-1,0 2 1,1 0 0,0 1-1,0 0 1,0 2 0,1 0 0,0 1-1,0 1 1,0 0 0,0 2-1,1 0 1,-1 1 0,0 0 0,1 2-1,-1 0 1,0 1 0,0 1 0,0 1-1,-1 0 1,1 1 0,-1 1-1,-1 1 1,0 0 0,0 2 0,30 21-1,-21-9-38,0 0-1,-2 2 1,0 1-1,-2 1 0,0 1 1,16 30-1,-25-37-10,-1 0-1,-1 1 0,0 1 0,-2 0 1,-1 0-1,-1 0 0,0 1 0,-2 0 0,3 36 1,-7-54 4,1 0 0,-1 1 1,0-1-1,0 1 0,-1-1 1,0 0-1,0 1 0,0-1 1,0 0-1,-1 0 0,0 0 0,0 0 1,-1 0-1,1 0 0,-1 0 1,0-1-1,0 1 0,0-1 1,-1 0-1,0 0 0,1 0 1,-2-1-1,1 1 0,0-1 1,-1 0-1,1 0 0,-1 0 0,0-1 1,-7 3-1,-20 8-27,-2-1 1,1-2-1,-62 10 1,37-9-899,30-3-1255,17 4-2353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56 1424,'0'0'18534,"-14"0"-17480,-46 4-299,58-4-734,1 1 1,-1 0-1,0-1 0,1 1 0,-1 0 0,1 0 0,-1 0 0,1 0 0,0 0 0,-1 0 1,1 0-1,0 1 0,0-1 0,0 0 0,0 1 0,0-1 0,0 0 0,0 1 0,0 0 1,1-1-1,-1 1 0,1-1 0,-1 1 0,1 0 0,-1 1 0,-1 45 23,2-37-31,0-2-16,0-1 0,1 1 0,0 0 0,0-1 0,1 1 0,0-1 0,1 1 1,-1-1-1,5 8 0,-5-12-1,1 0 0,-1-1 0,0 0-1,1 1 1,0-1 0,-1 0 0,1 0 0,0-1 0,1 1 0,-1-1 0,0 1 0,1-1 0,0 0 0,-1 0 0,1-1 0,0 1-1,0-1 1,0 0 0,0 0 0,0 0 0,6 0 0,-6 0 6,-1-1-1,1 1 1,-1-1-1,1 0 1,-1 0-1,1-1 1,-1 1-1,1-1 1,-1 1-1,1-1 1,-1 0-1,0-1 1,1 1 0,-1 0-1,0-1 1,0 0-1,0 0 1,0 0-1,-1 0 1,4-3-1,-3 1 9,1-1 0,-1 0 0,0 0 0,0 0 0,-1-1-1,0 1 1,0 0 0,0-1 0,0 0 0,-1 1 0,1-10 0,-1 10-7,0 1 0,0-1 0,-1 1 0,0-1 0,0 0 0,0 1 0,-1-1 0,1 1 0,-1-1 0,0 0 0,-3-7-1,3 10-1,0 0 0,-1 0-1,1 1 1,-1-1-1,1 0 1,-1 1-1,0-1 1,0 1-1,0-1 1,1 1-1,-1 0 1,0 0 0,-1 0-1,1 0 1,0 0-1,0 1 1,0-1-1,-1 0 1,1 1-1,0 0 1,0-1 0,-1 1-1,1 0 1,-5 1-1,5-1-14,-1 0-1,1 0 0,0 0 1,-1 0-1,1 0 1,-1 1-1,1-1 1,-1 1-1,1 0 1,0-1-1,0 1 0,-1 0 1,1 1-1,0-1 1,-4 3-1,4-1 2,0 0-1,-1 0 1,1 0-1,0 0 1,1 1-1,-1-1 1,1 1-1,-1-1 1,1 1-1,-1 4 1,0 4-17,0 0 1,0-1-1,1 1 0,1 17 1,1-29 25,0 0 0,0 1 0,0-1 0,0 0 0,0 0 0,0 0 0,0-1 0,0 1 0,0 0 0,0 0 1,0 0-1,0-1 0,0 1 0,0-1 0,0 1 0,2-2 0,10-9 61,0-1-1,0-1 1,-2 0 0,0-1 0,18-28-1,17-20 13,-34 46-58,19-21 49,-30 35-63,1 1-1,-1-1 1,1 0-1,0 1 1,0-1 0,0 1-1,0 0 1,0 0-1,0 0 1,0 0 0,0 0-1,0 0 1,1 0-1,-1 1 1,2-1-1,-1 2-10,-1 0-1,0 0 0,0 1 0,0-1 0,0 1 0,0-1 0,0 1 0,0 0 0,0 0 1,-1 0-1,1 0 0,-1 0 0,0 0 0,1 0 0,-1 0 0,0 1 0,0-1 0,0 0 1,-1 1-1,1-1 0,0 3 0,3 5 6,26 74 5,-22-59 13,1 0 0,0-1-1,2 0 1,1-1 0,19 30-1,-27-48 3,0-1 0,0 0 0,0 0-1,1 0 1,-1-1 0,1 1-1,0-1 1,0 0 0,0 0 0,0-1-1,0 0 1,1 1 0,8 1-1,1-1-847,0-1 0,1 0 0,26-1 0,-30-1-3813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10418,'0'0'10360,"0"8"-9611,9 164 3,46 257 0,-32-282-647,-19-122-105,3 33-51,3-1 1,2 0 0,34 98-1,-28-126-336,-18-29 341,0 0 0,0 1 0,1-1 0,-1 0 1,0 0-1,1 1 0,-1-1 0,0 0 0,1 0 0,-1 0 1,0 1-1,1-1 0,-1 0 0,1 0 0,-1 0 1,0 0-1,1 0 0,-1 0 0,0 0 0,1 0 0,-1 0 1,1 0-1,-1 0 0,0 0 0,1 0 0,-1 0 0,1 0 1,-1 0-1,0 0 0,1-1 0,-1 1 0,0 0 1,1 0-1,-1 0 0,0-1 0,1 1 0,1-3-263,0-1 1,-1 1-1,1-1 0,-1 1 0,0-1 0,0 1 1,0-1-1,0 0 0,-1 1 0,1-1 1,-1 0-1,0-4 0,0-46-4926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7009,'0'0'9603,"196"0"-8315,-113-3-800,40-1-488,-17 4-512,-23-3-5249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3137,'0'0'9275,"-7"2"-8763,-16 2 2400,-45 2 1,49-5-2534,0 1 0,0 0 1,1 1-1,-30 9 0,42-10-338,0 0 0,1 1-1,-1 0 1,0 0 0,1 1-1,-1 0 1,1 0 0,0 0 0,1 0-1,-1 1 1,1 0 0,0 0-1,0 0 1,0 0 0,1 1-1,0-1 1,-5 12 0,3-3-27,2-1 1,-1 1 0,2 0-1,0 1 1,0-1-1,2 0 1,1 27 0,0-8-11,-2-27-5,1 0 0,1 1 0,-1-1-1,1 1 1,0-1 0,1 0 0,-1 0-1,1 0 1,0 0 0,1 0 0,0 0-1,0 0 1,0-1 0,0 1 0,1-1-1,0 0 1,0 0 0,5 4 0,-3-4-3,1-1 0,-1 1 0,1-2 0,0 1 0,0-1 0,0 0 0,1 0 0,-1-1 0,1 0 0,-1 0 0,1-1 0,0 0 0,-1-1 1,14 0-1,-16 0 13,0 0 1,0 0 0,0-1 0,0 1 0,0-1-1,0-1 1,0 1 0,0-1 0,0 0-1,-1 0 1,1 0 0,-1-1 0,1 1 0,-1-1-1,0 0 1,0 0 0,0-1 0,4-4 0,-3 1 14,0 0 1,0 0 0,-1-1 0,0 1 0,-1-1-1,0 0 1,0 0 0,0 0 0,-1 0 0,2-15-1,-1-5 17,-1 0-1,-2-34 0,0 14-13,11 59-355,36 72 129,-32-52 226,35 49 0,-50-79-23,0-1 0,0 1 0,1-1 0,-1 1 0,0-1 0,0 0-1,1 1 1,-1-1 0,0 1 0,1-1 0,-1 1 0,0-1 0,1 0 0,-1 1 0,1-1 0,-1 0 0,0 1 0,1-1 0,-1 0 0,1 0 0,-1 1-1,1-1 1,-1 0 0,1 0 0,-1 0 0,1 0 0,-1 0 0,1 1 0,-1-1 0,1 0 0,-1 0 0,1 0 0,0-1 0,-1 1 0,1 0 0,-1 0-1,1 0 1,-1 0 0,1 0 0,-1-1 0,1 1 0,-1 0 0,1 0 0,-1-1 0,0 1 0,1 0 0,-1-1 0,1 1 0,-1 0 0,0-1 0,1 1-1,-1-1 1,0 1 0,1-1 0,-1 1 0,0 0 0,0-1 0,0 1 0,1-2 0,10-36 223,-9 29-222,7-27 26,2 1-1,1 0 1,2 1 0,30-54-1,-43 85-35,1 0 0,-1 1 0,1 0 0,0-1 0,-1 1 0,1 0 0,0 0 0,1 0 0,-1 0 0,0 0 0,0 0 0,1 1 0,-1-1 0,1 1 0,0 0 0,-1-1 0,1 1 0,0 0 0,0 1 0,3-2 0,-3 2-7,-1 1 0,1-1 0,-1 0 0,1 1 0,-1 0-1,1-1 1,-1 1 0,0 0 0,0 0 0,1 1-1,-1-1 1,0 0 0,0 1 0,0-1 0,0 1-1,0-1 1,-1 1 0,1 0 0,0 0 0,-1 0 0,1 0-1,-1 0 1,2 5 0,9 17-5,-2 0 0,0 1-1,-2 0 1,7 34 0,10 32-44,-15-77 49,0-18 71,7-23 164,-7 3-86,-6 12-117,0 1 1,0 0-1,2 0 0,-1 0 1,1 1-1,1 0 1,0 0-1,0 0 0,1 1 1,10-9-1,-16 16-27,-1 1-1,1 0 1,-1 0 0,1 0-1,0 1 1,0-1 0,-1 0-1,1 1 1,0-1-1,0 1 1,0-1 0,0 1-1,-1 0 1,1 0 0,0 0-1,0 0 1,0 0 0,0 0-1,0 1 1,0-1 0,-1 1-1,1-1 1,0 1-1,0 0 1,-1-1 0,1 1-1,0 0 1,-1 0 0,1 0-1,-1 0 1,1 1 0,-1-1-1,3 3 1,2 3-11,0 1 1,0 0-1,-1 1 0,0-1 0,4 11 1,-5-11 32,25 57-19,-19-40 8,1 0-1,1-1 1,29 42-1,-40-64-5,0-1-1,0 0 0,0 0 0,0 0 0,0 1 1,0-1-1,0 0 0,1 0 0,-1 0 0,0 0 1,0-1-1,1 1 0,-1 0 0,1-1 0,-1 1 0,0 0 1,4 0-1,-4-1 2,0-1 0,-1 1 0,1 0 1,0 0-1,0-1 0,-1 1 0,1-1 0,0 1 1,-1 0-1,1-1 0,0 1 0,-1-1 1,1 1-1,0-1 0,-1 0 0,1 1 0,-1-1 1,1 0-1,-1 1 0,0-1 0,1 0 0,-1 0 1,1-1-1,2-6-70,-1-1-1,0 0 1,0 0 0,0-14 0,-1 14-113,7-49-2694,-1-1-3968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9178,'0'0'12456,"6"47"-11989,75 546 262,-38-101-575,-36-380-286,-5-86 20,-2-16-41,0-1 0,1 1 0,1-1 0,-1 1 0,4 10 0,-5-20 115,1 0 1,-1 0-1,0 0 1,0 0-1,0 0 1,0 0-1,1 0 1,-1 0-1,0 1 1,0-1-1,0 0 1,0 0-1,1 0 1,-1 0-1,0 0 1,0 0-1,0 0 1,0 0-1,1 0 1,-1-1-1,0 1 1,0 0-1,0 0 1,0 0-1,1 0 1,-1 0-1,0 0 1,0 0-1,0 0 1,0 0-1,0 0 1,1-1-1,-1 1 1,0 0-1,0 0 1,0 0-1,0 0 1,0 0-1,0-1 1,0 1-1,0 0 1,1 0-1,-1 0 1,0 0-1,0-1 1,0 1-1,0 0 1,0 0-1,0 0 1,0 0-1,0-1 1,0 1-1,0 0 1,0 0-1,0 0 1,0 0-1,0-1 1,0 1-1,-1 0 0,1 0 1,0 0-1,5-17-1081,-4-30-2085,-1-10-3271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9210,'0'0'12251,"228"0"-11907,-159 0-344,7 0-192,-18 19-2233,-11-6-6705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72 9858,'0'0'11672,"-10"27"-11248,-2 6-275,-10 46-1,21-76-137,1 0-1,-1 0 0,1 0 0,0 0 1,0 1-1,0-1 0,1 0 0,-1 0 1,1 0-1,-1 0 0,1 0 0,0-1 1,0 1-1,0 0 0,1 0 0,-1-1 1,1 1-1,-1 0 0,1-1 0,0 1 1,0-1-1,0 0 0,0 0 0,1 0 1,2 3-1,1-2 7,-1 0 1,1 0-1,0 0 0,0-1 1,0 0-1,0 0 0,0 0 1,12 1-1,-9-2-3,1 0 1,-1 0-1,0-1 0,1 0 0,-1-1 1,0 0-1,1-1 0,-1 0 0,0 0 0,0-1 1,0 0-1,0 0 0,-1-1 0,12-7 1,-10 4 1,-1 0 1,0-1-1,0 0 1,-1-1 0,0 0-1,0 0 1,-1 0-1,0-1 1,-1 0 0,10-21-1,-12 22 8,0-1 0,-1 0 0,0 1 0,-1-1 0,0 0-1,-1 0 1,0-1 0,0-15 0,-1 24-20,0 0 0,0 0 0,0 0 0,-1 0 0,1 0 0,-1 0 0,1 0 0,-1 0 0,0 0 0,1 1 0,-1-1 0,0 0 0,0 0 0,0 1 0,-1-1 0,1 1 0,0-1 0,-1 1 0,1-1 0,0 1 0,-4-2 0,1 1-12,0-1-1,-1 1 0,1 1 0,-1-1 1,1 1-1,-1-1 0,0 1 0,0 1 0,-4-1 1,-5 0-90,1 1 0,0 0 0,0 2 0,-1-1 0,1 1 1,-16 6-1,21-5-26,0 0 0,1 1 0,0 0-1,0 0 1,0 1 0,1-1 0,-1 2 0,1-1 0,0 1 0,1 0 0,-1 0 0,1 0 0,-5 9-1,1-1-602,2-1-1,-1 2 0,2-1 0,0 1 0,1 0 1,-4 16-1,1 35-7263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0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10162,'0'0'7610,"83"221"-5810,-79-136-360,-4-4-583,0-2-377,-18-21-480,-19-28-48,5-17-1953,-1-13-5904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98 8386,'0'0'9083,"2"-6"-7865,1 2-894,-2 2-206,0 0 0,0 1 0,0-1 0,0 0 0,0 1 0,-1-1-1,1 0 1,-1 0 0,1 0 0,-1 0 0,1-4 933,-26 2-2270,23 2 1303,1 1 0,0-1-1,0 1 1,0-1-1,0 0 1,0 1 0,0-1-1,0 0 1,1 0 0,-1 0-1,0 1 1,1-1-1,0 0 1,-1 0 0,1 0-1,0 0 1,0 0 0,0-3-1,0-5-2073,-2-1-3495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 8954,'0'0'8994,"-2"-4"-8023,-6-7-420,4 13 96,3 26 217,1-12-970,0-14 109,0 19 64,0 0 0,1 0-1,1 0 1,1-1-1,7 24 1,-9-39-57,1 0 1,0 0-1,0 0 0,0 0 1,1-1-1,0 1 0,0-1 0,0 0 1,0 0-1,1 0 0,-1 0 1,1-1-1,0 1 0,0-1 1,0 0-1,1 0 0,-1 0 1,1-1-1,-1 0 0,1 0 1,0 0-1,0 0 0,0-1 1,0 1-1,0-1 0,8 0 1,-9 0-11,1-1 0,0 1 1,0-1-1,-1 0 1,1-1-1,0 1 0,0-1 1,-1 0-1,1 0 1,0 0-1,-1-1 1,1 1-1,-1-1 0,0 0 1,0-1-1,0 1 1,0-1-1,0 0 0,0 0 1,6-6-1,-6 3 2,1 0 1,-1 0-1,-1-1 0,1 1 0,-1-1 1,0 0-1,-1 0 0,1 0 0,-2 0 0,1-1 1,-1 1-1,1-14 0,-2 17 0,1-5 3,0-1 1,-1 1-1,0-1 1,-2-12-1,1 19-3,0 0 1,0 0-1,0 0 0,0 0 0,0 1 0,0-1 0,-1 0 0,0 1 1,1-1-1,-1 1 0,0-1 0,0 1 0,0 0 0,-1 0 1,1 0-1,0 0 0,-4-1 0,-4-3-41,1 2-1,-1-1 1,-1 1 0,1 1-1,0 0 1,-1 0 0,0 1-1,-12 0 1,18 1-51,0 1 1,-1 0-1,1 0 0,0 1 0,0-1 0,0 1 1,0 1-1,0-1 0,-5 2 0,8-2-5,0 1-1,0-1 1,0 0 0,0 1 0,0-1-1,0 1 1,0-1 0,0 1-1,0 0 1,1 0 0,-1 0-1,1 0 1,0 0 0,-1 0-1,1 0 1,0 0 0,0 1 0,0-1-1,0 4 1,-2 12-1148,1-1 0,1 1 1,2 23-1,-1-13-1281,0 23-3548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1504,'0'0'15880,"2"-3"-15301,1-2-440,1 1 1,-1-1-1,-1 0 1,1 0 0,-1 0-1,0-1 1,0 1-1,0 0 1,1-12 0,5-58 249,-5 36-294,5-50-68,-8 86-95,0 7-135,0 1 188,0 41 108,9 77 0,-7-110-75,0 0-1,1-1 1,1 1 0,-1-1-1,2 0 1,0 0-1,0-1 1,1 1 0,1-1-1,0-1 1,11 15 0,-16-23-16,0 0 1,0 1 0,0-1 0,0 0 0,0 0 0,1 0 0,-1 0 0,1-1-1,0 1 1,-1-1 0,1 1 0,0-1 0,0 0 0,0 0 0,0 0 0,0-1-1,0 1 1,0-1 0,0 1 0,0-1 0,0 0 0,0 0 0,0-1 0,5 0-1,-4-1 17,0 1-1,0-1 0,-1 0 0,1-1 1,-1 1-1,1-1 0,-1 0 0,0 1 0,0-1 1,0-1-1,-1 1 0,1 0 0,-1-1 0,1 1 1,-1-1-1,3-7 0,16-43 259,-16 38-156,1 1-1,0 1 1,14-24 0,-20 37-120,1 0 0,0-1 0,0 1 0,0-1-1,0 1 1,0 0 0,0 0 0,0-1 0,0 1 0,1 0-1,-1 0 1,0 0 0,1 0 0,-1 0 0,0 1 0,1-1-1,-1 0 1,1 1 0,0-1 0,-1 1 0,1-1 0,-1 1 0,1 0-1,0 0 1,-1 0 0,1 0 0,0 0 0,-1 0 0,1 0-1,0 0 1,-1 1 0,1-1 0,-1 1 0,1-1 0,-1 1-1,1-1 1,-1 1 0,1 0 0,-1 0 0,1 0 0,-1 0-1,0 0 1,0 0 0,1 0 0,-1 0 0,0 1 0,1 1-1,6 6-14,-1 0-1,0 0 1,-1 1-1,0 0 1,6 14 0,50 149 99,-62-173-76,0 0 0,0 1 0,0-1 0,1 0 0,-1 0 0,0 1 0,0-1 0,1 0 0,-1 0 0,0 0 0,1 1 1,-1-1-1,0 0 0,0 0 0,1 0 0,-1 0 0,0 0 0,1 0 0,-1 0 0,0 0 0,1 0 0,-1 0 0,0 0 0,1 0 0,-1 0 0,0 0 0,1 0 0,-1 0 1,0 0-1,1 0 0,-1 0 0,0 0 0,1-1 0,-1 1 0,0 0 0,0 0 0,1 0 0,-1 0 0,0-1 0,0 1 0,1 0 0,-1 0 0,0-1 0,0 1 0,0 0 1,1-1-1,-1 1 0,0 0 0,0-1 0,13-15 175,21-53 8,-24 46-132,1 0 1,1 1-1,1 0 0,25-31 1,-36 51-86,-1 0 0,0 0 1,1 1-1,-1-1 0,1 1 0,-1-1 1,1 1-1,0-1 0,0 1 0,-1 0 1,1 0-1,0 0 0,0 0 1,0 0-1,0 1 0,0-1 0,1 1 1,-1-1-1,0 1 0,0-1 0,0 1 1,0 0-1,0 0 0,1 0 1,-1 1-1,0-1 0,0 0 0,0 1 1,0-1-1,0 1 0,0 0 0,0 0 1,0 0-1,0 0 0,0 0 0,0 0 1,0 0-1,-1 1 0,1-1 1,0 1-1,-1-1 0,1 1 0,-1-1 1,0 1-1,3 3 0,1 3-92,0 0 0,0 0 0,-1 0 0,0 0 0,0 1 0,-1 0 0,0 0 1,-1 0-1,3 14 0,-5-22 34,0 0 57,-1 0 0,1 0 0,0 0 0,0 0-1,0 0 1,0 0 0,0-1 0,0 1 0,0 0-1,0 0 1,0 0 0,1 0 0,-1 0-1,0 0 1,0-1 0,1 1 0,-1 0 0,1 0-1,-1 0 1,1-1 0,-1 1 0,1 0 0,-1-1-1,1 1 1,-1 0 0,1-1 0,0 1 0,0-1-1,-1 1 1,1-1 0,0 1 0,0-1 0,-1 1-1,1-1 1,0 0 0,0 0 0,0 1 0,0-1-1,0 0 1,-1 0 0,1 0 0,0 0-1,0 0 1,2 0 0,7 3-3919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10178,'0'0'8803,"8"36"-7830,50 248 603,-19-59-1063,11 48-393,-48-267-210,-2-4 10,0 1-1,0-1 0,1 1 1,-1-1-1,1 0 1,0 1-1,-1-1 0,1 0 1,0 0-1,0 1 1,1-1-1,-1 0 0,0 0 1,1 0-1,-1 0 1,3 1-1,-4-13-2785,0 6 2535,0 0 1,0 1-1,-1-1 0,0 0 0,0 0 1,0 1-1,0-1 0,0 1 0,-1-1 0,1 1 1,-1-1-1,0 1 0,0 0 0,0 0 1,-1 0-1,-4-5 0,-3 0-211,0 0 0,0 0 0,-19-10 0,-24-18 179,53 36 461,-1-1 0,1 1 0,-1-1 0,1 1 0,-1 0 0,1-1 0,-1 1 0,1-1 0,0 0 0,-1 1 0,1-1-1,0 1 1,-1-1 0,1 1 0,0-1 0,0 0 0,0 1 0,0-1 0,-1 0 0,1 1 0,0-1 0,0 0 0,0 1 0,0-1-1,0 0 1,1 1 0,-1-1 0,0 0 0,0 1 0,0-1 0,0 1 0,1-1 0,-1 0 0,0 1 0,1-1 0,-1 1 0,0-1-1,1 1 1,-1-1 0,1 1 0,-1-1 0,1 1 0,-1-1 0,1 1 0,-1 0 0,2-1 0,30-15 2522,-26 13-2288,5-2 99,23-10 1233,66-21 1,-90 33-1807,-1 1 0,0 0 1,1 0-1,-1 1 1,1 0-1,-1 1 1,1 0-1,-1 1 1,1 0-1,-1 0 1,1 1-1,17 6 0,4 12-4204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9554,'0'0'10029,"24"-11"-9520,74-37-238,-94 46-255,1 0 0,-1 0 0,0 0 0,0-1 0,0 1 0,0-1 1,0 0-1,-1-1 0,1 1 0,-1 0 0,0-1 0,0 0 0,0 0 0,0 0 0,2-6 0,-4 6 2,0 1 0,0-1 0,-1 0 0,0 0 0,1 0 0,-1 0 0,-1 0 0,1 0 0,-1 0 0,1 0 0,-1 0 0,-3-7 0,2 7-4,0 1 1,0-1-1,0 1 1,0 0-1,-1 0 0,1 0 1,-1 0-1,0 0 1,0 0-1,0 1 1,-5-3-1,7 4-9,0 0 1,0 0-1,0 0 0,-1 0 0,1 1 1,0-1-1,0 0 0,-1 1 0,1-1 1,0 1-1,-1-1 0,1 1 1,-1 0-1,1 0 0,0 0 0,-1 0 1,1 0-1,-1 0 0,1 0 0,0 0 1,-1 0-1,1 0 0,0 1 0,-1-1 1,1 1-1,0-1 0,-1 1 1,1-1-1,0 1 0,0 0 0,-1 0 1,1 0-1,0-1 0,0 1 0,0 0 1,0 0-1,-1 3 0,-4 6 1,2 0 0,0 0 0,0 1 0,1 0-1,0-1 1,0 1 0,1 0 0,0 15 0,1 95 189,1-117-190,0 0 1,1 0-1,0 0 0,0 0 0,0 0 0,0 0 0,1 0 0,-1 0 0,1 0 1,0-1-1,0 1 0,1-1 0,-1 1 0,1-1 0,0 0 0,-1 0 0,1 0 1,1 0-1,-1-1 0,0 1 0,1-1 0,-1 0 0,1 0 0,0 0 0,-1 0 1,1-1-1,0 1 0,7 0 0,4 2 22,0-1 1,0-1-1,0-1 0,0 0 1,1-1-1,25-3 0,-35 2-17,1 0 0,-1-1-1,1 1 1,-1-2 0,0 1-1,1-1 1,-1 0 0,0 0 0,-1-1-1,1 1 1,-1-1 0,1 0-1,-1-1 1,0 0 0,-1 1-1,5-8 1,7-8 38,-2-2-1,23-45 0,-7 11 13,-29 55-61,-1 0 0,0 0 0,1 0 0,-1 0 0,1 0 1,0 1-1,-1-1 0,1 0 0,0 0 0,-1 0 0,1 0 0,0 1 0,0-1 0,0 0 0,-1 1 0,1-1 0,0 0 0,0 1 0,0-1 0,0 1 1,0 0-1,0-1 0,0 1 0,0 0 0,1-1 0,-1 1 0,0 0 0,0 0 0,0 0 0,0 0 0,0 0 0,0 0 0,0 1 0,0-1 1,0 0-1,1 0 0,-1 1 0,0-1 0,0 1 0,0-1 0,-1 1 0,1-1 0,0 1 0,0 0 0,0-1 0,0 1 0,0 0 0,-1 0 1,1-1-1,0 1 0,-1 0 0,1 0 0,0 0 0,-1 0 0,1 0 0,0 1 0,5 9-5,0 0-1,-1-1 0,8 21 1,-13-28 6,15 39 3,-10-23 0,1 0-1,1-1 0,19 35 0,-24-49 1,1-1 0,-1 1 0,1 0-1,0-1 1,0 1 0,0-1 0,1 0 0,-1 0-1,1-1 1,0 1 0,-1-1 0,1 1 0,0-1-1,1 0 1,-1-1 0,0 1 0,0-1-1,1 0 1,-1 0 0,1 0 0,-1 0 0,7-1-1,97 0-3386,-75 0-2680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9130,'0'0'11562,"14"36"-10699,49 111-343,-59-138-467,0 0 0,0-1-1,1 1 1,0-1 0,1 0-1,0-1 1,0 1 0,0-1-1,1 0 1,0-1 0,0 0-1,1 0 1,14 8 0,-19-12-44,0-1 1,0 0 0,1 0-1,-1 0 1,0 0-1,1 0 1,-1-1 0,1 0-1,-1 0 1,0 0 0,1 0-1,-1 0 1,1-1 0,-1 1-1,1-1 1,-1 0-1,0 0 1,0 0 0,1 0-1,-1-1 1,0 0 0,0 1-1,0-1 1,-1 0 0,1 0-1,0 0 1,-1-1-1,1 1 1,-1-1 0,0 1-1,3-5 1,2-3 7,-1-1 1,0-1-1,0 1 0,-1-1 1,-1 0-1,0 0 0,0-1 1,-1 1-1,-1-1 1,1-15-1,-1 18-2,-2 1 1,1-1-1,-1 0 1,-1 0-1,0 0 1,0 0-1,-1 0 1,0 0-1,0 1 1,-1-1 0,-1 1-1,0-1 1,-8-13-1,11 20-19,-1 1 0,1 0-1,-1 0 1,0-1 0,0 1 0,0 0 0,0 1-1,0-1 1,0 0 0,-1 0 0,1 1-1,-5-3 1,6 4-29,0 0 0,1 0 1,-1 0-1,0 0 0,1 0 0,-1 0 0,0 0 0,1 0 0,-1 0 0,1 1 1,-1-1-1,0 0 0,1 0 0,-1 0 0,1 1 0,-1-1 0,0 0 0,1 1 1,-1-1-1,1 1 0,-1-1 0,1 0 0,-1 1 0,1-1 0,0 1 0,-1-1 1,1 1-1,0 0 0,-1-1 0,1 1 0,0-1 0,-1 2 0,0 3-434,0 0 0,0 0 0,0-1-1,1 1 1,-1 0 0,1 0 0,0 0 0,1 0-1,-1 0 1,1 0 0,0 0 0,3 9-1,21 34-7357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188 838 3513,'0'0'12816,"-2"-5"-12109,1 1-514,-1 0 1,0 0 0,0 0-1,0 0 1,0 0 0,-1 1 0,1-1-1,-1 1 1,-3-4 0,4 6-116,1 0 0,0 0-1,-1-1 1,1 1 0,-1 1 0,0-1 0,1 0 0,-1 0 0,0 0 0,0 1 0,1-1 0,-1 1-1,0 0 1,0-1 0,0 1 0,1 0 0,-1 0 0,0 0 0,0 0 0,0 1 0,0-1 0,0 0 0,1 1-1,-1-1 1,0 1 0,0 0 0,1-1 0,-1 1 0,-2 2 0,-2 1-12,0 1 0,0 0 1,1 1-1,0-1 0,0 1 0,0 0 1,1 0-1,0 1 0,0 0 0,1-1 1,-1 1-1,-3 13 0,-3 10 68,-11 52 0,17-63-105,1 0 0,1 0-1,0 0 1,2 24-1,-1-40-25,1 1-1,1-1 1,-1 0-1,0 1 1,1-1-1,0 1 1,0-1-1,0 0 1,0 1 0,0-1-1,1 0 1,-1 0-1,1 0 1,0 0-1,0 0 1,0-1-1,0 1 1,0 0-1,1-1 1,-1 0-1,1 1 1,0-1 0,0 0-1,-1 0 1,1-1-1,1 1 1,-1-1-1,0 1 1,0-1-1,5 1 1,1-1 1,-1 0 0,0 0 0,1-1 0,-1 0 0,0-1 0,1 0 1,-1 0-1,0-1 0,0 0 0,0 0 0,0-1 0,0 0 0,0 0 0,-1-1 0,0 0 0,1 0 1,-1-1-1,-1 0 0,11-9 0,-9 6 2,0-1 0,-1 0 0,0 0 0,0 0 1,-1-1-1,0 0 0,0 0 0,-1 0 0,-1-1 0,0 0 0,0 0 1,-1 0-1,3-21 0,-5-33 10,-2 55-52,-1 11-50,-2 10-119,4-10 201,-2 20 0,1-1 1,1 0-1,0 0 1,5 24-1,-5-40 6,1 0-1,-1 0 1,1 0-1,0 0 1,0-1-1,1 1 1,-1 0-1,1-1 1,0 1-1,0-1 1,0 0-1,0 1 1,0-1 0,1 0-1,0 0 1,-1 0-1,1-1 1,0 1-1,0-1 1,1 0-1,-1 1 1,0-1-1,1-1 1,-1 1-1,1 0 1,0-1 0,0 0-1,-1 0 1,8 1-1,-6-1 5,1-1 1,-1 0-1,0-1 0,1 1 1,-1-1-1,0 0 0,1 0 1,-1 0-1,0-1 0,0 0 1,0 0-1,0 0 0,0-1 1,4-3-1,-1 0 3,0 0 1,-1 0-1,0-1 0,0 0 1,-1 0-1,0 0 0,7-13 1,0-3 6,0-1 1,-2 0-1,-1-1 0,-1-1 1,6-27-1,-1-17 4,-3 0 1,-4 0-1,-2-1 0,-3 1 0,-11-104 1,6 142-15,-2 0 0,-1 1 1,-2 0-1,-1 0 0,-1 1 1,-1 0-1,-2 0 1,-27-44-1,40 73-6,-1 0 0,1 0 0,-1-1 0,0 1 0,1 0 0,-1 0 0,0 0 0,0 0 0,0 0 0,0 1 0,0-1 0,0 0 0,0 0 0,0 1 0,0-1 0,0 0 0,0 1 0,0-1 0,-1 1 0,1-1 0,0 1 0,0 0 0,-1 0 0,1-1 0,0 1 0,0 0 0,-1 0 0,-1 1 0,1 0 0,0 0 0,0 1 0,0 0 0,0-1 0,1 1 0,-1 0 0,1 0 0,-1 0 1,1 0-1,0 0 0,-1 0 0,1 0 0,0 0 0,1 1 0,-2 2 0,-9 29 58,1 1-1,2 0 1,2 0 0,-3 43-1,0 152 292,9-214-340,-1 8 12,7 190 131,-3-189-145,0 0 0,2 0 1,1 0-1,1-1 0,1 0 1,16 32-1,-18-42 15,2-1 1,-1-1-1,2 1 1,0-1-1,0-1 1,1 1-1,14 11 1,-20-20-129,-1 1 1,1-2-1,0 1 1,0 0-1,1-1 0,-1 0 1,1 0-1,-1 0 1,1 0-1,-1-1 1,1 0-1,0 0 1,0 0-1,0 0 0,-1-1 1,1 0-1,0 0 1,0 0-1,0-1 1,0 1-1,0-1 0,-1 0 1,1-1-1,0 1 1,7-5-1,11-12-4416,-4-4-5129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84 110 10082,'0'0'8082,"-10"30"-7294,-29 95 15,37-117-701,0-1 0,1 1 0,0 0 0,0 0 0,1 0-1,0 0 1,0-1 0,0 1 0,1 0 0,1 0 0,2 9 0,-3-12-48,1-1 0,0 0 1,0 0-1,0 1 0,1-2 0,-1 1 0,1 0 0,0 0 1,0-1-1,0 0 0,1 1 0,-1-1 0,1-1 1,7 6-1,-6-6-10,0 1 0,1-1 0,-1-1 0,1 1 0,-1-1 0,1 0 0,0 0 0,-1 0 0,1-1 0,0 0 0,-1 0 0,1-1 0,0 1-1,-1-1 1,1 0 0,0-1 0,-1 0 0,0 1 0,1-2 0,-1 1 0,0-1 0,0 1 0,0-1 0,0-1 0,-1 1 0,5-5 0,3-3-1,0-1 1,-2-1-1,1 0 0,-1 0 0,-1-1 0,-1 0 0,0-1 0,0 1 1,-2-2-1,0 1 0,0-1 0,-2 0 0,0 0 0,-1 0 0,0-1 1,-1 1-1,-1-1 0,-1 1 0,-2-26 0,1 38-38,0 0-1,0 0 1,0 0 0,0 0 0,-1 0-1,1 0 1,-1 1 0,0-1-1,-1 1 1,1-1 0,0 1-1,-1 0 1,0 0 0,0 0-1,0 0 1,0 0 0,0 0 0,0 1-1,-1 0 1,1 0 0,-1 0-1,0 0 1,0 0 0,1 1-1,-1-1 1,0 1 0,-7-1-1,5 1-18,0 0 0,-1 1-1,1-1 1,0 1 0,-1 1-1,1-1 1,0 1 0,-1 0-1,1 0 1,0 1 0,0 0-1,0 0 1,0 0-1,0 1 1,1 0 0,-1 0-1,1 0 1,-9 7 0,-3 10-428,0 1-1,1 1 1,1 0 0,2 1 0,0 0 0,-12 32-1,-8 34-4070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68 150 8834,'0'0'12384,"-12"12"-11833,-33 38-205,35-33-160,13-9-55,18-7-3,-17-1-117,3 0 7,-1 0-1,1 0 1,-1-1-1,0 1 1,1-1-1,-1-1 1,0 1-1,0-1 1,1 0-1,-2-1 0,1 0 1,0 0-1,0 0 1,-1 0-1,0-1 1,1 0-1,-1 0 1,-1 0-1,1-1 1,-1 1-1,0-1 0,0 0 1,0-1-1,0 1 1,-1-1-1,0 1 1,0-1-1,-1 0 1,0 0-1,0 0 1,0 0-1,0-1 0,-1 1 1,0-10-1,0 8-14,-2 1 0,1-1 0,-1 1 1,0-1-1,-1 1 0,0 0 0,-4-11 0,6 16-17,-1 0-1,0 0 1,0 1 0,0-1-1,0 1 1,0-1 0,-1 1 0,1-1-1,0 1 1,-1 0 0,1-1-1,-1 1 1,1 0 0,-1 0 0,0 0-1,1 0 1,-1 1 0,0-1 0,0 0-1,1 1 1,-1-1 0,0 1-1,0-1 1,0 1 0,0 0 0,0 0-1,0 0 1,0 0 0,1 0-1,-1 1 1,0-1 0,0 0 0,0 1-1,0 0 1,-3 1 0,3-1 1,0 1-1,-1 0 1,1 0 0,0-1-1,0 1 1,1 1 0,-1-1 0,0 0-1,1 0 1,-1 1 0,1-1-1,0 1 1,0-1 0,0 1 0,0-1-1,0 1 1,1 0 0,-1-1-1,1 1 1,-1 5 0,-3 61 118,4-64-93,0 2 7,0 1 0,0-1 0,0 1 0,1-1 0,1 1-1,-1-1 1,1 0 0,3 9 0,-3-12-17,0-1 1,1 0-1,-1 0 1,1 0-1,0 0 1,0 0-1,0 0 1,0-1-1,0 0 1,1 1-1,-1-1 1,1 0-1,0-1 1,-1 1 0,1-1-1,6 2 1,2 1-6,0 0 0,0-1 1,0-1-1,0 0 1,0-1-1,0 0 1,1-1-1,-1 0 0,0-1 1,0 0-1,0-1 1,0 0-1,23-8 1,-20 0-665,-1 0 1,0 0-1,-1-1 1,-1-1 0,12-13-1,10-14-5679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15723,'0'0'6802,"149"-205"-6274,-81 137-312,23 2-216,-22 21-2257,-11 16-11137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4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 9010,'0'0'9215,"-1"0"-9035,-1-1-1,1 1 0,0-1 0,-1 1 1,1 0-1,-1 0 0,1 0 0,0 0 1,-1 0-1,1 0 0,-1 0 1,1 0-1,-3 1 0,2 1-100,0 0 1,0 0-1,-1 1 0,1-1 1,1 1-1,-1-1 0,0 1 0,1 0 1,-1 0-1,1-1 0,0 1 1,0 0-1,0 0 0,0 0 0,0 4 1,-3 5 109,-8 31 122,2 1 1,2 1-1,-4 62 1,7 138 238,5-192-426,0-20-65,0 13 56,8 79 1,-5-108-103,1 0 0,0-1 0,1 0 0,1 0 0,0 0 0,1 0 0,1-1 0,13 19 0,-5-10-5,2 0 1,40 41-1,-49-57-34,0 0-1,1 0 1,0-1-1,0 0 1,0-1 0,1 0-1,0 0 1,0-1-1,0-1 1,13 4 0,4-4-607,0-1 1,1-2-1,-1 0 1,34-5 0,2-4-4682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122 395 8306,'0'0'15067,"1"-18"-14747,28-94-195,-15 64-90,7-52 0,-16 66-37,1-48 1,-6 82-39,1 15 117,7 67-9,9 144-38,-17 173 75,0-398-29,-43 0-48,0-3 0,0-2-1,-51-10 1,94 14-44,0 0 0,0 0 0,0 0-1,0 0 1,1-1 0,-1 1 0,0 0 0,0 0 0,0 0 0,0 0 0,0 0-1,0 0 1,0 0 0,0 0 0,0 0 0,0 0 0,0-1 0,-1 1 0,1 0-1,0 0 1,0 0 0,0 0 0,0 0 0,0 0 0,0 0 0,0 0 0,0 0 0,0 0-1,0 0 1,0 0 0,0 0 0,0-1 0,0 1 0,0 0 0,0 0 0,0 0-1,0 0 1,-1 0 0,1 0 0,16-2-177,23 0 143,44 2 41,1 3 0,94 17 0,-148-16-407,48 3 0,-4-9-2964,-27-4-5979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5393,'0'0'9118,"14"5"-8748,-9-2-277,45 16-82,-47-18 44,0 0-1,1 0 0,-1-1 1,0 1-1,1-1 1,-1 1-1,1-1 1,-1 0-1,0 0 1,1-1-1,-1 1 1,0-1-1,1 1 1,-1-1-1,4-2 1,16-20 4195,-16 10-4140,0-1 1,-1 1-1,8-25 0,-13 35 92,7-32-161,-1 0 1,-2 0 0,-1 0-1,-2-56 1,-3 148-186,-1-31 182,1 0 0,2 1 0,0-1 0,2 0 0,1 0 0,1 0 0,14 43 0,67 143 19,-86-212-39,-1 1 0,0 0-1,1-1 1,-1 1 0,1 0 0,-1-1-1,0 1 1,0-1 0,1 1 0,-1-1-1,0 0 1,0 1 0,0-1-1,0 0 1,1 1 0,-1-1 0,0 0-1,0 0 1,0 0 0,0 0 0,0 0-1,-1 0 1,-28 4 24,28-4-22,-120 8 120,166 9-327,-22-11 19,0 0-1,0-2 1,1-1-1,0-1 1,-1 0-1,32-3 1,-26 1-1123,20 0-3666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70 6009,'0'0'9358,"0"-4"-9323,0 1 87,0 1 1,0-1-1,0 1 1,-1-1-1,1 0 1,-1 1-1,1-1 1,-1 1-1,0-1 1,0 1-1,0 0 1,0-1-1,-1 1 1,1 0-1,-1 0 1,1-1-1,-1 1 1,0 1-1,1-1 0,-1 0 1,0 0-1,0 1 1,-1-1-1,1 1 1,0-1-1,0 1 1,-1 0-1,1 0 1,-1 0-1,1 0 1,-1 1-1,1-1 1,-1 1-1,0-1 1,1 1-1,-4 0 1,1-1-78,0 1 1,-1-1-1,1 1 1,0 0-1,0 0 1,0 1 0,0 0-1,-1 0 1,1 0-1,0 0 1,0 1-1,1 0 1,-1 0 0,0 0-1,1 1 1,-1-1-1,1 1 1,0 0-1,0 0 1,0 1 0,0-1-1,0 1 1,1 0-1,-1 0 1,1 0-1,0 0 1,1 1 0,-4 6-1,-8 14-8,1 1-1,1 0 1,1 1 0,2 0-1,0 0 1,2 1 0,1 0-1,2 1 1,0-1-1,2 1 1,1 0 0,4 44-1,-2-69-35,-1 1 1,1-1-1,0 0 0,0 1 0,0-1 0,1 0 0,-1 0 0,1 0 1,0 0-1,0 0 0,1 0 0,-1 0 0,1-1 0,0 1 0,0-1 0,0 0 1,0 0-1,0 0 0,1 0 0,-1-1 0,1 1 0,0-1 0,5 3 1,2-1-6,0-1 1,1 0-1,-1 0 1,1-1 0,-1 0-1,1-1 1,19-1-1,-25 0-12,0-1 0,-1 0-1,1 0 1,-1-1-1,1 1 1,-1-1 0,0-1-1,1 1 1,-1-1 0,0 1-1,-1-1 1,1-1-1,0 1 1,-1-1 0,0 0-1,0 0 1,0 0 0,0 0-1,3-6 1,-3 5 7,0-1 0,0 0 0,-1 0 0,0-1 0,0 1 0,0 0 0,-1-1 0,0 0-1,0 1 1,-1-1 0,0 0 0,0 0 0,0 0 0,-1 0 0,-1-12 0,0 18 10,1 0-1,-1 0 1,0 1-1,0-1 1,1 0-1,-1 1 1,0-1 0,0 0-1,0 1 1,0-1-1,0 1 1,0-1-1,0 1 1,0 0-1,0-1 1,0 1-1,0 0 1,0 0 0,0 0-1,0 0 1,0-1-1,0 1 1,0 1-1,0-1 1,0 0-1,0 0 1,-2 1-1,-30 6-153,24 0 132,1 0 0,-1 1 0,1 0 0,1 1 0,-1 0 0,1 0 1,1 0-1,0 1 0,0 0 0,1 0 0,0 1 0,1-1 1,0 1-1,1 0 0,-3 15 0,6-24-13,-1-1-1,1 1 1,0 0-1,0-1 1,0 1-1,0-1 1,0 1-1,0-1 1,0 1-1,0-1 1,1 1-1,-1-1 1,1 1-1,-1-1 1,1 1-1,-1-1 1,1 1-1,0-1 1,1 2-1,1-2-401,-1 0-1,1 0 1,-1 0-1,0-1 1,1 1-1,0-1 1,-1 1-1,1-1 1,-1 0-1,1 0 1,3-1-1,26 1-10333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 1240,'0'0'17265,"0"-2"-16677,0 7-534,-16 189 319,-1 13-337,46-210-66,-8-2 18,0 1 0,1 1-1,-1 0 1,32 2 0,-47 1-28,0 0-1,0 0 1,0 0-1,0-1 1,0 0-1,0-1 1,0 1-1,0-1 1,0 0-1,0 0 1,-1-1-1,0 0 1,6-3-1,-7 3 29,-1-1 1,0 1-1,0-1 0,0 0 0,0 0 0,0 0 0,-1 0 1,1 0-1,-1 0 0,0-1 0,-1 1 0,1-1 0,-1 1 1,0-1-1,0 0 0,0 1 0,0-7 0,-1 5 15,3-72 188,-3 75-122,1 0 0,-1 0 0,-1 0 1,1 0-1,0 0 0,-1 0 1,0 0-1,0 0 0,0 0 1,0 1-1,0-1 0,0 0 0,-1 0 1,1 1-1,-1-1 0,0 1 1,0-1-1,0 1 0,0 0 0,0 0 1,-4-3-1,6 5-73,-1 0 0,1 0-1,0 0 1,-1-1 0,1 1 0,-1 0-1,1 0 1,-1 0 0,1 0 0,-1 0-1,1 0 1,-1 0 0,1 0 0,-1 0-1,1 1 1,-1-1 0,1 0 0,0 0-1,-1 0 1,1 0 0,-1 1 0,1-1-1,0 0 1,-1 0 0,1 1 0,-1-1-1,1 0 1,0 1 0,-1-1 0,1 0-1,0 1 1,0-1 0,-1 1 0,1-1-1,0 0 1,0 1 0,0-1 0,-1 1-1,1-1 1,0 1 0,0-1 0,0 1-1,0-1 1,0 1 0,0-1 0,0 1-1,0-1 1,0 1 0,0-1 0,0 35 91,1-23-33,2 39 91,3-1 0,1 1-1,20 66 1,6 37-89,-33-150-272,4 12 280,3-11-4010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8042,'0'0'9040,"0"3"-8534,15 169 1377,-15-10-2457,0-162 314,-1 1-1,1-1 1,0 1-1,0 0 1,0-1-1,-1 1 0,1-1 1,0 1-1,-1-1 1,1 1-1,0-1 1,-1 0-1,1 1 0,0-1 1,-1 1-1,1-1 1,-1 0-1,1 1 1,-1-1-1,1 0 0,-1 1 1,1-1-1,-1 0 1,1 0-1,-2 1 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25 252 9330,'0'0'11089,"-5"-28"-10812,-12-91-86,16 113-173,0 0 0,1 0 0,-1 1 0,1-1-1,0 0 1,1 0 0,-1 0 0,1 1 0,0-1 0,0 0 0,1 1-1,4-10 1,-5 13-17,0 0 0,1 1 0,-1-1 0,1 1 0,-1-1 0,1 1 0,0 0 0,0 0 0,-1 0 0,1 0 0,0 0 0,0 0 0,0 0 0,0 0 0,0 1 0,0-1 0,0 1 0,0 0 0,1-1 0,-1 1 0,0 0 0,0 0 0,0 0 0,0 1 0,0-1 0,3 1 0,-2 0-8,0 0 1,0 0 0,0 0-1,0 0 1,-1 1-1,1-1 1,0 1 0,-1-1-1,1 1 1,-1 0-1,0 0 1,1 0 0,-1 1-1,0-1 1,2 3-1,28 46-106,-21-33 67,1 3-235,0 1 0,-2 0-1,16 46 1,-23-55 204,1 1 0,-1 0 0,-1 0 1,-1 0-1,0 0 0,0 0 1,-2 0-1,-2 20 0,2-29 111,-1-1-1,0 0 1,1 0-1,-1 0 1,-1 0-1,1 0 1,-1 0-1,1-1 1,-1 1-1,0-1 1,0 1-1,-1-1 1,1 0-1,-1-1 1,1 1-1,-1-1 1,0 1-1,0-1 1,0 0-1,0 0 1,0-1-1,-1 1 1,1-1-1,-5 1 1,-10 2 109,-1 0 1,1-1-1,0-1 1,-25-1-1,43-1-200,2-1-120,-1 0 165,1 1 1,-1-1-1,1 0 1,-1 1-1,1-1 0,-1 0 1,1 1-1,0-1 1,-1 1-1,1-1 1,0 1-1,0-1 0,-1 1 1,1 0-1,0-1 1,0 1-1,0 0 1,-1-1-1,1 1 1,0 0-1,0 0 0,0 0 1,0 0-1,1 0 1,23-2 3,233 20-158,-206-16-3123,-44-2-1025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7058,'0'0'9838,"-13"3"-9329,12 1-300,-1 1-1,1 0 1,0-1-1,0 1 1,0 0-1,1 0 0,-1-1 1,1 1-1,0 0 1,1 0-1,0 6 1,0 4 242,-1-11-374,0-1-1,0 1 1,0-1 0,0 1 0,1-1 0,-1 1 0,1-1-1,0 1 1,0-1 0,0 0 0,1 1 0,-1-1 0,1 0 0,2 4-1,-1-5-59,-1 0-1,1 0 1,-1 0 0,1 0-1,0-1 1,0 1-1,0-1 1,0 0-1,0 0 1,0 0-1,0 0 1,0 0-1,0-1 1,0 1-1,1-1 1,4 0-1,187 1 390,-192-1-412,0 0 0,0 0 0,-1 1 0,1 0 0,0-1 0,0 1 0,-1 0 0,1 0 0,-1 0 0,1 1 0,-1-1 0,1 1 1,-1-1-1,0 1 0,0 0 0,0 0 0,0 0 0,0 0 0,0 0 0,0 0 0,-1 0 0,1 1 0,-1-1 0,0 1 0,0-1 0,1 1 0,-2-1 1,1 1-1,0 0 0,0-1 0,-1 4 0,4 11-12,-2 1 1,-1-1 0,-1 33 0,0-32 96,0-15-73,-1 0 0,0-1 0,0 1 0,0-1 0,0 0 0,0 1 0,0-1 0,-1 0 0,1 1 0,-1-1 0,0 0 0,0 0 0,1 0-1,-1-1 1,0 1 0,-1 0 0,1-1 0,0 1 0,0-1 0,-1 0 0,1 0 0,-1 0 0,1 0 0,-1 0 0,1 0 0,-1-1 0,-3 1 0,0 1-584,0 0 0,-1-1 0,1 0 0,0-1 0,-1 1-1,1-1 1,-1 0 0,1-1 0,-1 1 0,-9-4 0,-6-9-6925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7802,'0'0'10978,"225"-88"-10370,-174 85-232,-8 3-232,-10 0-144,3 0-48,-11 13-1576,-3 0-4761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8810,'0'0'8890,"66"218"-7922,-59-156-240,-4 3-8,-3-3-72,0-3-63,-21-17-121,-12-3-200,-3-9-144,0-17-120,-1-13-1024,8-13-3041,15-13-7450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3:59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62 382 8426,'0'0'11836,"-3"-12"-10179,-1-62-1092,5-90 0,2 51-549,-3 94-202,-1 22-233,4 33 242,14 44 244,39 107-1,-6-23-39,-41-135-24,-6-18 6,0 0 0,0 0 0,-1 1-1,1 21 1,-3-32 135,-27-2 614,-153-8-1316,246 5 457,-39 2 6,-1 0 1,28 3-1,-46 0-783,1 0 0,0 1 1,-1 0-1,0 0 0,16 7 0,13 10-8222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38 412 8706,'0'0'10738,"0"-32"-10272,0-227-124,0 149-256,0 110-91,0-1 1,0 1-1,0-1 0,0 1 1,0 0-1,0-1 1,0 1-1,0-1 1,-1 1-1,1 0 0,0-1 1,0 1-1,0 0 1,0-1-1,-1 1 1,1 0-1,0-1 0,0 1 1,-1 0-1,1-1 1,0 1-1,0 0 1,-1 0-1,1-1 0,0 1 1,-1 0-1,1 0 1,0-1-1,-1 1 1,1 0-1,-1 0 0,1 0 1,0 0-1,-1 0 1,1 0-1,-1 0 1,1 0-1,0 0 0,-1 0 1,1 0-1,-1 0 1,1 0-1,0 0 1,-1 0-1,1 0 0,-1 0 1,1 0-1,0 0 1,-1 1-1,1-1 1,0 0-1,-1 0 0,1 1 1,0-1-1,-1 0 1,1 0-1,0 1 0,0-1 1,-1 0-1,1 1 1,0-1-1,-1 1 1,-2 7 4,-1 1 0,1 1 0,1-1 0,0 0 0,0 1 0,0-1 0,2 1 1,-1-1-1,1 1 0,1 10 0,2-19 77,0 0 0,0-1-1,0 1 1,0-1 0,1 0 0,-1 0 0,0 0-1,0 0 1,0-1 0,0 1 0,4-2-1,6-4 31,1 1-1,0 1 1,0 0-1,19-3 1,-28 6-106,0 1 1,1 0 0,-1 0 0,0 0 0,0 1 0,1 0 0,-1-1 0,0 2 0,0-1 0,0 1 0,0 0 0,-1 0-1,1 0 1,0 0 0,8 7 0,-5-3-2,1 0 0,-1 1 0,-1 0 0,1 0 0,-1 1 0,0 0-1,-1 0 1,0 1 0,0-1 0,-1 1 0,0 1 0,0-1 0,-1 1-1,-1-1 1,1 1 0,-2 0 0,1 1 0,-1-1 0,-1 0 0,1 21 0,-1 9 102,-1 0 1,-3 0 0,-1 0-1,-1 0 1,-21 70 0,8-57 36,-12 40 122,28-75-224,2-14 43,1-8-70,0 0 0,-1 0 1,1 0-1,-1 1 0,0-1 0,0 0 0,0 0 0,-2-4 1,1-5-137,1 9-100,0 0 1,0 0-1,-1 0 1,0 0-1,0 0 1,0 0-1,0 1 1,0-1-1,-1 0 1,0 1 0,-2-5-1,-18-20-5872,4 11-3121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0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12411,'0'0'10810,"214"107"-10450,-160 76 32,-32 71 192,-22-6-224,-18-46-216,-33-75-144,4-55-48,-18 3-848,11-17-1096,7-15-3802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0 1 912</inkml:trace>
  <inkml:trace contextRef="#ctx0" brushRef="#br0" timeOffset="1">0 1 912,'58'182'12611,"-47"-188"-10891,22-1-119,14 4-313,4-3-456,7 6-480,0-7-352,3-6-128,-10 7-1968,-18-4-7010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61 6545,'0'0'8153,"-3"-11"-6968,-11-30-130,14 41-1021,0-1 0,0 1 0,0-1 0,0 1 0,-1-1-1,1 1 1,0 0 0,0-1 0,-1 1 0,1-1 0,0 1-1,0 0 1,-1-1 0,1 1 0,-1 0 0,1-1 0,0 1-1,-1 0 1,1 0 0,-1-1 0,1 1 0,0 0 0,-1 0 0,1 0-1,-1 0 1,1 0 0,-1 0 0,1-1 0,-1 1 0,1 0-1,-1 0 1,1 0 0,-1 0 0,1 1 0,0-1 0,-1 0 0,1 0-1,-1 0 1,1 0 0,-1 0 0,1 1 0,-1-1 0,1 0-1,0 0 1,-1 1 0,1-1 0,-1 1 0,-14 14 444,14-14-419,-5 8 129,0 1 1,0-1-1,1 1 0,1 1 1,0-1-1,0 0 0,1 1 1,0 0-1,1 0 0,0 0 1,0 0-1,2 0 0,0 21 1,0-31-163,0 1-1,1-1 1,-1 0 0,0 0 0,1 1 0,-1-1 0,1 0 0,0 0 0,-1 0 0,1 0-1,0 0 1,0 0 0,-1 0 0,1 0 0,0 0 0,0 0 0,0-1 0,0 1 0,0 0-1,0-1 1,1 1 0,-1 0 0,0-1 0,0 1 0,0-1 0,1 0 0,-1 1 0,0-1-1,2 0 1,51 7 288,-22-3-157,-14 0-138,0 1 0,-1 1 1,0 1-1,0 0 1,-1 2-1,0 0 0,16 11 1,-26-15-28,0-1 0,0 1 1,0 0-1,-1 1 0,0-1 1,0 1-1,0 0 0,-1 0 1,0 1-1,0-1 0,-1 1 0,0 0 1,0 0-1,0 0 0,-1 0 1,0 1-1,-1-1 0,1 0 1,-1 15-1,-1-19 11,-1 0 0,1 0 0,-1 0-1,0 0 1,0 0 0,0-1 0,0 1 0,-1 0 0,1-1 0,-1 1 0,0-1-1,1 1 1,-1-1 0,0 0 0,-1 0 0,1 0 0,0 0 0,0 0 0,-4 2-1,-59 33 96,43-26-82,9-4-89,0-1 1,-1 0 0,0-1 0,0-1 0,-20 4 0,-38-2-3660,51-6-1360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7098,'0'0'13026,"221"-43"-13026,-163 43-40,-18 0-992,-7 0-4089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4721,'0'0'12261,"5"-3"-11415,-5 3-824,1-1 1,-1 1-1,1 0 1,-1-1-1,1 1 1,-1 0-1,1 0 1,0-1-1,-1 1 1,1 0-1,-1 0 1,1 0-1,0 0 1,-1 0-1,1 0 0,-1 0 1,1 0-1,0 0 1,-1 0-1,1 0 1,-1 0-1,1 0 1,-1 1-1,1-1 1,0 0-1,-1 0 1,1 1-1,-1-1 1,1 0-1,-1 1 1,1 0-1,8 22 718,-8 52 398,-1-46-949,0-2-158,1 24-248,-3-1 0,-1 1 0,-11 49 1,13-106-2581,1-14-1229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79 170 3913,'0'0'10618,"-12"-14"-10477,-34-48-107,44 60-26,-1-1 0,1 0 1,1 1-1,-1-1 0,0 0 0,1 0 1,0 0-1,-1-1 0,1 1 0,0 0 0,1 0 1,-1 0-1,0-1 0,1 1 0,0 0 1,0-1-1,0 1 0,1-4 0,0-8 2032,-2 17-1933,1 0-1,1 1 0,-1-1 1,0 0-1,0 0 0,1 0 1,-1 1-1,1-1 0,0 0 1,1 3-1,5-3-56,1-1-1,-1 0 1,1 0-1,-1-1 1,1 0 0,-1 0-1,1-1 1,7-2 0,-10 2-36,-1 0 1,1-1-1,-1 0 1,1 0 0,-1 0-1,1 0 1,-1-1-1,6-4 1,-7 4-14,0 1 1,1 0-1,-1-1 0,1 1 1,-1 1-1,1-1 1,0 0-1,0 1 0,0 0 1,-1 0-1,9-1 1,-11 2-5,1 1 1,-1 0 0,1-1 0,-1 1-1,0 0 1,1 0 0,-1 0-1,0 0 1,1 0 0,-1 0 0,0 0-1,0 0 1,0 1 0,0-1-1,0 0 1,0 1 0,-1-1 0,1 1-1,0-1 1,-1 1 0,2 2 0,13 41 9,-12-35-10,9 27 250,-1 1 0,-2 1 0,-2 0 0,-2 0 0,-1 0 0,-2 0 0,-2 1 0,-1-1 0,-2 1 0,-13 61 0,9-75-255,2-7-279,0 1 0,2 0 0,-3 33 0,6-166-4877,0 70-76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6665,'0'0'12603,"127"-10"-12603,-87 10-448,-7-6-4545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5393,'0'0'11575,"-6"9"-11189,0 0-230,0 0 0,1 0 0,0 1 0,0 0 0,1 0 0,0 0-1,-2 13 1,3-10 44,-3 14 497,1 1 1,-2 48 0,51-74 227,-31-3-909,0 2 1,-1 0-1,1 0 0,-1 1 0,1 1 0,-1 0 0,23 9 0,-28-8-29,0 0-1,0 0 0,-1 0 1,1 1-1,-1 0 1,0 0-1,0 1 1,-1-1-1,1 2 0,-1-1 1,-1 0-1,1 1 1,6 13-1,-7-11 17,-1-1 0,-1 0 0,1 1 0,-1-1 0,-1 1 1,1 0-1,-1 0 0,-1-1 0,0 1 0,0 0 0,-1 0 0,0 0 0,-3 11 0,3-14 23,0-1 0,-1 1 0,0-1 0,0 1 0,0-1 0,-1 0-1,1 0 1,-1 0 0,-1 0 0,1 0 0,-1 0 0,1-1 0,-1 0 0,-1 0 0,1 0-1,-1 0 1,1-1 0,-1 0 0,0 0 0,-10 5 0,13-7-25,-1-1 1,1 1-1,0-1 1,-1 1 0,1-1-1,-1 0 1,1 0-1,-1 0 1,1 0-1,0 0 1,-1-1 0,1 1-1,-1-1 1,1 0-1,0 1 1,-1-1-1,1 0 1,0 0 0,0-1-1,0 1 1,0 0-1,0-1 1,-4-3-1,0-1-319,0 0 0,0-1-1,1 0 1,0 0 0,-5-11-1,-16-32-3950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10522,'0'0'9738,"199"-36"-9322,-155 36-272,-5 0-144,5 6-240,-11 1-2432,-8-1-8459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4:0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8786,'0'0'9906,"141"264"-8538,-94-88-440,-10 49-399,-12 13-105,-21-10-168,-4-55 0,0-50-144,-15-35-16,-7-16-96,-21 16-40,7-10-1440,-4-19-3570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45 5601,'-6'-6'16725,"7"2"-16345,7 1-301,-1 0-1,1 1 0,-1 0 1,1 0-1,0 1 1,-1 0-1,1 0 1,16 1-1,10-1 70,-23 0-118,83-10 138,178 4 0,-268 8-167,0-1 0,0 1 0,0 0 0,-1 1 0,1-1 0,0 0 0,-1 1 0,1 0 0,-1 0 0,5 3 0,-5-3 3,0 0-1,0 0 1,0 0-1,0 0 0,1-1 1,-1 0-1,1 1 0,-1-1 1,1 0-1,-1-1 0,1 1 1,3 0-1,62-1 74,-69 0-99,-1 4-300,-1 0 314,0 0 0,0 1-1,-1-1 1,1-1 0,-1 1-1,0 0 1,0 0 0,0-1 0,0 0-1,-1 0 1,-6 6 0,-7 7-7,-593 677 316,550-632-278,65-59-19,-1-1-1,1 0 1,0 0 0,0 0 0,-1 0 0,1-1 0,0 0 0,6 0-1,220-13 468,3-1-367,-79 14-132,-90 0-4423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435 175 9914,'0'0'11356,"0"-5"-10876,-2-9-265,-3 14-35,-11 33-86,-169 381 233,-4 11-24,183-409-320,0-2-74,1 0-1,0 1 0,1 0 0,0-1 0,1 1 1,1 0-1,-1 17 0,20-58-279,17-47 368,-3-1-1,-4-2 0,24-106 0,-26 95-10,19-82-297,-23 78 155,4 1 0,5 0-1,42-88 1,-70 172 227,-1 5-32,-1-1 1,0 1-1,1-1 1,0 1-1,-1 0 0,1 0 1,0-1-1,-1 1 0,1 0 1,0 0-1,0 0 1,0-1-1,0 1 0,0 0 1,0 0-1,1 1 0,-1-1 1,0 0-1,2-1 1,-2 2 129,-1 56 17,-1 22-77,3 0 1,16 99 0,-17-171-107,0 0 0,0 1 0,1-2 0,0 1 0,0 0 0,1 0 0,0-1 0,0 1 0,0-1 0,1 0 0,-1 0 0,1 0 0,0 0 0,7 5 0,-7-7 4,-1-1 0,1 0-1,0 0 1,-1 0 0,1 0 0,0-1 0,0 0 0,0 0 0,0 0-1,1 0 1,-1 0 0,0-1 0,0 0 0,0 0 0,1 0-1,-1 0 1,0-1 0,0 1 0,0-1 0,0 0 0,0-1 0,5-1-1,-2 0 5,-1-1-1,1 1 1,-1-1-1,0-1 1,0 1-1,-1-1 1,1 0 0,-1 0-1,0-1 1,0 0-1,-1 1 1,0-2-1,0 1 1,0 0-1,-1-1 1,5-10-1,0-5 15,-1 1 0,-1-1 0,0 0 0,2-27 1,-2-18 19,-4-80 1,-2 96-29,-15 72-192,3 11 188,2 0 0,1 1 0,2 0 0,-6 52 1,7 139 81,7-212-93,0 1 0,1-1 1,0 0-1,1 0 0,0 0 0,1-1 0,0 1 0,1-1 0,0 0 0,1 0 0,7 11 1,-8-16 1,-1 0 0,1 0 1,0 0-1,1 0 0,-1-1 1,1 0-1,0 0 0,1 0 1,-1-1-1,1 0 0,0 0 1,0-1-1,0 0 0,0 0 1,1-1-1,-1 1 1,1-2-1,10 2 0,-13-2-9,0-1 0,0-1 0,0 1 1,0-1-1,0 0 0,-1 0 0,1 0 0,0-1 0,-1 1 0,1-1 0,-1 0 0,1-1 0,-1 1 0,0-1 0,4-3 0,5-4-458,-2-1 0,0 0-1,13-16 1,17-28-4276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12603,'0'0'10010,"199"-43"-9890,-144 43 0,-4 0-112,-8 0 0,-3 0 48,-15 0-56,-10 4-112,-4-4-248,-11-10-4473,0-13-1873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8906,'0'0'13139,"231"-26"-13019,-162 26-120,-14 16-1273,-16 0-4232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6121,'0'0'14437,"-2"-13"-12101,13 14-2181,1 0-1,-1 0 1,0 1-1,0 0 1,0 1 0,0 0-1,0 1 1,-1 0-1,0 1 1,13 7-1,-6-1-71,-1 0 0,-1 1-1,0 1 1,0 0 0,17 22-1,-4 0-57,-2 1 0,-2 1 0,-2 2 0,29 63 0,0 24-11,-32-75-28,2 0 0,2-1 0,2-1 0,46 65 0,-53-96-720,-17-18 620,-1 0 1,1 0 0,-1 0-1,1-1 1,-1 1 0,1 0-1,-1-1 1,1 1 0,-1 0-1,0-1 1,1 1 0,-1 0-1,1-1 1,-1 1 0,0 0-1,0-1 1,1 1 0,-1-1-1,0 1 1,0-1 0,1 1-1,-1-1 1,0 1-1,0-1 1,0 1 0,0-1-1,0 1 1,0-1 0,0 1-1,0-1 1,0 0 0,0 1-1,0-1 1,0 1 0,0-1-1,0 1 1,0-1 0,0 1-1,-1-1 1,1 0 0,0-26-6462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0 3713,'0'0'14133,"-3"6"-13334,-460 794 2830,459-792-3684,-17 23-680,21-30 608,-1 0-1,0-1 1,1 1 0,-1 0-1,0-1 1,0 1 0,0-1-1,0 1 1,1-1-1,-1 0 1,0 1 0,0-1-1,0 0 1,0 0 0,0 1-1,0-1 1,0 0-1,0 0 1,0 0 0,0 0-1,0 0 1,0 0 0,0-1-1,0 1 1,0 0 0,0 0-1,1-1 1,-1 1-1,0 0 1,0-1 0,0 1-1,-1-2 1,-9-11-4727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12379,'0'0'10178,"217"20"-9522,-141-14-248,-7-6-168,-4 0-120,-18 0-72,-10 0-48,-23 0-584,-10-13-1953,-4-13-12738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44 162 8482,'0'0'8198,"3"2"-7761,-1-1-400,-1 0 0,0 0-1,0 0 1,1 0 0,-1 0 0,0 1-1,0-1 1,-1 0 0,1 1 0,0-1-1,0 1 1,-1-1 0,1 1 0,-1-1-1,1 1 1,-1-1 0,1 1 0,-1-1-1,0 4 1,0 39 375,0-23-273,-2 57 16,-4 0 0,-26 136 0,10-98 209,24-135-308,1 0 0,0 0 0,1 0 0,2 1 0,0 0 0,15-32 0,10-34-17,0-42 44,27-242 0,-57 364-80,0 255 1007,-1-247-999,0 0 1,0-1-1,0 1 0,0 0 1,1-1-1,-1 1 1,1-1-1,0 1 0,0-1 1,0 1-1,1-1 1,-1 0-1,1 1 0,0-1 1,0 0-1,0 0 1,0 0-1,0 0 0,1-1 1,-1 1-1,1-1 1,0 1-1,0-1 0,0 0 1,0 0-1,0 0 1,0 0-1,1-1 0,-1 1 1,0-1-1,1 0 1,-1 0-1,1 0 0,0-1 1,-1 1-1,1-1 1,-1 0-1,1 0 0,5 0 1,-6-1-4,0 0 1,0 1 0,-1-1-1,1 0 1,0 0-1,-1 0 1,1-1-1,-1 1 1,1-1-1,-1 1 1,0-1 0,1 0-1,-1 0 1,0 0-1,0 0 1,-1 0-1,1-1 1,0 1 0,-1 0-1,2-4 1,30-59 15,-29 55-13,76-214 82,-79 225-99,-1-1 1,0 0-1,0 0 1,0 0 0,0 0-1,0 0 1,0 0-1,0 0 1,0 0-1,1 0 1,-1 0-1,0 0 1,0 0-1,0 0 1,0 0-1,0 0 1,0 0-1,0 0 1,0 0-1,1 0 1,-1 0-1,0 0 1,0 0-1,0 0 1,0 0-1,0 0 1,0 0-1,0 0 1,0 0-1,1 0 1,-1 0-1,0-1 1,0 1-1,0 0 1,0 0-1,0 0 1,0 0-1,0 0 1,0 0-1,0 0 1,0 0-1,0 0 1,0-1-1,0 1 1,0 0-1,0 0 1,0 0-1,0 0 1,0 0-1,0 0 1,0 0-1,0 0 1,0-1-1,0 1 1,0 0 0,0 0-1,0 0 1,0 0-1,0 0 1,2 14-110,0 21 124,-2-5 74,2 1 0,9 49 1,-9-69-67,0-1 1,1 0 0,0 1 0,1-1 0,0-1-1,1 1 1,0 0 0,0-1 0,1 0-1,0 0 1,9 9 0,-11-14-18,1-1 0,-1 0 0,1 0 0,-1-1 0,1 1 0,0-1 0,0 0 0,0 0 0,0-1 0,0 0 0,0 0 0,0 0 0,1 0 0,-1-1 0,0 0 0,1 0 0,-1 0 0,0 0 0,0-1 0,1 0 0,-1 0 0,0-1 0,0 0 0,0 1 0,0-2 0,-1 1 0,1 0 0,0-1 0,-1 0 0,0 0 0,1 0 0,6-8 0,40-51-1703,-18 16-2651,-3-1-6382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33 6633,'0'0'9269,"-3"1"-8478,-15 5 5344,20-6-5906,14 1-87,1 1 0,-1 1 0,23 6 0,26 5 69,57-2-43,218-9 0,-174-5-132,23 1-86,230-30 1,127-13-144,0 38-473,-402 7 356,83 8-849,-240 2-415,-61 11-5055,35-12-1196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1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89 248 9602,'0'0'10301,"-4"13"-9854,-2 10-262,1 1-1,1 0 1,1 0 0,1 0 0,1 0 0,1 0 0,1 0 0,2 0 0,5 26-1,-6-40-169,1 1 0,0-1-1,1-1 1,0 1 0,1 0-1,0-1 1,0 0 0,1 0-1,0-1 1,11 13-1,-10-16-3,-1 1-1,0-1 1,1-1-1,0 1 1,0-1-1,0 0 0,1-1 1,-1 0-1,1 0 1,0 0-1,-1-1 0,1 0 1,0-1-1,1 0 1,10 0-1,-14 0 1,0-1 0,0 0-1,0 0 1,0 0 0,0 0 0,0-1-1,0 0 1,0 0 0,0 0 0,-1-1-1,1 0 1,9-4 0,-10 2 0,0 0 0,0 0-1,-1 0 1,1 0 0,-1-1 0,0 0 0,0 1-1,0-1 1,0 0 0,-1-1 0,2-6 0,2-5-43,-1 0 1,-1 0 0,0-1-1,-2 1 1,0-1-1,0 0 1,-2 1 0,0-1-1,-5-26 1,4 39 10,0 0 0,0 0 0,0 0 0,-1 0 0,0 0 0,0 0 0,-1 0 0,1 1 1,-1-1-1,0 1 0,0 0 0,-1 0 0,1 0 0,-6-5 0,1 3-3,0 0 0,0 1 0,0 0 1,-1 0-1,0 1 0,1 0 0,-14-4 0,-6 1-34,-1 0 0,0 2-1,0 2 1,-33-1 0,27 5 11,28 0 46,-1 0-1,1-1 1,-1 0-1,1-1 1,-1 1-1,-7-3 1,14 1 31,0 0 1,0 0 0,1 0 0,-1-1-1,0 1 1,1 0 0,0 0 0,0-1-1,0 1 1,0 0 0,0 0 0,0 0-1,0-1 1,1 1 0,-1 0 0,1-3-1,2-3-10,0 0 0,1 1 0,0-1 0,0 1 0,0 0 0,1 0-1,0 0 1,1 0 0,-1 1 0,11-8 0,1-1 29,0 0 0,34-20 0,-32 25-22,1 1 0,0 1 0,0 0-1,0 2 1,1 0 0,36-4 0,32-9-3401,-69 13-2874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9754,'0'0'7639,"0"-21"-5724,0-175 1063,0 130-5288,0 1-4698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8858,'0'0'9002,"0"-173"-8786,18 131-112,-7 6 104,0 13-208,-11 20-112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7346,'0'0'14987,"131"58"-14363,-66-54-184,7-4-272,-10 0-104,-11 0 24,-15 0-88,-15-26-496,-13 3-1448,-8-3-5050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43 8602,'0'0'7463,"-1"0"-7414,0 0 0,0 0 1,0 0-1,0-1 0,0 1 0,0 0 1,0 0-1,0 1 0,0-1 1,0 0-1,0 0 0,1 0 0,-1 1 1,0-1-1,0 0 0,0 1 1,0-1-1,0 1 0,0-1 0,0 1 1,1 0-1,-2 0 0,-47 98 555,18-34-323,-142 261 225,170-322 991,4-12-1203,6-15-376,60-87 143,135-244 82,-192 336-46,-6 16 227,-6 31 53,1-18-503,-16 299 118,50-310 177,-27-3-159,1 1 0,-1-1-1,0-1 1,0 1 0,0-1-1,0 0 1,0 0-1,-1-1 1,0 0 0,0 0-1,0 0 1,0 0 0,-1-1-1,0 0 1,0 0 0,3-6-1,4-9 20,0-1-1,-2 1 0,11-35 1,-14 31-6,-1 0 1,-2 0 0,0 0 0,-1-49-1,-2 73-65,0 24-468,0 233 614,-1-253-101,1 1 0,0 0-1,0 0 1,1 0 0,-1 0-1,1 0 1,0 0 0,0-1-1,0 1 1,0 0 0,1-1 0,0 1-1,-1-1 1,1 1 0,1-1-1,-1 0 1,0 0 0,4 4-1,-2-5 7,-1 0 0,0 0-1,1 0 1,0-1 0,-1 0-1,1 1 1,0-1 0,-1-1 0,1 1-1,0 0 1,0-1 0,0 0-1,0 0 1,0 0 0,-1 0-1,1-1 1,0 0 0,7-1-1,4-4 16,1 0 0,-1-1 0,0 0 0,-1-1-1,0-1 1,0 0 0,-1-1 0,17-16 0,-5 6 4,5-4-200,36-38-1,-30 20-3175,-22 20-5291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21 294 8994,'0'0'6440,"-3"4"-6017,2-3-954,-11 14 2896,8-14-313,4-12-1025,17-65-249,-10 49-655,-1-1 0,-1 0 0,2-47-1,-7 50 354,0-20-2324,-9 71-4971,7 4 189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12 313 5329,'0'0'15924,"0"-98"-15644,0 56-152,0-4-56,0-3-64,3 10 8,-3 10-16,0 19-929,-14 10-7560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11 257 5497,'0'0'12192,"0"25"-10063,-2 18-1643,1-19-375,0 0 1,1 0-1,4 25 1,-3-45-108,0 1 0,-1 0 1,1-1-1,1 1 1,-1-1-1,1 1 0,0-1 1,0 0-1,0 1 0,0-1 1,1 0-1,0-1 0,0 1 1,0 0-1,0-1 1,0 0-1,1 1 0,-1-1 1,1-1-1,0 1 0,5 2 1,4-2 43,0 0 0,0-1 0,0-1 0,0-1 1,0 1-1,0-2 0,26-4 0,-37 5-39,1-1-1,0 0 1,-1 0-1,1 0 1,-1-1-1,0 1 0,1 0 1,-1-1-1,0 0 1,0 1-1,0-1 1,0 0-1,0 0 1,0 0-1,0 0 1,-1 0-1,1-1 1,-1 1-1,1-1 0,-1 1 1,0-1-1,0 1 1,0-1-1,-1 1 1,1-1-1,0 0 1,-1-5-1,2-9 21,-1-1 0,0 0 0,-4-25 0,1 6-16,3 33-17,-1 0 1,0 1-1,0-1 1,-1 0 0,1 0-1,-1 0 1,0 1-1,0-1 1,0 0 0,0 1-1,-1-1 1,1 1-1,-1 0 1,0-1 0,0 1-1,0 0 1,-1 0-1,1 0 1,-1 0-1,0 1 1,1-1 0,-1 1-1,0-1 1,0 1-1,-1 0 1,1 0 0,0 1-1,-1-1 1,-3-1-1,-8-1-85,-1 1-1,1 1 0,-1 0 1,1 1-1,-29 1 0,26 0-47,-29 0-328,47-32 1340,3 24-873,0 1 1,1 0-1,0 0 1,1 1 0,-1-1-1,1 1 1,1 0 0,10-10-1,-2 1-1,-3 5-66,0 0 0,1 1 1,0 0-1,0 1 1,1 1-1,0-1 1,0 2-1,1 0 1,0 1-1,0 0 1,19-3-1,30-12-3811,-33 7-1412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4 150 7762,'0'0'8277,"-3"-39"-6603,2 32-1599,1 1 0,1-1-1,-1 0 1,1 1 0,1-1 0,-1 1-1,1 0 1,0-1 0,5-10 0,-5 14-74,0 1 0,0-1 0,0 1 1,0-1-1,0 1 0,1 0 0,-1 0 1,1 0-1,-1 0 0,1 1 0,0-1 1,0 1-1,-1-1 0,1 1 0,0 0 1,0 0-1,1 0 0,-1 0 0,0 1 1,0 0-1,0-1 0,0 1 0,5 0 1,-4 1-31,0 0 0,0 0 0,0 0 0,0 1 0,0-1 0,0 1 0,0 0 1,-1 0-1,1 0 0,-1 1 0,1-1 0,-1 1 0,0 0 0,0 0 0,0 0 1,0 0-1,-1 1 0,1-1 0,-1 0 0,0 1 0,0 0 0,0 0 0,-1 0 1,2 4-1,5 12-248,-1 0 1,-1 0 0,5 31 0,-7-27 53,0 1 1,-2 0-1,-1 0 1,-3 39-1,1-57 219,0 0 0,-1 0 0,1 0 0,-2 0-1,1 0 1,-1 0 0,0 0 0,-7 11 0,8-14 36,-1-1 0,0 0 0,1 0 0,-1-1 0,0 1 0,0-1 0,0 1 0,-1-1 0,1 0 0,-1 0 0,1 0 0,-1-1 0,1 1 0,-1-1 0,0 0 0,0 0 0,-5 1 0,7-2-3,0 0 0,0 1 0,0-1-1,0 0 1,0 0 0,0 0 0,1 0 0,-1-1 0,0 1-1,0 0 1,0-1 0,0 1 0,1-1 0,-1 0-1,0 1 1,0-1 0,1 0 0,-1 0 0,1 0 0,-1 0-1,1-1 1,-1 1 0,1 0 0,0-1 0,-1 1 0,1-1-1,0 1 1,0-1 0,0 1 0,0-1 0,1 0-1,-1 1 1,0-1 0,0-2 0,-1-6 43,0 0 0,1 1 1,0-1-1,0 0 0,2-13 1,-1 9-26,0 13-48,1 0 1,-1 0 0,1 0-1,-1 0 1,1 0-1,0 0 1,-1 0 0,1 0-1,0 0 1,0 0 0,0 0-1,0 1 1,-1-1-1,1 0 1,0 1 0,0-1-1,0 1 1,0-1 0,1 1-1,-1-1 1,0 1-1,0 0 1,0 0 0,0-1-1,0 1 1,0 0 0,1 0-1,-1 0 1,0 0-1,0 0 1,0 0 0,0 1-1,0-1 1,2 1-1,3-1-7,-1 1 0,1-1 0,-1 2 0,1-1 0,-1 0-1,0 1 1,7 3 0,50 36 6,-49-30 0,0-2 0,1 0-1,1 0 1,-1-1 0,1-1 0,27 9 0,-30-13-149,0 0 0,0-1 0,0 0 0,1-1 0,-1-1 0,0 0 0,0 0 1,0-1-1,1-1 0,-1 0 0,0-1 0,17-6 0,13-15-3152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14 319 11042,'0'0'8594,"-1"0"-8582,1 0-1,0 0 1,0 0-1,0 0 1,-1 0-1,1-1 0,0 1 1,0 0-1,0 0 1,-1 0-1,1 0 1,0 0-1,0 0 1,0 0-1,-1 0 1,1 0-1,0 0 1,0 0-1,-1 0 1,1 0-1,0 1 1,0-1-1,0 0 0,-1 0 1,1 0-1,0 0 1,0 0-1,0 0 1,0 0-1,-1 1 1,1-1-1,0 0 1,0 0-1,0 0 1,0 0-1,0 1 1,-1-1-1,1 0 0,0 0 1,0 0-1,0 1 1,0-1-1,0 0 1,0 0-1,0 0 1,0 1-1,0-1 1,0 0-1,0 0 1,0 1-1,0-1 1,0 0-1,0 0 0,0 0 1,0 1-1,0-1 1,0 0-1,0 0 1,0 1-1,-1 70 894,4 91-249,-3-158-646,1 1 1,0-1 0,0 0-1,0 0 1,0 0 0,1 0-1,-1 0 1,1-1-1,0 1 1,1 0 0,-1-1-1,0 1 1,1-1 0,0 0-1,0 0 1,0 0 0,0 0-1,0-1 1,1 1-1,-1-1 1,1 0 0,0 1-1,0-2 1,-1 1 0,1 0-1,8 1 1,1 0 28,-1 0 0,1-1-1,0-1 1,0 0 0,0-1 0,0 0-1,23-4 1,-32 3-37,-1 0-1,0-1 1,1 1-1,-1-1 1,0 0 0,0 0-1,0 0 1,0 0-1,-1-1 1,1 1 0,-1-1-1,1 0 1,-1 1-1,0-1 1,0 0 0,0 0-1,0 0 1,-1-1-1,2-3 1,1-2-2,0 0 1,0 0-1,-1-1 1,-1 0-1,3-16 1,-4 15-13,0 0 0,-2 0 1,1 0-1,-1 0 0,-1 0 0,1 0 1,-2 1-1,0-1 0,0 1 0,-1 0 1,0 0-1,-1 0 0,-6-11 1,3 9-65,-1 0 0,-1 1 0,0 0 1,0 0-1,-1 1 0,0 0 0,-1 1 1,0 0-1,-16-8 0,20 13-75,1 0 0,0 1 0,-1 1 0,0-1 0,1 1 0,-1 1 0,0-1 0,-11 0 0,-20-4-265,38 6 429,1 0 0,-1-1 0,1 1 0,-1 0 0,1-1 0,-1 1 0,1 0 0,-1-1 0,1 1 0,0-1 0,-1 1 0,1-1 0,0 1 0,-1-1 0,1 1 0,0-1 0,0 1 0,0-1 0,-1 1 0,1-1-1,0 1 1,0-1 0,0 0 0,0 1 0,0-1 0,0 1 0,0-1 0,0 1 0,0-1 0,0 0 0,0 1 0,1-1 0,-1 1 0,0-1 0,0 1 0,1-1 0,-1 1 0,0-1 0,0 1 0,1-1 0,-1 1 0,0-1 0,1 1 0,-1 0 0,1-1 0,17-22 258,26-10 96,90-51 0,-37 26-406,-89 51-1677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9 128 6425,'0'0'11365,"-8"-13"-8660,8 6-2627,0 1 1,0 0-1,1-1 0,-1 1 1,1 0-1,1-1 0,-1 1 0,1 0 1,0 0-1,1 0 0,3-8 1,-3 12-79,-1-1 0,1 0 0,-1 1 0,1-1 0,0 1 0,0 0 0,0 0 0,0 0 0,0 0 0,0 1 0,1-1 0,-1 1 0,1 0 0,-1 0 0,1 0 0,-1 0 0,1 1 0,-1 0 0,1-1 0,0 1 0,4 1 0,-5-1-17,0 1 0,-1-1-1,1 1 1,-1 0 0,1 0 0,-1 0-1,0 0 1,1 0 0,-1 1-1,0-1 1,0 0 0,0 1 0,0 0-1,0 0 1,0 0 0,0-1 0,-1 1-1,1 1 1,-1-1 0,1 0-1,-1 0 1,0 1 0,0-1 0,0 0-1,0 1 1,0-1 0,0 1-1,0 4 1,3 11-145,-1 0 0,2 37 0,-4-42 122,4 48-424,-7 116 0,2-175 465,0 0-1,0 0 0,0 0 1,0 0-1,-1 1 0,1-1 1,-1 0-1,0 0 1,1 0-1,-1 0 0,0 0 1,0 0-1,0 0 0,0-1 1,-1 1-1,1 0 1,0-1-1,-1 1 0,1 0 1,-1-1-1,0 0 0,1 1 1,-1-1-1,0 0 1,0 0-1,0 0 0,0 0 1,0 0-1,0-1 0,0 1 1,-4 0-1,5-2 22,0 0 1,0 0-1,1 0 0,-1 0 1,0 0-1,0 0 0,1 0 1,-1 0-1,1 0 0,-1 0 1,1-1-1,0 1 0,-1 0 1,1 0-1,0-1 0,0 1 1,0 0-1,0-1 0,0 1 1,0 0-1,1-3 0,3-31 94,-3 33-115,0 1-1,0 0 1,1-1 0,-1 1 0,0 0 0,1 0-1,-1 0 1,1 0 0,-1 0 0,1 0-1,0 1 1,-1-1 0,1 0 0,0 1-1,0-1 1,-1 1 0,1 0 0,0-1 0,0 1-1,2 0 1,47 1 16,-29 0-6,169 14 121,-25-1-1987,-113-14-2130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9418,'0'0'12003,"137"23"-11171,-93-16-208,-1-7-344,-3 3-96,-11-3-104,-3 0-32,-5 0-48,5 0-824,-8-13-1985,0-10-7017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8634,'0'0'13043,"171"-9"-12667,-117 9-168,-3 0-208,3-4-8,-14-5-1937,-11-8-7281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10386,'0'0'9212,"-4"29"-8511,-11 98-114,11-101-447,-2 0 0,-1-1-1,-1 1 1,-18 37 0,-5 14-115,31-76-60,0-1-1,0 0 1,0 1 0,1-1-1,-1 1 1,0-1 0,0 0-1,0 1 1,0-1 0,0 0-1,1 1 1,-1-1 0,0 0-1,0 0 1,1 1-1,-1-1 1,0 0 0,0 1-1,1-1 1,-1 0 0,0 0-1,1 0 1,-1 1 0,0-1-1,1 0 1,-1 0 0,0 0-1,1 0 1,-1 0 0,1 0-1,-1 0 1,0 1 0,1-1-1,-1 0 1,0 0 0,1 0-1,-1-1 1,1 1 0,24 1 156,-15 0-207,-3 0 64,1 1-1,-1 1 1,0-1-1,0 1 1,0 0 0,-1 1-1,1 0 1,-1 0-1,10 9 1,-9-8 22,-1-1 0,1 1 0,-1-1-1,1 0 1,0 0 0,1-1 0,-1 0 0,1 0 0,8 1 0,-9-3 8,0 0 0,0 0 0,0-1 0,0 0 0,1 0 0,-1-1 0,0 0 0,0-1 0,0 1 0,0-1 0,0 0 0,0-1 0,-1 0 0,1 0 0,-1 0 0,0-1 0,0 0 0,0 0 0,6-6 0,-6 4 6,0 0 0,-1-1 0,0 0 0,0 0 0,0 0 1,-1 0-1,0-1 0,0 0 0,-1 0 0,0 0 1,0 0-1,-1 0 0,0-1 0,-1 1 0,1-16 0,-1-32 1051,-1 47-586,0 29-454,-1 109 136,2 150-77,0-274-121,-1-1-1,0 1 1,1 0 0,0 0 0,0 0-1,0 0 1,1-1 0,2 7-1,-3-9-220,0-1 0,0 1-1,0-1 1,1 1 0,-1-1-1,0 1 1,1-1 0,-1 0-1,1 1 1,0-1 0,-1 0-1,1 0 1,0 0 0,-1 0-1,3 0 1,14 1-8689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6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7 808,'0'0'21549,"210"0"-21165,-167 0-264,4 0-120,-10 0-1400,-5-7-5330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8674,'0'0'12274,"159"0"-11521,-97 0-345,3 0-200,-4 0-96,-10 0-112,-15-3-16,-21 3-816,-12 0-1537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10018,'0'0'8146,"189"0"-6882,-128 0-656,-3 0-416,-3 0-192,-16 0-1184,-10 0-4017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8890,'0'0'12779,"159"186"-12267,-148-108-248,-7 6-112,-4 1-80,0-7-24,-15-9 24,-7-17-72,-3-13-136,-4-26-528,4-10-1305,10-3-1912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75 310 8938,'0'0'11350,"-2"18"-10480,-7 208 545,9-219-1404,0 0-1,0 0 1,0 0 0,1 0-1,0 0 1,1 0 0,-1 0 0,2 0-1,-1 0 1,1-1 0,-1 1-1,2-1 1,-1 1 0,1-1 0,0 0-1,0-1 1,1 1 0,-1-1-1,1 0 1,1 0 0,-1 0 0,1-1-1,-1 1 1,1-2 0,1 1-1,-1-1 1,0 1 0,1-2-1,12 5 1,-7-4 3,1 1-1,0-2 0,0 0 1,0 0-1,0-1 0,0-1 1,0 0-1,0-1 0,0 0 1,22-6-1,-30 6-13,0-1 0,0 0 1,-1 0-1,1 0 0,-1 0 1,1-1-1,-1 1 0,0-1 1,0 0-1,0-1 0,0 1 1,-1-1-1,1 1 0,-1-1 1,0 0-1,0-1 0,0 1 1,-1 0-1,1-1 0,-1 1 0,0-1 1,-1 0-1,1 0 0,-1 1 1,0-1-1,0 0 0,0 0 1,-1-1-1,0-8 0,0 8-61,-1 0 0,0 1 1,0-1-1,0 1 0,-1-1 0,0 1 0,0 0 0,0 0 0,0 0 0,-1 0 0,0 0 0,0 0 1,-1 1-1,-6-8 0,-7-5-506,-1 0 1,-24-17 0,8 7-341,5 3 449,-9-10-1231,-3 1 0,0 3 0,-77-44 0,117 74 1852,0 0 0,0-1 0,0 1-1,-1-1 1,1 1 0,0-1-1,0 0 1,0 1 0,0-1 0,0 0-1,0 0 1,0 0 0,1 0 0,-1 0-1,0 0 1,0 0 0,1 0 0,-1 0-1,0 0 1,1 0 0,-1 0 0,1-1-1,0 1 1,-1 0 0,1 0-1,0-2 1,0 1-46,1 0-1,-1 0 1,1 1 0,0-1-1,0 0 1,0 0 0,0 1-1,0-1 1,0 1 0,0-1-1,0 1 1,1-1 0,-1 1-1,1 0 1,2-2 0,11-7 14,0 1 1,0 0 0,19-6 0,-20 8 138,100-45 291,51-25-153,-160 73-1727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3385,'0'0'19116,"221"0"-18436,-160-7-272,-10 7-280,-11 0-128,-11 0-216,-26 0-872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6585,'0'0'12003,"195"7"-10043,-140-7-791,-8-4-673,3-5-496,-13-1-64,-8 0-4561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5:3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178 170 6793,'0'0'10540,"-12"-8"-4848,7 2-5845,1 1 198,1-1 0,0 0 1,0 0-1,1 0 1,0-1-1,0 1 1,0-1-1,1 1 1,0-1-1,0 1 1,1-1-1,0 0 1,0-8-1,0 12-49,1 1 1,-1-1-1,1 1 1,-1-1-1,1 0 1,0 1-1,0-1 1,0 1-1,0-1 1,0 1-1,1 0 0,-1 0 1,1-1-1,-1 1 1,1 0-1,0 0 1,0 1-1,0-1 1,0 0-1,0 1 0,0-1 1,1 1-1,-1-1 1,1 1-1,-1 0 1,0 0-1,1 0 1,0 0-1,-1 1 0,1-1 1,-1 1-1,1 0 1,0-1-1,4 2 1,-6-1-6,1 0 0,-1 0 1,0 1-1,1-1 0,-1 1 1,0-1-1,0 1 0,0-1 1,1 1-1,-1 0 0,0-1 1,0 1-1,0 0 1,0 0-1,0 0 0,0 0 1,-1 0-1,1 0 0,0 0 1,0 0-1,-1 1 0,1-1 1,0 0-1,-1 0 0,0 0 1,1 1-1,0 1 0,7 42-84,-7-38 74,7 112-189,-9 152 0,1-261 190,0 1 1,-1 0-1,0-1 0,-1 1 1,-1-1-1,0 1 0,0-1 1,-8 17-1,9-23 17,0-1 0,0 0 0,-1 0 0,1 0 0,-1 0 0,0 0 0,1 0 0,-1-1 0,-1 1 0,1-1 0,0 0 0,-1 0 0,1 0 0,-1 0 0,1-1 0,-1 1 0,0-1 0,1 0 0,-1 0 0,0-1 0,0 1 0,0-1 0,0 0 0,0 1 0,0-2 0,-6 0 0,4 0 11,0-1 0,0 1 0,1-1-1,-1-1 1,1 1 0,-1-1-1,1 0 1,0 0 0,0 0-1,0-1 1,0 0 0,1 0 0,0 0-1,0 0 1,-5-7 0,4 5-46,1 1 1,0-1-1,0 0 1,0 0-1,1-1 1,0 1 0,0-1-1,1 1 1,0-1-1,0 0 1,0 0-1,0-13 1,2 20 22,0 0 0,0 0 0,0-1-1,0 1 1,0 0 0,0 0 0,0 0 0,0-1 0,0 1 0,0 0-1,0 0 1,0 0 0,0-1 0,0 1 0,0 0 0,0 0-1,0 0 1,0-1 0,0 1 0,0 0 0,1 0 0,-1 0 0,0-1-1,0 1 1,0 0 0,0 0 0,0 0 0,1 0 0,-1 0 0,0 0-1,0-1 1,0 1 0,1 0 0,-1 0 0,0 0 0,0 0-1,0 0 1,1 0 0,-1 0 0,0 0 0,0 0 0,0 0 0,1 0-1,-1 0 1,0 0 0,0 0 0,1 0 0,-1 0 0,0 0-1,0 0 1,0 0 0,1 0 0,-1 0 0,0 1 0,0-1 0,0 0-1,0 0 1,1 0 0,3 1-67,16 4 26,-1 2 0,0 0 0,0 1 0,0 1 0,32 21 1,22 10 52,-45-28 34,1-1 1,0-1 0,1-1-1,0-2 1,0-1 0,1-1-1,0-2 1,43 0 0,-71-3-78,-1 0 1,1 0-1,-1 1 1,1-2-1,-1 1 1,0 0-1,1 0 1,-1-1-1,1 1 1,-1-1-1,0 0 1,1 1-1,-1-1 1,0-1-1,0 1 1,0 0-1,0 0 1,0-1-1,0 1 1,0-1-1,0 1 1,2-4-1,3-15-3516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1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16844,'0'0'2416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7:00:3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13883,'0'0'7722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3441,'0'0'5780,"1"-6"-5170,-1 2-216,4-17-296,6 6 6016,-2-4-2435,-8 19-3612,1 0 0,-1 0 0,0 0 0,0 0 0,1 0 0,-1 0 0,0 0 0,0 0 0,1 0 0,-1 0 1,0 0-1,0 0 0,1 0 0,-1 0 0,0 1 0,0-1 0,1 0 0,-1 0 0,0 0 0,0 0 0,0 0 0,1 1 0,-1-1 0,0 0 0,0 0 0,0 0 1,0 1-1,1-1 0,-1 0 0,0 0 0,0 1 0,0-1 0,0 0 0,0 0 0,0 1 0,0-1 0,0 0 0,0 1 0,10 42 732,0 71-683,-6 168 0,-3-33-34,6-186-64,-6-85-29,0 19-244,0-1 1,-1 0 0,0 0-1,0 0 1,0 0-1,0 1 1,-1-1-1,1 0 1,-3-6-1,2 8-224,0 0 0,0 0 0,0 1 0,0-1 0,-1 0 0,1 1 0,-1-1 0,1 1 0,-1-1 0,1 1 0,-1 0 0,0 0-1,0 0 1,-2-2 0,-7-3-6624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1 438 5577,'0'0'15600,"3"-4"-14683,10-14-785,0-1-1,-1 0 0,-1-1 1,-1 0-1,-1-1 1,-1 0-1,0 0 1,-2-1-1,0 0 1,-2 0-1,4-44 1,-6 38-119,-1 17-3,0 0 1,-1 0-1,0 0 0,-1 0 1,0 0-1,-5-19 0,6 29-12,0 1 1,0-1-1,-1 0 1,1 0-1,0 0 0,-1 0 1,1 0-1,0 1 1,-1-1-1,1 0 0,-1 0 1,0 1-1,1-1 1,-1 0-1,1 1 0,-1-1 1,0 0-1,0 1 1,1-1-1,-1 1 0,0-1 1,0 1-1,1 0 1,-1-1-1,0 1 0,0 0 1,0-1-1,0 1 1,0 0-1,0 0 0,0 0 1,1 0-1,-1 0 1,0 0-1,0 0 0,0 0 1,0 0-1,0 1 1,0-1-1,0 0 0,0 0 1,1 1-1,-1-1 1,0 1-1,0-1 0,0 1 1,1-1-1,-1 1 1,0-1-1,1 1 0,-1 0 1,0-1-1,1 1 0,-1 0 1,1-1-1,-1 1 1,1 0-1,-1 0 0,1 0 1,0-1-1,-1 1 1,1 0-1,0 0 0,0 0 1,0 0-1,-1 0 1,1 0-1,0 1 0,-1 14 4,0 1 0,2-1-1,-1 1 1,2-1 0,0 1-1,1-1 1,1 0-1,11 31 1,1-10 11,-3 0-1,0 1 1,-3 0 0,-1 1-1,-2 0 1,-1 0 0,0 50-1,-7-73-403,2 12 415,6-20-2609,8-7-3737,-1-3-2821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7514,'0'0'11887,"34"0"-10069,-13 0-1419,-6 1-286,-1-1 0,1 0 1,0-1-1,0-1 1,-1 0-1,1-1 0,27-10 1,-32 9-100,1 1 0,0 0 0,-1 1 0,19-2 0,23-6 28,-20 4-22,0 1 0,1 1 0,-1 2 0,53 2 0,-39 1-9,-41 0-12,0 0 1,0 0-1,0 0 1,0 1 0,-1 0-1,1 0 1,-1 0 0,1 1-1,-1-1 1,0 1-1,0 0 1,7 6 0,-5-4 0,-1 0 0,0 0 0,0 1 0,0-1-1,-1 1 1,0 0 0,0 0 0,4 10 0,-6-8 3,-1 1-1,0-1 1,0 1-1,-1 0 0,0-1 1,-1 1-1,0-1 1,0 1-1,-1-1 1,0 1-1,-6 14 1,1-9 40,0 0 1,-1-1-1,0 0 1,-1 0 0,-1-1-1,0 0 1,-1 0 0,0-2-1,0 1 1,-1-1 0,-1-1-1,0 0 1,0-1 0,0 0-1,-1-1 1,0 0 0,-1-2-1,1 1 1,-1-2-1,0 0 1,-25 3 0,39-7-45,-24 3-66,-1 0 0,1 2 1,1 0-1,-40 15 0,90-23-5179,12-14-806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89 3393,'0'0'2927,"-2"-15"-1333,-7-41-90,8 55-1407,1 0 0,-1 0-1,1 0 1,-1 0 0,1 1 0,-1-1 0,0 0-1,1 0 1,-1 0 0,0 1 0,0-1 0,1 0-1,-1 1 1,0-1 0,0 1 0,0-1 0,0 1-1,-13-5 11901,26 7-11098,12 7-1134,-12 0 277,0 0-1,0 1 1,-1 0 0,0 1-1,-1 0 1,0 1-1,11 17 1,54 100 36,-48-78-65,20 38-913,-47-88 92,0-43-9932,0 15 5176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0 138 6753</inkml:trace>
  <inkml:trace contextRef="#ctx0" brushRef="#br0" timeOffset="1">0 138 6753,'199'-114'2473,"-158"91"-679,-41 23-1547,1 0 0,-1 0 1,0 0-1,1 0 0,-1 0 1,1 0-1,-1 0 0,0 0 1,1 0-1,-1 1 1,0-1-1,1 0 0,-1 0 1,0 0-1,1 1 0,-1-1 1,0 0-1,1 1 0,-1-1 1,0 0-1,0 0 0,1 1 1,-1-1-1,0 0 0,0 1 1,0-1-1,1 1 0,-1-1 1,0 0-1,0 1 1,0-1-1,0 1 0,0-1 1,-1 21 1590,-13 24-2142,13-44 555,-100 223 1109,3-7-1239,94-208 178,-1 6-1972,12-26-2064,12-16-1765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3505,'0'0'17347,"83"6"-16610,-50-6-177,-1 0-192,5 0-224,-1 0-56,-7 0-88,-11 0-648,-7 0-1585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12171,'0'0'6626,"4"-28"-6368,5-15-171,20-132 494,-24 126 247,-5 47 295,4 19-852,2 23-53,-1 1 1,-2 1 0,-4 75 0,1 32-538,0-149 243,0 1 1,-1 0-1,1 0 0,0-1 1,0 1-1,0 0 1,0 0-1,0 0 0,0 0 1,0-1-1,0 1 1,0 0-1,1 0 0,-1 0 1,0-1-1,0 1 1,1 0-1,-1 0 0,0-1 1,1 1-1,-1 0 1,1 0-1,-1-1 0,1 1 1,-1-1-1,1 1 1,0 0-1,-1-1 0,1 1 1,0-1-1,-1 0 1,1 1-1,0-1 0,-1 1 1,1-1-1,0 0 1,0 0-1,0 1 0,-1-1 1,1 0-1,0 0 1,0 0-1,0 0 0,0 0 1,-1 0-1,1 0 1,2-1-1,7 1-4369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8130,'0'0'9274,"0"31"-8366,-1 19-633,-1 1 77,7 60 0,-5-104-286,1 1 1,0-1 0,0 0-1,1 0 1,0 1-1,0-1 1,0 0-1,1 0 1,7 11 0,-8-15-25,0 0 1,1 0-1,-1 0 1,1-1 0,0 1-1,0-1 1,0 1-1,0-1 1,0 0 0,1 0-1,-1 0 1,1-1-1,-1 1 1,1-1 0,0 0-1,-1 0 1,1 0-1,0-1 1,0 1 0,5-1-1,3 1 7,0-1 1,0-1-1,0 0 1,0-1-1,-1 0 0,1-1 1,-1 0-1,1-1 0,-1 0 1,0 0-1,0-2 0,14-8 1,-20 11-47,0-1 1,-1 0 0,1 0-1,-1 0 1,1-1 0,-1 0-1,0 1 1,-1-1-1,1-1 1,-1 1 0,0 0-1,-1-1 1,1 0 0,-1 1-1,0-1 1,0 0 0,-1 0-1,0 0 1,0 0-1,0-1 1,-1 1 0,0 0-1,0 0 1,0 0 0,-3-11-1,2 13-32,0-1 0,0 1 1,-1-1-1,1 1 0,-1 0 0,0 0 0,0 0 0,-1 0 0,1 0 0,-1 0 0,0 1 0,0-1 0,0 1 0,0 0 0,0 0 1,-1 0-1,0 0 0,1 1 0,-1-1 0,0 1 0,0 0 0,-1 0 0,1 1 0,0-1 0,-1 1 0,1 0 0,0 0 0,-1 0 1,-6 0-1,1 0-286,0 1 1,0 0-1,0 1 1,0 0-1,0 0 1,0 1-1,0 0 1,1 1-1,-1 0 1,1 0-1,-1 1 1,-10 6 0,8-1-923,-1-1 0,2 2 0,-18 16 0,-24 35-6542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7210,'0'0'9052,"13"0"-7792,219-3 2820,139-14-2830,421-14-1330,-392 20-978,-204 8-906,-192 3 1249,-18 3-2777,-9 3-1705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154 249 9218,'0'0'10838,"-4"-22"-10043,-12-70-187,16 89-569,0-1 0,0 1 0,0-1-1,1 1 1,-1 0 0,1-1 0,0 1 0,0 0-1,0 0 1,0-1 0,1 1 0,-1 0 0,1 0 0,0 0-1,0 1 1,0-1 0,0 0 0,1 1 0,-1-1-1,1 1 1,-1 0 0,4-2 0,2-4 95,0 1-25,1 0 0,-1 1-1,1 0 1,0 0 0,0 1 0,19-7 0,-26 11-104,0 0 0,1 0 0,-1 0 0,0 0 0,1 0 0,-1 1 0,1-1 0,-1 1 0,1 0 0,0 0 0,-1 0 0,1 0 0,-1 0 0,1 0 0,-1 1 0,1-1 0,-1 1 0,1 0 0,-1 0 0,0-1 0,1 2 0,-1-1 0,0 0 0,0 0 0,0 1 0,0-1 0,0 1 0,0 0 0,0 0 0,0-1 0,-1 1 0,1 0 0,-1 0 0,1 1 0,0 2 0,4 13-10,-1 0 1,-1 1 0,-1 0 0,0 0 0,-2 0 0,0 0-1,-3 33 1,1-9-26,1-16-43,-2 0 0,-1 0 0,-1 1 0,-1-2 0,-14 41 0,14-51 35,-1 0-1,-1-1 0,0 0 1,-1-1-1,-1 1 0,0-2 1,-1 1-1,-1-1 0,0-1 0,-18 16 1,22-22 33,0-1 1,-1-1-1,1 1 1,-1-1-1,0 0 1,-1-1 0,1 0-1,0 0 1,-1-1-1,0 0 1,-10 1-1,15-3-7,1 1 0,-1-1 1,1 0-1,-1 0 0,1 0 0,-1 0 0,1-1 0,-1 1 0,1-1 1,-1 0-1,1 0 0,0-1 0,-1 1 0,1 0 0,0-1 0,0 0 1,0 0-1,0 0 0,0 0 0,1 0 0,-1-1 0,1 1 0,-1-1 1,1 1-1,0-1 0,0 0 0,0 0 0,0 0 0,-1-4 0,0-2-63,0-1-1,1 0 0,0 1 1,0-1-1,1 0 0,0 0 1,1 0-1,0 1 1,1-1-1,1-10 0,-1 18 65,-1 0 0,1 1 0,-1-1 0,1 1 0,0-1-1,0 1 1,0-1 0,0 1 0,0 0 0,0-1 0,0 1 0,0 0 0,0 0 0,1 0-1,-1 0 1,0 0 0,1 0 0,-1 0 0,1 0 0,-1 1 0,1-1 0,0 0-1,-1 1 1,1-1 0,2 1 0,48-3-31,-38 3 38,8 0-1,256 9-48,-166-2-1616,-38-7-3031,-57 0 2852,28 0-6872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10386,'0'0'11048,"31"2"-10147,9 1-560,50 10-1,-85-12-309,0 1 0,0-1 0,0 1 0,0 0 1,-1 1-1,1-1 0,-1 1 0,1 0 0,-1 0 1,0 0-1,0 1 0,-1 0 0,1-1 0,-1 1 1,1 0-1,-1 1 0,0-1 0,-1 0 1,1 1-1,-1 0 0,0 0 0,0-1 0,0 1 1,1 8-1,1 0 13,10 29 39,-3 0 1,-1 1 0,-2 1 0,3 58-1,-5 184 15,-6-203-69,-3 97-27,-8 0-1,-59 311 0,56-424-394,14-67 379,0 0 0,-1 1 0,1-1 0,0 0 1,0 1-1,0-1 0,0 0 0,-1 0 0,1 1 0,0-1 1,0 0-1,0 0 0,-1 1 0,1-1 0,0 0 0,0 0 1,-1 0-1,1 0 0,0 1 0,-1-1 0,1 0 0,0 0 1,0 0-1,-1 0 0,1 0 0,0 0 0,-1 0 0,1 0 1,0 0-1,-1 0 0,1 0 0,0 0 0,-1 0 0,1 0 1,0 0-1,-1 0 0,1 0 0,0 0 0,0 0 0,-1 0 1,1-1-1,0 1 0,-1 0 0,1 0 0,0 0 0,0-1 1,-1 1-1,1 0 0,0 0 0,0 0 0,0-1 0,-1 1 1,1 0-1,0-1 0,0 1 0,0 0 0,0 0 0,0-1 1,-1 1-1,1 0 0,0-1 0,0 1 0,0-1 0,-12-28-1581,-5-9-2644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2713,'0'0'13068,"-4"0"-11719,1 0-1206,1 0 0,-1 0-1,1 0 1,-1 0 0,1 0 0,-1 1-1,1-1 1,-1 1 0,1 0-1,-1-1 1,1 1 0,0 0-1,-1 0 1,1 1 0,0-1-1,0 0 1,0 1 0,0-1 0,0 1-1,0 0 1,0 0 0,0 0-1,1 0 1,-1 0 0,1 0-1,-1 0 1,1 0 0,0 1 0,0-1-1,0 0 1,0 1 0,0 2-1,-11 27-12,1 1 0,1 1 0,3-1 0,0 1 0,-2 43 0,5-1-64,8 99-1,-2-151-58,1 0 0,1-1-1,1 1 1,2-1 0,0 0-1,11 24 1,-11-31-7,1-1-1,1 1 1,0-1 0,1-1 0,0 0-1,1 0 1,1-1 0,0-1 0,14 12-1,-23-22-67,0 0 0,0 0-1,0 0 1,1 0 0,-1 0-1,0-1 1,1 0-1,-1 1 1,1-1 0,6 1-1,-9-2-149,1 0 0,-1 0-1,0 0 1,1 0 0,-1 0-1,1-1 1,-1 1-1,0 0 1,1-1 0,-1 1-1,0-1 1,1 1 0,-1-1-1,0 0 1,0 1 0,0-1-1,0 0 1,0 0-1,1 0 1,-1 0 0,-1 0-1,1 0 1,0 0 0,0 0-1,0 0 1,0 0-1,-1-1 1,1 1 0,0-2-1,10-27-9479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 10242,'0'0'10877,"0"21"-10213,4 29-350,1 0 0,23 90 0,-21-111-269,3-1-1,0 1 1,1-2 0,21 36-1,-28-57-37,0 1 0,0-1 0,0 0-1,1 0 1,0 0 0,1 0 0,-1-1-1,1 0 1,0 0 0,0-1 0,1 1-1,-1-1 1,1-1 0,0 1 0,0-1-1,0 0 1,0-1 0,1 0 0,-1 0-1,1 0 1,-1-1 0,11 0 0,-14-1-2,0-1 0,0 0-1,1 0 1,-1 0 0,0 0 0,0-1 0,0 1 0,-1-1 0,1 0 0,0-1 0,-1 1 0,1 0 0,-1-1 0,1 0 0,-1 0 0,0 0 0,-1 0 0,1 0 0,0-1 0,-1 1 0,0-1 0,1 0-1,-2 1 1,4-8 0,1-4-23,0-1-1,-1 0 0,-1 0 1,0 0-1,2-23 1,-3 15-49,-1 0 1,-1 0-1,-2-1 1,0 1-1,-1-1 1,-1 1-1,-9-29 1,10 45 20,0 1 1,-1 0-1,0 0 1,0 0-1,-1 0 0,0 0 1,0 1-1,0 0 0,-1 0 1,0 0-1,0 0 1,-1 1-1,0 0 0,0 0 1,0 1-1,0-1 1,-1 1-1,1 0 0,-1 1 1,0 0-1,0 0 1,-1 0-1,1 1 0,0 0 1,-1 1-1,-13-2 1,13 2-26,-1 1 0,1-1 1,-1 2-1,1-1 0,-1 1 1,1 0-1,-1 1 0,1 0 1,0 0-1,0 1 1,0 0-1,0 0 0,0 1 1,-9 6-1,9-4-213,0 1 0,0 0-1,0 0 1,1 1 0,0 0 0,1 0-1,0 1 1,0-1 0,1 2 0,0-1 0,-4 11-1,-6 30-5155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7866,'0'0'10622,"8"0"-9351,-3 0-1165,0 1 0,0 0 1,0 0-1,-1 0 0,1 1 0,0 0 1,-1 0-1,1 0 0,-1 0 0,0 0 1,0 1-1,0 0 0,0 0 0,0 0 1,0 0-1,-1 1 0,0 0 0,1-1 1,-1 1-1,4 8 0,40 60 134,-3 3 0,-3 1 0,45 118-1,-8-19-380,-78-175 108,0 0 0,0 0 1,0 0-1,0 0 1,0 0-1,0-1 1,0 1-1,0 0 1,0 0-1,0 0 1,1 0-1,-1 0 1,0 0-1,0 0 1,0 0-1,0 0 1,0 0-1,0 0 1,0 0-1,0 0 0,1 0 1,-1 0-1,0 0 1,0 0-1,0 0 1,0 0-1,0 0 1,0 0-1,0 0 1,0 0-1,1 0 1,-1 0-1,0 0 1,0 0-1,0 0 1,0 0-1,0 0 0,0 0 1,0 0-1,0 0 1,1 0-1,-1 0 1,0 0-1,0 0 1,0 0-1,0 0 1,0 1-1,0-1 1,0 0-1,0 0 1,0 0-1,0 0 1,0 0-1,0 0 0,0 0 1,0 0-1,0 1 1,0-1-1,0 0 1,1 0-1,-1 0 1,0 0-1,0 0 1,0 0-1,-1 0 1,1 1-1,3-16-1794,-3-20-3769,-3 3-2072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4561,'0'0'12025,"-13"44"-9746,-51 79-978,-85 121 0,-29 55-1041,160-260-213,13-27-976,11-23-2799,13-19-1170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0:5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11707,'0'0'10586,"177"-6"-10282,-133 6-136,-4 0-120,-4 0 16,0 0-64,-7 0-496,0 0-1241,-11-7-2560,-3-6-7729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8650,'0'0'11218,"3"-11"-10260,0-3-710,9-42 492,-2 1-1,2-65 0,-12 88-704,1 41-101,2 40 43,30 173 85,-2-13-326,-31-208 182,4 13-797,-4-13 736,0-1 0,0 0 0,0 0 1,0 1-1,1-1 0,-1 0 0,0 0 1,0 0-1,1 1 0,-1-1 0,0 0 0,0 0 1,1 0-1,-1 0 0,0 1 0,0-1 0,1 0 1,-1 0-1,0 0 0,1 0 0,-1 0 0,0 0 1,1 0-1,-1 0 0,0 0 0,0 0 0,1 0 1,-1 0-1,0 0 0,1 0 0,-1 0 0,0 0 1,1-1-1,-1 1 0,0 0 0,0 0 0,1 0 1,-1 0-1,0-1 0,0 1 0,1 0 0,-1 0 1,0 0-1,0-1 0,0 1 0,1 0 1,-1 0-1,0-1 0,10-13-8262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164 113 9978,'0'0'8382,"0"29"-7661,-1 16-440,-1 3 128,6 52 0,-3-91-342,0 1 0,0-1 0,1 0 0,1 1 0,-1-1 0,8 16 0,-8-22-54,0 1 0,0-1 0,0 0 0,0 0 0,0 1 0,1-2 0,-1 1 0,1 0 0,0 0 0,0-1 0,0 0 0,0 1 0,0-1 0,0-1 0,1 1 0,-1 0 0,1-1 0,0 1-1,6 1 1,-2-2 7,1 0 0,-1 0 0,0-1 0,0 1 0,0-2 0,0 1 0,0-1 0,0-1 0,0 1 0,0-1 0,0-1 0,0 1 0,-1-1 0,1-1 0,-1 0 0,0 0 0,0 0 0,0 0 0,0-1 0,-1-1-1,0 1 1,0-1 0,-1 0 0,1 0 0,-1 0 0,0-1 0,4-9 0,1-1-9,-1-1 0,-1-1 0,-1 1-1,-1-1 1,0 0 0,-2 0 0,0-1 0,-1 1-1,-1-1 1,0-24 0,-2 37-11,0 0 1,-1-1-1,1 1 0,-1 0 1,-1 0-1,1 0 0,-1 0 1,0 0-1,-1 0 0,0 1 1,-3-7-1,3 9-6,0 0 0,0 0 0,-1 1 0,1-1 0,-1 1 0,0 0-1,1 0 1,-1 0 0,0 1 0,-1 0 0,1-1 0,0 1 0,-1 1 0,1-1 0,-1 1 0,0-1 0,-8 0 0,1 1-40,1 0 0,-1 0 0,1 1 0,-1 1 0,1 0 0,0 1 0,-1 0 0,1 0 1,0 1-1,0 1 0,0 0 0,1 0 0,-1 1 0,1 0 0,0 1 0,0 0 1,1 1-1,-16 14 0,7-5-575,0 2 0,-29 37 0,-19 44-4904,26-25-6936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4001,'0'0'12593,"0"1"-12496,0-1-1,0 1 1,0-1-1,0 0 1,0 1-1,1-1 1,-1 0-1,0 1 1,0-1-1,0 0 1,0 0-1,1 1 1,-1-1-1,0 0 1,0 1-1,0-1 1,1 0 0,-1 0-1,0 1 1,1-1-1,-1 0 1,0 0-1,0 0 1,1 0-1,-1 1 1,0-1-1,1 0 1,-1 0-1,0 0 1,1 0-1,-1 0 1,0 0-1,1 0 1,-1 0-1,1 0 1,-1 0-1,0 0 1,1 0-1,-1 0 1,0 0-1,1 0 1,0 0-1,320 4 2494,-183-6-2472,509-12 16,-269 2-99,115 6-1986,-493 6 1596,-6 0-512,-57-4-3260,31-2-1320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128 185 3041,'0'0'14265,"-11"-16"-11600,0-92 342,11 105-3006,0 1 0,1-1 0,-1 1 0,1-1 0,-1 1 0,1-1 0,0 1 0,0-1 0,0 1 0,0-1-1,0 1 1,1 0 0,-1 0 0,1 0 0,-1 0 0,1 0 0,0 0 0,0 0 0,0 0 0,0 1 0,0-1 0,0 1 0,0-1 0,1 1-1,-1 0 1,1 0 0,-1 0 0,0 0 0,1 0 0,0 1 0,-1-1 0,5 1 0,-3-1-3,0 1 1,-1 0-1,1 0 0,0 0 1,0 0-1,-1 0 1,1 1-1,0 0 0,-1 0 1,1 0-1,-1 0 1,1 1-1,-1-1 0,1 1 1,-1 0-1,0 0 0,0 0 1,0 0-1,0 1 1,0-1-1,0 1 0,-1 0 1,4 4-1,0 3-14,-1 0 0,0 0 1,-1 0-1,0 1 0,-1 0 0,0 0 0,0 0 0,1 15 0,-1 13-95,-2 42-1,-2-46 54,1-21 49,-1 1-1,0-1 1,-1 0-1,-1 0 1,-1-1-1,1 1 1,-2-1-1,0 1 1,-10 17-1,12-25 10,0-1 1,-1 1-1,0 0 0,0-1 0,0 0 0,-1 0 0,0 0 1,0-1-1,0 1 0,0-1 0,-1-1 0,1 1 1,-1-1-1,0 1 0,0-2 0,0 1 0,-1-1 1,1 0-1,-1 0 0,1-1 0,-13 2 0,10-3 18,0 1-15,-1 0 0,1-1 0,0 0-1,0-1 1,0 0 0,-11-3 0,18 3-15,0 0 1,-1 0-1,1 0 1,0 0 0,0 0-1,1 0 1,-1-1-1,0 1 1,0-1-1,1 1 1,-1-1 0,1 0-1,-1 1 1,1-1-1,0 0 1,-1 0 0,1 0-1,0 0 1,0 0-1,1-1 1,-1 1-1,0 0 1,1 0 0,-1 0-1,1-1 1,0 1-1,0 0 1,0-1 0,0-3-1,0 5 4,0 0 0,0 0 0,0 0 1,1 0-1,-1 0 0,0 1 0,0-1 0,1 0 0,-1 0 0,0 0 0,1 0 0,-1 0 1,1 1-1,-1-1 0,1 0 0,0 0 0,-1 1 0,1-1 0,0 0 0,-1 1 0,1-1 0,0 1 1,0-1-1,-1 1 0,1-1 0,2 0 0,31-4-65,-23 6 66,-1 0 0,1 1 0,-1 0 0,19 6 0,41 26 2,-59-27 10,1 0 0,-1-1-1,1-1 1,0 0 0,0-1 0,1 0 0,0 0-1,-1-2 1,1 0 0,14 1 0,-15-2-3,1-2 0,0 0 0,0 0 0,16-4 0,-24 3-311,0 1 0,0-1 0,0 0 0,-1-1 0,1 1 0,-1-1 1,1 0-1,5-5 0,13-17-5163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56 2457,'0'0'10495,"7"-6"-9665,44-43 5510,-57 51-5876,-26 15 117,0 1 0,-53 42 1,-17 11-276,70-51-200,-62 33 361,89-45 213,3-4-1794,-4-3-3568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0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6913,'0'0'12442,"1"1"-12264,-1 1 1,0-1 0,1 0-1,-1 0 1,1 0 0,-1 0-1,1 0 1,0 0-1,0 0 1,-1 0 0,1 0-1,0 0 1,0-1 0,0 1-1,1 1 1,99 44 1475,-84-40-1615,0 0 0,-1 1 0,0 0-1,0 2 1,-1 0 0,0 1 0,-1 0 0,0 1 0,0 0 0,16 19 0,1 18-23,-25-37-2,1 0 1,0-1-1,18 19 1,-22-26-16,0 0 1,0 0 0,0-1 0,1 0 0,-1 1 0,1-1 0,0-1 0,-1 1-1,1 0 1,0-1 0,0 0 0,0 0 0,0 0 0,0 0 0,1-1 0,5 0 0,-7 1 8,-2 1-15,-1-1-97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13435,'0'0'5097,"214"107"-5097,-167-107-400,11 0-1377,-14 0-3344,-12 7-144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3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6 902 8730,'0'0'11456,"-2"-8"-10774,1-1-579,0 1-1,0-1 0,0 0 0,1 0 0,1 0 1,-1 0-1,2 0 0,-1 0 0,1 0 0,4-10 1,66-135 548,142-225 1,-192 342-665,-2 2-62,1 2-1,1 0 0,2 1 1,41-41-1,-65 72-11,0 1 1,1-1-1,-1 1 1,0-1-1,1 0 1,-1 1-1,1-1 1,-1 1-1,1-1 1,-1 1-1,1 0 1,-1-1-1,1 1 1,0 0-1,-1-1 1,1 1-1,-1 0 0,1-1 1,0 1-1,-1 0 1,1 0-1,0 0 1,-1 0-1,1 0 1,0 0-1,0 0 1,-1 0-1,1 0 1,0 0-1,-1 0 1,1 0-1,1 1 1,1 20-4590,-3-19 4524,0 18-4676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1 992,'0'0'17379,"-6"30"-16271,-21 99-155,24-113-776,1 0 0,0 1-1,2-1 1,0 1 0,0-1-1,2 1 1,0-1 0,1 0-1,0 0 1,1 0 0,1 0-1,13 28 1,-14-36-158,1 0-1,0-1 1,0 0-1,0 0 1,1-1-1,0 1 1,0-1-1,1 0 1,-1-1-1,1 0 1,1 0 0,-1 0-1,1-1 1,-1 0-1,1 0 1,1-1-1,-1 0 1,0-1-1,1 0 1,-1 0 0,1 0-1,17 0 1,-21-2-25,1 1 0,0-1 0,1 0 0,-1 0 1,-1-1-1,1 0 0,0 0 0,0 0 1,0-1-1,0 0 0,-1 0 0,1 0 0,-1-1 1,1 0-1,-1 0 0,0 0 0,0-1 1,-1 1-1,1-1 0,-1 0 0,1-1 0,-1 1 1,-1-1-1,1 1 0,-1-1 0,1-1 1,-1 1-1,-1 0 0,1-1 0,-1 1 0,0-1 1,2-9-1,2-10-18,-1 0 0,-2-1 1,0 1-1,-2-1 0,-2-31 0,0 19-40,2 29 22,-2 0-1,1 0 0,-1 0 1,-1 0-1,1 0 0,-1 0 1,-1 0-1,0 1 1,0-1-1,-1 1 0,-4-8 1,5 11-4,-1 1 1,1 0 0,-1 0-1,0 0 1,0 0 0,0 0-1,-1 1 1,1 0-1,-1 0 1,0 0 0,1 1-1,-1-1 1,-1 1-1,1 0 1,0 1 0,0-1-1,-1 1 1,1 0 0,-10 0-1,3 1-166,1 0 0,0 1-1,-1 0 1,1 1-1,0 0 1,0 1 0,0 1-1,0-1 1,1 2 0,-1-1-1,1 1 1,0 1 0,0 0-1,1 0 1,0 1-1,-15 14 1,-20 25-5098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14299,'0'0'4625,"225"-117"-11562,-149 87 639</inkml:trace>
  <inkml:trace contextRef="#ctx0" brushRef="#br0" timeOffset="1">471 1 6185,'0'0'2385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1102 4081,'0'0'13579</inkml:trace>
  <inkml:trace contextRef="#ctx0" brushRef="#br0" timeOffset="1">392 610 6881,'0'0'0,"98"-169"-2120,-76 136 2120</inkml:trace>
  <inkml:trace contextRef="#ctx0" brushRef="#br0" timeOffset="2">559 1 10298,'0'0'4081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551 496 6329,'-26'-13'0,"8"0"-5001</inkml:trace>
  <inkml:trace contextRef="#ctx0" brushRef="#br0" timeOffset="1">435 180 4601,'0'0'0</inkml:trace>
  <inkml:trace contextRef="#ctx0" brushRef="#br0" timeOffset="2">435 180 10458,'-254'-163'2185,"225"160"-1865,-7-1-320,-15 1-960,15 3-217,7-7-3888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1134 179 3849,'0'0'1568</inkml:trace>
  <inkml:trace contextRef="#ctx0" brushRef="#br0" timeOffset="1">794 20 8514,'0'0'1936,"-185"-17"-1936,160 14-176,-1 3 120,-3 0 56,-7 0 8,-8 0 56,-21 10-64,11 0-984,7-4-3265</inkml:trace>
  <inkml:trace contextRef="#ctx0" brushRef="#br0" timeOffset="2">0 85 2713,'0'0'0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4521,'-224'3'1080,"213"-3"921,-4 3 87,-3 1-1400,-18 5-688,3 1-1040,1 0-8130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0 7194,'0'0'2320,"-28"20"-2111,-86 59-127,84-55-82,30-17-138,2-2-156,-5 49-3717,-15 24 3702,14-61 501,1 1-1,0 0 1,1 0-1,1 1 1,2 27-1,0-31 81,0 0 0,-2 0 0,1 0 0,-2 0-1,0 0 1,-1 0 0,0-1 0,-10 26 0,-5-7 294,-2-1 0,-2-1 0,-40 48 0,36-49-501,1 2 0,2 0 0,-20 38 0,37-58-86,0 1-1,1 0 1,0 0-1,1 1 1,1-1-1,0 1 1,1 0-1,0 0 1,1 0 0,1 0-1,0 0 1,4 24-1,-1-26 10,1 0-1,0 0 1,1-1-1,0 0 1,1 0-1,0 0 0,1 0 1,15 17-1,17 30 4,34 87-3061,-54-108-3552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12515,'0'0'9202,"210"-26"-8746,-155 19-256,-8 4-144,-18 0-56,-18 3-800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12883,'0'0'9946,"185"-13"-9946,-131 13-152,-14 0-2689,-11 0-10610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13835,'0'0'9730,"101"212"-9418,-79-91-176,-15 12-8,-7 1-120,0-17-8,0-16 0,0-22-288,0-24-176,0-26-384,-7-29-729,3 0-599,1-26-4761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1280,'0'0'17817,"28"-20"-16846,89-60-139,-109 75-758,1 0 0,0 1-1,1 0 1,-1 0-1,1 0 1,-1 2-1,1-1 1,0 1-1,0 0 1,0 1-1,1 1 1,-1-1 0,0 1-1,16 3 1,-6-2-44,-15 0-25,0-1 0,1 1 0,-1 0 0,0 0 0,0 1 1,0-1-1,0 1 0,0 0 0,0 1 0,-1-1 0,1 1 0,-1 0 0,0 0 0,1 0 0,3 5 0,-3-2-4,1 1 0,-1 0 0,0 0-1,0 0 1,-1 1 0,0-1 0,0 1-1,3 12 1,0 7-76,-1 0 0,-1 0-1,-1 1 1,0 49 0,-4-64 27,2 9-109,-2 1 0,-1 0 0,-1 0 0,0-1 0,-7 23 0,7-39 133,0 1 1,0-1-1,-1 0 0,0 0 1,0 0-1,-1-1 1,1 1-1,-1-1 0,-1 1 1,1-1-1,-1-1 0,0 1 1,0-1-1,0 0 1,0 0-1,-1 0 0,1-1 1,-1 1-1,0-1 1,0-1-1,-12 4 0,4-2 43,0 0-1,0-2 1,0 0-1,-15 1 1,26-3-179,-1 1 1,1-1-1,0 0 0,0 0 1,-1 0-1,1 0 1,0-1-1,0 1 0,0-1 1,-1 0-1,1 0 1,0 0-1,0-1 1,0 1-1,1-1 0,-1 1 1,0-1-1,0 0 1,1 0-1,-1 0 0,1 0 1,-3-4-1,-2-20-6568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50 5353,'0'0'12611,"-5"26"-11434,-1 2-849,0 4 83,0 1 1,3 0 0,0 40-1,2-39-33,0-6-120,2 0 0,0 1-1,11 53 1,-10-73-247,1-1 1,0 1-1,0-1 0,1 1 0,0-1 0,0 0 0,1-1 1,0 1-1,1-1 0,-1 0 0,1 0 0,1-1 0,-1 0 1,1 0-1,0 0 0,13 7 0,-14-9-12,0-1-1,0 0 1,0 0-1,1-1 1,-1 1-1,0-1 1,1-1-1,-1 1 1,1-1-1,0 0 1,0-1-1,-1 0 1,1 0-1,0 0 1,0-1-1,-1 0 1,1 0-1,-1-1 1,1 1-1,-1-1 1,1-1-1,-1 0 1,0 1-1,0-2 1,0 1-1,-1-1 1,1 0-1,-1 0 1,0 0-1,0-1 1,0 0-1,-1 0 1,1 0-1,-1 0 1,-1-1-1,1 0 1,-1 0-1,5-10 1,-2 0-8,-1 0 1,-1-1-1,0 0 1,-1 0 0,2-28-1,-6-89 9,1 130 0,-1-14-27,0 0 0,-2 0 1,0 0-1,-1 1 0,0-1 1,-2 1-1,-8-19 0,11 29-22,-1 0 0,1 1 0,-1-1 0,-1 1 0,1-1 0,-1 2-1,0-1 1,0 0 0,-1 1 0,0 0 0,0 0 0,0 1 0,0-1-1,-1 1 1,1 1 0,-1-1 0,0 1 0,0 0 0,-12-2 0,8 3-51,-1 0 0,1 1 0,-1 0-1,0 1 1,1 1 0,-1 0 0,1 0 0,-1 1 0,1 1 0,-1-1 0,1 2 0,0 0 0,-20 10 0,8-1-516,1 1-1,0 2 1,1 0 0,-37 36-1,3 8-4851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8738,'0'0'9658,"-79"238"-8626,60-147-528,12 3-136,7-2-168,0-14-144,22-13-8,18-19-48,11-17-104,-4-16-256,11-13-328,-15-3-504,-10-20-3793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1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4441,'0'0'14864,"8"1"-14314,68 6 327,122-4 0,-107-4-769,-90 1-142,-3 12 43,0 1-1,0-1 0,-1 0 0,-1 0 0,0 0 1,-1-1-1,0 1 0,0-1 0,-1 0 1,-14 18-1,-3 11 112,2-4-4,-75 153 185,87-168-265,1 1-1,1 1 0,1-1 0,1 1 1,1 0-1,-2 46 0,47-68 675,228-1-286,-268 0-470,0-1 1,0 1-1,0-1 1,0 1-1,0-1 1,-1 0-1,1 1 1,0-1-1,0 0 1,-1 1-1,1-1 1,0 0-1,-1 0 0,1 1 1,-1-1-1,1 0 1,-1 0-1,1 0 1,-1 0-1,0 0 1,1 0-1,-1 0 1,0 0-1,0 0 1,0 0-1,0 0 1,0 0-1,0 0 1,0 0-1,0-2 1,0 1-445,1-15-3681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6161,'-5'4'15168,"4"-4"-15042,32 14 687,48 14-1,-53-20-774,-1 1 1,0 1-1,36 21 0,-57-29-63,-1 1-1,1 0 1,-1 0 0,1 0 0,-1 1-1,0-1 1,0 1 0,-1 0-1,1 0 1,-1 0 0,1 0 0,-1 0-1,-1 0 1,1 1 0,0-1-1,-1 1 1,0-1 0,0 1 0,-1-1-1,1 6 1,4 14-388,-5-22 400,0 0 0,0 1 0,0-1 1,0 0-1,0 0 0,0 1 0,0-1 1,-1 0-1,1 0 0,-1 0 0,0 0 0,0 0 1,0 1-1,0-1 0,0-1 0,0 1 1,0 0-1,0 0 0,-1 0 0,-2 2 0,-41 32 64,19-16-51,-15 23 119,32-31-30,-1-2 0,-1 1 1,1-1-1,-21 14 1,15-5 130,12-10-496,54-56-6116,-30 24-2339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9554,'0'0'11349,"25"17"-10711,84 56-213,-101-67-386,0 0 1,0 0-1,-1 1 0,0 0 0,0 0 0,0 0 1,-1 1-1,0 0 0,9 17 0,-1 0 16,1 2-197,-10-16-1,0-1-1,1 0 0,13 17 0,-18-25-143,0-1 0,1 1 0,-1-1 0,0 0-1,1 0 1,-1 1 0,1-1 0,-1 0 0,1 0-1,-1 0 1,1-1 0,0 1 0,-1 0-1,1 0 1,0-1 0,0 0 0,0 1 0,-1-1-1,1 0 1,0 0 0,0 1 0,0-2 0,0 1-1,-1 0 1,1 0 0,0 0 0,0-1 0,0 1-1,2-2 1,6-7-3664,-5-3-1065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7522,'0'0'10737,"2"9"-9916,0 5-585,-1 0 1,-1 0-1,0 0 1,0 0-1,-2-1 0,0 1 1,0 0-1,-1-1 1,-1 1-1,-9 23 0,-11 17 45,-37 65-1,31-64-142,14-27-123,11-21-59,1 1 0,-1-1 1,1 1-1,1 0 0,-1 1 0,1-1 0,1 1 0,-1-1 0,0 13 0,9-23-1851,13-17-721,3-4-3370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11426,'0'0'10171,"98"46"-9763,-58-43-160,-1-3-80,-2 0-168,-5 0-80,-6 0-1249,-12-3-2911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11210,'0'0'8154,"0"-26"-8031,0-108 2564,0 139-2518,2 21-26,2-1-1,0 0 1,13 42-1,3 17-42,-10-18-79,-8-43-158,2 1 0,0 0 0,16 45 0,-20-67-213,2 3 251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65 7922,'0'0'10154,"2"28"-9269,8 91-214,-10-115-621,1 1-1,-1-1 0,1 0 1,0 1-1,0-1 1,1 0-1,-1 0 0,1 0 1,0 0-1,0 0 1,1 0-1,-1 0 0,1-1 1,0 1-1,-1-1 1,1 0-1,1 0 0,-1 0 1,0 0-1,1 0 1,0-1-1,0 1 0,-1-1 1,1 0-1,0-1 1,1 1-1,7 2 0,1-2 43,1 0-1,-1-1 0,1 0 0,-1-1 0,1-1 1,18-3-1,-30 4-87,3-1-6,0 0 1,0 0-1,0 0 1,0 0-1,-1-1 1,1 0-1,0 0 1,-1 0-1,0-1 1,1 0-1,-1 0 1,0 0-1,0 0 1,-1 0-1,1-1 1,-1 1 0,0-1-1,0 0 1,0 0-1,0 0 1,0-1-1,-1 1 1,0-1-1,0 1 1,0-1-1,-1 0 1,2-8-1,-1 6-23,-1 0 0,-1 0 0,1 0-1,-1 0 1,0-1 0,-1 1 0,1 0 0,-1 0 0,-1 0-1,0 0 1,0 0 0,0 0 0,0 1 0,-1-1 0,-1 1-1,1-1 1,-1 1 0,-8-10 0,6 9-31,0 0 0,-1 1 0,1 0 1,-2 1-1,1 0 0,-1 0 0,1 0 0,-1 1 1,0 0-1,-1 0 0,1 1 0,-1 0 0,0 1 1,1 0-1,-1 0 0,0 1 0,0 0 0,0 1 1,0 0-1,0 0 0,0 1 0,0 0 0,0 0 0,0 1 1,-13 4-1,10 2-614,0-1 1,1 1-1,0 1 0,1 0 1,-1 0-1,2 1 1,-1 1-1,-13 19 0,-9 23-6517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7434,'0'0'11601,"31"0"-10529,9 1-739,26 0 306,82-9 0,365-80 439,-350 55-1072,198-50-3074,-357 82 1763,-7 1-1019,-12 0-2323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87 160 8362,'0'0'11304,"18"-19"-10291,57-63-217,-69 75-677,1 1 1,-1-1-1,2 1 0,-1 1 0,1-1 0,14-7 1,-17 11-58,1 1 0,-1-1 1,1 1-1,-1 0 1,1 0-1,0 1 0,11 0 1,-16 0-60,0 0 0,0 0 0,1 1 0,-1-1 1,0 0-1,0 1 0,0-1 0,0 1 0,0-1 0,0 1 1,0 0-1,0 0 0,0-1 0,0 1 0,0 0 0,0 0 1,0 0-1,0 0 0,-1 0 0,1 0 0,0 0 0,-1 0 0,1 0 1,-1 0-1,1 1 0,-1-1 0,0 0 0,1 0 0,-1 0 1,0 1-1,0-1 0,0 1 0,2 52 10,-3-39 5,0 12-29,-1-1-1,-2 1 1,0-1 0,-2 0 0,-17 48 0,-1-16-214,-42 77 0,61-126 212,0 1 0,-1-1 0,0 0 0,-1 0 0,0-1-1,-10 9 1,15-15 12,0 0 0,0 0 0,0-1 0,0 1 0,0-1 0,-1 0 0,1 1 0,-1-1 0,1 0 0,-1 0 0,1-1 0,-1 1 0,1 0 0,-1-1 0,0 0 0,1 0 0,-1 1 0,0-1 0,1-1 0,-1 1 0,0 0 0,1-1 0,-1 1 0,0-1 0,1 0 0,-1 0 0,1 0 0,0 0 0,-1 0 0,1-1 0,-4-2 0,1 0-30,1 0 0,0 0-1,-1-1 1,1 0-1,1 0 1,-1 0-1,1 0 1,0 0-1,0-1 1,0 1 0,1-1-1,0 0 1,-3-10-1,2 0-303,0-1 0,1 0 0,-1-31 0,3 47 312,1-1 0,-1 1-1,0 0 1,1 0 0,-1 0-1,1-1 1,-1 1 0,1 0 0,-1 0-1,1 0 1,0 0 0,-1 0-1,1 0 1,0 0 0,0 0 0,0 0-1,0 1 1,0-1 0,0 0 0,0 1-1,0-1 1,0 0 0,0 1-1,0-1 1,1 1 0,-1 0 0,0-1-1,0 1 1,0 0 0,1 0 0,-1-1-1,0 1 1,2 0 0,51 1 49,-40-1-18,0 2 117,1 1 1,0 0 0,-1 1-1,0 1 1,0 0-1,0 1 1,15 8 0,-11-5-4,0-1-1,0-1 1,29 7 0,-35-11-86,0-1 0,0 0 1,0-1-1,0-1 0,0 0 0,0 0 1,0-1-1,20-5 0,-23 4-227,0-2 0,-1 1-1,0-1 1,0 0 0,0-1 0,0 0 0,-1 0-1,0 0 1,0-1 0,0 0 0,10-13-1,14-20-5310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9754,'0'0'10096,"-15"33"-9030,-43 112-303,54-134-708,1 1 0,0 0-1,1-1 1,0 1-1,1 0 1,0 1 0,1-1-1,1 0 1,0 0 0,0 0-1,1 0 1,0 0 0,1-1-1,1 1 1,7 17-1,-3-14-38,0-1-1,1 1 0,1-1 0,1-1 0,0 0 1,0 0-1,1-1 0,26 20 0,-28-25-6,1 0 0,-1 0-1,1-1 1,0 0 0,1-1 0,23 7 0,-29-10-2,0-1 0,0 1 0,0-1 1,0-1-1,0 1 0,0-1 1,0 0-1,1-1 0,-1 1 1,0-1-1,0 0 0,0-1 0,0 1 1,0-1-1,-1-1 0,8-2 1,-4-2-3,0 0 1,-1 0-1,0-1 1,0 0-1,-1 0 1,0-1-1,0 0 1,-1 0-1,0 0 1,-1-1-1,0 0 1,4-13-1,1-4 6,-1 1-1,-1-1 1,7-50-1,-11 49-70,-1 0-1,-1 0 1,-3-42 0,1 64 34,-1 1 0,1-1 1,-1 1-1,0 0 1,0-1-1,-1 1 0,1 0 1,-1 0-1,0 0 1,0 0-1,-1 0 0,0 1 1,0-1-1,0 1 1,0-1-1,-1 1 0,1 0 1,-1 1-1,0-1 1,0 0-1,-1 1 0,1 0 1,-1 0-1,1 0 1,-9-2-1,4 2-140,-1 1 1,0 0-1,0 1 1,0 0-1,0 1 0,0 0 1,0 0-1,-16 3 0,1 2-746,-47 15 0,45-10-836,0 1 0,-33 20 0,-40 30-10143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8410,'0'0'11282,"18"-3"-10240,-1 1-798,0-2 47,-1 2 0,1 0 0,0 1 0,-1 0 0,1 1 0,29 5 1,-39-2-232,1 0 0,-1 1 0,0-1 0,-1 1 0,1 1 0,-1 0 0,1 0 0,-2 0 0,1 0 1,0 1-1,-1 0 0,0 0 0,0 1 0,-1-1 0,0 1 0,0 0 0,5 13 0,2 8-4,0 0 0,-2 0 0,7 42 0,-1 19 22,7 170 0,-28 95-60,-2-258 18,-5-1 0,-40 147 1,51-232-99,-1 0 12,1 0 0,-2 0 0,1 0-1,-7 11 1,9-19-51,0 0 0,0 0 0,-1 0 0,1-1 0,0 1 0,-1 0 0,0-1 0,1 1 0,-1-1 0,0 1 0,0-1 0,0 0-1,0 0 1,0 1 0,0-2 0,0 1 0,0 0 0,-1 0 0,1-1 0,0 1 0,0-1 0,-1 1 0,-3-1 0,-15 0-3164,2 0-3125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12579,'0'0'10314,"196"-3"-9658,-164 3-304,-6 0-224,-8 0-128,-7-4-56,-4-9-1120,0 0-2881,0-6-9050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9058,'0'0'12835,"203"0"-12163,-159 0-400,3-16-272,-11 3-1592,-7-4-8059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4625,'0'0'14983,"-2"8"-14360,-1 14-399,1 1 0,0 0-1,2 0 1,1 0 0,0 0 0,2 0 0,1 0 0,0-1-1,2 0 1,0 0 0,11 22 0,-15-39-236,1-1 0,-1 0 0,1-1 0,0 1 0,1 0 1,-1-1-1,1 0 0,-1 0 0,1 0 0,0 0 0,0 0 0,0-1 0,0 0 1,1 0-1,-1 0 0,7 2 0,-8-3 4,0-1 0,0 1 0,0-1 0,0 1 0,0-1 0,0 0 0,0 0 0,0 0 0,0-1 1,0 1-1,0-1 0,0 1 0,0-1 0,-1 0 0,1 0 0,0-1 0,0 1 0,-1-1 0,1 1 0,0-1 0,-1 0 0,0 0 1,1 0-1,-1 0 0,0 0 0,3-4 0,3-6 12,-1 0 0,0-1 0,-1 1 1,0-1-1,-1 0 0,-1-1 0,0 1 0,2-18 0,-2 7 3,-1 0 0,-1-1 0,-4-47 0,2 69-14,0 0 0,-1 0 0,0 0 0,0 0 1,0 0-1,0 0 0,0 0 0,0 0 0,-1 0 0,0 1 0,1-1 0,-1 1 0,0-1 0,0 1 0,0 0 0,-1-1 0,1 1 0,0 0 1,-1 1-1,1-1 0,-1 0 0,0 1 0,0-1 0,0 1 0,1 0 0,-1 0 0,0 0 0,0 0 0,-1 1 0,-3-1 0,-10-1-186,0 0-1,-1 2 1,1 0-1,-21 3 1,36-3 159,-2 0-210,0 1 1,0-1 0,0 1-1,-1 0 1,1 0-1,0 1 1,0-1 0,1 1-1,-1 0 1,0 0-1,0 0 1,1 1 0,0-1-1,-1 1 1,1 0-1,0 0 1,0 0-1,0 0 1,1 1 0,-1-1-1,1 1 1,-3 4-1,-1 15-4977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12483,'0'0'10546,"21"157"-10130,-28-95-136,-11 0-176,0-10-104,11-6-224,7-17-616,0-16-544,7-13-225,33-7-135,-8-25-2761,-3-4-5273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4281,'0'0'16031,"1"20"-15282,-2-8-581,1-4-98,0-1 0,0 1-1,0 0 1,1-1 0,3 13 0,-4-18-41,1 0-1,-1 0 0,1 0 1,0 0-1,0-1 0,0 1 1,0 0-1,0 0 1,0-1-1,1 1 0,-1-1 1,0 1-1,1-1 0,-1 1 1,1-1-1,0 0 1,-1 0-1,1 0 0,0 0 1,0 0-1,0 0 0,0 0 1,0-1-1,0 1 1,0-1-1,0 1 0,0-1 1,0 0-1,2 0 0,39 1 437,-23-2-333,0 1 1,0 1-1,0 1 1,34 8-1,-50-9-129,1 0 1,-1 1-1,0 0 0,1 0 0,-1 0 0,0 0 0,0 1 1,0 0-1,0-1 0,-1 1 0,1 1 0,-1-1 1,0 0-1,0 1 0,0 0 0,0 0 0,0 0 1,-1 0-1,0 0 0,0 0 0,0 1 0,0-1 1,-1 1-1,0-1 0,1 6 0,0 1-14,-1-1-1,0 0 1,0 1-1,-1-1 1,0 0 0,-1 1-1,-1-1 1,1 0-1,-2 0 1,1 0 0,-1 0-1,-8 16 1,8-20-12,0-1 1,0-1 0,0 1-1,-1 0 1,1-1-1,-1 0 1,-1 0 0,1 0-1,0 0 1,-1-1-1,0 0 1,0 0 0,0 0-1,0 0 1,0-1-1,0 0 1,-1 0 0,1 0-1,-1-1 1,0 0-1,1 0 1,-1 0 0,0-1-1,-7 0 1,1 1-225,-31-5-1503,41 3 1423,0 0 0,0 0-1,0 1 1,0-1-1,1-1 1,-1 1 0,0 0-1,1 0 1,-1-1-1,1 1 1,-3-4 0,-9-17-7883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2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1592,'0'0'19821,"232"0"-18749,-178-3-296,-3-1-288,-8 1-272,-10-3-216,-8-1-552,-10 1-3353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39 488,'0'0'16064,"0"5"-15074,-7 29 4482,36-64-5066,-27 25-296,-1 0 0,1 0 0,0 0-1,0 1 1,1-1 0,-1 1 0,1 0 0,5-6 0,-8 9 266,0 3-284,8 399-46,-11-305-12,1-45-140,2 0 0,8 69 0,-3-104-306,-2-25-414,0-26-902,-3-17-3115,-3-6-3753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8282,'0'0'8182,"33"-16"-6908,110-49-468,-137 63-774,0 0 0,-1 0 0,1 0 0,0 1 0,0 0 0,0 0-1,0 0 1,0 1 0,0 0 0,0 0 0,0 1 0,0 0 0,0 0 0,5 1 0,-6 0-18,-1 0 0,1 0 0,-1 1 1,0-1-1,0 1 0,0 0 0,0 0 0,0 0 1,-1 1-1,1-1 0,-1 1 0,0 0 0,4 6 1,1 5 3,-1 1 1,0 0 0,-2 0-1,1 0 1,-2 0 0,0 1-1,1 18 1,2 19 56,-3 0 0,-2 0 0,-8 88 0,5-133-70,-1 0 1,0 0-1,0 0 1,-1-1-1,0 1 1,0 0-1,-1-1 1,0 0-1,-1 0 1,0 0-1,-9 11 1,12-17-3,-1 1 0,1 0 0,-1 0 0,0-1 0,0 0 1,0 1-1,0-1 0,-1 0 0,1-1 0,0 1 0,-1-1 1,1 1-1,-1-1 0,0 0 0,1 0 0,-1-1 1,0 1-1,0-1 0,1 0 0,-1 0 0,0 0 0,0 0 1,0 0-1,1-1 0,-1 0 0,0 0 0,1 0 0,-1 0 1,1-1-1,-6-2 0,5 1-58,0 1 0,0-2 0,0 1 0,0 0 0,1-1 0,-1 0 0,1 0 1,0 0-1,0 0 0,0-1 0,1 1 0,0-1 0,-3-5 0,-21-67-3812,25 72 3227,-8-37-7806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10306,'0'0'11800,"-8"25"-11599,-120 446 660,118-425-848,3 1 0,2 1 0,0 67 0,5-112-33,0 0 0,0 0 0,0 0 0,0 0 0,1 0 0,-1 0 0,1 0 1,0 0-1,-1 0 0,1-1 0,1 1 0,-1 0 0,0-1 0,1 1 0,-1 0 1,1-1-1,0 0 0,0 1 0,0-1 0,0 0 0,0 0 0,0 0 0,1 0 1,-1-1-1,5 3 0,-3-2-203,1-1 0,-1 0 0,1 0 0,0 0 0,-1-1 0,1 1 0,0-1 0,-1 0 1,1-1-1,0 1 0,-1-1 0,1 0 0,0 0 0,-1 0 0,9-4 0,28-20-5630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9754,'0'0'8098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9914,'0'0'12217,"8"-1"-11544,373-14 1231,-378 15-1929,0-1-1,0 1 1,-1 0 0,1 0-1,0 1 1,-1-1 0,1 1 0,0-1-1,-1 1 1,1 0 0,0 0-1,-1 0 1,1 0 0,-1 0 0,0 0-1,1 1 1,1 1 0,-3 0 0,1-1 0,-1 1 0,0-1 0,0 1 0,0 0 1,-1-1-1,1 1 0,-1 0 0,1 0 0,-1-1 0,0 1 1,0 0-1,0 0 0,-1 0 0,1-1 0,-2 6 0,-2 6 29,-1 0-1,0 1 0,-2-2 0,1 1 0,-2-1 0,0 0 0,0 0 0,-21 22 0,-7 13 40,4-1 28,-66 105 116,86-131-169,1 1 0,1 0 0,1 1 0,1-1 0,-7 29 0,15-49-18,-1-1 1,0 1 0,1 0 0,-1 0 0,1-1-1,0 1 1,0 0 0,-1 0 0,1 0 0,0-1 0,0 1-1,1 0 1,-1 0 0,0 0 0,1-1 0,-1 1 0,1 0-1,-1 0 1,1-1 0,0 1 0,0 0 0,0-1-1,0 1 1,0-1 0,0 1 0,0-1 0,0 0 0,0 1-1,1-1 1,2 2 0,0-2 7,0 0-1,1-1 1,-1 1-1,0-1 1,0 0-1,1 0 1,-1-1-1,0 1 1,0-1-1,0 0 1,0 0-1,0 0 1,5-3-1,10-4 26,-1 0 0,0-2 1,-1 0-1,20-15 0,28-17 125,-64 41-162,-1 1-1,0 0 1,1-1-1,-1 1 1,1 0-1,-1-1 1,1 1-1,-1 0 0,0 0 1,1 0-1,-1-1 1,1 1-1,-1 0 1,1 0-1,-1 0 1,1 0-1,-1 0 1,1 0-1,0 0 1,-1 0-1,1 0 0,-1 0 1,1 0-1,-1 0 1,1 1-1,-1-1 1,0 0-1,1 0 1,-1 0-1,1 1 1,-1-1-1,1 0 1,-1 1-1,0-1 0,1 0 1,-1 1-1,1-1 1,-1 0-1,0 1 1,0-1-1,1 1 1,-1-1-1,0 1 1,0-1-1,1 1 1,-1-1-1,0 0 1,0 2-1,2 26-968,-3-20 269,4 19-3122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6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12379,'0'0'10200,"1"4"-9959,2 2-168,1-1 0,-1 0 0,1 0 0,-1 0 0,1 0 0,1 0 1,-1-1-1,1 0 0,0 0 0,0 0 0,0-1 0,0 1 0,10 4 0,80 35 242,-87-40-305,16 6 46,42 22 1,-61-28-69,-1 0 0,1 0 0,-1 0 0,1 0 0,-1 1 0,0-1-1,0 1 1,0 0 0,-1 0 0,1 1 0,-1-1 0,0 1 0,-1 0 0,1-1 0,2 7 0,-5-8 6,1 0 0,-1-1-1,0 1 1,0 0 0,1 0 0,-2-1 0,1 1 0,0 0 0,-1 0 0,1-1-1,-1 1 1,0 0 0,0-1 0,0 1 0,0-1 0,0 1 0,-1-1 0,1 1 0,-2 1-1,-40 40 70,25-27-33,-68 69 100,-81 104-1,163-186-130,1 0-1,0 0 0,1 0 1,-1 1-1,1-1 0,-1 1 1,-2 8-1,7-12-152,4-6 100,15-16-489,-1-2 1,23-32-1,-25 30-1385,10-15-4985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8026,'0'0'14634,"26"27"-14220,85 89-159,-99-102-229,-1 0 0,-1 0-1,0 1 1,-1 0 0,-1 1 0,0-1 0,8 26-1,1 3-12,-6-18-36,-6-13-147,0 0 0,1 0 0,14 19 0,-19-30-528,-1-15-9230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6105,'0'0'12803,"-62"179"-11899,41-127-96,-1-3-135,-4 0-177,1-4-192,3-6-184,8-6-120,3-7-120,11-13-1009,0-6-1527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9498,'0'0'13099,"195"10"-12699,-155-10-144,-7 0-120,-8 0-136,-10 0-48,-12 0-1448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9738,'0'0'7854,"3"-32"-7427,15-149-210,-10 347 4389,3 36-4524,-12-174-126,0-19-168,1 0 0,0 1 0,0-1 0,1 0 0,0 0 1,3 9-1,0-11-3037,6-6-3505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58 112 10402,'0'0'9300,"15"31"-8762,48 95-196,-61-122-324,-1-1 1,1 0-1,0 1 1,1-1-1,-1 0 1,0-1-1,1 1 1,0 0-1,-1-1 1,1 1-1,0-1 1,0 0-1,0 0 1,1 0-1,-1 0 1,1 0-1,-1-1 1,1 0-1,-1 0 1,1 0-1,-1 0 1,1 0-1,0-1 1,0 1-1,-1-1 1,1 0-1,0 0 1,0-1-1,4 0 1,9 0 70,-12 1-79,0 1-1,1-1 1,-1 0 0,0-1 0,0 1-1,1-1 1,-1 0 0,0-1 0,0 1 0,0-1-1,0 0 1,0 0 0,0 0 0,-1-1-1,1 0 1,-1 0 0,0 0 0,1 0-1,-1-1 1,-1 1 0,1-1 0,0 0-1,-1 0 1,0-1 0,0 1 0,0-1 0,-1 1-1,0-1 1,1 0 0,1-9 0,0 3-44,-1 1 0,0 0 0,-1-1 0,0 0 0,-1 1 0,0-1 0,0 0 0,-1 0 0,-3-19 0,2 25 40,1 0-1,-1 1 1,-1-1 0,1 1-1,0-1 1,-1 1 0,0 0-1,0-1 1,0 1 0,-1 0-1,0 0 1,1 1-1,-1-1 1,0 0 0,-1 1-1,1 0 1,-1 0 0,1 0-1,-1 0 1,0 0 0,0 1-1,0 0 1,-9-4 0,5 4-2,-1-1 0,1 1 0,-1 1-1,1 0 1,-1 0 0,0 0 0,0 1 0,1 1 0,-1-1 0,0 1 0,1 1 0,-1 0 0,1 0 0,-1 1 0,1-1 0,0 2 0,0-1 0,0 1 0,-8 6 0,1 1-538,-1 2-1,2 0 1,0 0-1,0 1 0,1 1 1,1 0-1,-14 23 1,2 0-4415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1 125 520,'0'0'21373,"25"-5"-20376,393-52 976,149 49-2312,-354 9-601,-168-1 833,59-8 1,-87 5-253,-1 0 1,0 0 0,0-2 0,-1 0 0,1 0-1,27-16 1,-57 19-5203,-16 2-3196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56 183 14307,'0'0'8430,"9"-27"-8059,33-84-111,-40 108-249,-1 0 0,1 0 0,0 0-1,0 1 1,1-1 0,-1 0 0,0 1 0,1 0 0,-1-1 0,1 1 0,0 0 0,0 0 0,0 1 0,0-1 0,0 1 0,0-1 0,1 1 0,-1 0 0,0 0 0,1 0 0,-1 1 0,0-1-1,1 1 1,-1 0 0,1 0 0,-1 0 0,1 0 0,-1 1 0,1-1 0,-1 1 0,0 0 0,1 0 0,-1 0 0,0 0 0,0 1 0,0-1 0,0 1 0,0 0 0,0 0 0,0 0 0,-1 0 0,4 3-1,-2 3-4,1-1-1,-1 1 1,-1 0-1,0 0 0,0 0 1,0 0-1,-1 1 0,0-1 1,-1 1-1,1 9 0,1 96-128,-4-77 3,1-24 67,-1 1 0,-1 0 1,0 0-1,-1-1 0,0 1 0,-1-1 0,-1 0 0,0 0 0,-1 0 0,0-1 0,-15 23 0,16-28 41,-1 0 0,1 0 0,-1-1 0,0 0 0,0 0 0,-1 0 0,0-1 0,0 0 0,0 0 0,-1-1 0,1 0 0,-1 0 0,0-1 0,0 0 0,-1 0 0,1-1 0,0 0 0,-1 0 0,0-1 1,-9 0-1,16-1 12,0 0 1,0 0 0,0-1 0,0 1 0,0-1 0,0 1 0,0-1 0,1 0 0,-1 0 0,0 0 0,0 0 0,1 0 0,-1 0 0,0 0 0,1 0 0,-1-1 0,1 1 0,0 0 0,-1-1 0,1 1-1,0-1 1,0 0 0,0 1 0,0-1 0,-1-3 0,1 2 1,-1-1-1,1 0 1,0 0 0,0 0-1,1 0 1,-1 0-1,1 0 1,0 0 0,0-1-1,0 1 1,0 0-1,2-4 1,-1 7-2,-1 0 0,1 1 0,0-1 0,0 0 0,0 1 0,0-1 0,1 1 0,-1 0 0,0-1 0,0 1 0,0 0 0,0-1 0,0 1 0,0 0 0,1 0 0,-1 0 0,0 0 0,0 0 0,0 1 0,0-1 0,2 0 0,2 1 0,11 0 22,0 1 1,-1 1-1,0 0 1,0 1-1,16 6 1,-13-4 14,0 0 0,0-2 1,29 4-1,-36-7-29,3 1-8,-1-1 1,1 0-1,-1 0 0,1-2 0,-1 1 0,0-2 0,1 0 0,-1 0 0,0-2 0,0 1 0,0-2 0,16-7 0,-4-5-978,-1-2 1,0 0-1,29-33 0,-7-3-7375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5977,'0'0'15292,"23"10"-14558,-12-6-687,1 1 0,-1 1 0,0 0 0,0 0 0,-1 1 0,0 1 0,0-1 0,0 2 0,-1-1 0,-1 1 0,1 1 0,-1 0 0,-1 0 0,0 0 0,-1 1 0,1 0 0,5 16 0,12 40 102,-2 0 0,-4 2 0,-3 1-1,9 88 1,-3 283 148,-20-386-284,-3-1 0,-2 0 0,-2 0 0,-2-1 0,-27 91 0,-42 66-217,76-208 88,-22 38 9,22-39-58,0 0 1,0 0-1,0 0 1,0 0-1,0 0 0,0 0 1,0-1-1,0 1 1,0 0-1,0 0 1,0-1-1,-1 1 0,1-1 1,0 1-1,-1-1 1,1 0-1,0 1 1,0-1-1,-1 0 0,1 0 1,-1 0-1,1 0 1,0 0-1,-1 0 1,1 0-1,0 0 0,-1-1 1,1 1-1,0 0 1,0-1-1,-2 0 1,-9-10-7573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136 248 9498,'0'0'11076,"-9"1"-10577,4 0-435,0 0 0,0 1 0,0-1 0,0 1 0,1 0 0,-1 0 0,0 0 0,1 1 0,0-1 0,-1 1 0,1 0 1,0 1-1,1-1 0,-1 1 0,0-1 0,1 1 0,0 0 0,-4 8 0,1-3-19,1 1 0,0 0 0,1 0 0,0 1 1,1-1-1,0 1 0,1 0 0,-2 19 0,1 10-5,4 43-1,0-32-17,-1-43-19,0 0 0,0 0 0,1 0 0,1-1 0,-1 1 1,1 0-1,0 0 0,1-1 0,0 1 0,0-1 0,1 0 0,0 0 0,0 0 0,0-1 0,1 1 1,0-1-1,1 0 0,-1 0 0,1-1 0,12 10 0,-6-8 1,-1-1 0,1 0 0,1 0 0,-1-1 0,1-1 0,0 0 0,0-1 0,0 0 0,0-1 0,0-1 0,25 1 0,-30-2 1,-1 0 0,1-1 0,-1 0 0,1 0-1,-1 0 1,1-1 0,-1 0 0,1 0 0,-1-1 0,7-4-1,-11 5 0,1-1 0,0 1 0,-1-1 0,0 0 0,0 0 0,0-1 0,0 1 0,0-1 0,0 1 0,-1-1 0,0 0 1,0 0-1,0 0 0,0 0 0,-1 0 0,1 0 0,-1-1 0,1-7 0,5-44-22,0-102 0,-7 155 17,0 0 1,-1 0 0,0 0-1,0 1 1,0-1 0,0 0 0,0 0-1,0 1 1,-1-1 0,1 0 0,-1 1-1,0 0 1,0-1 0,0 1-1,0 0 1,0 0 0,0 0 0,0 0-1,-1 0 1,1 1 0,-1-1 0,0 1-1,1-1 1,-1 1 0,-4-1-1,-10-4-1,0 0 0,0 2 0,-19-3-1,24 4-2,-84-7-28,75 10 24,1-2 0,-1 0 0,1-1 0,0-1 0,-23-8 1,41 11 8,1 0-1,-1-1 1,1 1 0,-1 0 0,1 0 0,0-1 0,0 1 0,-1-1 0,1 1 0,0-1 0,0 1 0,1-1 0,-1 0 0,0 0 0,0 1 0,1-1 0,-1 0 0,1 0 0,-1 0 0,1 0-1,0 1 1,0-1 0,0 0 0,0 0 0,0 0 0,0 0 0,1 0 0,-1 0 0,1 1 0,-1-1 0,2-3 0,0-2 0,0 1 0,0-1 0,1 1 0,0-1 0,0 1 0,0 0 0,6-7 0,12-8 17,0 0-1,2 2 1,0 1 0,1 1-1,0 1 1,2 1-1,0 1 1,0 1 0,1 2-1,57-17 1,-67 23-571,1-2-1,-1 0 1,-1 0 0,24-16 0,-17 7-4253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8210,'0'0'12537,"15"0"-10991,360 20-69,-327-17-1820,-27-3-3130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5817,'0'0'16084,"102"-3"-15756,-44 3-120,3 0-96,4 0-64,-10 0-48,-15 0-336,-12 0-1217,-17 0-3616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11803,'0'0'10480,"5"-32"-10232,17-108-43,-15 107-72,1 1 0,13-34 0,2-10 100,-22 71-201,-1 51-31,-2 71 24,6 1 1,23 143-1,-18-233-1073,-4-27-796,-2-17-1353,-2-11-8086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8914,'0'0'13035,"257"-23"-12611,-184 17-304,-15-1-80,-22 7-40,-33 0-672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14347,'0'0'9394,"91"261"-9106,-77-153-80,-7-7-120,-3-13-88,0-23 0,-4-20-72,3-19-480,1-26-664,7-16-905,3-29-2848,-3-8-6745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9642,'0'0'8382,"32"-25"-6959,106-83-115,-128 100-1210,1 0 0,0 1 0,1 0-1,-1 1 1,1 0 0,1 1 0,-1 0 0,1 1 0,0 0-1,0 1 1,0 1 0,0 0 0,0 1 0,1 0-1,-1 1 1,20 2 0,-29-2-90,1 1 0,-1 0 0,0 0 0,0 0 0,1 0 0,-1 1 0,0 0 0,0 0 0,0 0 0,-1 0 0,1 0 1,-1 1-1,1 0 0,-1 0 0,0 0 0,1 0 0,-2 0 0,1 0 0,0 1 0,-1 0 0,1-1 0,-1 1 0,0 0 0,-1 0 0,1 0 0,-1 0 0,2 7 0,2 9 18,-2 0 1,0 1-1,-1-1 0,-1 32 0,-2-37-18,0-1-1,0 1 0,-2-1 1,0 0-1,0 0 0,-1 0 1,-1 0-1,-1-1 0,1 1 1,-2-1-1,-14 21 1,16-27-22,0 0 0,-1 0 0,0 0 0,0-1 0,-1 0 0,1 0 1,-1 0-1,-1-1 0,1 0 0,-1-1 0,0 0 0,0 0 0,0 0 1,0-1-1,-1 0 0,1-1 0,-1 0 0,0 0 0,1-1 0,-13 1 0,18-2-30,1 0-1,-1 0 0,1 0 1,-1 0-1,1 0 0,-1 0 0,1 0 1,0-1-1,-1 0 0,1 1 0,-1-1 1,1 0-1,0 0 0,0 0 0,-1 0 1,1 0-1,0-1 0,0 1 0,0-1 1,0 1-1,1-1 0,-1 0 0,0 0 1,1 0-1,-2-2 0,0-3-633,2 0 0,-1 1-1,1-1 1,0 0 0,0 0 0,1 0-1,0-13 1,0-10-6798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4657,'0'0'14070,"-7"9"-13033,-6 12-549,1 0 0,1 1-1,1 1 1,1 0 0,-10 36 0,-26 135 648,37-156-1017,-4 29 2,2-1-1,-1 114 1,11-169-124,1-1 0,-1 1 1,2-1-1,0 1 0,0-1 0,0 0 1,2 0-1,-1 0 0,9 16 0,-9-21-19,0 0 0,0 0 0,1-1-1,-1 1 1,1-1 0,0 0-1,1 0 1,-1 0 0,1-1 0,-1 1-1,1-1 1,0 0 0,0-1-1,1 1 1,-1-1 0,0 0 0,1 0-1,10 1 1,-9-1-126,1-1 0,-1 0 1,1-1-1,0 0 0,-1 0 0,1-1 0,13-2 1,-17 2-236,-1 0 1,1-1-1,-1 1 0,0-1 1,0 1-1,1-1 1,-1 0-1,0 0 1,-1 0-1,5-4 1,11-18-9011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10162,'0'0'12307,"21"0"-11671,429 3 393,-450-3-1042,1 0-1,0 0 1,0 0-1,0 0 0,-1 0 1,1 0-1,0 1 1,0-1-1,0 0 0,-1 0 1,1 1-1,0-1 1,0 1-1,-1-1 0,1 0 1,0 1-1,-1-1 0,1 1 1,0 0-1,-1-1 1,1 1-1,-1-1 0,1 1 1,-1 0-1,0 0 1,1-1-1,-1 1 0,1 0 1,-1 0-1,0-1 0,1 2 1,-3 34-108,-1-25 120,0 1 0,-1-1 0,-1 0 0,-6 11 0,-93 140 9,55-90 55,-74 146-1,122-216-61,0 0 0,0 0-1,1 0 1,-1 0-1,0 1 1,1-1-1,0 0 1,-1 0 0,1 0-1,0 0 1,0 5-1,0-6 4,1-1 0,-1 1 1,0 0-1,0-1 0,1 1 0,-1 0 0,0-1 0,1 1 0,-1-1 0,1 1 0,-1-1 0,1 1 1,-1-1-1,1 1 0,-1-1 0,1 1 0,-1-1 0,1 1 0,0-1 0,-1 0 0,1 1 0,0-1 1,-1 0-1,2 0 0,4 1 24,-1-1 0,1 1 0,0-2 0,-1 1 0,1 0 0,0-1 0,5-2 0,-6 2-20,36-6 143,-1 2 0,54-1 0,-87 6-360,1 0 0,-1 0 0,0-1 1,0 0-1,0 0 0,0-1 0,0 0 0,0 0 0,0-1 0,-1 0 0,1 0 0,-1 0 0,1-1 0,-1 0 1,-1 0-1,1 0 0,0-1 0,-1 0 0,0 0 0,0-1 0,-1 1 0,7-10 0,-3-5-6844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2 9314,'0'0'11458,"0"-1"-10447,-9 3-837,-9 7 0,0 1 0,1 1 0,1 1 0,-30 26 0,5-4 56,-259 227 657,276-233-807,26-28-66,0 0 1,0-1-1,0 1 0,0 0 1,0 0-1,0 0 0,0 1 1,0-1-1,0 0 1,0 1-1,-1-1 0,4 2 1,0-1 18,17 5 9,0 0 1,-1 1-1,0 2 1,-1 0-1,36 21 0,-39-19-33,1-1-1,0-1 0,0 0 1,1-2-1,0 0 1,1-1-1,39 7 0,-46-12-12,43 0 43,-54 0-57,-1-1 0,0 0 0,0-1-1,1 1 1,-1 0 0,0 0 0,1-1-1,-1 1 1,0 0 0,0-1 0,1 1-1,-1-1 1,0 0 0,0 1-1,0-1 1,0 0 0,0 0 0,0 0-1,0 1 1,0-1 0,0 0 0,0 0-1,0 0 1,-1-1 0,1 1-1,0 0 1,-1 0 0,1 0 0,-1-1-1,1 1 1,-1-2 0,1-20-1270,-1 0-2092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10962,'0'0'9253,"5"14"-7978,62 76 765,-48-67-1826,-2-3-125,-10-12-76,-1-1-1,0 1 1,0 0 0,0 1-1,-1-1 1,-1 1-1,1 0 1,4 17-1,-4 0-22,-1 0 1,-1 0-1,-2 0 0,-2 35 0,1-19-87,0-40 96,-1-1 0,1 1 0,0 0 0,-1-1 0,1 1 0,-1 0 1,1-1-1,-1 1 0,0 0 0,1-1 0,-1 1 0,0-1 0,0 0 0,0 1 0,0-1 1,-1 0-1,1 1 0,0-1 0,-1 0 0,1 0 0,0 0 0,-1 0 0,1 0 0,-1-1 1,1 1-1,-1 0 0,0-1 0,1 1 0,-1-1 0,0 1 0,1-1 0,-3 0 0,-8 2 1,-1-1 1,1 0-1,-20-2 0,13 0-1,18 1-47,1-6-612,1 1 571,0-1 0,0 1 0,0-1 1,1 1-1,0-1 0,0 1 0,0 0 1,1 0-1,0 0 0,0 0 0,0 0 1,6-6-1,8-8-100,36-32-1,-36 37 138,-2 0-1,16-20 0,-24 24 115,0-1-1,-1 0 1,0 0-1,-1 0 1,0-1 0,-1 1-1,0-1 1,-1 0-1,0-1 1,-1 1-1,-1 0 1,1-26 1192,-3 60-1225,-1 1 4,-2-1 0,-9 29-1,8-31-13,0 0 0,1 0 0,-2 39-1,6-57-16,0 1-1,-1-1 0,1 0 0,1 1 0,-1-1 0,0 0 0,0 0 0,1 1 0,0-1 1,-1 0-1,1 0 0,0 1 0,0-1 0,0 0 0,0 0 0,0 0 0,2 2 1,0-3 6,0 1 0,0-1 0,-1 0 1,1 1-1,0-1 0,0-1 1,0 1-1,1 0 0,-1-1 1,0 1-1,0-1 0,6 0 0,15 1 168,0-1-1,0-1 1,31-5 0,4-12-1519,-51 13-160,1 1 0,-1-1 1,0-1-1,13-11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2761,'0'0'16098,"-1"6"-15273,0-5-766,1 0 0,0 0 0,-1 0-1,1 0 1,0 0 0,0 0 0,0 0-1,0 0 1,0 1 0,0-1 0,0 0-1,0 0 1,0 0 0,1 0 0,-1 0 0,0 0-1,1 0 1,-1 0 0,1 0 0,-1 0-1,1 0 1,-1 0 0,1 0 0,0 0-1,1 1 1,1 0 60,0-1-1,0 0 1,0 1 0,0-1-1,0 0 1,1 0-1,-1-1 1,0 1 0,1-1-1,5 1 1,242 1 1241,-139-3-2047,-112 1 613,1 0 0,-1 0 0,0 0-1,0 1 1,1-1 0,-1 0-1,0 0 1,1 0 0,-1 0 0,0 0-1,0 0 1,1 0 0,-1 0 0,0 0-1,1 0 1,-1 0 0,0 0 0,0 0-1,1 0 1,-1 0 0,0 0 0,1 0-1,-1 0 1,0 0 0,0 0 0,1-1-1,-1 1 1,0 0 0,0 0 0,1 0-1,-1 0 1,0-1 0,0 1-1,1 0 1,-1 0 0,0-1 0,0 1-1,0 0 1,0 0 0,1-1 0,-1 1-1,0 0 1,0 0 0,0-1 0,0 1-1,0 0 1,0-1 0,0 1 0,0 0-1,0 0 1,0-1 0,0 1 0,0 0-1,0-1 1,0 1-7,0-10-4989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5329,'0'0'14546,"33"3"-12240,85-1-1941,-79-3-173,67 6 0,-6-1-1081,-74-4 521,-25 0 230,-1 0-1,1 0 1,0 0 0,-1 0 0,1 0 0,-1 0 0,1 0 0,0-1 0,-1 1 0,1 0 0,-1 0 0,1-1 0,-1 1 0,1 0 0,-1-1 0,1 1 0,-1 0-1,1-1 1,-1 1 0,0-1 0,1 1 0,-1-1 0,1 1 0,-1-1 0,0 1 0,0-1 0,1 1 0,-1-1 0,0 1 0,0-1 0,0 1 0,0-1-1,1 0 1,-1 1 0,0-2 0,1-16-9530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22 190 11090,'0'0'10135,"0"-30"-9390,0-129-189,0 159-404,0 3 26,-18 389 1086,14-338-2383,4-54 1033,0 0 0,0 1 0,1-1 0,-1 0 0,0 0 0,0 0 0,0 1 0,0-1 0,0 0 0,0 0 0,0 0 0,0 1 0,0-1 0,1 0 0,-1 0 0,0 0 0,0 0 0,0 0 0,0 1 0,1-1 0,-1 0 0,0 0 0,0 0 0,0 0 0,1 0 0,-1 0 0,0 0 0,0 0 0,0 0 0,1 1 0,-1-1 0,0 0 0,0 0 0,1 0 0,-1 0 0,0 0 0,0 0 0,0-1 0,1 1 0,-1 0 0,0 0 0,0 0 0,0 0 0,1 0 0,0 0-836,16 0-4980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5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94 11979,'0'0'7569,"2"30"-7047,-1-1-403,-1 5 105,2 0-1,1 1 1,2-1 0,11 40-1,-14-70-207,-1 0-1,1 0 1,-1 0-1,1 0 1,0 0-1,1 0 1,-1-1-1,1 1 1,-1-1-1,1 0 1,0 0-1,0 0 0,1 0 1,-1 0-1,1-1 1,-1 1-1,1-1 1,0 0-1,0 0 1,0 0-1,0-1 1,0 1-1,0-1 1,0 0-1,0 0 1,1-1-1,-1 1 1,0-1-1,1 0 1,-1 0-1,0 0 1,1-1-1,5 0 1,0-2-1,1 1 0,0-1 0,-1-1 0,0 1 0,0-2 0,0 0 0,0 0 0,-1 0 1,0-1-1,0-1 0,0 0 0,9-9 0,-10 6-11,0 1-1,-1-2 1,0 1 0,-1-1 0,0 0-1,-1 0 1,0-1 0,-1 1-1,0-1 1,0 0 0,-2 0 0,1-1-1,0-20 1,-2 26 1,-1 0 0,0 0 0,0 0 1,-1 0-1,0 0 0,0 0 0,0 0 0,-1 0 1,0 1-1,0-1 0,-1 1 0,0-1 0,0 1 1,-1 0-1,1 0 0,-1 0 0,0 1 0,-1-1 0,0 1 1,1 0-1,-2 1 0,1-1 0,0 1 0,-1 0 1,-9-5-1,7 5-3,-1 0 0,0 0 0,-1 1 0,1 0 1,-1 1-1,1 0 0,-1 1 0,1-1 0,-1 2 0,0 0 1,0 0-1,1 0 0,-1 1 0,0 1 0,-17 4 0,15-1-494,-1 0 0,1 1 0,1 0 0,-1 1 0,1 0 0,0 0 1,0 2-1,1-1 0,0 1 0,-14 18 0,-8 14-7842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8874,'0'0'13044,"19"0"-12384,70-1-3,100-15 0,772-131-587,-892 137-149,310-57-2854,-368 64 2783,42-14-317,-52 16 463,1 1 1,-1-1-1,0 0 1,1 1-1,-1-1 0,0 0 1,0 0-1,0 0 1,1 0-1,-1 0 1,0 0-1,0 0 1,-1 0-1,1 0 0,0 0 1,0-1-1,0 1 1,-1 0-1,1-1 1,-1 1-1,1 0 1,-1-1-1,1 1 0,-1-1 1,0 1-1,0-1 1,0 1-1,0-1 1,0 1-1,0 0 1,0-2-1,-1 2 4,1 0-1,0 1 1,0-1-1,-1 0 1,1 1 0,0-1-1,-1 0 1,1 1-1,-1-1 1,1 1-1,-1-1 1,1 1 0,-1-1-1,1 1 1,-1-1-1,1 1 1,-1-1 0,0 1-1,1 0 1,-1-1-1,0 1 1,1 0 0,-1 0-1,0-1 1,0 1-1,-23-5-982,0 2 1,-28-2-1,4 4-5779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94 154 8306,'0'0'12198,"5"-13"-11375,-2 5-732,1-1 0,0 1 0,0 0 1,1 0-1,0 0 0,1 0 0,-1 1 0,1 0 0,1 0 0,-1 1 0,1 0 0,1 0 0,-1 0 0,1 1 1,-1 0-1,2 0 0,-1 1 0,0 0 0,11-3 0,-13 5-48,1 1 1,-1-1-1,0 1 0,1 0 1,0 0-1,-1 1 0,10 0 0,-14 0-41,0 0 0,0 1-1,-1-1 1,1 1 0,0-1 0,-1 1-1,1 0 1,-1 0 0,1-1-1,-1 1 1,1 0 0,-1 1-1,0-1 1,1 0 0,-1 0-1,0 0 1,0 1 0,0-1-1,0 0 1,0 1 0,0-1-1,0 1 1,-1 0 0,1-1-1,0 1 1,-1-1 0,1 1-1,-1 0 1,0 0 0,0-1-1,1 3 1,1 22-25,-1 0 1,-2 0-1,0 0 1,-2 0-1,0 0 1,-2-1-1,-13 43 1,7-36-71,-2 0 1,-1-1-1,-1 0 1,-2-2 0,-29 41-1,40-61 88,-2-1 0,1 1 0,-1-2 0,-1 1 0,1-1 0,-19 12 0,23-17 8,0 1 0,0-1 0,0 0 0,0-1 0,0 1 0,0-1 0,0 0 0,0 0 0,0 0 0,-1 0 1,1-1-1,0 1 0,-1-1 0,1 0 0,0-1 0,-1 1 0,1-1 0,0 0 0,0 0 0,-8-3 1,10 3-3,1-1 0,-1 0 1,0 0-1,1 1 1,-1-1-1,1 0 1,0 0-1,0 0 0,0-1 1,0 1-1,0 0 1,0 0-1,0 0 1,1-1-1,-1 1 1,1 0-1,0-1 0,0 1 1,0-1-1,0 1 1,0-4-1,0 2 0,0 0 1,1 0-1,-1 0 0,1 0 1,0 0-1,0 1 0,0-1 0,0 0 1,0 0-1,1 1 0,0-1 0,0 1 1,2-4-1,1 3 7,0 0 1,0 1-1,0-1 0,0 1 1,1 0-1,-1 1 1,1-1-1,0 1 0,-1 0 1,1 1-1,0-1 0,0 1 1,8 0-1,16-2 81,44 3 0,-41 1-60,-13-1-13,12 1-330,0-1 1,0-2 0,1-1 0,-2-1 0,43-12 0,-3-13-3691,-5-6-5144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9218,'0'0'11512,"16"9"-10859,5 4-466,0 1-1,-1 0 0,-1 2 1,0 0-1,-2 1 1,0 1-1,0 1 1,18 28-1,-18-17-66,-1 2 0,-2 0-1,-1 1 1,-1 0 0,-2 1 0,-2 0 0,-1 0 0,4 57-1,-4 31 117,-10 133-1,2-224-206,-3 35 2,-4 0 1,-2-1 0,-19 66 0,-69 182-31,76-247 7,14-39-7,5-16-2,0 0-1,-1-1 0,0 0 1,-10 18-1,12-27-65,1 0 0,-1 0 0,1 0 0,-1 0 0,1 0 1,-1 0-1,0 0 0,1-1 0,-1 1 0,0-1 0,1 1 0,-1-1 0,0 0 0,0 1 0,1-1 1,-1 0-1,-3-1 0,-29-1-5918,33 2 5104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3529,'0'0'13825,"0"-8"-11727,2 40-1845,2-1 0,1 1 0,13 46 0,6 35 81,-8 58-74,-13-111-226,2-1 1,3 0 0,19 69 0,-20-111-19,0-1 0,0 1 0,2-2 0,14 22 0,4 8 50,-23-44 9,0 1 1,0-1-1,0 0 0,1 0 0,-1-1 0,0 1 0,0-1 1,1 0-1,-1 0 0,0 0 0,7-2 0,2 1 55,30-1-62,1-2 0,70-16 0,-12 1-44,193-10-6,-176 19-11,121 6 0,-177 4-6,124 19-58,-59-17-23,152-19 0,-162 9-164,26-5 66,-25-4-43,200-4 0,-122 6-33,5 0 175,170-7-1107,6-1 609,26-5-326,-255 13 824,66-10-190,187-8-543,-27 13-979,-363 19 1744,1 0 0,-1-1 0,0 0 0,22-8 0,-23 6 631,1 1-1,0 0 1,0 0 0,22 0 0,-34-21 909,1-10-933,0 22-365,0 0 0,-1-1 1,-1 1-1,-2-14 0,3 24-311,-1 1 0,1 0-1,-1 0 1,1 0 0,-1 0 0,0 0 0,1 0 0,-1 0 0,0 0-1,0 0 1,0 1 0,0-1 0,0 0 0,0 0 0,0 1 0,0-1 0,0 0-1,0 1 1,0-1 0,0 1 0,0 0 0,0-1 0,0 1 0,-1 0-1,1 0 1,0-1 0,0 1 0,0 0 0,-1 0 0,1 1 0,0-1-1,0 0 1,0 0 0,-1 0 0,-1 1 0,-8 0-217,-20-1-3092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4457,'0'0'17196,"4"-10"-16516,41 11-528,-1-3 1,1-1 0,-1-2 0,0-3-1,47-13 1,-90 20-312,-28 1-1228,-34 4-4187,41-1-2121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1 248 5817</inkml:trace>
  <inkml:trace contextRef="#ctx0" brushRef="#br0" timeOffset="1">1 248 5817,'21'-195'9034,"-13"191"-6809,10 1-377,0 0-304,4-4-439,3 1-385,4 3-240,0-7-192,4 3-152,-4 1-136,-4 3-176,4 3-800,-4 0-2745,-3 0-6369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3 106 8490,'0'0'11706,"-3"82"-9299,3 37-2268,0-117-135,1 1-1,-1 0 0,1-1 0,0 1 1,-1-1-1,1 1 0,0-1 1,0 1-1,1-1 0,-1 1 1,1-1-1,-1 0 0,1 0 0,0 0 1,-1 0-1,1 0 0,0 0 1,0 0-1,0-1 0,1 1 1,-1-1-1,0 1 0,1-1 1,-1 0-1,1 0 0,-1 0 0,1 0 1,-1 0-1,1-1 0,4 1 1,8 1 31,1 0 0,1-1 0,-1-1 0,16-2 0,-11 1-2,-11 1-20,0-1 0,0 0 0,0-1-1,-1 0 1,1-1 0,0 0 0,-1 0 0,0-1 0,0 0 0,0-1 0,0 0-1,-1 0 1,0-1 0,0 0 0,0 0 0,-1-1 0,0 0 0,0-1 0,-1 1-1,0-1 1,0 0 0,-1-1 0,0 1 0,0-1 0,-1 0 0,0-1 0,-1 1 0,0 0-1,0-1 1,-1 0 0,2-16 0,-3 16-16,-1 1-1,1 0 1,-2 0 0,1 0-1,-1-1 1,-1 1 0,0 0-1,-5-15 1,5 20-25,1 1 0,-1-1 0,-1 1-1,1 0 1,-1 0 0,1-1 0,-1 2 0,0-1 0,0 0 0,0 1-1,0-1 1,0 1 0,-1 0 0,1 0 0,-1 0 0,0 0-1,1 1 1,-1 0 0,0 0 0,0 0 0,0 0 0,-4 0 0,-1-1-106,1 1 1,-1 0-1,1 1 1,-1 0-1,1 0 1,-1 1 0,1 0-1,-1 0 1,1 1-1,0 0 1,0 1-1,0 0 1,0 0 0,0 0-1,-7 6 1,2 0-901,1 0 1,0 1-1,0 1 1,1 0 0,1 1-1,0 0 1,-10 16-1,-4 9-5942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2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9354,'0'0'12339,"203"0"-11443,-138 0-456,-3 0-392,3 0-48,-15 0-2161,-6 0-8345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5033,'0'0'15755,"-11"26"-15257,0 3-377,-10 20 222,-26 100 0,43-131-241,1 1 0,0 0 1,1 27-1,20-67-2236,-3-4-3120,-1-1-5731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8042,'0'0'9726,"-3"6"-9141,0 1-434,-1 0 130,0 0 0,1 0 1,0 0-1,0 0 0,1 1 0,0-1 0,0 1 0,1-1 1,0 1-1,0 0 0,1 12 0,1-19-256,0 1-1,-1-1 1,1 0 0,0 0-1,0 0 1,0 1 0,1-1-1,-1 0 1,0 0 0,0-1-1,0 1 1,1 0 0,-1 0-1,0 0 1,1-1-1,-1 1 1,1-1 0,1 1-1,35 8 170,-27-7-114,7 1 16,0-1 0,-1-1 0,30-1 0,-32-1-56,1 0 0,0 2 0,-1 0 1,1 1-1,17 4 0,-30-5-39,0 0 1,0 1-1,-1-1 0,1 1 0,0 0 1,-1 0-1,1 0 0,-1 0 0,0 0 1,1 0-1,-1 1 0,0-1 1,0 1-1,-1-1 0,1 1 0,-1 0 1,1 0-1,-1 0 0,0 0 1,0 0-1,0 0 0,0 0 0,0 0 1,-1 0-1,0 0 0,1 0 1,-2 5-1,2-2-1,-1 0 1,-1 0-1,1 0 0,-1 0 1,0 0-1,-1 0 1,1 0-1,-1-1 0,0 1 1,-1-1-1,1 1 1,-1-1-1,-6 9 0,2-6 1,0-1-1,-1 0 1,0 0-1,0 0 1,0-1-1,-1 0 1,0-1-1,0 0 1,0 0-1,-1-1 0,1 0 1,-1-1-1,0 0 1,-1-1-1,1 0 1,0 0-1,0-1 1,-1 0-1,-19-2 1,28 1-49,0-1-1,0 1 1,1-1 0,-1 1 0,0-1 0,1 0 0,-1 0 0,1 0 0,-1 0 0,1 0 0,-1 0-1,1 0 1,0 0 0,0 0 0,-1-1 0,1 1 0,0-1 0,0 1 0,0-1 0,0 1-1,1-1 1,-1 1 0,0-1 0,0-3 0,-6-44-3881,6 16-2897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0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1688,'0'0'17412,"217"-33"-16308,-159 30-151,-7-4-465,-8 1-320,-10-4-168,-11 3-1121,-8-2-5320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3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2561,'0'0'16079,"1"-3"-14612,3 10-1087,9 39-73,-2 1-1,8 95 1,-13-96-179,8 159 134,5 30-224,-12-211-84,-4-25-237,-3-15-309,-2-3-710,-1 1-1,-1 0 1,-7-22 0,-4-10-4969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3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11322,'0'0'7402,"39"-16"-7282,-39 16-120,167-62 97,-161 59-94,0 1 0,1 1-1,-1-1 1,0 1 0,1 0-1,-1 0 1,1 1-1,0-1 1,-1 2 0,1-1-1,-1 1 1,1 0 0,-1 0-1,0 1 1,1-1-1,-1 1 1,0 1 0,0-1-1,0 1 1,-1 1 0,1-1-1,0 1 1,-1-1-1,0 2 1,0-1 0,8 9-1,-9-9-2,13 13-3,-1-1 0,-1 2 0,-1 0 0,0 1 0,-2 0 0,0 1 0,-1 0 0,10 26 0,-14-29-15,-1-1-1,-1 1 1,-1 0-1,0 1 0,-1-1 1,-1 1-1,0-1 1,-2 1-1,0 0 1,-1-1-1,-4 24 1,4-38 21,0 0-1,0 0 1,-1-1 0,1 1 0,-1 0 0,0-1 0,1 1 0,-1-1-1,0 0 1,-1 0 0,1 0 0,0 0 0,-1 0 0,1 0 0,-1 0-1,1-1 1,-1 1 0,0-1 0,0 0 0,1 0 0,-1 0 0,0 0-1,0 0 1,0-1 0,0 1 0,0-1 0,0 0 0,-5 0 0,-3 0 31,0 0-1,0 0 1,1-1 0,-1 0 0,0-1 0,-19-6 0,23 5-204,1 0 0,0 0 0,0 0 0,0-1 1,0 0-1,0-1 0,1 1 0,-1-1 0,1 0 0,1 0 0,-1 0 1,1-1-1,-5-7 0,6-1-3836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 1088,'0'0'16919,"-3"-2"-16199,1 2-667,-1-1 0,1 1 1,0 0-1,0 0 0,0 0 1,-1 1-1,1-1 0,0 0 1,0 1-1,0-1 0,0 1 1,-1 0-1,1 0 0,0 0 0,0 0 1,1 0-1,-1 0 0,0 0 1,0 1-1,0-1 0,1 1 1,-1-1-1,1 1 0,-1 0 1,1-1-1,0 1 0,-2 2 1,-41 65 757,21-28-669,2 2 1,1 1-1,3 0 0,2 2 1,1 0-1,3 0 0,2 1 1,1 0-1,3 1 0,1 66 1,5-105-152,-1-1 1,1 1 0,1-1-1,0 0 1,0 0 0,1 1-1,0-1 1,0-1-1,1 1 1,0 0 0,0-1-1,1 0 1,0 0 0,0 0-1,0-1 1,1 1-1,0-1 1,1-1 0,-1 1-1,1-1 1,0 0 0,0-1-1,1 1 1,-1-1-1,1-1 1,0 0 0,0 0-1,0 0 1,0-1 0,1 0-1,13 1 1,-11-2-676,1 0-1,-1-1 1,22-2 0,-13-3-3417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8730,'0'0'12508,"16"0"-11448,359 0-944,-378 31-388,-2-22 291,-1 1 0,0-1 0,0 0 0,-12 12 0,-11 15 3,-157 190 63,63-84 32,122-141-98,1-1-1,0 0 1,0 0 0,0 0 0,-1 1 0,1-1-1,0 0 1,0 0 0,0 1 0,0-1 0,0 0-1,-1 1 1,1-1 0,0 0 0,0 0 0,0 1-1,0-1 1,0 0 0,0 1 0,0-1 0,0 0-1,0 0 1,0 1 0,0-1 0,0 0 0,0 1-1,1-1 1,-1 0 0,0 0 0,0 1 0,0-1-1,0 0 1,0 1 0,1-1 0,-1 0 0,0 0-1,0 0 1,0 1 0,1-1 0,-1 0 0,0 0-1,0 0 1,0 0 0,1 1 0,-1-1 0,0 0-1,1 0 1,-1 0 0,26 6 339,51-5-378,-48-1 121,314 12-85,-343-12-76,0 0-1,0 0 1,1 0 0,-1 0-1,0-1 1,0 1 0,1 0-1,-1 0 1,0 0 0,0-1-1,1 1 1,-1 0 0,0 0-1,0-1 1,0 1 0,0 0-1,0 0 1,1-1 0,-1 1-1,0 0 1,0-1 0,0 1-1,0 0 1,0 0 0,0-1-1,0 1 1,0 0 0,0-1-1,0 1 1,0 0 0,0-1-1,0 1 1,0 0 0,0 0-1,0-1 1,-1 1-1,1-1-513,0-15-4661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66 7090,'0'0'6258,"3"-11"-5024,2 0-859,-3 8-127,-1-1-1,1 0 1,-1 0 0,0 0 0,0 1 0,0-1 0,0 0 0,-1 0 0,1-5 0,-38 22 605,4-2-527,1 3-1,0 1 1,1 1 0,1 1-1,-35 27 1,-126 118-233,151-126 13,29-21 361,25-12 423,9 0-1035,112 33 137,-102-26 42,-1 2 1,-1 0-1,41 24 0,-48-23-17,1-1-1,1 0 1,-1-2 0,2-1 0,49 10-1,-75-19-40,-1 0 0,1 0-1,-1 0 1,1 0 0,-1 0 0,0 0-1,1-1 1,-1 1 0,1 0-1,-1 0 1,1 0 0,-1-1 0,0 1-1,1 0 1,-1-1 0,1 1-1,-1 0 1,0-1 0,1 1 0,-1 0-1,0-1 1,0 1 0,1-1-1,-1 1 1,0-1 0,0 1 0,0 0-1,0-1 1,1 1 0,-1-1-1,0 1 1,0-1 0,0 1-1,0-1 1,0 1 0,0-1 0,0 1-1,0-1 1,0 1 0,0-1-1,-1 1 1,1-1 0,0 1 0,0 0-1,0-1 1,-1 1 0,1-1-1,0 1 1,-1-1 0,-10-24-2226,-6 10-1558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4809,'0'0'17692,"40"-52"-17524,-4 49-8,8 0-152,-5 3 40,-2 0 0,-1 0-48,-11 0-48,1 0-520,-8-4-1073,-7 1-3200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8858,'0'0'13067,"40"-23"-12923,-8 16-96,5 4-40,2-4-8,23-6-464,-11 4-1889,0-8-7025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4185,'0'0'13467,"-4"-2"-12060,1-1-973,-16-5 3329,19 44-3391,0 127 605,-12-188-1049,7 15-218,-6-10-1053,4 5-2517,-1-10-9147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3745,'0'0'14029,"-1"18"-12827,0-1-1039,0 8 264,1 0 1,3 26-1,-2-43-321,0 1 1,1 0 0,0-1-1,1 1 1,-1-1-1,2 0 1,-1 0-1,1 0 1,0-1-1,11 15 1,-8-13-79,1-1 0,1-1 0,-1 1 0,1-1 0,0-1 0,1 0 0,0 0 0,0-1 0,0 0 0,0 0 0,1-1 0,0-1 0,0 0 0,0 0 0,0-1 0,0-1 0,0 0 0,1 0 0,17-2 0,-26 1-23,1 0 1,-1 0 0,0-1 0,0 1-1,0-1 1,0 0 0,0 1-1,-1-1 1,1-1 0,0 1-1,0 0 1,0-1 0,-1 0-1,1 1 1,-1-1 0,0 0 0,1 0-1,-1 0 1,3-4 0,-2 1-2,1 0 0,-1-1 0,0 1 1,-1-1-1,1 0 0,-1 1 0,0-1 0,-1 0 1,2-9-1,-1 1-6,-1 0 0,0 0 0,-1 1 0,0-1-1,-2 0 1,1 0 0,-2 0 0,-5-20 0,6 29-64,0-1-1,-1 1 1,0-1 0,0 1-1,0 0 1,-1 0 0,0 0-1,0 1 1,0-1 0,0 1-1,-1 0 1,1 0-1,-1 0 1,0 1 0,0 0-1,-11-5 1,12 6-80,0 1 1,0-1-1,-1 1 0,1 0 1,0 1-1,0-1 1,0 1-1,-1-1 0,1 1 1,0 1-1,-1-1 0,1 1 1,0-1-1,0 1 0,-1 0 1,1 1-1,0-1 1,0 1-1,0 0 0,1 0 1,-1 0-1,0 0 0,1 1 1,-7 4-1,-26 36-2529,6 2-2217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12963,'0'0'8450,"7"209"-8202,-7-141-152,0-6-40,0-6-8,0-20-40,0-14-8,4-9-8,11-13-744,-1 0-921,1-6-3408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9602,'0'0'7839,"-10"12"-7233,-28 40-57,36-50-442,1-1-1,0 1 1,0 0 0,0 0 0,0-1-1,0 1 1,0 0 0,1 0-1,-1 0 1,1 0 0,-1 0 0,1 0-1,-1 3 1,2-5-69,-1 1 1,0 0-1,0-1 0,0 1 0,0 0 1,1-1-1,-1 1 0,0 0 1,1-1-1,-1 1 0,1-1 1,-1 1-1,0-1 0,1 1 1,-1-1-1,1 1 0,-1-1 0,1 1 1,0-1-1,-1 0 0,1 1 1,-1-1-1,1 0 0,1 1 1,3 0 75,0 0 0,0 0 0,0-1 0,1 0 0,-1 0 0,10-1 1,-5 1-48,10-1-11,-1 2 1,1 0-1,-1 1 0,1 1 1,-1 1-1,32 10 0,-45-11-57,1 0 0,-2 0 0,1 0-1,0 0 1,-1 1 0,1 0 0,-1 0 0,0 1-1,0 0 1,-1-1 0,1 2 0,-1-1 0,0 0-1,-1 1 1,1 0 0,-1-1 0,0 1 0,-1 1-1,1-1 1,-1 0 0,0 1 0,-1-1 0,2 11-1,-1-5-4,-1 1-1,0 0 0,0-1 1,-1 1-1,-3 19 0,2-29 12,1 0 0,-1 0-1,0 0 1,0 0 0,0 0 0,-1 0 0,1 0-1,-1 0 1,1-1 0,-1 1 0,0-1-1,0 1 1,0-1 0,0 0 0,-1 1-1,1-1 1,-1 0 0,1-1 0,-1 1 0,1 0-1,-1-1 1,0 1 0,0-1 0,0 0-1,0 0 1,0 0 0,-3 0 0,-72 8-242,27-14-3712,28-5-2900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8978,'0'0'12635,"217"-33"-12131,-152 24-208,0 2-152,-10 1-96,-8 2-48,-11 4-552,-11 0-1881,-7 0-7073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15 194 6993,'0'0'11063,"-2"-17"-10384,0 4-589,-9-136 703,12 148-789,-1 0 0,0 0 1,1 1-1,-1-1 1,1 0-1,-1 0 1,1 0-1,0 1 1,-1-1-1,1 0 1,0 1-1,0-1 1,-1 1-1,1-1 1,0 1-1,0-1 1,0 1-1,-1-1 1,1 1-1,0 0 1,0 0-1,0-1 1,0 1-1,0 0 1,0 0-1,0 0 1,0 0-1,0 0 1,0 0-1,1 0 1,35 1-12,-33-1 12,0 1-7,1 0 0,-1 1 0,0-1 0,0 1 0,0 0 0,0 0 0,0 0 0,0 1 0,0-1 0,-1 1 0,1 0 0,-1 0 0,0 0 0,0 1 0,0-1 0,0 1 0,-1-1 0,1 1 0,-1 0 0,0 0 0,0 0 0,-1 0 0,3 7 0,2 7-22,0 0-1,-1 0 0,-1 0 0,2 26 0,-4-25 12,-1 0 1,0-1 0,-2 1-1,0 0 1,-6 25-1,7-40 21,-1 0 0,0 0 0,0 0-1,0-1 1,-1 1 0,1 0 0,-1-1 0,0 1-1,0-1 1,0 1 0,0-1 0,-1 0 0,1 0-1,-1 0 1,0 0 0,0 0 0,0-1-1,0 1 1,0-1 0,-1 0 0,1 0 0,-1 0-1,1 0 1,-1-1 0,0 0 0,0 1 0,1-1-1,-1-1 1,0 1 0,0 0 0,-6-1 0,9 0 17,-1-1 1,0 1 0,0 0-1,1-1 1,-1 0 0,1 1-1,-1-1 1,1 0 0,-1 0 0,1 0-1,-1 0 1,1 0 0,-1 0-1,1 0 1,0 0 0,0-1-1,0 1 1,0 0 0,0-1-1,0 1 1,0-1 0,0 1 0,1-1-1,-1 0 1,0 1 0,1-1-1,-1-3 1,0 3-22,0-1-1,1 1 1,0-1 0,-1 0-1,1 1 1,0-1 0,0 1-1,0-1 1,0 0-1,1 1 1,-1-1 0,1 1-1,0-1 1,-1 1 0,1-1-1,0 1 1,1 0-1,-1-1 1,3-3 0,6-3-13,1-1 0,0 2-1,1 0 1,19-11 0,21-15 13,-38 24-7,62-54 15,-71 58-14,1 1 0,-1-1 1,0-1-1,0 1 0,-1-1 0,0 1 0,0-1 0,-1-1 0,0 1 0,3-9 0,-6 16-5,0-1 0,0 1 0,1 0 0,-1-1 0,0 1 0,0-1 0,0 1-1,0-1 1,0 1 0,0-1 0,0 1 0,0-1 0,0 1 0,0-1 0,0 1 0,0 0-1,0-1 1,0 1 0,0-1 0,0 1 0,-1-1 0,1 1 0,0-1 0,0 1-1,0 0 1,-1-1 0,1 1 0,0 0 0,-1-1 0,1 1 0,0 0 0,-1-1 0,1 1-1,0 0 1,-1-1 0,1 1 0,-1 0 0,1 0 0,-1 0 0,1-1 0,0 1-1,-1 0 1,1 0 0,-1 0 0,1 0 0,-1 0 0,1 0 0,-1 0 0,1 0 0,-1 0-1,1 0 1,-1 0 0,1 0 0,-1 0 0,1 0 0,0 1 0,-1-1 0,1 0-1,-1 0 1,1 0 0,0 1 0,-1-1 0,0 1 0,-27 14-12,22-9 47,1 0 1,0 0-1,0 0 1,1 0-1,-1 1 1,2 0-1,-1 0 1,1 0-1,0 0 1,0 0-1,1 1 1,0-1-1,-2 11 1,1 6 42,1 0 0,1 0 1,3 24-1,-2-43-62,0-1 0,1 1 0,0 0 0,0 0 0,0 0 0,1-1 0,0 1 1,0-1-1,0 1 0,0-1 0,1 0 0,-1 0 0,1 0 0,0 0 0,0 0 0,1-1 1,-1 0-1,1 1 0,0-1 0,0 0 0,0-1 0,0 1 0,0-1 0,0 0 0,1 0 0,-1 0 1,1 0-1,5 0 0,9 3-47,1-1 0,-1-1 0,1 0 1,0-2-1,32-1 0,-46 0-86,-1-1 0,1 1 0,-1-1 0,1-1 0,-1 1 0,0-1 0,0 1 0,0-1 0,0-1 0,0 1 0,9-7 0,-4 1-1507,-1 0 0,1-1 0,15-20 0,-1-3-8643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8130,'0'0'12450,"116"0"-11961,-69 0-337,-4-3-152,-3 0-425,-15 0-1583,-6-1-5186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9058,'0'0'7642,"6"-28"-6921,4-13-413,0 2 540,7-57 0,-4 54 2982,-5 21-3929,-7 18 96,-1 3-46,0 440 11,3-484-1270,1 16-2507,0 8-3278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19 7666,'0'0'11261,"-2"1"-11044,-1 3-116,0 0 1,0 0-1,0 0 1,1 1-1,0-1 0,-1 0 1,2 1-1,-1 0 1,0-1-1,1 1 1,0 0-1,0 0 0,0 6 1,-2 73 396,3-69-398,0-11-88,0 0 1,0 0-1,0 0 1,1 0 0,0-1-1,-1 1 1,1 0-1,1 0 1,-1-1-1,0 1 1,1-1-1,0 1 1,0-1-1,0 0 1,0 0-1,0 0 1,1 0-1,-1 0 1,1 0-1,0 0 1,0-1 0,0 0-1,0 1 1,0-1-1,1 0 1,-1-1-1,1 1 1,-1 0-1,7 1 1,7 1 24,0-1 0,0 0 0,1-1 0,-1-1 0,22-1 0,-39 0-36,5 0 20,0 0 1,0-1-1,0 1 1,0-1 0,0 0-1,0 0 1,0-1-1,0 1 1,0-1 0,0 0-1,-1-1 1,1 1-1,-1-1 1,1 1 0,-1-2-1,0 1 1,0 0-1,-1-1 1,1 1-1,-1-1 1,0 0 0,1 0-1,1-5 1,-1 0 9,0 1-1,0-1 1,-1 1 0,-1-1 0,1 0 0,-2 0 0,1 0-1,-1 0 1,0-1 0,-1 1 0,0 0 0,-2-11 0,1 15-31,0 0 0,0-1 0,-1 1 0,0 0 0,0 1 0,0-1 0,-1 0 0,0 1 0,0-1 0,0 1 0,0 0 1,0 0-1,-1 0 0,0 0 0,0 1 0,0 0 0,0-1 0,-1 1 0,1 1 0,-1-1 0,1 1 0,-1 0 1,0 0-1,0 0 0,0 0 0,0 1 0,-9-1 0,5 0-27,-1 0-1,0 1 1,0 0 0,1 1-1,-1 0 1,0 0-1,0 1 1,1 0 0,-1 1-1,0 0 1,1 1 0,-1 0-1,1 0 1,-12 7-1,13-4-80,0-1-1,0 2 0,1-1 1,0 1-1,0 0 0,1 1 1,0 0-1,-10 15 0,4-1-1512,0 1 0,-9 29 0,4 2-6959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10746,'0'0'10045,"18"-7"-9641,13-5-188,1 1-1,1 2 1,0 1-1,39-3 1,521-7 248,-453 16-428,468 2-1571,-605 0 1439,0-1-1,0 1 1,0 0 0,0-1 0,-1 0-1,1 1 1,0-1 0,0 0 0,-1 0 0,1-1-1,-1 1 1,1-1 0,-1 1 0,0-1-1,1 0 1,-1 0 0,0 0 0,0 0-1,0 0 1,0 0 0,-1 0 0,1-1-1,-1 1 1,1-1 0,-1 1 0,0-1 0,0 0-1,0 1 1,0-1 0,1-5 0,-2 7 24,0 1 1,0 0 0,0-1 0,0 1 0,0 0 0,0-1 0,0 1 0,0 0 0,0-1-1,0 1 1,-1 0 0,1-1 0,0 1 0,0 0 0,0-1 0,0 1 0,0 0 0,-1-1-1,1 1 1,0 0 0,0 0 0,0-1 0,-1 1 0,1 0 0,0 0 0,-1 0 0,1-1 0,0 1-1,0 0 1,-1 0 0,1 0 0,0 0 0,-1-1 0,1 1 0,0 0 0,-1 0 0,1 0-1,0 0 1,-1 0 0,1 0 0,0 0 0,-1 0 0,1 0 0,0 0 0,-1 0 0,1 0-1,0 0 1,-1 1 0,1-1 0,0 0 0,-1 0 0,-4 0-982,-21 0-5105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164 171 8938,'0'0'12119,"1"-23"-11589,5-73-75,-6 94-437,0 0 1,0-1-1,0 1 0,1 0 0,-1 0 1,1 0-1,-1 0 0,1 0 1,0 0-1,-1 0 0,1 0 0,0 0 1,0 0-1,1 0 0,-1 0 1,0 1-1,1-1 0,-1 0 0,1 1 1,-1-1-1,1 1 0,0 0 1,-1-1-1,1 1 0,3-2 0,0 2 29,-1 1 1,0-1-1,1 1 0,-1-1 0,1 1 0,-1 0 0,0 1 0,9 1 0,6 0 17,-14-2-70,1 0 0,-1 1 0,1 0 1,-1 0-1,0 1 0,1 0 0,-1-1 0,0 2 1,0-1-1,0 0 0,-1 1 0,1 0 0,0 0 1,-1 1-1,0-1 0,0 1 0,0 0 0,0 0 1,-1 0-1,1 1 0,-1-1 0,0 1 0,0 0 1,-1 0-1,1 0 0,-1 0 0,0 0 0,2 11 1,1 2-22,-1 0 0,-1 0 0,-1 1 0,0 0 1,-2-1-1,0 1 0,-4 29 0,3-38 3,-1 0 0,-1-1 0,0 0 0,0 0 0,0 1 0,-1-2 0,-1 1 0,1 0 0,-1-1 0,-1 0 0,0 0 0,0-1 0,0 0 0,-1 0 0,0 0 0,0-1 0,-1 1 0,0-2 0,-10 6 0,6-4 3,-1-1-1,0 0 0,0-1 1,0-1-1,-1 0 0,0 0 1,0-2-1,0 0 0,0 0 1,0-1-1,0-1 0,-24-2 1,34 1 23,0 0 1,0 0 0,-1 0 0,1 0-1,0-1 1,0 1 0,0-1 0,0 0 0,0 0-1,1-1 1,-1 1 0,1-1 0,-1 0-1,1 0 1,0 0 0,0 0 0,0 0-1,1-1 1,-1 1 0,1-1 0,0 0-1,0 0 1,0 0 0,0 0 0,1 0-1,-1 0 1,0-6 0,3 9-12,1 0 0,0 0 0,-1 1 0,1-1 0,0 1 1,-1-1-1,1 1 0,0-1 0,0 1 0,0 0 0,-1 0 0,1 0 0,0 0 0,0 0 0,2 1 0,1-1-8,117 3-53,-55 0 65,1-3 0,109-14 0,-166 12-14,0 1 1,1-1 0,-2-1-1,1 0 1,0-1 0,0 0-1,-1 0 1,0-1 0,0-1-1,0 1 1,13-12 0,-14 0-1673,-8 4-3424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51 137 3209,'0'0'10077,"-2"-12"-8669,0-3-962,1 4 269,0 0-1,-1 0 0,0 0 0,-1 0 0,0 1 0,-10-21 0,13 30-617,0 0-1,-1 1 1,1-1 0,0 0 0,-1 0-1,1 1 1,-1-1 0,1 0 0,-1 1-1,0-1 1,1 0 0,-1 1 0,1-1-1,-1 1 1,0-1 0,0 1-1,1 0 1,-1-1 0,0 1 0,0 0-1,1-1 1,-2 1 0,-5 13 1646,6 41-399,2-43-1692,4 116 339,6-1 0,30 140 0,-34-252-860,1-18-1018,3-22-3356,0-11-4953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4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 8634,'0'0'11942,"14"-7"-11373,-9 4-534,-1 1-8,-1 0-1,1 0 0,-1 0 0,1 0 0,0 1 0,0-1 0,0 1 0,0 0 1,0 0-1,0 1 0,5-1 0,-5 2-10,-1 0 0,0 0 0,0 0-1,0 0 1,0 1 0,0-1 0,-1 1 0,1 0 0,0 0 0,-1 0 0,1 0 0,-1 0-1,0 1 1,0-1 0,0 1 0,0-1 0,0 1 0,0 0 0,-1 0 0,1-1 0,-1 1-1,1 4 1,19 41 148,-2 0-1,-2 2 0,-2 0 0,-3 1 0,11 90 1,1 269 253,-22-286-338,-15 141 0,7-220-125,-1-1 0,-2 0 0,-2 0 1,-2-1-1,-2 0 0,-35 70 0,45-103-82,-1 1 1,-1-1-1,1-1 1,-2 1-1,1-1 1,-1-1-1,-12 11 1,14-15-264,1 0 0,-2 0 0,1 0-1,0-1 1,-1 0 0,0 0 0,1-1 0,-10 3 0,-25-2-6111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3185,'0'0'12418,"185"0"-12338,-163 0 72,3 0-152,-3 0-72,-7 0-4281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12203,'0'0'5473,"156"52"-14995</inkml:trace>
  <inkml:trace contextRef="#ctx0" brushRef="#br0" timeOffset="1">439 59 6553,'0'0'3993,"138"-58"-8074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5401,'261'-124'3289,"-254"118"-2097,4-4-776,-3 4-304,2 2-104,1 4-8,0 0-824,-7 0-2089</inkml:trace>
  <inkml:trace contextRef="#ctx0" brushRef="#br0" timeOffset="1">468 0 8162,'0'0'3208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1 835 6809,'184'-140'2681,"-173"130"-1961,7 0-536,8-9-168,6-4-8,5-6-8,-8 6 8,-4 3 0,-14 7-8,-7 10-216,-4-4-2792</inkml:trace>
  <inkml:trace contextRef="#ctx0" brushRef="#br0" timeOffset="1">403 398 8674,'0'0'5401</inkml:trace>
  <inkml:trace contextRef="#ctx0" brushRef="#br0" timeOffset="2">454 1 6185,'0'0'3433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5033,'0'0'1824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508 115 5937,'0'0'3729</inkml:trace>
  <inkml:trace contextRef="#ctx0" brushRef="#br0" timeOffset="1">174 1 7402,'0'0'3496,"-130"16"-3928,115-16 296,1-3-952,-1-7-3153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5857,'0'0'1177,"-203"111"-1962,170-92 785,11-6 0,11-6 272,8-7 897,3-13-1817,0-7-1289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0 5617,'0'0'5299,"-23"10"-5171,-73 36-220,90-43-38,-1 0 1,1 1 0,0 0 0,1 0 0,-1 0-1,1 1 1,0 0 0,0 0 0,0 0-1,-4 6 1,-1 2-1229,8-11 290,-7-15 149,-5 9 886,1 2 0,-1-1 0,0 2 0,0 0 0,0 0 0,0 1 0,-20 3 0,-14-1-28,20-1 91,19 0 65,0-1 0,0 0 0,0 0 0,0-1 0,0 0 0,0 0 0,0-1 0,0 0 0,-9-5 0,10 4-112,0 1 0,0-1 0,0 1 1,0 1-1,0 0 0,0 0 0,-1 0 0,-12 1 0,9 0-966</inkml:trace>
  <inkml:trace contextRef="#ctx0" brushRef="#br0" timeOffset="1">131 137 4041,'0'0'6137,"-130"169"-6137,130-159 0,0-6-216,0 2-1936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9130,'0'0'3529,"-36"176"-3569,36-134-512,0-12-513,3-8-1263,23-22-753</inkml:trace>
  <inkml:trace contextRef="#ctx0" brushRef="#br0" timeOffset="1">95 431 3089,'0'0'5337,"18"144"-4697,-7-128-224,-7 10-216,-1 13-112,-3 26-88,4-13-968,-1-3-1473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 4561,'0'0'16418,"-23"2"-15836,-79 6 380,277-21 259,-171 13-1215,-1 0 0,1 1 1,0-1-1,-1 1 1,1 0-1,0 0 0,-1 0 1,1 1-1,-1-1 0,1 1 1,-1 0-1,0 0 0,0 0 1,0 0-1,0 0 0,5 5 1,-3 0-1,1-1 1,-1 1 0,-1 0-1,1 0 1,-1 1 0,-1-1-1,5 11 1,1 9 0,-2 2-1,0-1 1,3 41 0,-6-22-34,-2 50 1,-2-63-53,0-31 71,0 0 1,0 0 0,0 0-1,0 0 1,-1 0-1,1 0 1,-1 0-1,0 0 1,0 0 0,0-1-1,0 1 1,0 0-1,-1-1 1,1 1 0,-1-1-1,0 1 1,1-1-1,-1 0 1,0 1 0,-3 1-1,1-2 7,-1 1 1,1-1-1,-1 0 0,1 0 1,-1-1-1,0 1 0,0-1 1,0 0-1,1 0 0,-1-1 0,-8 0 1,5 1 3,-2-1-34,0 1 0,1-1 0,-1-1 0,1 0 0,-13-2 0,19 2-42,1 0 0,-1 0 0,1 0 1,0 0-1,0 0 0,-1 0 0,1-1 0,0 1 0,0-1 0,0 0 0,1 1 0,-1-1 0,0 0 0,1 0 0,-1 0 0,1 0 0,-1 0 0,1-1 1,0 1-1,0 0 0,0-1 0,0 1 0,1-1 0,-2-3 0,-2-33-3132,3 0-2921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2:5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4961,'0'0'4089,"181"98"-4089,-145-101-1584,-11-14-2785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12347,'0'0'10821,"27"-3"-10388,193-8 406,-51 2-1470,-169 9 496,1 0-1,-1 0 0,1 0 1,0 0-1,-1 0 1,1 1-1,-1-1 1,1 0-1,-1 0 1,1 1-1,-1-1 1,1 0-1,-1 1 1,1-1-1,-1 0 1,1 1-1,-1-1 0,0 1 1,1-1-1,-1 1 1,1-1-1,-1 1 1,0-1-1,0 1 1,1-1-1,-1 1 1,0-1-1,0 1 1,0-1-1,0 1 1,1 0-1,-1-1 1,0 1-1,0-1 0,0 1 1,0-1-1,0 1 1,0 0-1,-1-1 1,1 1-1,0-1 1,0 1-1,-1 0 1,1 4-959,0 7-5336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9874,'0'0'12627,"159"0"-12539,-104 0-88,-5 0 0,-6 0-216,-8-13-504,-7-7-1185,-14 4-3472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9898,'0'0'11949,"19"15"-11378,-4-3-477,25 19 126,46 27 0,-75-51-214,1 2 0,-1-1 0,-1 2 1,0-1-1,0 2 0,-1-1 0,0 1 1,0 0-1,-2 1 0,1 0 1,-1 0-1,-1 1 0,-1 0 0,1 0 1,-2 0-1,0 1 0,-1-1 0,3 24 1,-4-19 39,-1 0 1,0 0-1,-2-1 1,0 1 0,-1 0-1,-1 0 1,-1 0-1,0-1 1,-1 0-1,-1 0 1,-1 0-1,0-1 1,-1 0 0,-12 17-1,20-33-46,-7 11 97,1-1 0,-2 0 0,1 0 0,-2-1 0,1 0 0,-15 11 0,20-18-45,6-10-642,32-43-1664,-6 15-2161,15-13-8753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6769,'0'0'13634,"26"-14"-12087,-17 9-1482,1 1 0,0 0 1,0 0-1,0 1 0,1 1 0,-1-1 1,1 2-1,-1-1 0,1 1 0,0 1 1,20 2-1,-28-1-65,0 0 0,0 0 0,0 0 1,0 1-1,0 0 0,0-1 0,-1 1 0,1 0 1,0 1-1,-1-1 0,1 0 0,-1 1 1,0-1-1,0 1 0,0 0 0,0 0 0,-1-1 1,1 1-1,-1 1 0,1-1 0,-1 0 0,1 4 1,3 9-2,-1 0 1,0 0-1,1 20 1,0-6 7,-2 0 1,-2 0 0,0 0 0,-2 1-1,-9 50 1,10-78-8,-1 0 1,1 0-1,-1 0 0,0 0 0,0 0 0,0 0 0,-1 0 1,1 0-1,-1-1 0,1 1 0,-1-1 0,0 1 0,0-1 1,0 0-1,0 1 0,-1-1 0,1 0 0,0 0 0,-1-1 1,0 1-1,1-1 0,-1 1 0,0-1 0,0 0 0,0 0 1,0 0-1,0 0 0,0 0 0,0-1 0,0 1 0,-4-1 1,6 0-9,0 0 1,0 0-1,0-1 1,-1 1-1,1-1 1,0 1-1,0 0 1,0-1-1,0 0 1,0 1-1,0-1 1,0 0-1,0 1 1,0-1-1,0 0 1,1 0 0,-1 0-1,0 0 1,0 0-1,1 0 1,-1 0-1,1 0 1,-1 0-1,1 0 1,-1 0-1,1 0 1,-1 0-1,1 0 1,0-1-1,0 1 1,0 0-1,0-2 1,-2-48-246,3 35 194,0 7 44,0 0 1,0 1 0,1-1 0,1 0-1,-1 1 1,1 0 0,1-1-1,-1 1 1,1 0 0,1 1-1,0-1 1,0 1 0,12-13-1,9-9 25,58-47 0,-44 42-21,-21 17 25,15-13-268,-2 0-1,44-55 0,-75 84 252,0 0-1,0 0 0,0 0 1,-1 0-1,1 0 1,0-1-1,0 1 0,-1 0 1,1 0-1,-1-1 1,1 1-1,-1 0 0,0-1 1,0 1-1,1-1 1,-1 1-1,0 0 0,0-1 1,0-1-1,-1 3 19,1-1 0,-1 0 0,1 1 0,-1-1 0,1 1 0,-1-1-1,1 1 1,-1-1 0,0 1 0,1-1 0,-1 1 0,1-1 0,-1 1 0,0 0 0,0-1 0,1 1-1,-1 0 1,0 0 0,0-1 0,1 1 0,-1 0 0,0 0 0,0 0 0,0 0 0,-5 0 44,0 0 0,1 1 0,-1 0 1,1 0-1,-1 0 0,1 0 0,0 1 0,-7 3 1,3-1-8,1 1 0,1 1 0,-1-1-1,1 1 1,0 1 0,0-1 0,1 1 0,0 0 0,0 1 0,1 0 0,0-1 0,0 2 0,1-1 0,0 0 0,0 1 0,-4 17 0,3-10 35,1 0 0,1 0 0,1 0 0,0 0 1,1 0-1,1 1 0,1-1 0,0 0 1,4 18-1,-4-28-90,1 0 1,-1-1 0,2 1-1,-1-1 1,0 0-1,1 0 1,0 0 0,0 0-1,1 0 1,-1 0 0,1-1-1,0 0 1,0 0-1,9 7 1,-4-5 45,-1-1-1,1 0 1,0-1-1,0 0 1,0 0 0,1 0-1,-1-2 1,15 4-1,-13-4-312,0 0 0,-1-1 0,1 0 0,0-1 0,0 0-1,0-1 1,0 0 0,0-1 0,0 0 0,0 0 0,-1-1 0,1-1-1,-1 0 1,0 0 0,0-1 0,13-9 0,8-15-7430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13635,'0'0'9218,"214"0"-9050,-167 0-96,-7 0-56,-8 0-16,-3-9-184,-7-1-1272,-8-3-4362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6065,'0'0'11427,"2"-28"-10062,4-141 517,-6 168-1862,0 10-343,1 4 477,1 1-1,0-1 0,1 0 1,1 0-1,9 23 0,-7-20 197,0 1-1,-1 1 1,3 19-1,-4-9-207,-1 0-1,-2 0 1,-1 0 0,-1 0-1,-6 41 1,2-57-473,2-12-886,1-21-1711,2-10-2837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70 6689,'0'0'12612,"5"34"-11629,17 108-269,-20-132-631,0-1 0,0 1 0,1-1-1,0 0 1,1 0 0,0-1 0,0 1 0,1-1 0,0 0 0,0 0 0,1 0 0,0-1-1,0 1 1,1-2 0,8 7 0,-8-8-19,1 0 1,0-1-1,0 0 1,0 0-1,0-1 0,1 0 1,0 0-1,-1-1 0,1-1 1,0 1-1,0-1 1,17-1-1,-21 0-54,0 0-1,0-1 1,0 1-1,0-1 1,0-1-1,0 1 1,0-1-1,-1 0 1,1 0 0,0 0-1,-1 0 1,1-1-1,-1 0 1,7-5-1,-5 1-9,1 0-1,-1 0 1,0 0-1,-1 0 1,1-1-1,-2 0 1,8-14-1,-5 5 7,-1-1-1,0 1 1,-2-1-1,0 0 0,0 0 1,-2 0-1,1-34 1,-4 45 15,0 1 0,0 0 0,-1-1 0,1 1 0,-1 0 0,-1 0 0,1 0 0,-1 0 0,0 1 0,-1-1 0,1 1 0,-1 0 0,0 0 0,0 0 0,0 0 0,-1 1 0,0-1 0,0 1 0,0 0 0,0 1 0,-1-1 1,1 1-1,-1 0 0,0 1 0,0-1 0,-10-1 0,8 1-50,-1 0 0,0 1 1,0 0-1,0 1 1,0 0-1,0 1 0,0 0 1,0 0-1,0 1 1,0 0-1,0 0 0,0 1 1,0 0-1,0 1 1,1 0-1,-1 0 0,1 1 1,0 0-1,-10 7 1,0 5-706,1 0 0,0 1 0,1 1 1,-23 34-1,5 4-4038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4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9938,'0'0'11737,"14"0"-10822,233-10 1815,405-61-2102,-551 58-619,136-37-1,-11 2-53,-150 37-55,139-1 0,-202 11 64,-1 0 0,1-1-1,-1-1 1,16-4 0,-15 3 4,0 0 0,1 2 1,-1-1-1,19 0 0,41 3-184,-67 0-837,-45 0-1385,10 0-2335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185 242 9946,'0'0'8619,"-4"3"-7620,4-3-929,-1 1 0,1-1 0,-1 0 0,1 1 0,-1-1 0,1 0 1,-1 1-1,1-1 0,-1 0 0,1 0 0,-1 1 0,1-1 0,-1 0 0,0 0 0,1 0 0,-1 0 0,1 0 0,-1 0 0,0 0 0,1 0 0,-1 0 0,0 0 0,1 0 0,-1 0 0,1 0 0,-1 0 0,1-1 1,-1 1-1,0 0 0,1 0 0,-2-1 0,0-25 1868,2 17-2040,0-155 1575,0 162-1477,0 0 1,0 1-1,0-1 0,0 0 1,0 0-1,0 0 1,1 0-1,-1 1 1,1-1-1,-1 0 1,1 1-1,0-1 0,-1 0 1,1 1-1,0-1 1,0 1-1,0-1 1,0 1-1,1-1 0,-1 1 1,0 0-1,0-1 1,1 1-1,-1 0 1,1 0-1,-1 0 1,1 0-1,0 1 0,-1-1 1,1 0-1,0 1 1,-1-1-1,1 1 1,0-1-1,0 1 0,0 0 1,-1 0-1,1 0 1,0 0-1,0 0 1,0 0-1,-1 0 1,1 0-1,0 1 0,0-1 1,0 1-1,-1 0 1,1-1-1,0 1 1,-1 0-1,1 0 0,-1 0 1,1 0-1,-1 0 1,0 0-1,1 1 1,-1-1-1,0 0 1,0 1-1,1-1 0,-1 1 1,0-1-1,1 4 1,3 5-58,0 0 0,0 0 1,-1 0-1,0 1 0,0 0 1,-2-1-1,1 1 0,-1 1 1,0 13-1,0 15-106,-5 49 0,3-86 162,-3 13-4,0 0-1,0 0 1,-2 0 0,0 0-1,-1-1 1,0 1 0,-2-2-1,1 1 1,-2-1 0,0 0-1,-1-1 1,0 0 0,-1 0-1,0-1 1,-1-1 0,0 0-1,-1 0 1,0-1 0,-1-1-1,0 0 1,0-1 0,-1-1-1,-23 9 1,37-16 8,1 1 0,-1-1 1,0 0-1,1 0 0,-1 0 0,1 0 0,-1 1 0,0-1 1,1 0-1,-1 0 0,1 0 0,-1 0 0,0 0 0,1 0 0,-1-1 1,1 1-1,-1 0 0,0 0 0,1 0 0,-1-1 0,1 1 1,-1 0-1,1 0 0,-1-1 0,1 1 0,-2-1 0,1-2-10,0 0 1,0 0-1,0 0 0,0 0 0,1 0 0,-1 0 0,1 0 0,0 0 0,0 0 0,0 0 0,0 0 0,0 0 0,1 0 1,-1 0-1,1 0 0,0 0 0,0 0 0,2-5 0,0 2 14,-1 1-1,1-1 1,-1 1-1,1 0 1,1 0 0,-1 0-1,1 0 1,0 1-1,5-5 1,-6 6 17,1 0-1,0 1 1,0-1 0,0 1-1,0 0 1,0 0 0,1 0-1,-1 1 1,1-1 0,-1 1 0,1 0-1,-1 0 1,1 1 0,-1-1-1,1 1 1,0 0 0,-1 1-1,1-1 1,5 2 0,0 1-11,0 0 1,0 1-1,0 0 1,-1 1-1,0 0 1,18 13-1,-19-13-88,0 0-1,1-1 1,0 0 0,0-1-1,0 0 1,1 0 0,-1-1-1,1 0 1,-1-1 0,1 0-1,-1 0 1,1-1 0,0 0-1,-1-1 1,1 0 0,0 0-1,-1-1 1,0-1-1,1 1 1,-1-2 0,0 1-1,0-1 1,13-8 0,-15 6-5234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 6425,'0'0'9536,"-12"-3"-6726,12 3-2734,0 0 1,0-1 0,0 1 0,-1 0 0,1 0-1,0 0 1,0 0 0,0 0 0,-1 0 0,1 0-1,0 0 1,0-1 0,-1 1 0,1 0-1,0 0 1,0 0 0,-1 0 0,1 0 0,0 0-1,0 0 1,-1 1 0,1-1 0,0 0 0,0 0-1,-1 0 1,1 0 0,0 0 0,0 0 0,0 0-1,-1 0 1,1 1 0,0-1 0,0 0 0,0 0-1,-1 0 1,1 0 0,0 1 0,0-1-1,0 0 1,0 0 0,0 0 0,0 1 0,-1-1-1,1 0 1,0 0 0,0 1 0,0-1 0,0 0-1,0 1 1,6 14-47,1 0 0,1 0 0,0-1 0,1 0 0,0-1-1,14 15 1,8 15-7,72 118-30,-7 4 0,-8 4-1,101 274 1,-178-416-69,-7-18-12,0 1 1,-1-1-1,1 1 0,-2 0 1,0 0-1,2 15 0,-4-25-169,0-21-1189,0 12 513,-1 0 0,0-1-1,0 1 1,-1 0 0,-1 0-1,-3-12 1,-9-12-7041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11602,'0'0'10571,"228"-94"-10123,-148 81-208,3 3-104,-7 4-136,-11 6-304,-21 0-2185,-23 0-9457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8706,'0'0'14278,"13"0"-13749,51 1-81,0 3-1,115 21 1,-150-14-834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9514,'0'0'12699,"192"-36"-12603,-145 33-96,0-7-208,-10 4-1665,-8-1-5840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64 124 8226,'0'0'10465,"-5"-1"-9939,4 1-519,-23 2 829,23-1-798,0 0-1,0 0 1,0 0-1,0 1 1,0-1-1,0 1 1,0-1-1,0 1 1,0-1-1,0 1 1,1 0-1,-1-1 1,1 1-1,-1 0 1,1-1-1,0 4 1,-8 40 332,2 1 0,2-1 0,2 1 0,6 74-1,-3-113-358,-1 1-1,2-1 0,-1 0 0,1 1 0,0-1 1,1 0-1,-1 0 0,1-1 0,1 1 0,-1-1 1,1 1-1,1-1 0,-1 0 0,1 0 0,0-1 0,0 0 1,10 9-1,-8-10-7,1 1 0,-1-2 0,1 1 1,0-1-1,0 0 0,0-1 0,0 1 1,1-2-1,-1 1 0,0-1 0,1-1 0,-1 1 1,1-1-1,-1-1 0,13-1 0,-12 0 0,1-1-1,-1 1 1,1-2-1,-1 1 0,0-1 1,0-1-1,-1 1 1,1-1-1,-1-1 1,0 0-1,0 0 0,-1 0 1,0-1-1,0 0 1,0-1-1,-1 0 1,0 0-1,-1 0 0,7-12 1,-4 3 0,0 1 1,0-1-1,-2-1 1,0 0 0,-1 1-1,-1-2 1,-1 1-1,0 0 1,0-28-1,-3 30 9,-1-1 0,0 1 0,-2 0 0,0 0 0,0 0 0,-2 0 0,0 1 0,0 0 0,-15-27 0,16 35-8,0 0 0,-1 0 0,1 1 0,-2 0 0,1 0 0,-1 0 1,0 0-1,0 1 0,0 0 0,-1 0 0,0 1 0,0-1 1,0 2-1,0-1 0,-1 1 0,0 0 0,1 0 0,-1 1 0,0 0 1,0 1-1,-11-1 0,12 2-42,0 1 1,0-1-1,0 2 1,0-1-1,1 1 1,-1 0-1,0 0 0,1 1 1,-1 0-1,1 0 1,0 0-1,0 1 1,0 0-1,0 0 1,1 1-1,-1-1 0,1 1 1,1 0-1,-1 1 1,1-1-1,-1 1 1,-4 9-1,0 0-208,0 0 0,1 1-1,1 1 1,0-1 0,1 1 0,1 0-1,-5 28 1,3 20-3381,6-19-4363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2657,'0'0'19165,"6"0"-19001,179 14 734,-66-2-2368,-38-9-3915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5905,'0'0'8831,"6"-13"-2357,25 13-5842,132 5 608,-143-3-1235,1 1 1,-1 1 0,0 1-1,-1 0 1,38 17 0,-55-21-25,0 0 1,0 0 0,0 0 0,0 0 0,0 1-1,0-1 1,0 1 0,-1-1 0,1 1-1,-1 0 1,1-1 0,-1 1 0,2 3 0,2 16-4938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3:5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6081,'0'0'15076,"6"19"-14084,3-9-775,1 0 1,0-1 0,21 13-1,2 3-19,84 62 132,25 22-209,-135-102-124,-3-4 5,-1 1 1,1-1-1,-1 0 0,1 1 0,0-2 0,0 1 0,0 0 0,0-1 0,6 3 0,-9-5 5,-1 3 1,-1 2 40,1-1-1,-1 1 1,1-1-1,-1 1 1,-1-1-1,1 1 1,-1-1-1,1 0 1,-1 0-1,0 0 1,-1 0-1,1 0 1,-1 0-1,-3 4 1,-50 43 277,29-29-180,-20 20 83,-95 91 259,137-125-477,4-6-58,4-11-764,28-27-4042,-10 19-3118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12 108 7114,'0'0'8393,"11"-29"-3520,1 20-4356,36-19 341,-45 27-856,0-1 0,0 2 0,0-1 0,-1 0-1,1 1 1,0-1 0,0 1 0,0 0 0,0 0-1,0 0 1,0 0 0,0 1 0,0-1 0,0 1-1,-1-1 1,7 3 0,-8-1-6,1-1 1,0 0-1,-1 0 0,1 1 1,-1-1-1,0 1 0,1-1 0,-1 1 1,0 0-1,0 0 0,0-1 1,0 1-1,0 0 0,-1 0 1,1 0-1,0 0 0,-1 0 0,0 0 1,1 0-1,-1 2 0,2 48-32,-2-41 39,0 18-30,-1-1 1,-2 1-1,-1 0 0,-8 32 0,8-47 23,0-1 0,-1 1-1,-1-1 1,0 0 0,-1-1-1,-1 1 1,1-1 0,-2-1 0,0 1-1,-15 14 1,23-25 3,0 1 0,0-1 0,-1 1 1,1-1-1,0 0 0,-1 0 0,1 0 0,0 0 0,-1 0 0,0 0 1,1 0-1,-1 0 0,1 0 0,-1-1 0,0 1 0,0-1 1,1 1-1,-1-1 0,0 0 0,0 0 0,1 0 0,-4 0 0,4-1-17,-1 0-1,1 0 1,0 0-1,0-1 1,0 1-1,0 0 0,0-1 1,1 1-1,-1 0 1,0-1-1,1 1 1,-1-1-1,1 0 0,-1 1 1,1-1-1,0 1 1,0-1-1,-1 0 0,1 1 1,0-1-1,1 1 1,-1-4-1,1-2-1,0-1 0,0 1 0,0 0 0,1 0 0,0 0 0,1 0 0,0 0 0,0 0 0,0 1 0,0-1 0,1 1 0,1 0 0,-1 0 0,1 0 0,0 1 0,0 0 0,11-9 0,12-8 37,0 2 0,52-28 0,-8 5-24,-69 41 17,20-13-65,-1-2 1,29-26-1,-47 38 13,1 1-1,0-1 1,-1 0-1,0 0 1,-1-1-1,1 1 0,-1-1 1,0 0-1,0 0 1,-1 0-1,1 0 1,-1 0-1,-1-1 0,1 1 1,0-13-1,-2 18 57,0 0 1,-1 0-1,1 0 0,-1 1 0,1-1 0,-1 0 0,1 0 0,-1 1 0,1-1 1,-1 0-1,0 1 0,1-1 0,-1 1 0,0-1 0,0 1 0,1-1 1,-1 1-1,0-1 0,0 1 0,0 0 0,0-1 0,1 1 0,-1 0 0,0 0 1,0 0-1,0-1 0,0 1 0,0 0 0,0 0 0,0 1 0,1-1 1,-1 0-1,0 0 0,0 0 0,0 0 0,0 1 0,0-1 0,1 0 1,-1 1-1,-1 0 0,-39 14 436,33-9-324,1 0 0,-1 0 1,2 0-1,-1 1 1,1 0-1,0 1 0,0-1 1,1 1-1,0 0 0,0 0 1,1 1-1,0 0 0,-4 13 1,5-11-52,0 1 0,0 0 1,1 0-1,1 0 0,0 0 1,0 0-1,2 0 1,-1 0-1,1 0 0,4 15 1,-4-24-74,-1 0 0,1 0 1,1-1-1,-1 1 1,0 0-1,1 0 0,-1-1 1,1 1-1,0-1 0,0 0 1,0 1-1,0-1 0,0 0 1,0 0-1,1 0 1,-1-1-1,0 1 0,5 2 1,-1-2-3,0 1 0,0-1 0,1 0 0,-1 0 0,1-1 0,-1 0 0,1 0 0,7-1 0,0 0-173,-1 0 1,1-1-1,-1-1 0,1 0 1,-1-1-1,0-1 0,19-6 0,19-21-3051,-6-1-4609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3545,'0'0'19484,"69"0"-18764,-36 0-96,3-3-296,0 0-144,4 0-136,0-4-48,-7 0 0,-1-9-528,-7-3-664,-6-7-1705,-12 3-5456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8666,'0'0'13955,"192"-13"-13955,-156 13-56,0 0-2985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8970,'0'0'11288,"1"-6"-11064,7-27 91,-3-1 0,0 0 0,-3 0 0,-2-55 0,0 64-322,0 24 0,0 1 0,0-1 0,0 0 0,0 1 1,0-1-1,0 1 0,0-1 0,0 0 0,0 1 0,0-1 0,0 1 0,0-1 0,0 1 0,0-1 1,0 0-1,1 1 0,-1-1 0,0 1 0,0-1 0,1 1 0,-1-1 0,0 1 0,1-1 1,-1 1-1,0-1 0,2 0 0,7 12-72,6 23 152,1 42 192,-2 0 1,4 107-1,-18-173-258,0-6-7,0 1 1,0 0 0,0 0 0,1 0-1,-1 0 1,1 0 0,0 0 0,1 0-1,-1-1 1,4 8 0,-4-16 1306,0-5-3350,0-10-10821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12 268 8786,'0'0'10860,"-2"-4"-10160,-1-10-364,1 0 1,0 0-1,0-1 1,2 1-1,-1-1 1,4-18-1,-2-17-223,-1 50-109,26 0-136,-5-2 258,0 0-1,-1-2 1,1 0 0,-1-1-1,22-9 1,-22 7-105,0 1 0,1 0-1,0 2 1,-1 0 0,26 0 0,-36 4-33,13 1-23,1-1 0,0 0 0,-1-2 0,1-1 0,-1-1 0,0-1 0,41-14 0,-76 18-3350,-11 1-2348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1 1 4601</inkml:trace>
  <inkml:trace contextRef="#ctx0" brushRef="#br0" timeOffset="1">1 1 4601,'112'124'7514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83 5601,'0'0'16220,"0"-1"-16206,0 1 1,0 0 0,0 0 0,-1 0-1,1-1 1,0 1 0,0 0 0,0 0-1,0 0 1,0 0 0,0-1 0,0 1-1,-1 0 1,1 0 0,0 0 0,0 0 0,0 0-1,0 0 1,-1-1 0,1 1 0,0 0-1,0 0 1,0 0 0,-1 0 0,1 0-1,0 0 1,0 0 0,0 0 0,-1 0-1,1 0 1,0 0 0,0 0 0,0 0-1,-1 0 1,1 0 0,0 0 0,0 0-1,0 0 1,0 0 0,-1 0 0,1 1-1,0-1 1,0 0 0,0 0 0,-1 0-1,1 0 1,0 0 0,0 0 0,0 0-1,0 1 1,0-1 0,0 0 0,-1 0-1,1 0 1,0 0 0,0 1 0,0-1-1,0 0 1,0 0 0,0 0 0,0 1-1,0-1 1,-3 15 54,1-1 0,1 1 0,1 0 0,0 0 0,3 24 0,-1-15-7,-1-14-46,0-1-1,0 1 0,1-1 1,1 0-1,-1 1 1,2-1-1,-1 0 0,1 0 1,8 12-1,-9-16-12,0 0 0,1-1-1,-1 1 1,1-1 0,0 0 0,0 0 0,1-1-1,-1 1 1,1-1 0,0 0 0,0 0 0,0 0-1,0-1 1,0 0 0,1 0 0,-1 0 0,10 1-1,-7-1 9,0-1 1,0 0-1,0-1 0,0 0 0,0 0 0,0 0 0,0-1 0,0-1 0,0 1 0,-1-1 0,1-1 0,0 1 0,-1-1 1,14-7-1,-16 6-3,1 0 0,-1-1 1,0 1-1,0-1 0,-1 0 1,0-1-1,1 1 0,-2-1 1,1 1-1,0-1 0,-1 0 0,-1 0 1,1-1-1,-1 1 0,0-1 1,0 1-1,1-12 0,-1 8 8,0-1-1,-1 1 1,-1-1-1,1 1 1,-2 0-1,0-1 1,0 1-1,0 0 1,-2-1-1,1 1 1,-1 0-1,-1 0 1,1 1-1,-7-11 1,6 13-13,-1 0 0,0 1 0,0 0 0,-1 0 1,0 0-1,0 1 0,0 0 0,0 0 0,-1 0 0,0 1 0,0 0 1,0 0-1,-1 1 0,1 0 0,-1 0 0,1 1 0,-1 0 0,-13-2 0,13 2-42,0 1 1,-1 0-1,1 1 0,0 0 0,0 0 0,-1 0 0,1 1 0,0 1 0,0-1 0,0 1 0,0 1 0,0-1 0,0 1 0,1 1 0,-1 0 0,-10 7 0,7-3-326,1 2 0,0-1 0,1 1 0,0 0 0,1 1 0,0 0 0,1 0 0,0 1 0,-6 14 0,-13 35-5118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6225,'0'0'14763,"217"-19"-13882,-97 12-233,18-6-192,10 7-224,8 2-160,-4-2-72,-14 6-216,-1 0-968,-35 0-2529,-37 0-6889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0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11122,'0'0'11771,"254"-75"-11363,-171 75-256,4 0-80,-4 23-72,11 6-136,-21-6-880,-15-7-2977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385 124 7578,'0'0'3842,"-2"-17"-2665,-11-50 470,12 65-1523,1 0-1,-1 0 1,0 0-1,0 0 1,0 0 0,0 0-1,-1 0 1,1 0-1,0 1 1,-1-1-1,1 0 1,-1 1-1,0-1 1,1 1-1,-1 0 1,0-1-1,0 1 1,0 0-1,0 0 1,0 0-1,0 1 1,0-1-1,-4-1 1,-2 1 254,0 0 0,0 1 0,0 0 0,-15 1-1,6 0 240,6-1-481,1 1 1,0 0 0,-1 0-1,1 1 1,0 1-1,0 0 1,0 0 0,0 1-1,1 0 1,-1 0-1,1 1 1,0 1 0,1-1-1,-1 1 1,1 1-1,0 0 1,0 0 0,1 0-1,-12 16 1,11-11-118,1 0 1,0 0-1,0 1 1,1 0-1,1 0 1,0 0-1,1 1 1,1-1-1,0 1 1,0 0-1,1 0 1,1 1-1,1-1 1,1 15 0,-1-27-19,1 0 1,0 0 0,-1 0 0,1-1 0,0 1 0,0 0 0,0-1-1,1 1 1,-1 0 0,0-1 0,1 0 0,-1 1 0,1-1 0,-1 0-1,1 0 1,-1 1 0,1-1 0,0 0 0,0-1 0,0 1 0,-1 0-1,1 0 1,0-1 0,0 1 0,0-1 0,0 0 0,0 0 0,0 1-1,0-1 1,0-1 0,2 1 0,10 1 17,-1-2 1,1 1-1,18-4 1,-22 1-17,0 1 0,-1-2 0,1 1-1,0-1 1,-1-1 0,0 0 0,0 0 0,-1-1 0,0 0 0,1 0 0,-2-1 0,1 0-1,-1-1 1,8-10 0,-8 9-10,0 0-1,-1-1 1,0 1-1,0-1 1,-1 0-1,-1-1 0,0 1 1,0-1-1,-1 0 1,0 0-1,-1 0 1,2-22-1,-4 21-28,0-25-338,0 36 361,0 1-1,-1-1 0,1 1 0,0-1 1,0 0-1,0 1 0,0-1 0,0 1 1,-1-1-1,1 1 0,0-1 0,0 1 0,-1 0 1,1-1-1,0 1 0,-1-1 0,1 1 1,-1 0-1,1-1 0,0 1 0,-1 0 1,1-1-1,-1 1 0,1 0 0,-1-1 0,1 1 1,-1 0-1,1 0 0,-1 0 0,1 0 1,-1 0-1,1-1 0,-1 1 0,0 0 1,1 0-1,-1 0 0,1 0 0,-1 0 1,1 1-1,-1-1 0,1 0 0,-1 0 0,1 0 1,-1 0-1,1 1 0,-1-1 0,1 0 1,-1 0-1,1 1 0,-1-1 0,0 1 1,0 0 0,0 0 1,0 0-1,0 0 1,0 0-1,0 1 1,1-1-1,-1 0 1,0 1-1,0-1 1,1 1 0,-1-1-1,1 0 1,0 1-1,-1-1 1,1 1-1,0-1 1,0 1-1,0 2 1,0 34 9,0-28 3,-1 31 109,-1-18 71,2 0 1,3 26-1,-2-44-148,-1 0 1,1 1-1,1-1 0,-1 0 1,1 0-1,0 0 1,0 0-1,0 0 0,1 0 1,0-1-1,0 1 1,0-1-1,0 0 0,5 5 1,-6-7-35,0 0 1,1 0 0,-1-1-1,1 1 1,-1-1-1,1 0 1,-1 0 0,1 0-1,-1 0 1,1 0-1,0 0 1,0-1 0,-1 1-1,1-1 1,0 0 0,0 0-1,0 0 1,-1 0-1,1-1 1,0 1 0,0-1-1,-1 1 1,1-1-1,0 0 1,-1 0 0,5-2-1,-4 1-361,1 0-1,-1 0 0,0 0 1,0-1-1,1 1 1,-1-1-1,-1 0 1,1 0-1,0 0 1,3-6-1,13-25-9110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1:4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12411,'0'0'8273,"44"199"-7040,-44-91-521,0 12-352,0-3-240,-11-12-16,3-17-104,5-20-16,3-22-184,-4-23-528,1-14-1153,-8-9-2744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7:14:1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992 149 8906,'0'0'9315,"-11"-13"-5337,-42-27-3545,46 33-378,-1 0-1,0 0 0,-1 1 1,1 0-1,-1 1 1,-16-7-1,6 6-24,-1 0 0,0 2 0,-22-2 0,-34-8 58,54 10-36,0 1 1,0 2-1,0 0 0,-42 4 0,3-1-17,21-2 19,10-1-16,-1 1-1,-30 6 0,50-4-35,0 0-1,0 1 1,1 0 0,0 1-1,0 0 1,0 0 0,0 1-1,0 1 1,-11 8 0,2 0 17,1 1 1,1 0 0,1 1 0,0 1-1,-26 37 1,34-42 0,0 2 0,1-1-1,1 1 1,0 0 0,1 0 0,1 1 0,0-1-1,0 1 1,2 0 0,-2 17 0,2 316 293,4-325-305,0 0 0,2 0 0,1-1 0,1 0 0,0 0 0,2 0-1,0-1 1,2 0 0,0 0 0,20 29 0,-14-28-3,0 0 1,1-2-1,2 0 0,0 0 1,0-2-1,2-1 0,0 0 1,40 23-1,-30-25 30,0-2-1,0 0 1,1-3 0,1 0 0,0-2 0,0-2-1,1-1 1,-1-1 0,1-2 0,36-2 0,-20 2 32,34-2-18,-78 0-46,1-1-1,-1-1 1,0 1 0,0-1-1,0 0 1,0 0 0,0-1-1,0 0 1,0 0-1,9-7 1,-2-1-2,6-2 3,-1-2 0,-1 0 0,0-1 0,-1-1 0,14-19 0,-10-11 43,-6 9-15,-8 26-376,0 0-1,0 1 1,2 0 0,-1 0 0,17-16-1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3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535 212 12459,'0'0'7781,"1"-7"-6976,-1 7-798,-1 0-1,1 0 0,0 0 1,0 0-1,0 0 1,0 0-1,0 0 1,0 0-1,0 0 1,0 0-1,0 0 1,0 0-1,0 0 1,-1 0-1,1-1 1,0 1-1,0 0 0,0 0 1,0 0-1,0 0 1,0 0-1,0 0 1,0 0-1,0 0 1,0 0-1,0 0 1,0 0-1,0 0 1,0 0-1,-1 0 1,1 0-1,0 0 0,0-1 1,0 1-1,0 0 1,0 0-1,0 0 1,0 0-1,0 0 1,0 0-1,0 0 1,0 0-1,0 0 1,0 0-1,0-1 1,0 1-1,0 0 0,0 0 1,-138 260 428,-64 110-213,159-298-208,-99 180 60,135-234 3,19-40-24,25-47 23,70-158 258,57-111-232,-130 276-279,35-88 1,-59 123 144,-1 1 0,-2-1 1,0 0-1,-2-1 0,-1 0 1,0-38-1,-4-10 39,-11 107 107,-8 64 64,3 2 0,-3 152 0,19-247-176,0-1-1,0 1 1,1 0-1,-1-1 1,0 1 0,1 0-1,0-1 1,-1 1 0,1-1-1,0 1 1,0-1-1,0 0 1,0 1 0,0-1-1,0 0 1,0 0 0,0 1-1,0-1 1,1 0 0,-1 0-1,0 0 1,1-1-1,-1 1 1,1 0 0,-1 0-1,1-1 1,-1 1 0,1-1-1,-1 1 1,1-1-1,0 0 1,-1 0 0,1 1-1,0-1 1,-1 0 0,1-1-1,0 1 1,-1 0 0,3-1-1,4 1 11,0-1-1,1-1 1,-1 0 0,0 0-1,0 0 1,14-7 0,-11 4-5,-1-1-1,1-1 1,-1 0 0,0 0 0,-1-1 0,0 0 0,0 0 0,-1-1 0,0-1 0,0 1 0,-1-1 0,0 0 0,-1-1 0,0 1 0,-1-1 0,0-1 0,0 1 0,-2-1 0,1 0-1,-1 1 1,-1-1 0,0-1 0,0-16 0,-2-59 41,-8 116-257,1-9 194,-3 35 33,1 1 0,3 0-1,2 83 1,4-136-16,0 0-1,0 0 1,1 1-1,-1-1 1,0 0 0,1 0-1,-1 0 1,1 0-1,0 0 1,0 0 0,0 0-1,0 0 1,0-1-1,0 1 1,0 0 0,1 0-1,-1-1 1,1 1-1,-1-1 1,1 1 0,2 1-1,-1-1 5,1 0 0,0 0 0,1 0 0,-1-1 0,0 1 0,0-1 0,1 0 0,-1 0 0,9 0-1,-1-1 4,-1 0-1,1 0 0,-1-1 0,0-1 0,1 0 0,-1 0 0,17-7 0,-22 7-54,0-1 1,0 0 0,0 0-1,0 0 1,-1-1 0,1 0-1,-1 0 1,0 0 0,0-1-1,0 0 1,-1 0 0,0 0-1,6-9 1,-8 10-556,0 0 0,0-1 1,-1 1-1,1 0 0,-1-1 0,0 1 0,0-9 0,0-11-10176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3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8634,'0'0'14147,"210"0"-13635,-152 0-248,-8-6-144,-6-4-32,-8 3-80,-14-3-8,0-16-672,-8 4-1248,-3-11-4186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9642,'0'0'13211,"200"-16"-12971,-161 12-240,-13 4-760,-1 0-4521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5 392,'0'0'20347,"-12"17"-19767,-5 9-441,1 1 0,1 1 0,1 1 1,1 0-1,2 0 0,-8 33 0,13-26-104,2 0 1,1 0-1,2 0 1,3 37-1,-2-67-32,1-1-1,-1 0 1,1 1-1,0-1 1,0 0-1,1 1 1,0-1 0,0 0-1,0 0 1,0 0-1,1-1 1,0 1-1,0-1 1,0 1-1,0-1 1,1 0-1,0 0 1,0 0 0,0-1-1,0 1 1,0-1-1,7 3 1,-4-2 3,1-1 1,0 0-1,0-1 1,0 0-1,0 0 1,0-1-1,1 0 1,-1 0-1,0-1 1,1 0-1,-1 0 1,0-1-1,0 0 1,10-3-1,-8 1 5,0 0 0,-1-1 0,1 0 0,-1 0 0,0-1 0,-1 0 0,1-1 0,-1 0 0,0 0 0,0-1 0,-1 0 0,0 0 0,0-1 0,0 0 0,-1 0 0,-1-1 0,1 1 0,-1-1 0,-1 0 0,7-18 1,-5 9 4,0 0 0,-1-1 1,-1 1-1,-1-1 1,0 0-1,-1 0 1,-1 0-1,-1-1 0,-1 1 1,-4-25-1,2 33-14,0 1-1,0-1 0,-1 1 0,-1-1 1,0 1-1,0 1 0,-1-1 0,0 1 1,0 0-1,-1 0 0,0 1 0,-1 0 1,0 0-1,0 0 0,-1 1 0,-17-10 1,18 11-52,-1 1 0,0 0 0,-1 1 1,1 0-1,-1 1 0,0-1 0,0 2 0,0 0 1,0 0-1,-1 0 0,1 2 0,0-1 1,-1 1-1,1 1 0,0 0 0,-1 0 1,1 1-1,-13 4 0,19-5-65,0 1 0,0 0 0,0 0 0,1 1 0,-1-1 0,0 1 0,1 0 0,0 0 1,-1 0-1,1 0 0,1 1 0,-1-1 0,0 1 0,1 0 0,0 0 0,-4 8 0,1-1-969,1 0 0,1 1 0,0 0 0,0 0 0,0 14 0,1 21-7347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10426,'0'0'10109,"22"-28"-9649,71-95-68,-69 90-110,27-46 0,-45 67-210,-1 0 0,1 0-1,-2-1 1,0 0-1,5-26 1,-9 32-80,0 41-92,1 34 86,-2 0 0,-20 116 0,11-129-93,1 1 0,-1 99 0,15-172-2628,8-13-1405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113 112 3345,'0'0'14311,"-1"34"-13276,-1 109-342,1-135-627,0 0 0,1 0 1,0 1-1,1-1 0,0 0 0,0 0 0,1 0 0,0 0 1,0 0-1,1-1 0,0 1 0,0-1 0,0 1 0,7 8 0,-6-12-39,0-1-1,1 0 0,-1 0 0,1 0 0,-1 0 0,1-1 0,0 0 0,0 0 0,0 0 0,0 0 0,0-1 0,1 0 0,-1 0 0,0 0 1,1-1-1,-1 0 0,11-1 0,-5 1 13,0-1 0,0 0 1,1 0-1,-1-1 0,0-1 1,-1 0-1,1-1 1,0 0-1,-1 0 0,0-1 1,0 0-1,0-1 0,-1 0 1,0-1-1,0 0 0,0 0 1,-1-1-1,0 0 0,-1 0 1,1-1-1,-2 0 0,1 0 1,-1-1-1,-1 0 0,6-14 1,-7 16-24,0-1 0,-1 0 0,0 0 0,-1-1 0,1 1 0,-2 0 0,0-1 0,0 0 0,0 1 0,-1-1 0,-1 1 0,0-1 0,0 1 0,-1-1 0,0 1 0,-6-18 0,4 20-6,1 0 1,-1 0 0,-1 1-1,1 0 1,-1 0 0,0 0-1,-1 0 1,1 1 0,-1 0-1,0 0 1,0 0 0,-1 1-1,1 0 1,-1 0 0,0 1-1,0-1 1,0 2 0,-1-1-1,1 1 1,-15-3 0,7 2-115,0 1 1,0 0 0,0 1 0,0 1-1,0 0 1,-1 1 0,1 1-1,0 0 1,-26 8 0,29-6-216,1 1 0,-1 1 0,1 0-1,0 0 1,0 1 0,1 1 0,-1-1 0,2 2 0,-1-1 0,1 2 0,-13 16-1,-12 27-7300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1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3185,'0'0'13457,"3"5"-12730,-1-2-656,1 0 0,0 0 1,0 0-1,0 0 0,1-1 0,-1 0 1,0 1-1,1-1 0,0 0 0,-1-1 0,1 1 1,0-1-1,0 1 0,0-1 0,0-1 1,0 1-1,0 0 0,0-1 0,1 0 0,5 0 1,17 0 71,-1 0 0,28-6-1,-45 5-112,0-1-1,0 0 0,0-1 0,0 0 0,-1-1 0,0 0 1,0 0-1,0 0 0,0-1 0,0-1 0,-1 1 0,13-13 1,-16 14-34,0 0 0,0-1 1,0 1-1,-1-1 0,0 0 1,0 0-1,0 0 1,0-1-1,-1 1 0,1-1 1,-2 1-1,1-1 0,0 0 1,-1 1-1,0-1 0,-1 0 1,1 0-1,-1 0 0,0 0 1,-2-9-1,1 13-44,0 0 0,0 1 0,0-1 0,0 0 0,-1 1 0,1-1 0,0 1 0,-1-1 0,0 1 0,1 0 0,-1 0 0,0-1 0,1 1 0,-1 0 0,0 1 0,0-1 0,0 0 0,0 0 0,0 1 0,0-1 0,0 1 0,0 0 0,0 0 0,0 0 0,-2 0 0,-2-1-56,0 1 0,0-1 0,0 1 0,0 1 0,0-1 0,0 1 0,-10 3 0,12-2 143,0 1-1,0 0 1,1-1 0,-1 1 0,1 0 0,0 1 0,0-1-1,0 0 1,0 1 0,0 0 0,1 0 0,0 0 0,0 0-1,0 0 1,0 0 0,0 0 0,1 1 0,0-1 0,-1 9-1,-2 7 248,1 0-1,2 0 0,0 21 0,1-33-222,-1 3 45,2 0-1,-1-1 1,1 1-1,3 11 1,-3-19-80,0 1 1,1 0 0,-1-1-1,1 1 1,0-1 0,0 0-1,0 1 1,0-1 0,0 0-1,1 0 1,0-1 0,-1 1-1,1 0 1,0-1 0,4 2-1,6 3 30,0 0-1,1-2 1,0 0-1,0 0 1,1-1-1,-1-1 1,1 0-1,0-1 0,0-1 1,0 0-1,23-3 1,-20 2-279,-1-2 1,1 0-1,-1-1 1,0-1-1,0 0 1,0-1-1,-1-1 1,0-1-1,0 0 1,0-1-1,-1-1 1,0 0-1,18-16 1,31-24-5496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134 434 10114,'0'0'9968,"-2"28"-9671,0-4-215,1 0 0,4 42-1,-2-63-69,0 0 0,0 0-1,0 0 1,0 0 0,0 0 0,0 0-1,1 0 1,0 0 0,-1 0-1,1 0 1,0-1 0,0 1-1,1-1 1,-1 0 0,0 1-1,1-1 1,0 0 0,2 2-1,3-1 22,-1 1 0,1-1-1,0 0 1,0-1-1,8 2 1,-6-1 3,25 4 57,0-2-1,1-1 1,67-2 0,-102-2-92,4 0 11,1 0 0,-1 0 0,0 0-1,1-1 1,-1 0 0,0 0 0,1 0 0,-1-1 0,6-2 0,-9 3-3,-1 0 1,1-1 0,0 1-1,-1-1 1,1 1-1,-1-1 1,1 0 0,-1 0-1,0 1 1,1-1 0,-1 0-1,0 0 1,0 0 0,-1 0-1,1-1 1,0 1 0,-1 0-1,1 0 1,-1 0 0,0-1-1,0 1 1,0 0 0,0 0-1,0-3 1,-1 1-4,1 0-1,-1 0 1,0 1 0,0-1-1,0 0 1,-1 0 0,1 1-1,-1-1 1,0 0 0,0 1-1,0 0 1,0-1 0,-1 1-1,0 0 1,1 0 0,-1 1-1,0-1 1,0 0 0,-1 1-1,-2-2 1,-12-8-14,-1 2 0,-31-14 0,34 16 4,-51-18-356,0 3 1,-139-29 0,175 42-69,25 1 190,22-3 25,246-76 1186,-150 54-248,-26 8-308,-33 11-101,0-2 1,-2-2 0,68-35 0,-114 51-283,-1-1 0,1 1 0,-1-1 0,0-1 1,0 1-1,-1 0 0,1-1 0,-1 0 0,0 0 0,4-7 0,-6 10-38,-1 0 1,1 1-1,0-1 0,-1 0 1,1 0-1,-1 1 1,0-1-1,0 0 0,1 0 1,-1 0-1,0 0 1,0 1-1,-1-1 0,1-2 1,-1 3-30,1 0 0,-1 0 0,1 0 0,-1 0 0,1 0 0,-1 1 0,0-1 0,0 0 0,1 0 0,-1 1 0,0-1 0,0 1 0,0-1 0,1 0 0,-1 1 0,0-1 0,0 1 0,0 0 0,0-1 0,0 1 0,0 0 0,0 0 0,0 0 0,0-1 0,0 1 0,-2 0 0,-20 0-2247,7 0-1800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6857,'0'0'14340,"-11"-3"-13412,19 0-248,31-1-224,19-2-120,15-1-112,-1 7-128,-7 0-88,-14 0-8,-15 0-400,-17 0-1712,-5 0-4290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8754,'0'0'12186,"109"0"-11361,-65 0-393,6 0-232,-3-10-200,11-10-464,-14 1-3281,-8-1-8298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9:06:4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42 296 8938,'0'0'10079,"-4"-9"-9440,-3-6-296,2 0 1,-1 0-1,2-1 0,0 1 0,0-1 1,2 0-1,-2-21 0,5 32-314,-1-1 0,0 1 0,1-1 0,0 0 0,0 1 0,1 0 0,-1-1 0,1 1 0,1 0 0,-1 0 0,1 0 0,-1 0 1,1 0-1,1 1 0,-1-1 0,1 1 0,-1 0 0,7-5 0,-4 4-19,1 0 0,0 1 0,0 0 1,0 0-1,0 1 0,1-1 0,-1 2 0,1-1 0,0 1 1,0 0-1,0 1 0,11-1 0,-16 1-10,0 1 0,1 0 0,-1 1 0,0-1 0,1 1 0,-1-1-1,0 1 1,1 0 0,-1 0 0,0 0 0,0 1 0,0-1 0,0 1 0,0 0-1,0 0 1,-1 0 0,1 0 0,-1 0 0,1 0 0,-1 1 0,0-1 0,0 1-1,0 0 1,0 0 0,0-1 0,-1 1 0,1 0 0,-1 1 0,0-1 0,1 0 0,-1 4-1,4 12-9,0 0-1,-2 0 0,0 0 0,-1 23 0,-2-41 11,3 53-191,-2 0 0,-12 104 0,8-138 78,-1-1 1,0 0 0,-2 0-1,0 0 1,-1-1-1,-1 0 1,0 0 0,-1-1-1,-1 0 1,-1 0-1,-20 22 1,25-33 57,0 0 0,0-1 1,-1 0-1,1 0 0,-1 0 0,-9 3 1,14-6 51,0-1 0,1 0 0,-1-1 1,0 1-1,0 0 0,0 0 1,0-1-1,0 1 0,0-1 1,0 0-1,0 0 0,0 1 1,0-1-1,0 0 0,0-1 0,0 1 1,0 0-1,0-1 0,0 1 1,0-1-1,0 1 0,0-1 1,0 0-1,1 0 0,-1 0 1,0 0-1,0 0 0,1 0 0,-1-1 1,-2-1-1,1-3 20,0 0-1,0 0 1,0 0-1,0 0 1,1-1 0,0 1-1,1-1 1,-1 0-1,1 1 1,0-15 0,2-77 414,0 72-179,-1 23-232,0 0 1,0 0-1,0-1 1,0 1 0,0 0-1,1 0 1,0 0-1,-1 0 1,1 0-1,0 0 1,1 0 0,-1 0-1,0 0 1,1 0-1,0 0 1,0 1 0,-1-1-1,1 1 1,1-1-1,-1 1 1,0 0-1,1 0 1,-1 0 0,1 0-1,0 0 1,-1 0-1,1 1 1,0 0 0,0-1-1,0 1 1,0 0-1,0 0 1,0 1-1,0-1 1,1 1 0,-1-1-1,0 1 1,0 0-1,0 0 1,1 0 0,-1 1-1,0-1 1,0 1-1,0 0 1,6 2-1,2 1-19,0 1-1,0 1 0,0 0 0,-1 1 0,0 0 0,0 0 0,0 1 1,15 17-1,17 12 0,-16-16 2,1-2-1,41 23 1,-56-36 4,0-1-1,1 0 1,-1 0 0,1-1-1,-1-1 1,1 0 0,0-1-1,26 2 1,-34-4-107,0 0 1,-1-1 0,1 1-1,0-1 1,-1 0-1,1 0 1,-1 0 0,1-1-1,-1 0 1,0 0-1,1 0 1,-1 0 0,0 0-1,7-6 1,25-33-4797,-7 2-4304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3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109 140 7890,'0'0'12577,"-18"35"-11722,-52 115-183,66-140-611,1-1 0,0 1 1,0 0-1,1 0 0,0 0 0,0 0 0,1 0 1,1 0-1,0 0 0,0 1 0,3 17 0,-1-12-9,-1-8-42,1 0 1,0-1 0,0 1 0,0-1 0,1 1 0,0-1 0,0 0 0,1 0 0,0 0 0,0 0 0,1-1 0,0 1 0,0-1 0,0 0 0,1-1 0,0 1-1,0-1 1,0-1 0,1 1 0,-1-1 0,1 0 0,0 0 0,12 4 0,-1-2 7,1 0 0,0-1-1,0-1 1,0-1 0,0 0 0,0-2 0,1 0-1,32-4 1,-41 2-8,1-1-1,-1 0 0,0-1 0,0 0 1,0 0-1,-1-2 0,1 1 1,-1-1-1,0-1 0,0 0 1,-1 0-1,1-1 0,10-11 1,-9 7-9,0 0 0,-1-1 0,-1 0 0,0-1 0,-1 0 1,0 0-1,-1-1 0,0 0 0,6-21 0,-8 19-2,-1 0-1,0-1 0,-1 1 1,-1-1-1,-1 1 0,0-1 0,-1 0 1,-4-28-1,2 33 6,0 0 0,-1 0-1,-1 0 1,0 0 0,-1 0 0,0 1 0,0 0-1,-1 0 1,-1 1 0,0-1 0,0 1 0,-10-9-1,6 8-3,0 1-1,-1 0 1,0 1-1,-1 1 1,0 0-1,0 1 1,-1 0-1,0 1 1,0 0-1,0 1 1,-1 1-1,1 0 1,-1 1-1,0 1 1,-29-2-1,36 4-113,0 0 0,1 0-1,-1 1 1,0 0-1,0 0 1,1 0 0,-1 1-1,1 1 1,-1-1-1,1 1 1,0 0 0,0 1-1,0 0 1,-7 4-1,7-2-508,1 0 0,-1 0 0,1 1 0,0-1-1,1 1 1,0 0 0,-7 12 0,-9 30-7364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3793,'0'0'8816,"4"0"-8580,31 0 903,-9 0 6138,-33 30-6029,-40 34-1072,31-44-69,0 1 0,-14 27 0,16-21-90,1 1 0,1 0-1,2 1 1,0 0 0,2 1 0,1 0-1,2 0 1,-3 49 0,0 56 112,-28 152-1,17-139-40,7 0-1,7 196 1,6-229-72,2-81-16,1-1 0,1 0 0,2 0 0,2 0 0,19 49 0,3 10 1,2 17 80,5-2 1,5-2-1,5-1 0,112 179 0,-136-239 54,-1 1 0,-2 1 1,-2 1-1,-3 1 0,14 59 1,-26-90-121,-2-11 18,9 27-10,-10-32-14,-1 0-1,1 0 1,-1 0-1,1 0 1,0 0-1,-1 0 1,1 0-1,0 0 0,0 0 1,0-1-1,0 1 1,-1 0-1,1 0 1,0-1-1,0 1 1,0-1-1,1 1 1,-1-1-1,0 1 1,0-1-1,0 1 1,0-1-1,2 0 1,-2 0 189,12 41-143,-12-39-76,0 0 0,-1-1 0,1 1 0,0 0 0,0-1 0,0 1 0,0-1 0,0 0 0,1 1 0,-1-1 0,0 0 0,0 0 0,1 1 0,-1-1 0,1 0 0,-1-1 1,1 1-1,0 0 0,-1 0 0,1-1 0,3 2 0,0-6-360,-4-13-29,0-81-2170,-1 58-457,0-42-8268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6 479 9130,'0'0'9075,"-6"12"-6917,10-19-1757,-1 0-1,0 0 1,0 0-1,-1-1 1,0 1-1,1-10 1,1-1-34,26-156 737,-25 127-1064,3 1-1,1 1 1,18-50-1,-26 90-67,24 598-307,-22-551 228,7 71-228,-9-99 265,2-1 1,0 0-1,1-1 0,0 1 1,0 0-1,8 11 1,-12-24 54,0 1 0,0-1 1,0 1-1,0-1 1,0 1-1,0-1 0,1 0 1,-1 1-1,0-1 1,0 1-1,1-1 0,-1 0 1,0 1-1,0-1 1,1 0-1,-1 1 0,1-1 1,-1 0-1,0 1 0,1-1 1,-1 0-1,0 0 1,1 0-1,-1 1 0,1-1 1,-1 0-1,1 0 1,-1 0-1,1 0 0,-1 0 1,0 0-1,1 0 1,-1 0-1,1 0 0,-1 0 1,1 0-1,-1 0 0,1 0 1,-1 0-1,0 0 1,1-1-1,-1 1 0,1 0 1,-1 0-1,1 0 1,-1-1-1,0 1 0,1 0 1,-1-1-1,0 1 1,1 0-1,-1-1 0,0 1 1,0 0-1,1-1 0,-1 1 1,0 0-1,0-1 1,1 1-1,-1-1 0,0 1 1,0-1-1,0 1 1,0 0-1,0-1 0,0 0 1,12-33-2512,-12 32 2127,11-46-6894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8242,'0'0'9471,"-10"33"-8643,-31 111-285,35-121-411,1 1-1,0 0 1,2 0-1,1 0 1,1 34 0,1-37-40,0-19-77,0 0 0,0 0 0,0 0 0,1-1 0,-1 1 0,0 0 1,1 0-1,0 0 0,-1-1 0,1 1 0,0 0 0,0 0 0,0-1 0,0 1 1,0-1-1,0 1 0,0-1 0,1 1 0,-1-1 0,0 0 0,3 2 1,0-1 27,-1 0 0,1 0 0,0-1 1,0 1-1,-1-1 0,1 0 1,0 0-1,0-1 0,8 1 0,4 0 150,1-2 0,0 0 1,0-1-1,19-5 0,54-23 396,-76 24-525,0 0 0,0 1-1,0 0 1,1 1 0,0 1 0,0 0-1,0 1 1,0 1 0,24 1 0,-38 0-63,0 0 1,0 0 0,0 0-1,0 1 1,0-1 0,1 0-1,-1 1 1,0-1 0,0 1-1,0-1 1,0 1 0,0 0-1,0-1 1,0 1 0,-1 0-1,1 0 1,0 0 0,0 0-1,-1 0 1,1-1 0,0 1-1,-1 0 1,1 1 0,-1-1-1,1 0 1,0 1 0,0 32 3,-1-21-1,-2 6-21,0 0 1,-2 0-1,0 0 0,-1-1 0,-1 0 0,-1 0 0,0-1 0,-1 1 0,-1-2 1,-1 1-1,0-1 0,-1-1 0,-1 0 0,0 0 0,-1-1 0,-1-1 0,0 0 1,-1-1-1,-19 13 0,29-22-146,-1 1 1,0-1 0,0 0-1,-1-1 1,1 1-1,0-1 1,-1 0-1,0-1 1,1 0-1,-1 0 1,0 0 0,0-1-1,1 0 1,-1 0-1,0-1 1,0 0-1,1 0 1,-1 0 0,0-1-1,1 0 1,0 0-1,-1-1 1,1 0-1,-8-4 1,-27-32-5063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8106,'0'0'12266,"265"-19"-11169,-171 19-585,18 0-512,-25 0-672,-18 0-4570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68 4425,'0'0'13381,"-6"32"-11964,0-4-1120,-2 15 246,1 0 1,-2 87-1,9-111-435,1-1 1,1 0-1,1 0 1,0 0-1,2 0 0,0 0 1,1-1-1,10 23 1,-10-28-84,1 0 0,0-1 0,1 1 0,0-2 0,0 1 1,1-1-1,1 0 0,-1-1 0,2 0 0,-1 0 0,22 12 0,-25-18-10,0 1-1,1-1 0,0 0 0,-1-1 1,1 0-1,0 0 0,0-1 0,0 0 0,8 0 1,-12 0-2,0-1 1,0 0 0,0-1 0,-1 1 0,1-1 0,0 1-1,-1-1 1,1 0 0,0-1 0,-1 1 0,1 0-1,-1-1 1,0 0 0,1 0 0,-1 0 0,0 0-1,0-1 1,-1 1 0,1-1 0,5-5 0,-2-4 5,0 0 1,-1 0 0,-1-1 0,0 0 0,0 0 0,-1 0-1,-1 0 1,0 0 0,0-25 0,-2-7-2,-8-73 0,4 89-4,-2 1 0,0 0 0,-2 0 0,-16-37 0,19 53-35,0 0-1,-1 0 1,0 1 0,-1 0 0,0 0 0,-1 1 0,0 0 0,-1 0-1,0 1 1,0 0 0,-1 1 0,-12-9 0,18 14-16,0 1-1,0 0 1,0 0 0,0 0 0,-1 1-1,1 0 1,-1-1 0,1 1 0,-1 1-1,1-1 1,-1 1 0,1 0 0,-1 0-1,0 0 1,1 0 0,-1 1 0,1 0-1,-1 0 1,1 0 0,0 0 0,-1 1-1,1 0 1,0 0 0,0 0 0,0 0-1,0 1 1,-7 5 0,-1 3-317,1 0-1,1 1 1,-1 1 0,2-1-1,0 2 1,-12 22-1,-14 36-3399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59 126 9538,'0'0'10025,"-10"30"-9178,1-2-639,0-6-56,2 0 0,1 1 0,0 0 0,2 0 0,1 1 0,-1 40 0,4-35-16,1 1 0,2-1 0,0 0 0,12 42 0,-11-57-111,1 0 0,0-1-1,1 0 1,1 0 0,0 0 0,0 0 0,1-1 0,1-1 0,0 1 0,22 19-1,-27-27-20,0 0-1,1 0 0,0-1 1,0 0-1,0 0 0,0 0 1,0 0-1,1-1 0,-1 0 1,1 0-1,-1 0 0,1-1 1,0 0-1,0 0 0,0 0 1,-1-1-1,1 0 0,0 0 0,0-1 1,0 1-1,0-1 0,0-1 1,-1 1-1,1-1 0,-1 0 1,1 0-1,-1 0 0,1-1 1,-1 0-1,0 0 0,0 0 1,-1-1-1,1 1 0,4-6 1,4-7 12,0 0 1,-2-1-1,0 0 1,0 0 0,-2-2-1,0 1 1,-1-1-1,-1 0 1,-1-1-1,5-30 1,-2-3-9,-2-1 0,-1-95 0,-6 134-4,-1-1-1,0 1 0,-1 1 0,0-1 1,-1 0-1,-1 0 0,-1 1 0,-9-22 1,11 30-14,0 0 1,-1 0-1,0 1 0,0-1 1,0 1-1,-1 0 1,1 0-1,-1 0 1,-1 0-1,1 1 1,-1 0-1,1 0 1,-1 1-1,0-1 1,0 1-1,-1 0 1,1 1-1,-1 0 1,1 0-1,-12-2 1,12 3-69,-1 1 0,1-1 0,0 1 0,-1 0 0,1 1 0,0-1 0,-1 1 0,1 0 0,0 1 0,0 0 0,0 0 0,0 0 0,0 1 0,0-1 1,1 2-1,-1-1 0,1 0 0,0 1 0,0 0 0,0 0 0,1 1 0,-7 6 0,-1 5-607,0 1-1,1 1 1,0 0-1,2 0 1,-12 30-1,-3 23-4153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1096 7634,'0'0'10283,"0"-16"-8345,0 1-1629,2 0 0,0 0 1,0 0-1,1 0 0,1 1 1,1 0-1,9-22 0,57-93-154,-28 55-22,40-84-20,-8 11-40,180-262 0,-228 385-1278,-17 25-992,-5 17 473,-17 11 1172,0-1-2487,11-11-1502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8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62 165 11266,'0'0'7773,"-7"33"-6801,-2 9-669,0-7 4,2 0 1,2 0-1,-1 60 0,6-94-296,-2 27 154,2 0 0,1 0 1,2 0-1,6 32 0,-7-52-145,0 0 0,1 0 0,0-1 0,0 1 0,1-1 0,0 1 0,0-1 0,1 0 0,-1 0 0,2-1 1,-1 0-1,1 0 0,0 0 0,0 0 0,1-1 0,-1 0 0,1-1 0,12 7 0,-12-7-12,0-1 0,0 1 0,1-1 0,0 0 0,-1-1 0,1 0 0,0 0 0,0-1 0,0 0 0,0 0 0,0-1 0,1 0 0,-1-1 0,0 1 0,0-2 0,0 1 0,0-1 1,-1 0-1,1-1 0,0 0 0,-1 0 0,1 0 0,-1-1 0,0 0 0,0-1 0,-1 1 0,1-1 0,-1-1 0,0 1 0,-1-1 0,1 0 0,-1 0 0,0-1 0,-1 1 0,1-1 0,-1 0 0,5-13 0,1-3 12,-2 0 0,0 0 0,-1-1 0,-2 0 0,0 0 0,-2-1 0,0 1 0,-2-1 0,-1 0 0,0 1 0,-9-48 0,6 53-21,-1 1 1,0 0-1,-1 0 1,-2 1-1,1-1 1,-2 1 0,0 1-1,-1 0 1,-1 0-1,-1 0 1,0 1-1,0 1 1,-2 0 0,0 1-1,0 0 1,-20-14-1,28 23-58,-1 1-1,1 0 1,0 0-1,-1 0 1,0 1-1,0-1 1,0 1-1,0 1 1,0-1 0,0 1-1,0 0 1,0 0-1,-1 1 1,1 0-1,0 0 1,0 1-1,-1-1 1,1 1-1,0 1 1,-12 3-1,10-1-278,-1 0 1,1 1-1,1 0 0,-1 0 0,1 1 0,-1 0 0,2 0 1,-1 0-1,1 1 0,0 0 0,0 1 0,1-1 1,-6 12-1,-22 51-5900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12739,'0'0'12042,"239"0"-11354,-177-6-367,-8-1-321,-18 4-81,-14 3-1063,-15 0-3129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16 440 6769,'0'0'12538,"0"-35"-10652,0-251 277,0 169-1977,0 115-228,0 8-30,-11 230 304,10-133 14,-2-42-125,3 0-1,3 0 1,12 70 0,10-18-153,-24-109-684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 8546,'0'0'11709,"-4"38"-10535,-13 123-385,14-137-598,2 1 0,0-1 0,1 0 1,2 1-1,0-1 0,12 47 0,-12-64-174,1 0-1,-1-1 1,1 1 0,1-1-1,-1 0 1,1 0 0,0 0-1,0-1 1,1 1 0,-1-1-1,1 0 1,1 0 0,-1-1 0,0 0-1,1 0 1,0 0 0,0 0-1,0-1 1,1 0 0,-1 0-1,1-1 1,0 0 0,-1 0-1,11 1 1,-5-1 2,0 0 0,0-1 1,1 0-1,-1-1 0,0 0 0,1-1 0,-1-1 1,0 0-1,0-1 0,0 0 0,0 0 0,15-8 1,-19 8-12,-1-1 1,-1-1 0,1 1-1,0-1 1,-1 0 0,0 0-1,0-1 1,-1 0 0,0 0-1,0 0 1,0-1 0,0 1-1,-1-1 1,0 0 0,-1-1-1,0 1 1,0-1 0,0 1-1,2-16 1,-3 11-7,0 0 1,-1 0 0,0 0-1,-1 0 1,-1 0-1,1 0 1,-2 0 0,0 0-1,0 1 1,-1-1-1,-1 0 1,0 1 0,0 0-1,-1 0 1,-1 0-1,-11-16 1,6 12-34,0 2 1,-1-1-1,-1 1 0,0 1 1,-1 1-1,0-1 0,0 2 1,-1 0-1,-1 1 0,-26-11 0,27 14-130,0 0-1,0 2 0,-1 0 0,1 0 0,-1 2 1,0 0-1,0 1 0,-22 0 0,33 1 34,-1 1 0,0-1 1,1 1-1,-1 0 0,1 0 0,0 1 0,-1-1 0,1 1 0,0 1 1,0-1-1,0 1 0,0-1 0,0 1 0,1 1 0,0-1 0,-1 1 1,-3 4-1,0 1-519,2 0 0,-1 1 0,1 0 0,1 0 0,-1 0 1,2 1-1,-6 15 0,-4 33-5625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5 217 8970,'0'0'9865,"-1"33"-8729,-2 109-315,3-130-765,0 0 0,1 0-1,0 0 1,1 0-1,0 0 1,1-1-1,0 1 1,1-1-1,0 1 1,1-1-1,0 0 1,1-1 0,0 1-1,1-1 1,0-1-1,0 1 1,1-1-1,1 0 1,10 9-1,-7-10-3,-1-1 0,1 0 0,1-1 0,-1 0 0,1-1 0,0-1 0,0 0 0,0 0 0,1-1 0,0-1 0,-1 0 0,1-1 0,0-1 0,25-2 1,-31 2-14,-1-1 0,1-1 1,0 1-1,-1-1 0,1 0 1,-1-1-1,0 0 1,0 0-1,0 0 0,0-1 1,-1 0-1,1-1 1,-1 1-1,7-8 0,-5 4-9,-1 0 0,-1 0 0,1-1 1,-1 0-1,-1 0 0,0-1 0,0 0 0,-1 0 0,4-13 0,-1-4-9,-1-1 0,-1 0 1,-2 0-1,-1-1 0,-1 1 0,-6-57 1,2 68-30,0 0-1,-1 0 1,-1 0 0,0 0 0,-2 1 0,0 0 0,0 0 0,-2 0-1,0 1 1,-15-19 0,18 27-43,1 0 0,-1 1 0,-1 0 0,1 1 0,-1-1 0,0 1 0,0 1 0,0-1-1,-1 1 1,-11-5 0,13 8-41,0-1 0,0 1-1,-1 0 1,1 0-1,0 0 1,0 1 0,-1 0-1,1 0 1,0 1-1,0 0 1,0 0 0,0 0-1,0 1 1,0 0-1,-11 5 1,4 1-316,1 0 0,0 1 1,0 1-1,1 0 0,0 1 0,1 0 0,0 0 1,-11 18-1,-18 30-3953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9738,'0'0'9677,"-16"30"-8481,-48 102-289,59-118-781,0 1 0,1-1 0,0 0 0,1 1 0,1 0 0,0 0 0,1-1 0,1 1 0,2 30 0,1 3 141,-3-38-234,0 0 1,2 0-1,-1 0 0,1 0 1,0-1-1,1 1 1,0-1-1,1 1 0,0-1 1,0 0-1,1 0 1,0-1-1,1 0 0,0 0 1,0 0-1,0 0 1,1-1-1,0 0 0,1 0 1,13 8-1,-11-8-28,1-1 0,-1 0-1,1-1 1,0-1 0,1 1 0,-1-2 0,1 0 0,-1 0-1,1-1 1,0 0 0,0-1 0,0 0 0,0-1-1,0-1 1,0 0 0,24-5 0,-30 4-3,1 0 1,-1 0-1,0 0 1,0-1-1,0 0 1,0 0-1,0-1 0,-1 0 1,0 0-1,1 0 1,-1 0-1,-1-1 1,1 0-1,5-8 1,-3 4 0,-2-1-1,0 1 1,0-1 0,0 0 0,-1-1 0,-1 1 0,0-1-1,2-14 1,-2 7-3,-1 0 0,-1 1 0,-1-1-1,0 0 1,-1 1 0,-1-1 0,-1 1 0,-1-1-1,0 1 1,-1 0 0,-7-17 0,5 21-38,0 1 0,-1-1-1,0 1 1,0 1 0,-2-1 0,1 1 0,-1 1 0,-1 0 0,0 0 0,0 1-1,-23-13 1,24 16-88,0 1 0,-1 0 0,0 0 1,0 1-1,-1 1 0,1 0 0,-1 0 0,1 1 0,-1 1 0,0 0 0,0 0 0,0 1 0,1 1 0,-1 0 0,-13 3 0,19-3 10,-1 1 0,1 0 1,0 0-1,-1 1 0,1 0 0,0 0 0,1 0 0,-1 1 0,1 0 0,-1 0 1,1 0-1,0 1 0,1-1 0,-1 1 0,1 0 0,0 1 0,0-1 1,1 1-1,-5 8 0,2-1-679,1 1 0,1 0 1,0 0-1,1 1 0,0-1 0,1 1 1,-1 25-1,3 18-7184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85 9114,'0'0'8728,"-2"38"-7283,-5 125-466,7-149-866,0 1 0,0-1 1,2 0-1,0 0 0,0 0 0,5 14 1,-4-21-72,-1 1 1,1-1-1,1 0 1,0 0-1,0 0 1,0-1-1,1 1 0,-1-1 1,8 6-1,-4-5-7,1 0-1,0 0 0,1-2 0,0 1 0,0-1 1,0 0-1,0-1 0,0 0 0,1-1 0,0 0 0,0-1 1,0 0-1,18 1 0,-11-2 44,0 0 0,0-1 1,0 0-1,0-2 0,0 0 0,0-1 0,-1-1 0,1 0 1,31-13-1,-39 12-31,-1 0 0,1 0 1,-1-1-1,0-1 0,0 1 1,-1-1-1,0-1 0,0 1 1,0-1-1,-1-1 0,-1 0 1,1 0-1,-1 0 0,-1 0 1,0-1-1,0 0 0,5-17 1,-6 15-29,-1 1 0,0-2 0,-1 1 0,0 0 0,-1 0 1,0-1-1,-1 1 0,0-1 0,-1 1 0,0 0 0,-1-1 0,-1 1 0,0 0 1,-1 0-1,0 1 0,-6-14 0,5 16-51,-1 0-1,0 0 1,0 1 0,-1 0 0,0 0-1,0 0 1,-1 1 0,1 1 0,-2-1-1,1 1 1,-1 0 0,0 1-1,0 0 1,0 0 0,-1 1 0,0 1-1,0-1 1,0 2 0,-16-4 0,10 4-198,0 0 0,-1 1 1,1 0-1,-1 1 0,1 1 1,0 1-1,-1 0 0,1 1 1,0 1-1,0 1 0,1 0 1,-30 14-1,14-1-1313,1 0 0,1 2 1,1 2-1,-50 47 0,1 11-7128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8666,'0'0'12899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3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8674,'0'0'7255,"-4"0"-7003,2 0-265,-1 0 1,0 0 0,0 0-1,1 0 1,-1 1 0,0-1-1,1 0 1,-1 1-1,0 0 1,1 0 0,-1 0-1,1 0 1,-4 2 0,5-2 43,0 0-1,1 0 1,-1-1 0,1 1 0,-1 0 0,1 0 0,-1 0 0,1 0 0,-1 0 0,1 0 0,0 0 0,0 0 0,-1 8 6892,4-8-6710,1 0 0,-1-1 0,0 1 0,0-1 0,0 1 0,1-1 0,-1 0 0,6-1 0,-5 1-164,1-1 0,-1 1 0,0 0 0,0 1 0,0-1 0,0 1 0,5 1-1,9 5 19,-1 1 0,0 0 0,-1 1 0,0 1 0,0 0-1,-1 1 1,-1 1 0,1 1 0,23 26 0,-21-17-63,-1 0 0,0 1 1,-2 1-1,0 0 0,-2 1 0,-1 0 1,10 32-1,39 192 121,-18-59 5,-37-162-120,-1 1 1,-2 0-1,-1-1 0,-1 1 1,-4 32-1,3-44-9,-28 307 0,24-267 10,-26 111 0,14-87-1,9-9 17,-3 15 6,-112 348-26,25-100 11,82-283 6,-2 0 0,-45 90 0,62-140-62,0 0-1,0-1 0,0 1 0,0-1 0,0 1 0,0-1 0,0 1 0,0-1 1,0 0-1,0 1 0,-1-1 0,1 0 0,-1 0 0,1 0 0,-1 0 0,1 0 1,-1 0-1,0-1 0,1 1 0,-1 0 0,0-1 0,0 1 0,1-1 0,-1 0 1,0 0-1,-3 0 0,2 0-214,0-1 1,0 1-1,0-1 1,0 0-1,0-1 1,0 1-1,0 0 1,1-1-1,-1 0 1,0 1-1,1-1 0,-1 0 1,-2-4-1,-18-17-4962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1 424 8434,'0'0'8806,"3"-1"-7817,-1 0-872,0 1-1,-1-1 0,1 1 1,-1 0-1,1-1 0,0 1 1,0 0-1,-1 0 0,1 0 1,0 0-1,-1 1 0,1-1 1,-1 0-1,1 1 0,0-1 0,-1 1 1,1-1-1,-1 1 0,1 0 1,-1 0-1,1 0 0,1 1 1,30 12 873,-14-11-713,0-1 1,1 0-1,38-4 0,-12 1-65,6-1-103,1-3-1,57-13 1,-56 8-48,0 2 0,65-1 0,167 10-54,309-3-14,-428-6-244,172-31 1,151-60-787,-40 5 539,-314 73 504,195-4 1,116-1-15,72 0 69,-406 25-60,188-27 0,-265 22-21,3-1-113,75-3 0,-121 10-1371,-80 0-2316,41-3-701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3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50 412 3489,'0'0'12588,"-21"-1"-8286,15-13-4202,1 0 0,0-1 1,2 1-1,-1-1 0,2 0 0,0 0 0,1 0 1,0 0-1,1 0 0,3-17 0,-3-10 0,2 32-99,-1-1 1,1 1 0,1 0 0,0 0-1,0 0 1,1 0 0,0 0 0,1 1-1,0-1 1,1 1 0,0 1 0,0-1-1,0 1 1,1 0 0,1 0 0,-1 1-1,1 0 1,12-8 0,-18 14-5,1-1-1,-1 1 1,1 0 0,0 0-1,-1 0 1,1 0 0,0 0-1,0 1 1,-1-1-1,1 1 1,0 0 0,0 0-1,0 0 1,0 0 0,-1 0-1,1 0 1,0 1 0,0-1-1,0 1 1,3 2 0,0-1-2,0 0 0,-1 1 0,0 0 1,1 0-1,-1 1 0,0-1 0,-1 1 0,8 8 1,8 9-2,-1 1 0,-1 1 0,-1 1 0,-2 0 0,0 1 1,-1 1-1,18 49 0,-29-66 9,1 0-1,0 0 1,1 0-1,0 0 1,1-1-1,-1 1 1,2-1 0,-1-1-1,1 1 1,0-1-1,1-1 1,-1 1-1,1-1 1,15 8 0,-10-7 5,0-1 1,0 0 0,1-2-1,-1 1 1,1-2 0,0 1-1,0-2 1,0 0 0,26 0-1,-36-3-4,1 0-1,-1 0 1,1 0-1,-1 0 1,0-1-1,0 0 1,0 0-1,0 0 1,0 0-1,0-1 1,-1 1-1,1-1 1,-1 0-1,0 0 1,1-1-1,-2 1 1,5-6-1,3-3 5,-1-1 1,-1-1-1,12-23 0,-3-7 134,-2 0-1,14-71 1,-11 40 64,-13 38-75,-5 36-439,0 25-2023,0 0-582,0-3-2490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 8874,'0'0'10545,"0"-11"-5575,-3 653-4903,3-641-118,1-16-2196,6-26-849,0 8-1740,7-5-4701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5193,'0'0'12564,"-11"17"-10814,5 1-1329,1-1 0,1 1 0,1 0 0,1 1 0,0-1 0,2 36 0,0-51-399,0 0 1,1 1-1,-1-1 0,1 0 1,0 0-1,0 0 1,0 1-1,0-1 0,0 0 1,1 0-1,-1 0 0,1-1 1,0 1-1,0 0 0,0-1 1,0 1-1,0-1 0,1 1 1,-1-1-1,1 0 0,-1 0 1,1 0-1,0-1 0,0 1 1,0-1-1,0 1 0,0-1 1,0 0-1,0 0 0,1 0 1,3 0-1,13 3 90,1-2 0,0 0 0,-1-1 0,22-2 0,-4 1 92,-34 0-188,-1 0 0,1 0 0,-1 0 0,0 0 0,1 1 0,-1 0 0,0-1 0,0 1 1,1 0-1,-1 1 0,0-1 0,0 1 0,4 2 0,-5-2-15,-1 0-1,1 0 1,-1 0 0,0 1 0,1-1-1,-1 0 1,0 1 0,0-1 0,0 1 0,-1-1-1,1 1 1,-1 0 0,1-1 0,-1 1-1,0 0 1,0-1 0,-1 5 0,0 4-7,-1 0 1,0-1-1,0 1 1,-2-1-1,1 0 1,-1 0-1,-1 0 1,0 0-1,0 0 1,-1-1-1,0 0 1,0-1-1,-1 1 1,0-1-1,-11 9 1,-12 11-114,-1-2 0,-62 42 1,91-67 88,-12 9-69,-1-2 0,1 0 0,-17 6 0,28-12 46,0-1 0,-1 0 0,1 0-1,0-1 1,-1 1 0,1-1 0,-1 1-1,1-1 1,-6-1 0,8 1 8,0 0 0,0-1 0,-1 1-1,1-1 1,0 1 0,0-1 0,0 1 0,0-1 0,-1 0 0,1 1 0,0-1-1,0 0 1,0 0 0,1 0 0,-1 0 0,0 0 0,0 0 0,0 0 0,1 0-1,-1 0 1,0 0 0,1 0 0,-1-1 0,1 1 0,-1-1 0,-5-35-2692,4-8-3016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8810,'0'0'12451,"254"-3"-11347,-189 3-560,-7 0-544,-4 0-64,-17 0-2465,-12-13-8985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15 6065,'0'0'13817,"0"35"-12565,0 236 306,0-251-1477,0 10 5,0 0-1,2 0 0,1 0 0,8 34 0,-9-57-77,0 0 0,0 1 0,1-1 1,0-1-1,0 1 0,1 0 0,-1-1 0,2 0 1,-1 1-1,1-2 0,-1 1 0,1 0 1,1-1-1,-1 0 0,1 0 0,0-1 0,0 0 1,1 0-1,-1 0 0,1-1 0,0 0 0,8 3 1,-8-4-6,0 1 0,0-1 1,0-1-1,1 0 0,-1 0 0,0 0 1,1-1-1,-1 0 0,1 0 1,-1-1-1,1 0 0,-1 0 0,0-1 1,1 0-1,-1 0 0,0-1 1,0 0-1,-1 0 0,1-1 0,9-6 1,-9 4 1,0 0 0,-1-1-1,1 0 1,-1 0 0,-1 0 0,0-1 0,0 0 0,0 0 0,-1 0 0,0-1-1,0 0 1,-1 1 0,-1-1 0,1 0 0,-1 0 0,0-10 0,2-8-21,-2 1 1,-1-1 0,-1 0-1,-2 0 1,0 1-1,-2-1 1,-9-33 0,9 44 0,-1 0 0,-1 0 1,0 1-1,-2 0 1,1 0-1,-2 1 1,0 0-1,-1 0 1,0 1-1,-1 0 1,0 1-1,-23-20 1,28 28-50,1 0 1,-1 0 0,0 1 0,0 0 0,0 0-1,0 0 1,-1 0 0,1 1 0,-1 0 0,1 1-1,-1-1 1,0 1 0,1 1 0,-1-1-1,0 1 1,0 0 0,0 1 0,1 0 0,-1 0-1,-7 2 1,6-1-320,0 2-1,0-1 1,0 1-1,1 0 1,-1 0-1,1 1 1,0 0-1,1 1 1,-1-1-1,1 1 1,0 0-1,0 1 0,1 0 1,-9 13-1,-19 47-8545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55 219 7826,'0'0'12920,"6"-2"-11891,-5 1-1009,0 1 0,0-1 0,0 1-1,-1 0 1,1-1 0,0 1 0,0 0-1,0 0 1,0-1 0,0 1 0,-1 0-1,1 0 1,0 0 0,0 0 0,0 0-1,0 0 1,0 0 0,0 1 0,-1-1 0,1 0-1,0 0 1,0 1 0,0-1 0,0 0-1,-1 1 1,1-1 0,0 1 0,0-1-1,-1 1 1,1 0 0,0-1 0,-1 1-1,1-1 1,-1 1 0,1 0 0,-1 0-1,1-1 1,-1 1 0,1 0 0,-1 0 0,0 0-1,1 0 1,-1-1 0,0 2 0,5 56 408,-4-14-247,1-24-149,1 0 0,1 0 0,0 0-1,2-1 1,0 1 0,1-2 0,1 1-1,16 27 1,-18-37-31,0 0 0,0-1-1,1 1 1,0-1 0,1-1-1,0 1 1,0-1 0,0-1 0,1 1-1,0-2 1,0 1 0,1-1-1,-1-1 1,1 1 0,0-2 0,0 1-1,21 3 1,-21-5 6,0 0-1,0-1 1,0 0 0,1-1-1,-1 0 1,0-1 0,1 0-1,-1 0 1,0-1 0,16-6-1,-20 6 2,-1-1 0,0 0 0,0 0-1,-1 0 1,1-1 0,-1 0 0,0 0-1,1 0 1,-2 0 0,1-1 0,0 1-1,-1-1 1,0 0 0,0 0 0,-1 0-1,1-1 1,-1 1 0,0-1 0,0 1-1,0-8 1,5-25 69,-1-1 0,-3 0 1,-1 0-1,-3-43 0,0 61-48,1 1-11,-2-1 1,0 0-1,-2 1 1,0 0-1,-1 0 1,-9-24-1,11 37-22,0-1 0,0 1 0,-1 0 1,0 0-1,0 0 0,0 1 0,-1 0 0,0-1 0,-1 2 0,1-1 1,-1 1-1,0-1 0,0 2 0,-1-1 0,0 1 0,1 0 0,-1 0 1,-1 0-1,-8-2 0,3 4-43,1 0 1,-1 1-1,0 0 1,0 1-1,1 0 0,-1 1 1,0 0-1,1 1 1,-1 1-1,1 0 1,-1 1-1,1 0 0,0 1 1,1 0-1,-1 1 1,1 0-1,-16 12 0,12-8-161,1 0 1,0 2-1,1 0 0,0 0 0,0 1 0,1 1 0,1 0 0,1 0 0,0 1 0,0 1 0,-12 28 0,10-1-2414,10-17-1935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1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8570,'0'0'12430,"0"1"-12420,0-1 0,0 0 0,0 0-1,0 0 1,0 0 0,0 0 0,0 1-1,0-1 1,0 0 0,0 0 0,0 0-1,0 0 1,0 0 0,0 1 0,0-1-1,0 0 1,0 0 0,0 0 0,0 0-1,-1 0 1,1 0 0,0 1-1,0-1 1,0 0 0,0 0 0,0 0-1,0 0 1,0 0 0,-1 0 0,1 0-1,0 0 1,0 0 0,0 0 0,0 1-1,0-1 1,0 0 0,-1 0 0,1 0-1,0 0 1,0 0 0,0 0-1,0 0 1,-1 0 0,1 0 0,0 0-1,0 0 1,0 0 0,0 0 0,0-1-1,0 1 1,-1 0 0,1 0 0,0 0-1,0 0 1,0 0 0,0 0 0,0 0-1,0 0 1,-1 0 0,1 0 0,0-1-1,0 1 1,-4 22 40,2-1-1,0 1 1,2 31 0,-1 14 20,-17 889-578,18-949 332,1 36-358,-1-42 466,0 0 0,0 0-1,0 0 1,0 0 0,0 0-1,0 0 1,1 0 0,-1 0-1,0 1 1,0-1 0,1 0-1,-1 0 1,1 0 0,-1 0-1,1-1 1,-1 1 0,1 0 0,0 0-1,-1 0 1,1 0 0,0 0-1,0-1 1,-1 1 0,1 0-1,0-1 1,0 1 0,0-1-1,1 1 1,0-1-123,0-1 0,-1 0 0,1 0-1,0-1 1,-1 1 0,1 0 0,-1 0 0,0-1 0,1 1-1,-1-1 1,0 1 0,0-1 0,0 1 0,0-1 0,0 0 0,0 0-1,0 0 1,-1 1 0,1-1 0,-1 0 0,1 0 0,0-3-1,-1 4 89,8-37-4743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12467,'0'0'8143,"31"-31"-7753,-3 1-303,-6 4-25,2 1 0,0 2-1,2 0 1,0 2 0,2 1 0,55-32-1,-59 41-21,0 1 0,1 1-1,-1 1 1,49-8 0,-61 13-35,1 2 0,0 0 1,0 0-1,0 1 0,-1 1 1,1 0-1,0 1 1,0 0-1,-1 1 0,0 0 1,1 1-1,14 7 0,-11 0-7,0 0 0,0 1 0,-1 1 0,-1 0 0,0 1 0,-1 0 0,0 1 0,-1 1 0,-1 0 0,-1 1-1,0 0 1,-1 0 0,7 19 0,0 2-150,-2 1-1,-2 1 1,-1 0-1,-2 0 1,5 50-1,-6 70-1261,-8-144 1119,-1 1 0,-1 0-1,-1-1 1,0 0 0,-1 1 0,-11 28-1,11-38 216,0-1-1,0 0 1,0-1-1,0 1 0,-1-1 1,0 0-1,-1 0 1,1 0-1,-1 0 1,1-1-1,-2 0 0,1-1 1,0 1-1,-1-1 1,1 0-1,-1-1 1,0 0-1,0 0 0,0 0 1,0-1-1,0 0 1,0 0-1,-13-1 0,5 1 76,0-1-1,0-1 0,0-1 0,0 0 0,0-1 0,1 0 0,-1-1 0,1-1 0,0-1 0,-20-10 0,16 4-70,0-1 0,0-1-1,-22-23 1,-14-23-2903,13-1-7268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2785,'0'0'13923,"-18"26"-12703,-4-6-636,2 1 0,1 1 0,0 1 0,2 0-1,0 1 1,-22 47 0,21-31-388,2 0 0,1 1-1,-17 83 1,16-19-253,5 1-1,4 199 1,10-249 78,2 0 0,3-1 1,2 0-1,33 100 0,-5-52 32,75 147 0,-107-238-50,73 133 9,-67-126-12,1-1 0,0 0 0,1-1 1,1 0-1,21 17 0,-35-33-4,0 1-1,0-1 1,0 0-1,1 0 1,-1 0-1,0 0 1,1 0-1,-1 0 1,1-1-1,-1 1 1,1 0-1,0-1 1,-1 1-1,1-1 1,-1 0-1,1 1 1,0-1-1,-1 0 0,1 0 1,0 0-1,0 0 1,1-1-1,-2 1-7,1-1 0,-1 0 0,0 0 0,0 0-1,0 0 1,0 0 0,0-1 0,0 1 0,0 0-1,0 0 1,0-1 0,-1 1 0,1 0 0,0-1-1,-1 1 1,1-1 0,-1 1 0,0-1 0,1-1-1,1-12-753,-1 1-1,0-1 1,-3-27-1,2 31-617,-3-36-6310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5601,'0'0'9976,"2"17"-4394,5-27-5422,1-1-1,-1-1 1,-1 0 0,0 0-1,-1 0 1,0 0-1,-1-1 1,0 0 0,-1 0-1,2-22 1,0-16-147,-3-75 0,-2 81 107,1 33-117,0 10-3,-1-1 0,1 0 0,-1 0 0,0 1 0,0-1 0,0 0 0,-1 0 0,1 0 1,-1 1-1,1-1 0,-2-3 0,-4 32-189,4 55 174,3 0 1,4 0 0,3-1 0,26 114 0,-20-139-42,-3-17-117,-2 1 0,-2 0 1,3 54-1,-10-123-1557,0-13-2267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22 246 10338,'0'0'10201,"-3"-16"-9746,0 5-354,-1 1 21,1-1 0,1 1-1,-1-1 1,2 1 0,0-1 0,0 0-1,1 0 1,0 0 0,3-16 0,-1 21-94,1 0 0,-1 0 0,2 0 0,-1 1 0,0 0 1,1-1-1,0 1 0,0 1 0,1-1 0,0 1 0,-1-1 0,1 1 1,1 0-1,-1 1 0,0 0 0,1-1 0,8-2 0,-11 5-28,0-1 0,1 1 1,-1 0-1,0 0 0,1 0 0,-1 1 0,0-1 0,1 1 0,-1 0 0,1 0 0,-1 0 0,1 0 0,-1 1 0,1-1 1,-1 1-1,1 0 0,-1 0 0,0 0 0,0 0 0,1 1 0,-1-1 0,0 1 0,0 0 0,-1 0 0,1 0 0,0 0 1,-1 1-1,1-1 0,-1 1 0,1-1 0,-1 1 0,0 0 0,0 0 0,1 3 0,6 12-20,-1 1 0,-1 0 0,-1 0-1,-1 0 1,0 1 0,-2 0 0,2 25 0,0 152-301,-6-133 167,1-20 38,1 4-108,-7 59 0,5-95 161,0-1 0,-1 0-1,-1 0 1,0 0-1,-1 0 1,0-1-1,0 1 1,-1-1-1,-1 0 1,-11 17-1,16-25 58,0-1-1,-1 1 0,1 0 1,-1-1-1,1 1 0,-1-1 1,0 1-1,0-1 0,1 0 1,-1 0-1,0 1 0,0-1 1,0-1-1,0 1 0,0 0 1,-1 0-1,1-1 0,0 1 1,0-1-1,0 0 0,0 0 1,-1 0-1,1 0 0,0 0 1,0 0-1,0 0 0,-1-1 1,1 1-1,0-1 0,0 0 1,0 1-1,-2-2 0,0-1 7,-1 0-1,2 0 1,-1 0 0,0 0-1,0 0 1,1-1-1,0 0 1,0 0 0,0 0-1,0 0 1,1 0-1,-4-9 1,-3-8 35,2 0 0,1-1 0,1 0 0,1 0 0,0 0 0,2-1 0,0-27 0,3 48-26,-1 1 0,0-1 0,1 1 0,-1-1 0,1 1 0,0 0-1,-1-1 1,1 1 0,0 0 0,0 0 0,0-1 0,0 1 0,0 0 0,0 0 0,0 0-1,0 0 1,0 0 0,0 0 0,1 1 0,-1-1 0,0 0 0,1 1 0,-1-1 0,0 1-1,1-1 1,-1 1 0,1-1 0,-1 1 0,1 0 0,-1 0 0,1 0 0,-1 0 0,1 0-1,1 0 1,64 4 249,-59-3-204,113 18 446,-69-10-281,107 6-1,-140-14-218,-14-1 7,0 0 0,0 0-1,0 0 1,0-1-1,0 1 1,7-3 0,-10 2-29,-1 1 0,0-1 0,0 0 0,1 0 1,-1 1-1,0-1 0,0 0 0,0 0 1,0-1-1,0 1 0,0 0 0,0 0 0,-1 0 1,1-1-1,0 1 0,-1 0 0,1-1 1,0 1-1,-1 0 0,0-1 0,1 1 0,-1-1 1,0 1-1,0 0 0,0-3 0,1-27-2434,-1-1-3688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8:4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7498,'0'0'7717,"1"-1"-7543,-1 0 0,0 1 0,1-1 0,-1 1-1,1-1 1,-1 0 0,1 1 0,-1-1 0,1 1 0,-1-1-1,1 1 1,-1 0 0,1-1 0,0 1 0,-1 0 0,1-1-1,-1 1 1,1 0 0,0 0 0,0-1 0,-1 1 0,1 0-1,0 0 1,-1 0 0,2 0 0,247 3 1137,188-3-1144,44-4-75,-27 1-119,165-54 24,-569 51-11,0 3 0,61 4 1,-53 1-22,63-7 1,366-53-135,-390 51-161,116 8 0,-76 1 133,601 8 136,-430-10 85,-307 0 88,1-40-2103,-8 21-3005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4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33 238 7034,'0'0'8507,"-1"-5"-7693,-31-84 4498,47 285-5393,-4-78 52,-3-13 29,45 375-62,-46-439-44,-6-33 144,-2-31 34,1 15-61,-22-185 45,2 26-49,13 29-29,-9-89-51,2 153 233,14 73-84,1 3-95,5 7 18,1 0-1,1 0 0,-1-1 0,1 0 0,10 7 1,25 28 2,-11 2 5,-1 2 0,-2 2-1,44 103 1,-53-106-40,1 0-1,3-1 1,1-1-1,2-2 0,44 54 1,-69-95 31,-1 1 0,0-1 0,1 1 0,-1-1 0,1 0 0,-1 0 0,1 1 0,-1-1 0,1 0 0,0 0 0,0-1 0,3 2 0,-4-2 4,-1 0 0,0 0 1,1 0-1,-1 0 0,1 0 0,-1 0 0,1 0 0,-1 0 0,1-1 0,-1 1 1,1 0-1,-1 0 0,1 0 0,-1-1 0,0 1 0,1 0 0,-1-1 1,0 1-1,1 0 0,-1-1 0,0 1 0,1-1 0,-1 1 0,0 0 1,0-1-1,1 1 0,-1-1 0,0 1 0,0-1 0,0 1 0,0-1 0,2-7 23,-1 0 0,0 0 0,-1 1 0,-1-17 0,1 8-18,2-167 144,1 14-8,-22-196-1,10 305-111,4 28 8,0-1-1,2-35 1,3 66-202,2 11-390,5 13-486,2-1 1,12 24-1,1-2-2921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124 150 8634,'0'0'8728,"-9"36"-7735,-28 120-280,35-146-651,0 0 1,0 0-1,1-1 1,0 1-1,1 0 0,0 0 1,1 0-1,0 0 1,0 0-1,1-1 0,1 1 1,-1 0-1,1-1 0,1 0 1,0 0-1,0 0 1,1 0-1,0 0 0,1-1 1,11 14-1,-11-17 12,0 1-1,1-1 0,0-1 1,0 1-1,0-1 1,1 0-1,0-1 1,-1 0-1,1 0 1,0 0-1,1-1 1,-1 0-1,0-1 0,0 0 1,1 0-1,-1-1 1,1 0-1,-1-1 1,0 0-1,1 0 1,11-3-1,-12 1-25,-1 1-1,0-1 1,-1-1 0,1 1-1,0-1 1,-1-1-1,0 1 1,0-1 0,0 0-1,-1 0 1,0 0 0,0-1-1,0 0 1,0 0 0,-1 0-1,0-1 1,-1 0-1,1 1 1,-1-1 0,3-11-1,2-5-23,-1 1-1,-2-2 0,0 1 1,-1 0-1,0-32 0,-3 41-13,-1 0 1,-1-1-1,0 1 0,-1 0 0,-1 0 0,0 0 1,0 0-1,-2 0 0,0 0 0,0 1 0,-13-22 1,12 26-12,-1 0 0,0 0 0,0 1 0,-1 0 0,0 0 0,0 0 0,0 1 0,-1 1 0,0-1 0,-1 1 0,0 1 0,0 0 0,0 0 0,0 1 0,-19-5 0,21 6-64,0 1-1,-1 1 1,1-1-1,0 1 1,-1 0-1,1 1 1,0 0-1,-1 1 1,1-1-1,0 2 1,-1-1-1,1 1 1,0 0 0,0 1-1,0 0 1,1 0-1,-13 7 1,12-4-324,0 0 1,1 0-1,0 1 1,0 0-1,0 0 0,1 1 1,0 0-1,1 0 1,-7 13-1,-14 40-5425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72 7034,'0'0'8952,"-4"34"-7282,-2 9-1213,0 3 62,2 1 0,2 61 0,3-94-466,0 1 1,1-1 0,1 1 0,0-1 0,1 0-1,1 0 1,0 0 0,0-1 0,1 0 0,1 0-1,1 0 1,11 15 0,-13-20-33,1 1-1,1-1 1,0-1 0,0 1 0,0-1-1,1-1 1,0 1 0,0-2-1,0 1 1,1-1 0,0-1 0,0 0-1,0 0 1,1-1 0,-1 0-1,1-1 1,13 2 0,-15-3 69,1 0 1,-1-1-1,1 0 1,-1 0-1,1-1 1,0 0-1,-1-1 1,13-3-1,-18 2-39,1 1 0,-1 0 0,0-1-1,0 1 1,0-1 0,0-1 0,-1 1-1,1 0 1,-1-1 0,1 0 0,-1 1-1,-1-1 1,1-1 0,0 1 0,-1 0 0,0 0-1,0-1 1,1-5 0,3-12-24,-1 0 0,-1-1 0,-1 0 0,-1 1 0,-1-1 0,-1 0 0,-1 0 0,-1 0 0,-1 0 0,-1 1 0,-10-33 0,7 34-19,-1 0 1,-1 1-1,-1 0 1,-1 1-1,0 0 1,-25-30-1,30 41-32,0 1 0,-1-1 0,0 1 0,-1 1 0,0-1 0,0 1 0,0 1 0,0-1 0,-1 1 0,0 1 0,0 0 0,0 0 0,-1 0 0,1 2 0,-1-1 0,0 1 0,-12-1-1,17 3-31,0 1 0,-1-1 0,1 1 0,0 1-1,0-1 1,0 1 0,0-1 0,1 1 0,-1 1 0,0-1-1,1 1 1,-1 0 0,1 0 0,0 0 0,0 0-1,0 1 1,1 0 0,-1 0 0,1 0 0,0 0-1,0 0 1,0 1 0,1-1 0,-1 1 0,-2 7-1,-4 10-759,1 0-1,1 1 0,1-1 0,-5 34 0,5 18-5435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30 158 11082,'0'0'10539,"-2"40"-10129,3 134-152,0-161-237,1-1 1,0 1-1,1 0 1,0-1 0,1 1-1,0-1 1,1 0-1,1 0 1,0-1-1,0 0 1,1 0-1,0 0 1,1-1-1,0 0 1,1 0 0,0-1-1,1-1 1,14 12-1,-13-11 2,1-1-1,0-1 0,0 0 1,0 0-1,1-1 1,0-1-1,0 0 1,14 3-1,-22-6 6,0-1-1,0 0 1,1 0 0,-1 0-1,0 0 1,0-1 0,0 0-1,0 0 1,1-1 0,-1 1-1,0-1 1,0 0 0,0 0-1,0-1 1,0 0 0,0 1-1,0-2 1,-1 1 0,1 0-1,-1-1 1,0 0 0,1 0-1,-1-1 1,5-5 0,-2 0 5,-1-1 0,-1 0 0,1 0 1,-2-1-1,1 0 0,-2 1 0,1-2 0,-1 1 1,-1 0-1,2-23 0,-2 4-19,-2 1 1,0-1-1,-7-35 0,3 42-8,-1 1 0,-1 0 0,-1 0 0,-1 0 0,-1 1 0,-1 0 0,-19-30-1,24 41-37,-2 0-1,1 1 0,-1 0 0,0 0 0,-1 1 0,0 0 1,-1 0-1,1 1 0,-1 0 0,-1 0 0,1 1 0,-1 1 1,0 0-1,-1 0 0,1 0 0,-1 2 0,-11-4 0,17 7-26,0-1 0,0 1-1,0 0 1,0 1 0,0-1 0,0 1-1,0 0 1,0 0 0,0 1-1,0-1 1,0 1 0,1 0-1,-1 0 1,1 1 0,-1-1 0,1 1-1,0 0 1,0 0 0,0 1-1,0-1 1,-6 9 0,-1 3-590,-1 1 1,2 0 0,0 0-1,-10 26 1,-12 36-4681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56 6081,'0'0'12752,"9"-9"-11590,27-28-303,-27 28 222,-23 27-179,-20 17-597,-45 37 1,52-50-259,2 1 1,0 1-1,1 2 1,-28 39-1,50-63-47,1 0-1,0 0 1,0 0 0,0 0-1,0 0 1,0 0 0,0 0-1,0 1 1,1-1 0,-1 0-1,1 5 1,0-6 1,0 0 1,0 0-1,0 0 0,0-1 0,0 1 1,1 0-1,-1 0 0,1 0 1,-1 0-1,0 0 0,1 0 0,-1-1 1,1 1-1,0 0 0,-1 0 0,1-1 1,-1 1-1,1 0 0,0-1 1,1 1-1,4 2 16,-1-1 1,1 1 0,0-2-1,0 1 1,0-1 0,0 0-1,8 1 1,18 4 109,9 8-27,-1 1-1,-1 3 1,-1 1 0,62 41 0,52 27-35,-142-82 152,6 4-1268,-32-6-3190,-14-3-4270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10802,'0'0'11739,"199"82"-11355,-155-60-256,3 1-128,-18-6-1208,-4-8-4922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10298,'0'0'12330,"22"32"-11628,8 9-475,96 149 689,-118-176-851,146 236 730,-108-181-1204,85 95 0,-126-158 138,-4-4 89,1 0 0,-1 0 0,1 0 0,-1 0 0,1 0 0,0 0 0,0-1 1,0 1-1,0-1 0,0 1 0,4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7514,'0'0'11962,"-55"166"-11266,26-75 24,-7 7 41,-4 10-97,0-7-240,1-7-272,10-12-40,7-17-112,15-23-296,7-32-1505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 8106,'0'0'11019,"-7"9"-10413,-9 12-191,-2-1 0,0-1 0,-1 0 0,-31 23 0,-101 62 886,99-70-1023,0 2-1,-62 58 1,113-94-275,0 1 0,1-1 0,-1 0-1,0 1 1,1-1 0,-1 1 0,1-1 0,-1 1 0,0-1 0,1 1 0,-1-1 0,1 1 0,0-1 0,-1 1-1,1 0 1,-1-1 0,1 1 0,0 0 0,-1-1 0,1 1 0,0 0 0,0-1 0,0 1 0,0 0 0,-1 0-1,1-1 1,0 1 0,0 0 0,0 0 0,1-1 0,-1 2 0,22 1 316,1-2-110,-11 2-157,-1 1 0,1 0 0,-1 0-1,0 1 1,-1 0 0,17 12 0,62 49 35,-9-4-69,-60-51 17,42 17 1,-44-20-133,0 0 1,0 0 0,18 14 0,-35-22 63,-1 0 1,0 0 0,0 0-1,1 0 1,-1 1 0,0-1 0,0 0-1,0 0 1,1 0 0,-1 0-1,0 0 1,0 0 0,0 0 0,0 0-1,1 1 1,-1-1 0,0 0-1,0 0 1,0 0 0,0 0-1,1 1 1,-1-1 0,0 0 0,0 0-1,0 0 1,0 0 0,0 1-1,0-1 1,0 0 0,0 0 0,0 1-1,0-1 1,0 0 0,0 0-1,0 0 1,0 1 0,0-1 0,0 0-1,0 0 1,0 0 0,0 1-1,0-1 1,0 0 0,0 0-1,0 1 1,0-1 0,0 0 0,0 0-1,0 0 1,-1 0 0,1 1-1,0-1 1,0 0 0,0 0 0,0 0-1,-1 0 1,1 1 0,0-1-1,0 0 1,0 0 0,0 0 0,-1 0-1,1 0 1,0 0 0,0 0-1,-1 0 1,1 0 0,0 0-1,-18 3-3013,17-3 2765,-29 0-7180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11883,'0'0'11002,"199"160"-10274,-152-121-376,-11 0-136,0-6-216,4-17-112,-11-6-1296,-3-10-5506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0 638 11362,'0'0'10761,"15"-28"-9960,7-11-604,3-4 65,35-86 1,-51 103-218,-1-1 0,-1 0 0,-1 0-1,3-42 1,-3-108 17,-14 140-70,-2 29-59,9 8 59,0 0 0,0 1-1,0-1 1,0 1 0,0-1 0,1 1 0,-1-1 0,0 1 0,0 0 0,1 0 0,-1-1 0,0 1 0,1 0 0,-1 0 0,1-1 0,-1 1 0,1 0 0,-1 2 0,-4 6-1,1 1 1,0 1-1,1-1 1,0 0-1,1 1 1,0 0-1,-1 15 0,2 87-19,2-67 26,-3 70 12,-1-51-26,3 0 0,2 1 0,4-1-1,17 82 1,-23-144-118,0 0 0,1 0 0,0 0-1,0 0 1,0 0 0,0 0 0,0 0-1,0 0 1,1 0 0,-1-1 0,1 1 0,0 0-1,0-1 1,0 1 0,0-1 0,0 0-1,1 0 1,-1 0 0,1 0 0,-1 0-1,1 0 1,0-1 0,0 1 0,0-1-1,0 0 1,-1 0 0,2 0 0,4 1 0,17-1-4265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1608,'0'0'12692,"-3"0"-12263,-1 0 0,1 0 0,-1 1-1,1-1 1,0 1 0,0-1 0,-7 3-1,2 11-267,0 0 0,0 0 0,2 0-1,0 1 1,0 0 0,1 1 0,1-1 0,-3 25-1,0-10 19,-8 49-59,4 1 0,3-1 0,4 2 0,8 107 0,-3-160-109,2-1-1,2-1 0,0 1 1,1-1-1,2 1 0,1-2 1,0 1-1,2-2 0,1 1 1,1-1-1,29 39 0,-38-58-60,0-1-1,0 1 1,0-1-1,1 0 1,0 0-1,0-1 1,6 5 0,-9-7-94,1 0-1,-1 0 1,0 0 0,0 0 0,0-1 0,0 1 0,1-1 0,-1 1 0,0-1 0,0 0 0,1 0 0,-1 0 0,0 0 0,1 0 0,-1 0 0,0-1 0,1 1 0,-1-1 0,0 1 0,0-1 0,3-1 0,10-15-4914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7882,'0'0'10878,"-11"29"-9744,-35 93-162,44-117-859,1-1 1,0 1-1,-1 0 1,2 0-1,-1-1 1,0 1-1,1 0 1,0 6 0,0-9-79,1-1 0,-1 1 0,0-1 0,1 1 0,-1-1 0,1 0 0,-1 1 0,1-1 0,0 0 0,-1 1 0,1-1 1,0 0-1,0 0 0,0 0 0,0 0 0,0 0 0,0 0 0,2 1 0,1 0 25,0 0-1,0-1 1,0 0 0,1 1-1,-1-2 1,0 1-1,1 0 1,-1-1 0,1 0-1,-1 0 1,6-1-1,6 1 97,85 0 430,45 2-176,-141-1-406,0-1 0,0 1-1,0 1 1,0-1 0,-1 0 0,1 1 0,0 0-1,-1 0 1,1 1 0,-1-1 0,0 1-1,0 0 1,0 0 0,0 0 0,-1 0-1,1 1 1,-1 0 0,0 0 0,0 0-1,0 0 1,0 0 0,-1 0 0,0 1-1,0-1 1,0 1 0,0-1 0,-1 1-1,0 0 1,0 0 0,0 0 0,0 6 0,1 3-6,-1 1 0,-1-1 0,-1 1 0,0-1 1,-1 1-1,0-1 0,-1 1 0,-1-1 1,-10 26-1,5-19-14,-1-1-1,-2-1 1,0 1 0,-25 29-1,33-44-19,0 1-1,-1-1 1,0 0-1,0 0 1,0 0-1,-1-1 1,0 1-1,0-2 1,0 1-1,0 0 1,0-1-1,-1-1 0,1 1 1,-1-1-1,0 0 1,0 0-1,0-1 1,0 0-1,-10 1 1,14-3-44,-1 0-1,1 0 1,-1-1 0,1 1 0,0-1 0,-1 0-1,1 1 1,0-1 0,0-1 0,0 1 0,0 0-1,1-1 1,-1 0 0,1 1 0,-1-1 0,1 0 0,0 0-1,0 0 1,0-1 0,1 1 0,-1 0 0,1-1-1,0 1 1,-1-5 0,-5-7-532,-27-57-4421,5 3-5468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1488,'0'0'18420,"235"-33"-16659,-163 30-769,-10 0-608,-4 3-384,-18 0-920,-11 6-4745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8386,'0'0'12522,"-7"14"-11779,-4 12-493,0 1 0,2 1-1,0 0 1,3 0-1,-5 31 1,8-29-165,0 0 0,2 0 0,7 59 0,-5-79-81,1-1 1,0 1-1,1-1 0,0 1 1,1-1-1,0 0 0,0 0 1,1 0-1,0-1 0,1 0 1,-1 0-1,2 0 0,-1 0 1,1-1-1,14 11 0,-12-11-2,0-1 0,0 0 0,1-1-1,0 0 1,0-1 0,0 0-1,1-1 1,-1 0 0,1 0 0,0-1-1,-1 0 1,1-1 0,0 0 0,0-1-1,0 0 1,0-1 0,0 0 0,0-1-1,17-5 1,-20 5-4,0-1 1,0 0-1,0-1 0,0 1 1,-1-2-1,1 1 0,-1-1 0,0 0 1,-1 0-1,1-1 0,-1 0 1,0 0-1,-1-1 0,1 0 1,-1 1-1,-1-2 0,1 1 1,-1 0-1,0-1 0,-1 0 0,0 0 1,0 0-1,-1 0 0,0-1 1,1-9-1,-1 5-9,-1 0 1,-1-1-1,0 1 0,0-1 0,-2 1 1,0-1-1,0 1 0,-1 0 0,-1 0 1,0 0-1,-1 1 0,0-1 0,-12-19 1,7 18-22,0 0 1,0 0-1,-2 1 0,0 1 1,0 0-1,-1 0 1,0 2-1,-1-1 1,-1 2-1,-19-11 1,22 14-27,1 1 1,-2 0-1,1 1 1,0 0-1,-1 1 1,0 0-1,1 1 1,-1 1-1,0 0 1,0 0-1,-14 2 1,17 0-6,0 0 0,1 1 1,-1 0-1,0 1 0,1 0 1,0 0-1,0 1 1,0 0-1,0 1 0,1-1 1,-1 2-1,1-1 0,0 1 1,1 1-1,-9 8 0,-1 6-502,0 1-1,1 0 0,2 1 1,0 1-1,-20 49 0,14 8-4908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20 11899,'0'0'8183,"-6"28"-7286,4-15-806,-8 34 171,3 0 0,-1 76-1,8-122-257,-1 42 86,3-1 0,12 78 1,-12-108-87,1-1 0,0 1 0,0-1 1,2 0-1,-1 0 0,2 0 0,-1-1 0,1 1 0,1-1 1,0-1-1,0 1 0,1-1 0,0-1 0,1 1 1,10 7-1,-15-13-5,1 0 1,0 0-1,0 0 1,0-1-1,0 1 0,0-1 1,0 0-1,0-1 1,1 1-1,-1-1 1,1 0-1,-1-1 1,1 1-1,-1-1 0,1 0 1,-1-1-1,1 1 1,-1-1-1,10-3 1,-8 2 2,0-1 1,-1 0-1,0 0 1,1 0-1,-1-1 1,0 0-1,-1-1 1,1 1-1,-1-1 1,0 0-1,0 0 1,0-1-1,-1 0 1,6-8-1,0-3 4,-1 0-1,-1-1 1,0 0-1,-1-1 1,-2 1-1,1-1 1,-2 0-1,-1 0 1,0-1-1,-1 1 1,-2-1-1,0 1 0,0-1 1,-2 0-1,-6-27 1,5 32-16,-1 0-1,0 1 1,-2-1 0,1 1 0,-2 0-1,0 1 1,0 0 0,-1 0 0,-1 0-1,0 1 1,-1 0 0,-1 1-1,1 0 1,-1 1 0,-1 0 0,0 0-1,-1 2 1,0-1 0,0 2 0,-15-7-1,18 9-138,0 2-1,0 0 1,0 0-1,0 0 0,0 1 1,-1 1-1,1 0 1,-1 0-1,1 1 1,-1 1-1,1-1 0,-1 2 1,1-1-1,0 2 1,0-1-1,-1 1 0,2 1 1,-1 0-1,0 0 1,1 1-1,0 0 0,0 0 1,0 1-1,1 1 1,0-1-1,0 1 1,0 1-1,1-1 0,-8 12 1,-28 45-4368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22 8250,'0'0'11690,"-16"38"-10774,-49 127-374,61-156-493,1 1 1,1 0 0,-1 1-1,2-1 1,-1 0-1,1 0 1,1 1 0,0-1-1,1 1 1,0-1-1,0 0 1,1 0-1,6 19 1,-5-21-21,1 0-1,0 0 1,1-1 0,-1 0 0,1 0-1,1 0 1,-1-1 0,1 1-1,1-1 1,-1-1 0,1 1 0,0-1-1,11 6 1,0-2 18,-1-1-1,1-1 0,0-1 1,1-1-1,0 0 1,-1-1-1,1-1 1,1-1-1,-1-1 1,0-1-1,0 0 1,26-4-1,-35 2-18,-1 0-1,0-1 1,1 0-1,-1 0 1,0-1 0,0 0-1,-1-1 1,1 0-1,-1 0 1,0-1-1,0 0 1,-1 0-1,0-1 1,0 0 0,0 0-1,-1-1 1,0 0-1,-1 0 1,1 0-1,-2 0 1,1-1-1,-1 0 1,5-15 0,-6 13-22,0 0 0,0 0 0,-1 0 1,0-1-1,-1 1 0,0 0 1,-1-1-1,-1 1 0,1-1 1,-2 1-1,0 0 0,0 0 0,-1 0 1,0 0-1,-1 0 0,0 0 1,0 1-1,-2 0 0,1 0 0,-9-12 1,5 11-20,-1 1 1,0 0 0,0 0 0,0 1-1,-2 0 1,1 1 0,-1 0-1,0 1 1,0 0 0,-1 1-1,0 1 1,0 0 0,-1 0-1,-16-3 1,-2 3-369,1 1 0,-1 1 0,1 2 0,-1 1 0,-40 6 0,-19 10-3564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9898,'0'0'13067,"185"297"-12363,-142-53-312,-21 33-56,-22-10-192,-11-58 0,-25-72-88,0-43-56,-30-2-328,8-24-1296,0-19-4313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3513,'0'0'19844,"228"65"-19564,-159-65-152,-3 0-40,-12-7-88,-18-12-40,-21-17-584,-12 7-2225,-3-4-10706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11867,'0'0'11034,"243"0"-10394,-175 0-376,-6 0-264,-8-3-208,-17 0-1248,-16 0-3505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9618,'0'0'9094,"4"1"-7458,16 2-592,0 0 0,27 1 0,44 5-584,9 16-306,-55-12-303,0-2 0,0-2 0,1-2 0,80 2 0,-122-9-114,0-1-1,0 1 1,0-1 0,0 1-1,0-1 1,-1 0-1,1 0 1,4-3 0,10-13-4196,-12-9-5572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12363,'0'0'8601,"218"-7"-7816,-120-2-305,-1 5-280,-13 4-200,-30 0-1489,-25 17-5792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540 239 3697,'0'0'9098,"6"-22"-7846,19-65-96,-23 82-953,-1 0-1,1 0 1,0 1-1,0-1 0,1 1 1,-1-1-1,1 1 1,6-7-1,-1-5 2643,-8 21-2708,-1 5-136,0-1 0,-1 0-1,0 0 1,0 0 0,-1 0 0,0 0 0,-1-1 0,-7 14-1,6-12 1,-221 414 44,-29-8-1132,211-346 707,4-7-105,39-63 484,1-1 1,0 1-1,0 0 1,0 0-1,0 0 1,0 0-1,0 0 1,0-1-1,0 1 1,0 0-1,0 0 1,0 0-1,0 0 1,-1 0-1,1 0 0,0-1 1,0 1-1,0 0 1,0 0-1,0 0 1,0 0-1,-1 0 1,1 0-1,0 0 1,0 0-1,0 0 1,0 0-1,-1 0 1,1 0-1,0 0 1,0 0-1,0 0 1,0 0-1,-1 0 1,1 0-1,0 0 1,0 0-1,0 0 0,0 0 1,0-2 2,2-10 4,0 1-1,1-1 0,1 0 1,0 1-1,1-1 1,0 1-1,9-15 0,56-79 3,-40 63 0,53-78 69,95-145 71,-134 192-105,60-134 0,-95 185-10,-2 0 1,0-1 0,-1 0 0,-2 0 0,0 0 0,-1-1-1,-1-39 1,-2 63-50,0 9-132,-11 161 104,0 6 64,9-138-17,1 39 2,1-73-6,0 1-1,1 0 1,-1-1-1,1 1 1,0 0 0,1-1-1,-1 1 1,1-1-1,0 1 1,0-1-1,4 7 1,-4-9-4,0-1 0,-1 1 0,1-1 0,0 1-1,0-1 1,0 0 0,1 0 0,-1 0 0,0 0 0,0 0 0,1 0 0,-1 0 0,0-1-1,1 1 1,-1-1 0,1 0 0,-1 0 0,1 0 0,-1 0 0,0 0 0,1 0 0,-1-1-1,1 1 1,-1-1 0,0 0 0,4-1 0,1 0 4,-1-1 1,1 0-1,0-1 1,-1 1-1,0-1 0,0 0 1,8-8-1,7-7 69,-1-2 1,-1 0-1,-1-1 0,-1 0 0,-1-2 0,-1 0 0,-1 0 1,-1-2-1,-2 1 0,0-2 0,-2 1 0,0-1 0,-2-1 1,-1 0-1,-2 0 0,0 0 0,-1-29 0,-5 52-123,-3 13 18,-11 29 2,-14 55 30,25-64 7,1 1-1,1-1 1,2 1 0,3 45-1,-2-69 2,1 0 0,0 0 0,0 0 0,0 0-1,1 1 1,0-2 0,0 1 0,0 0 0,0 0 0,1-1 0,0 1-1,-1-1 1,2 1 0,-1-1 0,4 3 0,0-1 3,-1 0 0,1-1 0,0 0 1,1-1-1,-1 0 0,1 0 0,0 0 0,13 4 0,-5-4-9,-1 0 1,1-1-1,0-1 0,0 0 0,0-1 1,0-1-1,0 0 0,0-1 0,27-6 1,-39 6-72,0 0 0,1-1 1,-1 0-1,0 0 1,0 0-1,0 0 1,-1 0-1,1-1 1,0 0-1,-1 0 1,0 0-1,1 0 1,-1 0-1,0-1 0,-1 1 1,1-1-1,-1 0 1,1 1-1,-1-1 1,2-5-1,6-31-3504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 4457,'0'0'14656,"-11"1"-13030,-20 11-1337,0 1-1,0 2 1,1 1-1,-46 33 1,44-28-180,-22 15 40,-98 83 0,151-118 60,43 4 501,1 10-599,0 1-1,-1 3 1,78 46 0,-69-35-87,89 37-1,-100-59 14,-19-4-511,-41-1-1414,-21 0-3598,-5 0-5012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7706,'0'0'14403,"225"127"-13611,-149-95-184,-4-5-296,-6-5-192,-12-5-120,-3-11-432,-19-6-3217,-6 0-13314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46 5761,'0'0'8393,"13"-7"-7550,3-3-554,-8 5 39,0 0-1,1 1 1,0 0 0,-1 1-1,15-4 1,-101 40 5894,-50 42-6096,55-30 351,56-35-438,-35 18 46,2 3 1,1 2 0,-85 74 0,123-93-105,11-14 18,0 0-1,0 1 1,0-1 0,-1 0-1,1 0 1,0 0 0,0 1 0,0-1-1,0 0 1,0 0 0,0 1 0,0-1-1,0 0 1,0 0 0,1 0-1,-1 1 1,0-1 0,0 0 0,0 0-1,0 1 1,0-1 0,0 0-1,0 0 1,0 0 0,1 0 0,-1 1-1,0-1 1,0 0 0,0 0 0,0 0-1,1 0 1,-1 1 0,0-1-1,0 0 1,0 0 0,1 0 0,-1 0-1,0 0 1,0 0 0,0 0-1,1 0 1,-1 0 0,0 0 0,0 0-1,1 0 1,-1 0 0,0 0-1,0 0 1,0 0 0,1 0 0,11 1 84,-11-1-73,14 0 117,0 2 1,0 0-1,-1 0 1,1 2 0,0 0-1,20 8 1,88 47 33,-10-5-76,-75-41-64,1-3 0,0-1 0,76 8 0,-56-10-13,-59-7-16,1 0 1,-1 0-1,1 0 1,-1 0-1,1 0 1,0 0-1,-1 0 1,1 0 0,-1 0-1,1 0 1,-1 0-1,1 0 1,-1 0-1,1 0 1,-1 0-1,1 1 1,-1-1-1,1 0 1,-1 0-1,1 1 1,-1-1-1,0 0 1,1 1-1,-1-1 1,1 1-1,-1-1 1,0 0-1,1 1 1,-1-1-1,0 1 1,0-1-1,1 1 1,-1-1-1,0 1 1,0-1 0,0 1-1,1 0 1,-17 14-849,-31 8-2584,10-12-2916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6993,'0'0'14868,"167"179"-13796,-113-137-248,7-6-296,5-7-240,-1-9-112,-7-10-176,-15-10-240,-14 0-944,-21 0-4017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4745,'0'0'17753,"7"10"-17294,2 7-358,0-1 0,-1 1 1,-1 1-1,0-1 0,-2 1 1,0 0-1,4 29 0,14 153 428,-19-144-438,6 109 22,-9-91-449,5-1 0,2 1 0,18 73 0,-24-141 38,0 0 0,1 0 0,0 0 0,-1 0 0,2 0 0,5 8 0,-8-13 167,-1 0-1,1-1 1,-1 1 0,1 0-1,-1-1 1,1 1 0,0-1-1,-1 1 1,1-1 0,0 0-1,-1 1 1,1-1 0,0 1-1,0-1 1,-1 0 0,1 0-1,0 1 1,0-1-1,0 0 1,-1 0 0,1 0-1,1 0 1,-1-1-130,1 1 0,-1-1 0,0 0 0,0 1 0,0-1 0,-1 0 0,1 0 0,0 0 0,0 0 0,0 0 0,-1 0 0,1 0 0,0 0 0,-1 0 0,1 0 0,-1-1 0,1 1 0,-1 0 0,0 0 0,1-2 0,7-30-6738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9114,'0'0'11092,"5"-6"-10560,10-10-134,1 0 1,1 0-1,0 2 1,28-18-1,88-50 98,-115 72-493,7-5 10,1 2 0,0 1-1,1 1 1,0 1 0,42-9 0,-59 16-11,0 2 0,0-1 0,0 1 0,0 0 0,0 1 0,0 0 0,0 1 0,0 0 0,0 1 0,0 0 0,0 0 0,0 1 0,-1 0 0,1 1 0,-1 0 0,0 1 0,0 0 0,0 0 0,9 8 0,-5 0-34,0 0-1,-2 0 1,1 1 0,-2 1-1,0-1 1,-1 2-1,0-1 1,-1 1-1,-1 1 1,-1 0-1,6 22 1,-4-6-42,-1 0-1,-2 1 1,-1-1 0,-2 1 0,-3 37-1,1-61 74,-1 0 0,0 0 0,0 0-1,-1-1 1,-1 1 0,0-1-1,0 1 1,0-1 0,-1 0 0,-1 0-1,0-1 1,0 1 0,0-1-1,-1 0 1,0-1 0,-1 1 0,0-1-1,0 0 1,0-1 0,-1 0-1,0 0 1,0 0 0,-1-1 0,0-1-1,1 1 1,-1-1 0,-1-1-1,1 0 1,-1 0 0,-13 2-1,4-2 33,0 0-1,0-2 0,0 0 1,0-1-1,0-1 0,0 0 0,-33-8 1,43 7-220,1-1 0,0 1 0,1-1 0,-1-1 1,0 1-1,1-1 0,0-1 0,0 1 0,0-1 1,1-1-1,-1 1 0,1-1 0,0 0 0,1 0 0,0-1 1,0 1-1,0-1 0,1-1 0,-6-12 0,2-14-5065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0:5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11666,'0'0'8804,"-23"26"-7671,14-15-1020,-10 8 42,2 2 0,1 0 0,0 1 0,2 1 0,0 0 0,2 1 0,0 0-1,-11 39 1,-3 31 103,4 0 0,-11 128 0,13 196 86,20-383-317,1-1 1,10 62-1,-8-82-31,1 0 0,1-1-1,0 1 1,0-1 0,2 0 0,0 0-1,0-1 1,1 0 0,11 14 0,7 4-52,57 54 0,-73-75 17,0 0 0,1-1 0,1 0 0,-1-1 0,1 0 0,0-1-1,1 0 1,-1-1 0,19 4 0,-29-8-58,0 0 1,1-1-1,-1 0 0,1 1 0,-1-1 0,0 0 1,1 0-1,-1 0 0,1-1 0,-1 1 0,0-1 1,1 1-1,-1-1 0,0 0 0,1 0 0,-1 0 1,0 0-1,0 0 0,0 0 0,0-1 1,0 1-1,0-1 0,0 1 0,0-1 0,-1 0 1,1 0-1,-1 0 0,1 0 0,-1 0 0,0 0 1,0 0-1,2-3 0,10-39-7319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0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7178,'0'0'10266,"7"17"-6167,-5-18-4035,0 1 0,0 0-1,-1-1 1,1 0 0,0 1 0,0-1-1,0 0 1,-1 0 0,1 0 0,0 0-1,-1 0 1,1 0 0,-1 0-1,1-1 1,-1 1 0,0 0 0,1-1-1,-1 1 1,0-1 0,1-2 0,21-41 64,-18 34-33,13-34-65,-1-1 0,-3-1 0,-1 0 0,-3 0 0,8-85 0,25 862-6,-29-639-368,-9-115-606,-2-22-621,-3-17-3142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0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94 289 9554,'0'0'8451,"-14"1"-4859,10-9-3472,1-1-1,0 1 1,1-1 0,0 0 0,0 0 0,1 0 0,0 0 0,1 0 0,0 0 0,0-1 0,2-10 0,-1-9-22,0 23-87,0 0 0,1 1-1,-1-1 1,1 1-1,0 0 1,0-1 0,1 1-1,0 0 1,0 0-1,0 1 1,0-1 0,1 1-1,-1-1 1,6-3 0,-3 1 2,1 0 1,1 1-1,-1-1 1,1 2 0,1-1-1,-1 1 1,13-6-1,-7 8-10,0 1-1,0 0 0,0 1 1,1 1-1,-1 0 0,0 1 1,18 3-1,-27-3-2,0 1-1,0 0 1,0 0-1,-1 0 1,1 0-1,0 1 1,-1 0-1,0 0 1,0 0-1,0 0 1,0 1-1,0 0 1,0 0-1,-1 0 1,0 0 0,0 0-1,0 0 1,0 1-1,-1 0 1,0-1-1,0 1 1,0 0-1,2 11 1,1 3 7,0 1 0,-1 0 0,-2 0 0,1 38 0,-1 4 44,0-42-53,-1 1 1,0-1-1,-2 0 1,-1 1-1,0-1 1,-10 36-1,3-39 10,0-1-1,0 0 1,-2-1 0,0 0-1,-1-1 1,-26 25 0,-1 3 3,26-27-5,11-11-6,-2 1-1,1-1 1,0 0 0,-1 0-1,0-1 1,1 1 0,-1-1 0,-1 1-1,1-1 1,-1-1 0,1 1-1,-1-1 1,0 1 0,1-1 0,-1-1-1,-1 1 1,1-1 0,-8 2-1,-10-1 4,12 0-2,-1-1 1,1 0-1,0 0 1,-1-1-1,1-1 1,-1 0 0,-14-4-1,23 4-1,0-1 0,1 0 0,-1 0 0,1 0 0,0 0 0,0 0 0,0 0 0,0-1 0,0 1 0,0-1 0,0 1 0,1-1 0,-1 0 0,1 0 0,0 1 0,0-1 0,0 0 0,0 0 0,1 0 0,-1-6 0,-4-67 1,5 66-1,0-55 103,1 64-103,0 0-1,-1 1 0,1-1 1,0 1-1,0-1 1,0 1-1,0-1 1,0 1-1,0 0 1,0-1-1,0 1 1,0 0-1,0 0 1,0-1-1,0 1 0,0 0 1,0 0-1,0 0 1,0 0-1,0 1 1,0-1-1,0 0 1,0 0-1,0 1 1,1 0-1,31 6-17,-7 8 18,-1 1 0,-1 2 0,0 0 0,-1 1 0,23 27 0,6 2 1,-43-41 1,0 0 0,1-1 0,0 0 0,0 0 0,0-1 0,0-1 0,1 0 0,0 0-1,0-1 1,0-1 0,0 0 0,0 0 0,1-1 0,-1 0 0,0-1 0,1 0 0,-1-1-1,14-3 1,-20 4 10,-1-1-1,1 0 1,-1 0-1,1 0 1,-1-1-1,0 0 1,1 1-1,-1-2 1,0 1-1,0 0 0,0-1 1,-1 0-1,1 1 1,-1-2-1,1 1 1,-1 0-1,0-1 1,0 1-1,-1-1 1,1 0-1,-1 0 1,0 0-1,3-7 0,-1-2-643,0 0 0,-1 0-1,0 0 1,-1 0 0,-1-1-1,0-23 1,-1-5-10777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0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192 178 7578,'0'0'12200,"-4"32"-11272,-2 7-675,-1 3 40,3 1 1,0 59-1,4-88-233,1 0 0,0-1-1,1 1 1,0 0 0,1 0-1,1-1 1,8 23 0,-9-31-52,-1 0 0,1 0 1,0 0-1,0 0 0,0 0 0,1-1 1,0 1-1,0-1 0,0 0 0,0 0 0,1-1 1,-1 1-1,1-1 0,0 0 0,0 0 1,0-1-1,1 1 0,-1-1 0,1 0 1,-1-1-1,9 2 0,-6-1 4,0-2 0,0 1 0,0-1 0,-1-1 0,1 1 0,0-1 0,0-1 0,-1 1 0,1-1-1,-1 0 1,1-1 0,-1 0 0,0 0 0,0-1 0,0 0 0,0 0 0,-1 0 0,0-1 0,0 0 0,0 0 0,0-1 0,-1 0 0,0 0-1,0 0 1,-1 0 0,1-1 0,-1 0 0,-1 0 0,1 0 0,-1 0 0,-1 0 0,1-1 0,-1 1 0,0-1 0,-1 0 0,1-15 0,-1 6-4,-1-1 1,-1 0-1,0 1 1,-2-1 0,0 1-1,0 0 1,-2 0-1,0 0 1,-1 0 0,-11-20-1,-2 0-9,-2 1 0,-2 1-1,-32-38 1,48 64-32,0 1 0,0 0 0,-1 0 0,0 1 0,0 0 0,-1 1 0,1-1 0,-2 2 0,-9-6 0,15 9-11,0 1 0,0 0 0,1 0 0,-1 0 0,0 0-1,0 0 1,0 1 0,0 0 0,0-1 0,0 2 0,0-1 0,0 0-1,0 1 1,0 0 0,0 0 0,0 0 0,0 0 0,0 1 0,1-1-1,-1 1 1,1 0 0,-1 0 0,1 0 0,0 1 0,-1-1 0,1 1-1,-3 4 1,-6 8-151,1 1 0,0 0-1,2 0 1,0 1 0,0 1-1,2-1 1,-11 36 0,15-42 40,-29 94-2638,11-15-3110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4113,'0'0'15275,"189"0"-14691,-131 0-336,-8-3-152,-2 3-96,-12-10-480,-15 4-1312,-10-7-3025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0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97 8754,'0'0'9773,"-12"31"-8936,2-7-651,-2 5 7,1 0 0,1 1 0,2 0-1,1 0 1,-5 47 0,9-42-18,-1-6-72,2 0-1,1 0 0,1 0 1,2 0-1,7 45 1,-7-68-92,0 0 1,1 0-1,0 0 1,0-1-1,0 1 1,1-1-1,0 0 1,0 0-1,0 0 1,0 0-1,1-1 1,0 0-1,0 0 1,0 0-1,0 0 1,1-1-1,-1 0 1,1 0-1,0-1 1,0 1-1,0-1 1,0 0 0,0-1-1,1 0 1,-1 0-1,0 0 1,1-1-1,10 0 1,-6 0-1,1 0 1,-1-1-1,1-1 1,-1 0-1,1 0 1,-1-1-1,0 0 1,0-1 0,-1-1-1,1 1 1,-1-2-1,0 1 1,0-1-1,-1-1 1,10-8-1,-8 3-3,-1 0 0,-1-1 0,0 0 0,0 0 0,-1-1 0,-1 0 0,-1 0 1,0-1-1,0 0 0,-2 0 0,0-1 0,-1 1 0,0-1 0,0-17 0,-1 15 2,-2-1 0,0 1 0,-1-1 0,-1 1 0,-1-1 0,0 1 0,-2 0 0,0 0 0,-1 0 1,0 1-1,-16-28 0,10 25 2,-2-1 0,0 2-1,-1 0 1,-1 0 0,-32-28 0,43 42-24,-1 1 0,1-1 0,-1 1 1,0 0-1,0 0 0,0 1 0,-1 0 0,1 0 0,-1 0 0,0 1 0,0 0 1,0 0-1,0 1 0,0 0 0,0 0 0,0 0 0,-1 1 0,1 0 1,0 1-1,0 0 0,0 0 0,0 0 0,0 1 0,-8 2 0,10-1-62,0 1 0,0-1-1,0 1 1,1 0 0,-1 0 0,1 0-1,0 0 1,0 1 0,0 0-1,1 0 1,0 0 0,0 0 0,0 0-1,0 1 1,1 0 0,-3 10-1,-2 6-1214,2 0 1,1 1-1,-3 24 0,5 21-8699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0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70 7138,'0'0'8596,"-6"29"-7305,2-9-1059,-4 25 333,1 1 0,-1 75 0,8-93-303,1 0 1,1-1-1,1 1 1,2-1-1,1 1 0,11 32 1,-14-51-217,1 0 0,0-1 1,0 1-1,0-1 1,1 0-1,1 0 0,0 0 1,0-1-1,0 0 0,0 0 1,1-1-1,1 0 1,-1 0-1,1 0 0,0-1 1,0 0-1,0-1 0,1 0 1,-1 0-1,1-1 1,0 0-1,10 2 0,-7-2-18,0-1-1,0-1 1,0 0-1,0 0 0,0-2 1,0 1-1,0-1 1,0-1-1,0 0 1,-1-1-1,1 0 0,13-6 1,-17 5-15,-1 0 1,0 0-1,1 0 0,-2-1 1,1-1-1,-1 1 1,0-1-1,0 0 0,0 0 1,-1 0-1,0-1 0,0 0 1,-1 0-1,1-1 1,-2 1-1,1-1 0,-1 0 1,3-10-1,-1-2-1,-1 1 0,-1-1 0,-1 1 0,0-1-1,-2 0 1,0 0 0,-1 1 0,-1-1 0,-1 0 0,-9-31 0,5 25-8,-2 0 1,-2 0 0,0 1 0,-1 1 0,-2 0 0,0 1 0,-20-24-1,27 37-11,-1 1-1,0 0 0,-1 1 0,0 0 0,0 0 0,-1 1 1,1 0-1,-12-6 0,16 11-65,0 0 0,0-1 0,-1 2 0,1-1 1,0 1-1,-1 0 0,1 0 0,-1 0 0,1 1 0,-1-1 0,1 1 1,-1 1-1,1-1 0,-1 1 0,1 0 0,-1 0 0,1 1 0,-10 4 1,7-2-362,0 0 0,0 1 0,1 0 0,0 1 0,0-1 0,-10 12 0,-33 44-6059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9914,'0'0'12203,"18"6"-12051,22-2 208,7-4-64,4 0-112,-4 0-48,-15 0-128,-10 0-8,-11 0-336,-7 0-1929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9754,'0'0'10384,"12"-25"-9984,6-6-234,5-9 236,-1-1 1,15-44-1,-29 58-94,-2 0-1,0 0 0,-2 0 0,1-37 1,-5 566-69,0-337-7757,0-197-2186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2713,'0'0'17901,"-5"10"-17761,0 5-72,0 0 0,1 0 1,0 0-1,1 0 0,1 1 0,-1 21 1,3 112 261,2-69-245,-2-69-75,0 0-1,1 1 1,1-1-1,-1 0 1,2 0 0,-1 0-1,10 21 1,-10-28-1,0 0 1,0 1 0,1-1 0,0 0 0,0 0 0,0-1-1,0 1 1,1-1 0,-1 1 0,1-1 0,0 0-1,0-1 1,0 1 0,0-1 0,1 1 0,-1-1-1,1-1 1,-1 1 0,1-1 0,0 1 0,5 0-1,0-1 24,0 0 0,1 0-1,-1-1 1,0 0-1,1-1 1,-1 0 0,0-1-1,0 0 1,0 0-1,0-1 1,0 0 0,-1-1-1,1 0 1,-1-1-1,0 0 1,-1 0 0,1-1-1,-1 0 1,0-1-1,0 1 1,-1-1-1,0-1 1,0 0 0,7-10-1,-5 5-23,-1-1 1,0 0-1,-1 0 0,0 0 0,-1-1 0,-1 0 0,-1 0 1,0-1-1,0 1 0,-2-1 0,0 0 0,-1 1 0,0-1 1,-2 0-1,-2-22 0,1 29-22,0 0 0,0 0 0,-1 0 0,0 1 0,-1-1 0,0 1 0,0 0 0,-1 0 0,0 0 0,-1 0 0,1 1 0,-1 0 0,-1 0 0,1 1 0,-1 0 0,0 0 0,-1 0 1,1 1-1,-1 0 0,0 1 0,0 0 0,-1 0 0,1 0 0,-1 1 0,0 1 0,0-1 0,0 2 0,0-1 0,0 1 0,0 0 0,-1 1 0,1 0 0,0 1 0,0-1 0,-13 4 0,17-2-95,0 0-1,0 0 1,0 0-1,0 1 1,1-1 0,-1 1-1,1 0 1,0 0-1,0 1 1,0 0 0,0-1-1,0 1 1,1 0-1,0 1 1,0-1-1,0 1 1,-3 5 0,0 2-923,1 0 1,0 0-1,1 1 1,0 0 0,-3 23-1,4 18-7092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18 9618,'0'0'11397,"-11"34"-11054,-3 2-255,5-14-51,0 1 0,2 0 1,1 1-1,1-1 0,0 1 0,2 0 0,0 25 0,3-32-13,-1-3-9,0 0-1,2 1 0,0-1 1,0 0-1,5 20 0,-4-29-7,-1-1 0,1 0-1,0 0 1,0 0-1,0-1 1,1 1 0,-1 0-1,1-1 1,0 0 0,0 1-1,0-1 1,0 0 0,1-1-1,-1 1 1,1 0 0,-1-1-1,1 0 1,0 0-1,0 0 1,0-1 0,0 1-1,5 0 1,0 1 15,0-1 0,0-1-1,0 1 1,0-1 0,1-1 0,-1 0 0,0 0-1,0-1 1,1 0 0,-1-1 0,0 0 0,0 0-1,0-1 1,-1 0 0,1 0 0,-1-1 0,1 0-1,-1-1 1,0 0 0,-1 0 0,1-1 0,-1 0-1,0 0 1,-1 0 0,0-1 0,0 0-1,0 0 1,-1-1 0,1 0 0,-2 0 0,1 0-1,-1 0 1,-1-1 0,0 1 0,0-1 0,0 0-1,1-10 1,-2 6-10,0 1 0,-1-1 0,0 0-1,-1 0 1,0 1 0,-1-1 0,0 0 0,-1 0 0,-1 1-1,0 0 1,-1-1 0,0 1 0,0 0 0,-11-18-1,9 21-8,0 1-1,0 0 0,0 0 0,-1 1 0,0 0 0,-1 0 0,0 0 0,0 1 0,0 0 1,0 1-1,-1 0 0,0 0 0,0 1 0,-1 0 0,1 1 0,-1 0 0,0 0 0,-19-2 1,17 3-46,0 1 0,1 0 0,-1 1 0,0 0 0,0 0 0,0 2 0,0-1 0,0 2 0,-17 5 0,21-5-55,1 1 0,-1-1 0,1 2 0,0-1 0,1 1 0,-1 0 0,1 0 0,0 1 1,0 0-1,1 0 0,-1 0 0,1 1 0,1 0 0,-1 0 0,-3 9 0,-2 6-665,0 0 1,2 1-1,1 0 0,0 0 0,-4 41 0,8 13-5249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9154,'0'0'12204,"-1"40"-11636,-7 137-180,7-161-348,1 0 0,0 1 0,1-1 0,1 0 0,0 0 0,1 0 0,1 0 0,0-1 0,1 0 0,1 1 0,1-2 0,0 1 0,0-1 0,13 17 0,-13-23-24,0-1 0,0 0 1,0-1-1,1 1 0,0-1 1,0-1-1,1 0 0,0 0 1,-1-1-1,2 0 0,-1 0 1,0-1-1,1 0 0,0-1 1,-1 0-1,1 0 0,0-1 1,0 0-1,0-1 0,0 0 1,11-2-1,-13 1 14,0 0-1,0 0 1,0-1 0,-1 0-1,1-1 1,-1 1 0,1-1-1,-1-1 1,0 1 0,0-1-1,0-1 1,-1 1 0,11-10-1,-9 6-7,0-1-1,-1 0 0,0 0 1,0-1-1,-1 0 0,0 0 1,-1-1-1,6-16 1,-2-2-2,-1 0 0,-2-1 1,0 0-1,-2 0 1,-2-1-1,-1-38 1,-1 52-5,-1 0 0,-1 0-1,-1 0 1,0 0 0,-1 0 0,-1 0 0,-1 1 0,0 0 0,-1 0 0,-1 0 0,0 1 0,-13-17-1,13 22-12,0 0-1,-1 0 1,0 1-1,0 1 0,-1-1 1,-1 2-1,1-1 0,-1 1 1,0 1-1,-1 0 1,1 1-1,-1 0 0,0 0 1,-1 2-1,1-1 0,-1 2 1,-13-2-1,17 3-38,0 0 0,-1 1 0,1 1 1,0-1-1,0 1 0,0 1 0,1 0 0,-1 0 0,0 1 0,1 0 0,-1 0 0,-13 8 0,10-3-291,0 0-1,1 0 1,0 1-1,0 1 0,1 0 1,0 0-1,-9 14 1,-21 39-4351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1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139 100 7298,'0'0'11481,"-6"4"-10935,0 1-440,1 0-1,-1 1 0,1 0 0,1 0 1,-1 0-1,1 1 0,0-1 0,1 1 1,0 0-1,0 0 0,0 0 0,1 0 1,0 1-1,0-1 0,1 1 0,-1 9 1,-2 23 434,4 76 0,1-87-486,0-19-30,0 0-1,0 0 1,1-1 0,0 1 0,1-1-1,0 1 1,0-1 0,1 0 0,0 0-1,1-1 1,0 1 0,0-1 0,1 0-1,0 0 1,13 13 0,-13-16-14,-1 0 0,1-1 0,0 0 0,0 0 0,0 0-1,1-1 1,0 0 0,-1 0 0,1 0 0,0-1 0,0 0 0,0 0 0,1-1 0,-1 0 0,0 0 0,0-1-1,1 0 1,-1 0 0,0-1 0,1 0 0,-1 0 0,9-3 0,-12 2-3,0 0 0,1 0 1,-1-1-1,0 0 0,0 1 0,0-1 1,-1-1-1,1 1 0,-1 0 0,0-1 1,0 0-1,0 0 0,0 0 0,-1 0 1,1 0-1,-1 0 0,0-1 0,0 1 0,-1-1 1,2-6-1,3-9 6,-2 0 0,0 0 0,1-31 0,-4 37-10,4-171 67,-5 169-71,-2-1 1,1 1-1,-2 0 1,0 1-1,-2-1 1,1 0-1,-2 1 1,0 0-1,-9-16 1,13 27-17,0 1-1,0 0 1,-1 0 0,0 0-1,1 0 1,-1 1 0,0-1-1,0 1 1,0-1-1,-1 1 1,1 0 0,-1 0-1,1 1 1,-1-1 0,1 1-1,-1 0 1,0 0 0,0 0-1,0 0 1,1 1 0,-1-1-1,0 1 1,0 0 0,0 0-1,0 0 1,0 1 0,0-1-1,1 1 1,-6 2 0,-2 0-52,-1 1 1,1 1 0,0 0 0,0 1 0,1 0 0,-1 0 0,1 1 0,-9 8-1,6-3-245,0 1-1,1 0 1,0 0-1,1 1 0,1 1 1,-13 23-1,15-22-986,0 0-1,2 1 1,-8 26-1,6 15-7772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5097,'0'0'11221,"6"2"-10217,35 5 293,0-3-1,0-1 0,43-2 0,-18-1-1165,6 1-94,0-2 1,92-16-1,105-51-37,-191 44-15,2 3 1,121-14-1,-151 33-231,-37 3 220,0-2-1,1 1 1,-1-2 0,19-4 0,33-13 61,-30 7-2,0 2 1,1 1 0,0 2 0,1 1-1,43-1 1,24 5 60,121-18-1,-210 18-57,80-7 34,-88 8-74,0 1 0,-1 0 1,1 1-1,0 0 0,-1 0 1,1 0-1,-1 1 0,1-1 0,-1 2 1,0-1-1,9 5 0,-4 1 4,1-1 0,1 0 1,0-1-1,0-1 0,0 0 0,0 0 0,1-1 0,20 2 0,7-1 47,66-2 0,-101-3-42,379 1 275,-368 0-295,1 1 0,-1 1 0,28 9 0,-27-6 19,0-2-1,36 5 1,22-8 33,0-3 0,0-4 0,106-21 0,-111 19-47,-1 3 0,96 5-1,44-1-6,176-15-111,-177-3 68,-41 2 32,43 12-20,156-12-64,19-10-330,-385 27 173,32 7-824,-19-7-3520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0 461 13139,'0'0'8707,"7"-28"-8135,63-202-73,-61 201-306,0 0 0,-2-1 0,-2 0 0,4-55 0,-9 730-1065,0-670-1399,0-7-2481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10730,'0'0'9914,"206"-26"-9914,-159 23-368,0-4-2504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 7298,'0'0'11009,"-1"-1"-10756,0-1 1,0 1-1,0 0 1,0 0-1,0 0 1,0 1 0,0-1-1,0 0 1,-1 0-1,1 1 1,0-1-1,0 0 1,-1 1-1,-2-1 1,0 1-227,-1 1 0,1 0 1,-1 1-1,0-1 0,1 1 0,0 0 1,-1 0-1,1 0 0,0 1 0,0-1 0,0 1 1,1 0-1,-1 0 0,1 0 0,-1 1 0,1-1 1,0 1-1,0 0 0,1 0 0,-1 0 1,1 0-1,0 0 0,0 0 0,0 1 0,1-1 1,-1 1-1,1-1 0,0 1 0,0 0 0,1-1 1,0 1-1,-1 0 0,2 0 0,-1-1 0,0 1 1,3 8-1,-1-10-19,-1 0 1,2 0-1,-1 0 1,0 0-1,1 0 1,-1-1-1,1 1 1,0-1-1,0 1 1,0-1-1,0 0 1,0 0-1,0-1 1,1 1-1,-1-1 1,0 1-1,1-1 1,0 0-1,-1 0 1,1-1-1,5 1 1,11 2 1,0 0-1,29-2 1,-26-2-9,0-2 0,0 0 0,-1-2 0,31-9-1,-30 7-87,1 1-1,0 1 0,29-2 0,-52 7 65,0 0 1,1 0-1,-1 0 0,1 0 0,-1 0 0,1 0 0,-1 1 0,1-1 0,-1 1 1,0-1-1,1 1 0,-1-1 0,0 1 0,0 0 0,1-1 0,-1 1 0,0 0 1,0 0-1,0 0 0,0 0 0,0 0 0,0 0 0,1 2 0,0 0-9,-1 1 0,1-1 0,-1 0 0,0 1 0,0-1 0,0 1-1,0-1 1,-1 1 0,1 4 0,-1 7-27,0 0 1,-1 0-1,-5 25 1,1-22 55,-1 0 0,-1-1 0,0 0 0,-1-1 0,-1 1 0,-1-2 0,0 1 0,-1-1 0,0-1 0,-1 0 0,-18 15 0,27-26 11,1 0 0,-1-1 0,0 0 0,-1 1 0,1-1 0,0-1 0,0 1 0,-1 0 0,1-1 0,-1 1 0,0-1 1,1 0-1,-1 0 0,0-1 0,0 1 0,1-1 0,-1 0 0,0 0 0,-6-1 0,6 0-2,-1 0 1,1-1-1,-1 0 0,1 0 1,0 0-1,0 0 0,0-1 1,0 1-1,0-1 1,1 0-1,-1 0 0,1-1 1,0 1-1,0-1 0,-3-4 1,-60-82-3352,42 55-3176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1064,'0'0'17956,"210"-72"-16900,-137 62-456,-8 7-392,-7 3-208,-15 6-1664,-14 11-6450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7378,'0'0'11635,"-1"0"-11573,1 0-1,-1 0 1,0 0-1,1 0 1,-1-1-1,0 1 1,1 0-1,-1 0 0,0 0 1,1 0-1,-1 0 1,0 1-1,0-1 1,1 0-1,-1 0 1,0 0-1,1 0 0,-1 1 1,1-1-1,-1 0 1,0 1-1,1-1 1,-1 0-1,1 1 1,-1-1-1,0 2 0,-6 35 142,2 1 0,1-1 0,2 1 0,1 0 0,7 52 0,-4-77-203,0 0 0,0-1 0,1 1 1,1-1-1,0 0 0,1 0 0,1 0 0,-1 0 0,2-1 1,-1 0-1,2 0 0,-1-1 0,12 12 0,-15-18-14,1 1-1,-1 0 1,1-1-1,0 0 0,1 0 1,-1-1-1,1 1 1,-1-1-1,1 0 1,0-1-1,0 1 1,1-1-1,-1-1 0,0 1 1,1-1-1,-1 0 1,1 0-1,-1-1 1,1 0-1,-1 0 0,1 0 1,-1-1-1,0 0 1,1 0-1,-1-1 1,0 0-1,1 0 1,6-4-1,-5 2 28,0-1 0,0-1 0,-1 1 0,0-1 0,0-1 0,0 1 0,-1-1 0,1 0 0,-2-1 0,1 1 0,-1-1 0,0 0 0,-1-1 0,7-16 0,-5 8 11,0 1 0,-2-1-1,0 0 1,0-1-1,-2 1 1,0 0-1,-1-23 1,-2 32-17,0-1 0,0 1-1,-1-1 1,0 1 0,-1-1 0,1 1 0,-2 0-1,1 0 1,-1 1 0,0-1 0,-1 1 0,0-1-1,0 2 1,-1-1 0,1 0 0,-1 1 0,-1 0-1,-10-7 1,6 4-27,-1 1 0,-1 1 0,1 0-1,-1 0 1,-1 2 0,1 0 0,-1 0-1,0 1 1,0 0 0,-22-1 0,31 4-50,-1 1 1,1 0 0,-1 0 0,1 0 0,-1 1-1,1-1 1,0 1 0,-1 1 0,1-1 0,0 1-1,0 0 1,0 0 0,0 1 0,0-1 0,-6 6-1,4-3-217,2 0 1,-1 1-1,1-1 0,-1 1 0,2 1 0,-1-1 0,1 1 0,0 0 0,0 0 0,-3 8 0,-13 43-4623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69 3929,'0'0'13743,"0"-8"-13252,-3-35 513,-12 47 1227,5 8-2017,2 1 1,-1 0-1,2 1 1,0 0-1,0 0 1,-5 20-1,4-14-96,-2 9-65,0 0-1,3 0 1,0 1 0,2 0-1,1 0 1,1 1 0,2 43-1,1-71-51,0 0-1,1 1 0,-1-1 0,1 0 0,0 0 1,0 1-1,0-1 0,0 0 0,1 0 0,-1 0 1,1 0-1,0-1 0,0 1 0,0 0 1,0-1-1,0 1 0,1-1 0,-1 0 0,1 1 1,-1-1-1,1 0 0,0-1 0,0 1 0,0 0 1,0-1-1,0 0 0,0 0 0,0 0 1,0 0-1,6 1 0,3 0 3,1 0 1,-1-1-1,1-1 0,0 0 1,-1-1-1,1 0 0,13-3 1,-5-2 10,1-1 1,-2-1 0,1 0 0,-1-2-1,-1 0 1,0-2 0,0 0 0,-1-1 0,-1 0-1,0-2 1,-1 0 0,0-1 0,-1 0-1,22-33 1,-30 38-12,-1 0-1,0 0 1,0 0-1,-1-1 1,0 0-1,-1 0 1,-1 0-1,4-21 1,-6 27-2,0 0 1,-1 1-1,0-1 1,0 0-1,0 1 1,-1-1-1,0 0 0,0 1 1,0-1-1,-1 0 1,1 1-1,-1 0 1,-1-1-1,1 1 1,-1 0-1,0 0 0,0 0 1,0 1-1,-1-1 1,0 1-1,-4-5 1,-2 2-31,1 1 1,-1 0-1,0 0 0,0 1 1,0 1-1,-1-1 0,0 2 1,0-1-1,0 2 1,0-1-1,-1 2 0,1-1 1,0 1-1,-1 1 0,1 0 1,-1 1-1,1 0 1,0 1-1,-1 0 0,1 1 1,0 0-1,0 1 1,1 0-1,-1 0 0,1 1 1,0 1-1,0 0 0,0 0 1,1 1-1,0 0 1,1 0-1,-1 1 0,1 0 1,-7 10-1,2 2-492,1 1 0,1 0-1,-9 25 1,-6 32-4174,15 0-6310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10066,'0'0'11647,"31"39"-11011,19 23-446,136 172 291,75 161-68,-168-245-418,-86-140-14,-4-4-55,0-1-1,1 1 1,0-1 0,0 0 0,1 0 0,5 6 0,-9-11-4,-1-1 0,1 1-1,0 0 1,-1-1 0,1 1-1,-1 0 1,0-1 0,1 1-1,-1 0 1,1-1 0,-1 1-1,1-1 1,-1 1 0,0-1-1,1 1 1,-1-1 0,0 1-1,0-1 1,1 0 0,-1 1 0,0-1-1,0 1 1,0-1 0,0 0-1,0 1 1,0-1 0,0 1-1,0-1 1,0 0 0,0 1-1,0-1 1,0 1 0,0-1-1,0 1 1,-1-2 0,2-33-2224,-1 32 1733,0-42-5253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4297,'0'0'13335,"-11"33"-12835,-4 11-325,-46 154 607,37-117-78,-36 84-1,44-130-619,0-1-1,-2-1 1,-2-1-1,-41 53 1,50-76-562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8738,'0'0'14747,"170"-7"-13931,-87-6-312,1 0-288,-5 10-96,-13 3-120,-19 0-104,-29 16-760,-15 10-1848,-3-6-6626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 13123,'0'0'8804,"5"-32"-8019,3-10-570,-2 9-49,-1-2 0,-2 1 0,-1-45-1,-2-136-22,-1 319-159,-2-25 116,4-1-1,4 1 1,19 106 0,-17-152-107,2 11-95,1 0 0,31 78-1,-41-122-51,0 1 0,1-1-1,-1 1 1,0-1-1,0 1 1,0 0-1,1-1 1,-1 1 0,0-1-1,1 1 1,-1-1-1,0 1 1,1-1 0,-1 1-1,1-1 1,-1 0-1,1 1 1,-1-1-1,1 0 1,-1 1 0,1-1-1,-1 0 1,1 1-1,-1-1 1,1 0 0,0 0-1,-1 0 1,1 0-1,-1 0 1,1 0-1,1 0 1,-2 0-124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174 170 13715,'0'0'7240,"-8"34"-6384,-23 113-242,28-132-480,1 1 0,0 0 1,2 0-1,1 30 0,0-39-96,0 0-1,1 0 1,0 0-1,0 0 1,0-1-1,1 1 0,0-1 1,0 1-1,6 8 1,-4-9-22,1-1 0,0 1 0,-1-1-1,2 0 1,-1-1 0,0 1 0,1-1 0,0-1 0,0 1 0,0-1 0,0 0 0,1-1 0,-1 0 0,1 0-1,-1 0 1,1-1 0,0 0 0,14-1 0,-9 1-2,0-1 0,0 0 0,0-1 0,0-1 0,0 0 0,0 0 0,-1-1 0,1-1 0,-1 0-1,0-1 1,12-6 0,-17 7-13,-1-1 0,1 1 0,-1-1 0,0-1 0,-1 1 0,1-1 0,-1 0 0,0 0 0,0 0 0,-1-1 0,0 0 0,0 1 0,-1-2 0,1 1 0,-2 0 0,1-1 0,-1 1 0,0-1 0,1-12 0,-1 5-42,-1 0 1,0 0-1,-1 0 1,-1 0-1,-1 0 1,0 0 0,-1 0-1,0 0 1,-1 0-1,-1 1 1,0 0-1,-1 0 1,-1 0-1,-14-21 1,11 20-28,-1 0 1,-1 1 0,0 1-1,-1 0 1,0 0 0,-1 2-1,-1-1 1,0 2 0,0 0-1,-1 1 1,-33-14 0,34 17-76,0 0 0,-1 2 0,0 0 0,0 1 0,0 0 0,-22 0 0,32 3 44,-1 0 0,1 0 0,0 1 0,-1 0 0,1 0 1,0 0-1,0 1 0,0 0 0,0 0 0,0 0 0,0 1 0,0 0 1,1 0-1,-1 0 0,1 1 0,0 0 0,0 0 0,-8 9 1,6-1-234,0 0 0,1 1 0,0-1 0,1 1 0,0 1 0,1-1 0,1 1 0,0-1 0,1 1 0,-1 23 0,1 34-4944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9634,'0'0'10542,"0"30"-9760,0 207 541,-1-218-1265,2 0 1,0 0-1,1-1 0,1 1 1,1 0-1,8 22 1,-9-32-53,1 0 1,1 0-1,0 0 0,0-1 1,1 0-1,0 0 1,0 0-1,0-1 0,1 0 1,1 0-1,-1-1 1,1 0-1,14 9 1,-12-9-4,0-1 0,0 0 0,1 0 0,-1-1 1,1-1-1,0 0 0,0 0 0,0-1 1,1-1-1,-1 1 0,0-2 0,23-1 1,-27 0 3,0 0 0,0 0 1,0-1-1,-1 0 1,1 0-1,0-1 1,-1 0-1,0 0 0,1 0 1,-1-1-1,-1 0 1,1 0-1,0-1 1,-1 1-1,0-1 0,0 0 1,0-1-1,-1 1 1,0-1-1,0 0 0,4-9 1,-1 1 1,-1-1-1,0 0 1,-1-1 0,-1 1 0,-1-1-1,0 0 1,-1 0 0,0 0 0,-1 0-1,-1 0 1,-1 0 0,-3-20 0,2 23-6,-1 1 0,0 0 1,0 0-1,-2 0 0,1 1 1,-1-1-1,-1 1 0,0 0 1,-1 1-1,0-1 0,0 1 1,-1 1-1,-1-1 1,1 1-1,-1 1 0,-12-9 1,7 8-13,0 1 0,-1 1 0,1 0 1,-2 1-1,1 0 0,-1 1 0,0 1 1,0 1-1,-24-3 0,29 5-55,0 0 0,-1 0 1,1 1-1,-1 1 0,1 0 0,-1 1 0,1 0 0,0 0 0,0 1 0,0 1 1,0 0-1,0 0 0,1 1 0,-13 8 0,15-5-338,-1-1 0,1 1 0,1 1 1,0-1-1,0 1 0,0 0 0,1 1 0,1 0 0,0 0 0,0 0 1,-5 17-1,2 24-5484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8346,'0'0'8984,"10"-24"-5903,21-34-2680,50-108-232,-73 146-41,-1 0 1,-1-1-1,-1 0 1,-1 0 0,-1 0-1,1-36 1,-4 64-129,-2 0 0,1-1 0,-1 1 1,0 0-1,0-1 0,-5 10 0,-6 17-13,1 17 8,1 1 1,3 0-1,-1 54 1,5 156-144,5-161-225,0-93-470,1-8-588,2-11-1990,0-12-3764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117 186 6513,'0'0'13207,"-5"36"-12263,-15 122-302,17-129-523,1 0 0,1 0 1,1 1-1,2-1 0,1 0 0,8 35 0,-9-56-106,0 0-1,1 0 0,0 0 0,1 0 1,-1-1-1,1 0 0,1 1 0,-1-1 1,1-1-1,1 1 0,-1-1 0,1 0 1,0 0-1,0 0 0,1-1 0,0 0 1,0 0-1,0-1 0,0 0 0,1 0 1,0-1-1,12 4 0,-12-4-7,0-1 0,1 0 0,-1 0-1,1-1 1,0 0 0,-1-1 0,1 0 0,0 0-1,-1-1 1,1 0 0,-1-1 0,1 1 0,-1-2 0,1 1-1,-1-1 1,0 0 0,0-1 0,-1 0 0,1 0-1,-1-1 1,0 0 0,0 0 0,8-9 0,-5 4 1,-1-1-1,0 0 1,-1 0 0,-1-1 0,0 0 0,0 0 0,-1-1-1,-1 0 1,0 0 0,0 0 0,-2-1 0,0 1 0,3-29-1,-2-2 22,-2-1 0,-2 0-1,-9-70 1,7 97-25,-1 1 0,-1-1 1,-1 1-1,0 0 1,-1 1-1,-1-1 0,-1 1 1,0 0-1,-1 1 0,-1 0 1,-20-25-1,26 36-12,0-1 1,0 2-1,-1-1 0,1 0 0,-1 1 1,0 0-1,0 0 0,0 1 0,0-1 1,0 1-1,-1 0 0,1 0 1,-1 1-1,0 0 0,1 0 0,-1 0 1,0 1-1,1-1 0,-1 1 0,0 1 1,0-1-1,1 1 0,-1 0 0,-10 3 1,6 0-28,0 0 0,0 1 0,0 0 1,1 1-1,0 0 0,0 0 0,0 1 1,1 0-1,0 0 0,0 1 0,1 0 0,-12 18 1,-11 22-1121,2 2-1,-40 99 1,32-42-4953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2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53 4961,'0'0'12227,"-1"0"-12122,0-1 0,0 0 0,0 0 0,0 0 0,0 0 0,0 1 0,0-1 0,0 0 0,-1 1 0,1-1 0,0 1 0,0-1 0,-1 1 0,1 0 0,0 0 0,-2-1 0,-2 12 178,0 0 0,1 0-1,1 1 1,0-1 0,0 1-1,2-1 1,-1 1-1,1 14 1,-2 3 179,-3 20-60,2 0-1,2 1 1,3-1-1,7 55 0,-6-93-386,1 0 0,1 0 0,-1 0 0,2-1 0,0 1 0,0-1 0,0 0 0,2 0 0,-1-1 0,1 0 0,0 0 0,1 0 0,0-1 0,0 0 0,1-1 0,0 0 0,20 12 0,-19-13-12,1 0-1,1-1 0,-1 0 1,1-1-1,0 0 1,0-1-1,0 0 1,0-1-1,1 0 0,-1-1 1,1-1-1,-1 0 1,1 0-1,-1-1 0,0-1 1,20-5-1,-24 5-1,-1-1 0,1 0 0,-1 0 0,0-1 0,0 0 0,0-1 0,0 1 0,-1-1 0,0-1 0,0 1 0,0-1 0,5-6-1,-3 1 5,-1 0 0,0-1 0,0 1 0,-1-1 0,0 0 0,6-24 0,-5 11 2,-2 0-1,-1 0 1,-1 0 0,-1-1-1,-1 1 1,-1-1 0,-5-33-1,3 43-96,-2 1-1,0-1 0,0 1 1,-2 0-1,0 0 0,0 1 1,-1-1-1,-1 1 0,-1 1 1,0 0-1,0 0 0,-1 1 1,-1 0-1,-15-14 0,17 18-59,-1 1 0,0-1 0,0 1 0,-1 1 0,0 0 0,0 1 0,0 0 0,0 0 0,-1 1 0,0 1 0,0 0 0,0 1 0,0 0 0,-1 0 0,1 2 0,0-1 0,-1 2 0,-20 2 0,20 0-543,1 0-1,-1 1 1,1 0 0,0 1 0,-15 8-1,-43 34-5987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12291,'0'0'7591,"11"2"-6993,53 11 285,2 1-224,0-3 0,101 4 0,1369-87-503,-603 37-1130,-378-3 789,-6 1 61,-518 36 111,1-1 0,0-1-1,-1-2 1,0-2 0,47-14 0,-54 13-288,2 1 0,-1 1 0,1 1 0,49-2-1,-75 7-94,-3 0-431,-48 1-1756,15 1-1396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4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0 473 5097,'0'0'13392,"20"-30"-12362,64-97 99,-73 108-863,-1 0-1,-1-1 0,-1 0 0,0 0 0,-1-1 0,-2 0 0,4-24 0,9-32 211,-17 75-475,-1-1-1,1 1 1,-1-1-1,1 0 1,0 1 0,0-1-1,0 1 1,0 0-1,1-1 1,-1 1 0,1 0-1,-1 0 1,1 0-1,0 0 1,0 0 0,0 0-1,0 0 1,0 1-1,0-1 1,0 1 0,0-1-1,1 1 1,-1 0-1,1 0 1,-1 0 0,1 0-1,-1 0 1,6 0-1,-8 2-2,1-1 0,0 1 0,-1-1 0,1 1 0,-1 0 0,1-1 0,-1 1 0,1 0 0,-1-1 0,1 1 0,-1 0 0,0 0 0,1-1 0,-1 1 0,0 0 0,0 0 0,1 0 0,-1 0 0,0-1 0,0 1 0,0 0 0,0 0 0,0 0 0,-1 1 0,2 30-73,-2-26 56,0 59 43,-4 0-1,-24 119 1,16-115-373,3 0 1,0 124-1,20-208-2204,1-15-1483,0-5-5045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6633,'0'0'12262,"-15"21"-11857,-45 70-114,58-89-270,0 1 0,1-1 0,-1 1 0,1 0 0,0 0 0,0 0 0,0 0 0,0 0 0,1 0 0,-1 0 0,0 5 0,2-7-1,-1 0 1,0 0-1,0 0 0,0 0 1,1 0-1,-1 0 1,0 0-1,1 0 0,-1-1 1,1 1-1,-1 0 1,1 0-1,-1 0 0,1 0 1,0-1-1,-1 1 1,1 0-1,0 0 1,0-1-1,-1 1 0,1-1 1,1 2-1,3-1 99,1 1 1,-1-1-1,0 1 0,0-1 1,1-1-1,-1 1 0,0-1 0,9 0 1,2 0 165,13 4-101,0 1 0,-1 2 0,33 11 0,-46-12-214,0 0-1,-1 1 0,1 0 0,-1 1 0,0 1 0,-1 0 1,15 14-1,-24-19 5,-1-1 0,1 1 1,-1 0-1,0 0 0,0 1 1,0-1-1,-1 1 0,1-1 0,-1 1 1,0 0-1,-1 0 0,1 0 1,-1 0-1,0 0 0,0 0 1,0 0-1,-1 0 0,0 0 0,0 1 1,0-1-1,-1 0 0,0 0 1,0 0-1,0 0 0,0 0 0,-1 0 1,0 0-1,0 0 0,0-1 1,0 1-1,-1-1 0,0 1 1,0-1-1,0 0 0,-1 0 0,1 0 1,-1-1-1,0 1 0,0-1 1,0 0-1,0 0 0,-1 0 1,-4 2-1,0-1 64,-1 0 1,0-1-1,1 0 0,-1 0 1,0-1-1,0 0 0,-1-1 1,1 0-1,0 0 0,-11-2 1,15 1-247,0-1 1,-1 0 0,1 0 0,0-1-1,0 0 1,0 0 0,0 0 0,1-1-1,-1 1 1,1-1 0,-1-1 0,1 1-1,0-1 1,0 0 0,0 0 0,1 0-1,-5-6 1,-16-31-5816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1216,'0'0'19428,"196"-85"-18635,-128 75-369,-6 10-352,-4 0-72,-18 3-1857,-15 10-5680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88 1328,'0'0'13070,"-5"30"-10867,-4 12-1619,0 0-83,2 0 1,-1 52-1,8-93-493,-2 14 68,1-1-1,1 1 1,1 0 0,0-1 0,4 20-1,-3-30-64,-1 0 0,1 0 1,-1 0-1,1 0 0,0 0 0,1-1 0,-1 1 0,1-1 0,-1 1 0,1-1 0,0 0 1,0 0-1,1 0 0,-1 0 0,0-1 0,1 0 0,0 1 0,0-1 0,-1 0 0,1-1 1,0 1-1,6 1 0,1 0 23,0 0 1,0-1-1,1 0 1,-1-1-1,1 0 1,0-1-1,-1 0 1,1-1-1,-1 0 1,1-1 0,-1 0-1,0-1 1,0 0-1,0-1 1,0 0-1,14-8 1,-16 8 15,-1-2 0,0 1 0,0-1 0,0 0 1,-1-1-1,1 0 0,-2 0 0,1 0 1,-1-1-1,0 0 0,-1 0 0,0-1 0,0 0 1,0 0-1,-1 0 0,-1 0 0,0 0 0,0-1 1,2-15-1,-3 11 5,-1 1 0,-1-1 0,0 0 0,0 1 1,-2-1-1,0 1 0,0-1 0,-1 1 0,-1 0 0,0 0 0,-1 0 1,0 0-1,-12-19 0,12 23-49,-1 0-1,-1 0 1,0 1 0,0 0 0,0 0 0,-1 1-1,0 0 1,-1 0 0,0 0 0,0 2-1,0-1 1,0 1 0,-1 0 0,0 1 0,0 0-1,-1 0 1,-17-3 0,21 6-80,0 1 1,0-1-1,-1 1 1,1 0-1,0 1 1,0-1-1,0 1 0,0 1 1,-1 0-1,2 0 1,-1 0-1,0 1 1,-8 4-1,4-1-258,0 1 0,0 0-1,1 1 1,0 1 0,1-1 0,-12 14 0,-25 36-3592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1:5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76 183 10018,'0'0'9950,"-4"33"-8527,-16 109-623,19-131-728,0 1 0,1-1 0,0 0-1,1 1 1,0-1 0,4 18-1,-3-23-44,0 0 1,0 0-1,0-1 0,1 1 0,0-1 0,0 0 0,0 1 0,1-1 0,-1-1 1,6 6-1,-2-4-9,1 0 0,0-1 0,0 0 0,0 0 1,1-1-1,-1 0 0,1 0 0,0-1 0,0 0 1,0-1-1,1 0 0,-1-1 0,17 2 0,-11-2-1,0 0 0,1 0 0,-1-1 0,1-1 0,-1-1 0,25-5 0,-33 4-14,0 1 0,0-1 1,0 0-1,0-1 0,-1 1 1,0-1-1,0-1 0,0 1 1,0-1-1,0 0 0,-1 0 0,0-1 1,0 0-1,-1 1 0,1-2 1,3-5-1,-3 0 4,1 0 1,-2 1-1,1-1 1,-2-1-1,1 1 0,-2-1 1,0 1-1,0-1 1,-1 0-1,-1 1 1,0-1-1,-1 0 0,0 0 1,-6-23-1,4 20-3,-2-1 1,0 1-1,-1 0 0,-1 0 0,0 1 0,-1 0 1,-1 0-1,0 1 0,-1 0 0,-18-19 0,20 24-20,-1 1-1,0 0 1,-1 1 0,0 0-1,0 0 1,-1 1-1,1 0 1,-2 1-1,1 0 1,0 1 0,-20-5-1,23 7-90,0 1 1,-1 0-1,1 1 0,0 0 1,0 0-1,0 1 0,0 0 1,-1 0-1,1 1 0,0 0 0,1 0 1,-1 1-1,0 0 0,1 0 1,-1 1-1,1 0 0,-11 9 1,7-5-423,1 1 1,1 0 0,0 0 0,-10 14 0,-21 39-4857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2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15155,'0'0'6794,"-11"16"-7010,26-13-296,3 4-105,0 3-287,-4 19-912,-6-6-3065,-5 3-624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3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6769,'0'0'3665</inkml:trace>
  <inkml:trace contextRef="#ctx0" brushRef="#br0" timeOffset="1">221 238 5777,'-43'39'864,"-1"0"89,4-6 943,19-7-376,21-16 913,40-10-1137,14-23-560,0-3-376,-3 9-240,-15 4-120,-21 13-432,-12 0-2144,-3 10-2057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8 164 8570,'0'0'7219,"0"35"-6564,0 114-99,-1-132-479,1 0 0,1-1 0,1 1 0,0 0 0,1 0 0,1-1 0,1 1 0,10 25-1,-12-36-62,0-1 0,1 0 0,-1 0 0,1 0 0,0 0 0,0 0 0,1-1 0,0 0 0,-1 0 0,1 0 0,0-1 0,1 1 0,-1-1 0,1-1 0,-1 1 0,1-1 0,0 0-1,0 0 1,0 0 0,0-1 0,0 0 0,8 0 0,-5 1 27,-1-1-1,0-1 0,1 0 1,-1 0-1,1-1 1,-1 0-1,0 0 0,1 0 1,-1-2-1,0 1 1,0-1-1,0 0 1,-1 0-1,1-1 0,-1 0 1,1 0-1,-1-1 1,-1 0-1,1 0 0,-1-1 1,0 0-1,0 0 1,0 0-1,-1-1 0,0 0 1,0 0-1,-1 0 1,0 0-1,0-1 1,-1 0-1,0 1 0,3-12 1,-1 0 58,-1 0 0,0 0 0,-1-1 0,-1 1 0,-1-1 0,-1 0 0,-1 1 0,0-1 0,-2 1 0,0-1 0,-1 1 0,-1 0 0,-1 0 0,-14-32 0,13 40-92,0-1-1,0 1 1,-1 1-1,-1-1 1,0 1-1,-1 1 0,1 0 1,-2 0-1,-21-14 1,27 20-68,0 0-1,0 1 1,0-1 0,0 1 0,0 0 0,-1 0 0,1 1 0,-1 0 0,1 0 0,-1 0 0,0 1-1,1-1 1,-1 1 0,1 1 0,-1-1 0,0 1 0,1 0 0,-1 0 0,1 0 0,-1 1-1,1 0 1,0 0 0,0 1 0,0-1 0,0 1 0,-8 6 0,2 1-514,1 0 1,1 1-1,0 0 0,1 1 1,0 0-1,0 0 0,-7 18 1,-3 18-6242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8850,'0'0'2384,"113"0"-3368,-110 13-2072</inkml:trace>
  <inkml:trace contextRef="#ctx0" brushRef="#br0" timeOffset="1">591 50 12819,'0'0'2912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7162,'0'0'7121,"192"-62"-11946,-153 62 3001,1-6-401</inkml:trace>
  <inkml:trace contextRef="#ctx0" brushRef="#br0" timeOffset="1">609 98 6545,'0'0'10235,"109"-75"-9371,-98 69-864,0-1-72,7-3-3721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1372 16900,'0'0'2784,"0"-172"-4600,62 149-801,21-10 265,-14 7 223,-18 0-4384</inkml:trace>
  <inkml:trace contextRef="#ctx0" brushRef="#br0" timeOffset="1">395 825 1560,'0'0'17228,"11"-189"-16796,0 153-432,11 3-312,21-12-1144,1 9-1289,-4 3-2400</inkml:trace>
  <inkml:trace contextRef="#ctx0" brushRef="#br0" timeOffset="2">667 281 512,'0'0'15355,"54"-183"-14802,-39 147-553,-1 4-1921,-3 2-1920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1 877 12379,'0'0'4073,"7"-176"-4073,33 124-1441,-4 9-2400,-11 11-1408</inkml:trace>
  <inkml:trace contextRef="#ctx0" brushRef="#br0" timeOffset="1">62 355 9826,'0'0'7394,"0"-198"-7394,0 139-576,8 7-1921,10 6-4168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468 512 9098,'0'0'4465,"-40"-153"-5017,11 143 40,-7 3-208,3 1-513,11-14-1415,8 4 487,10 0 257</inkml:trace>
  <inkml:trace contextRef="#ctx0" brushRef="#br0" timeOffset="1">279 225 1720,'0'0'8634,"-202"-49"-9170,158 29-2537,19-2-3248</inkml:trace>
  <inkml:trace contextRef="#ctx0" brushRef="#br0" timeOffset="2">0 0 3225,'0'0'1736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69 7482,'0'0'496,"-185"-23"504,149 20-600,7-3 168,4-1-8,10-3-528,1 1-32,-1 2-1888,1 4-537</inkml:trace>
  <inkml:trace contextRef="#ctx0" brushRef="#br0" timeOffset="1">435 20 9978,'0'0'5449,"-253"0"-5193,184 0-208,18 0-48,19 0-176,21 0 48,11-3-1352,0-3 152,-18 6-961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1290 1 9962,'0'0'1985</inkml:trace>
  <inkml:trace contextRef="#ctx0" brushRef="#br0" timeOffset="1">910 30 7890,'0'0'832</inkml:trace>
  <inkml:trace contextRef="#ctx0" brushRef="#br0" timeOffset="2">222 112 8602,'0'0'5617,"-192"9"-6273,173-9-1016,9-3-3874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 9098,'0'0'2096,"-116"0"-2888,102 0 784,-1 0 8,-3 0-200,4 0-1360,-1 0-705</inkml:trace>
  <inkml:trace contextRef="#ctx0" brushRef="#br0" timeOffset="1">152 66 6433,'0'0'3345,"-76"32"-3441,58-22 88,4 0 0,-4 0 0,3-4-1824,4-3-5754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6569,'0'0'3615,"-20"9"-3856,-64 27 175,81-35 82,1 1 0,-1-1 1,1 0-1,-1 1 0,1-1 0,-1 1 1,1 0-1,0 0 0,-4 4 0,4 9-1253,2-14 1220,1-1 1,-1 1 0,0 0 0,0 0 0,0-1 0,0 1 0,0 0-1,0 0 1,0 0 0,0-1 0,0 1 0,-1 0 0,1-1 0,0 1-1,0 0 1,-1 0 0,1-1 0,0 1 0,-1 0 0,1-1 0,-1 1-1,1-1 1,-1 1 0,1 0 0,-1-1 0,0 1 0,-47 35 1484,36-28-1700,0 1 1,1 0-1,0 0 0,-10 12 0,17-16 288,1-1-1,0 1 0,0-1 0,0 1 0,1 0 1,-1 0-1,1 0 0,0 1 0,1-1 0,-1 0 1,1 1-1,0-1 0,0 1 0,1 9 0,-8 25-2296,-2-18-1476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3953,'0'0'7886,"-3"12"-6190,-11 58-434,-7 91-1,-10 59-6611,17-161 27</inkml:trace>
  <inkml:trace contextRef="#ctx0" brushRef="#br0" timeOffset="1">109 1020 10098,'0'0'5665,"-61"121"-5665,86-105-72,4 7-232,-7 6-656,-8 7-720,-10 29-449,-4-9-3080,0-4 1912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66 7578,'0'0'10002,"-8"9"-9639,-2 5-330,0 0 0,1 0 0,0 1 1,1 0-1,1 1 0,1 0 1,0 0-1,1 0 0,0 0 1,-2 26-1,1-3 50,2-1 0,2 1 0,5 73 0,-3-107-74,1 0-1,0 0 1,0 0-1,1 0 1,-1 0-1,1 0 1,0 0-1,1 0 1,-1 0-1,1-1 1,0 0-1,0 1 1,0-1-1,1 0 1,-1 0-1,1-1 1,0 1-1,0-1 1,0 0-1,1 0 1,-1 0-1,1-1 1,-1 1-1,1-1 1,0 0-1,0-1 1,0 1-1,0-1 1,7 1-1,-3 0 37,0-1-1,0 0 0,1-1 0,-1 0 0,0 0 0,1-1 0,-1-1 0,0 1 0,0-1 0,0-1 0,0 0 0,0 0 0,-1 0 0,1-1 0,14-10 1,-13 6 1,-1-1 1,0 0-1,0 0 1,-1-1-1,-1 0 0,1 0 1,-2-1-1,1 0 1,-1 0-1,-1 0 1,0-1-1,-1 0 1,0 0-1,-1 0 1,0 0-1,2-25 1,-4 20-16,0 1 0,-1 0-1,0-1 1,-1 1 0,-1 0 0,-1 0 0,0 0-1,-1 0 1,-1 1 0,0-1 0,-1 1 0,-13-24-1,10 26-32,0 0-1,-1 0 1,0 1-1,-1 0 1,0 1-1,-1 0 0,-1 1 1,-13-8-1,23 15-44,-1 0 0,-1 0 1,1 1-1,0 0 0,-1 0 0,1 0 0,-1 1 0,1-1 0,-1 1 1,0 0-1,0 0 0,1 1 0,-1 0 0,0-1 0,0 2 0,0-1 0,0 0 1,1 1-1,-1 0 0,0 0 0,1 1 0,-1-1 0,0 1 0,1 0 1,0 0-1,-1 0 0,1 1 0,0-1 0,0 1 0,1 0 0,-7 7 0,-6 9-448,2 2-1,0 0 0,2 0 1,0 2-1,-12 32 0,-4 24-3596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6737,'0'0'4092,"17"30"-3853,53 97 110,-66-121-173,-1 1 0,0-1 0,-1 1 0,0 0 0,0 0 0,0 0 0,-1 0 0,0 0 0,0 14 0,-1-19-137,0 0 0,0 0 0,0 0 0,0 0 0,0 0 0,1 1 0,-1-1 0,1 0 0,-1 0 0,1 0 0,0 0 0,0 0 0,0 0 0,0 0 0,0-1 0,0 1 0,1 0 0,-1 0 0,0-1 0,1 1-1,0-1 1,-1 1 0,4 1 0,17 13-2391,0-1-1,27 12 1,21 15-1030,-52-30 3385,27 17 797,57 51 0,-89-68-144,-1 0 1,0 0-1,-1 2 1,-1-1-1,0 1 0,0 1 1,-2 0-1,12 25 1,-18-35-503,0 1 384,0 0-1,1 0 0,-1-1 1,1 1-1,7 9 0,-8-13-372,0 0-1,0-1 1,0 1-1,0-1 1,0 0-1,0 0 0,0 1 1,0-1-1,0 0 1,1-1-1,-1 1 1,0 0-1,1-1 0,-1 1 1,0-1-1,1 0 1,-1 0-1,4 0 0,25 0 588,-8-1-463,0 2 0,40 5-1,-54-4-307,-1 0 0,1 1-1,-1-1 1,0 2 0,0-1 0,0 1-1,-1 1 1,1-1 0,-1 1-1,12 11 1,12 15-337,-25-24 305,0 0-1,0 0 1,1-1-1,0 0 1,0 0-1,0-1 0,1 1 1,0-1-1,0-1 1,0 0-1,1 0 1,0-1-1,13 4 1,79-5-2431,-50-2-1665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7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5881,'0'0'18779,"6"-1"-17899,10-10-732,0 0-1,0-2 1,26-26-1,8-7-186,-15 18-26,-9 9-109,0-2 0,-2-1 0,-1 0 0,28-36 0,-50 57 136,0 0 1,0 0-1,-1 0 0,1-1 1,0 1-1,-1 0 0,1 0 1,0-1-1,-1 1 1,0 0-1,1-1 0,-1 1 1,0-1-1,0 1 0,0-3 1,0 4-27,0-1 0,0 1 0,0-1 0,-1 1 0,1-1 0,0 1 0,-1-1 0,1 1 0,0-1 0,-1 1 0,1 0 0,-1-1 0,1 1 0,-1-1 0,1 1 0,-1 0 0,1 0 0,-1-1 0,1 1 0,-1 0 0,1 0 0,-1 0 0,1-1 0,-1 1 0,0 0 0,-43 3-5362,6 11-4076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8706,'0'0'11969,"8"-13"-10965,16-25-457,48-75 976,-59 95-1552,0 1 0,0 1 0,2 0 0,19-16 0,-17 21-979,-8 5-810,1-1-3297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1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8002,'2'1'14734,"16"2"-14093,25-7-519,-1-2 0,1-2 0,-1-1 0,-1-2 1,43-18-1,-21 9-59,-24 8-57,4-2-2,54-23 1,-96 37-85,-9 22-252,3-11 347,-52 89 21,4 3 1,-47 132-1,97-227-39,0 0 0,1 1 0,1 0 0,-1-1 0,1 1 1,0 16-1,7-22 52,0 0 0,1-1 1,-1 0-1,0 0 0,1-1 1,-1 0-1,13 1 1,10-1 4,0-1 0,0-2 1,0-1-1,-1-1 0,1-1 1,-1-2-1,40-14 0,-4 2-5,108-18 0,-157 34-305,-1 1 0,0-2-1,-1 0 1,23-9 0,-43 15 137,0 1-1,-1-1 1,1 0-1,0 0 1,-1-1-1,1 0 0,-1-1 1,1 1-1,-13-2 1,3 1-1748,-14 0-4586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2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14371,'0'0'7372,"36"-8"-6952,112-20-165,-136 26-220,-1 0 1,1 1-1,0 0 0,-1 1 0,1 0 1,0 1-1,0 0 0,-1 1 0,1 0 1,18 7-1,-20-6-27,-1 0-1,1-1 1,0 0-1,0 0 1,16-1 0,-9 0-310,-10-1 316,0 0 0,0 0 0,1 0 0,-1-1 0,0 0 0,13-4 0,-18 5-160,0-1 1,-1 0-1,1 0 1,-1 0-1,1 0 0,-1 0 1,1 0-1,-1-1 1,0 1-1,0 0 1,1-1-1,-1 1 0,1-2 1,-1 0-370,0 1-1,0-1 1,0 0-1,0 0 1,0 1 0,0-1-1,-1 0 1,0 0-1,1 0 1,-1-4 0,0-6-7529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2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12899,'0'0'10970,"210"-13"-10746,-156 13-104,1 0-120,6 10-48,-14 6-1096,-10-6-3801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2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5217,'0'0'16466,"13"39"-16143,17 63 57,28 173 0,-21 553 7,-37-823-508,-4 30-241,4-34 260,0 0-1,0 0 1,-1-1-1,1 1 1,0 0 0,0-1-1,-1 1 1,1-1-1,-1 1 1,1 0-1,-1-1 1,1 1-1,-1-1 1,1 1-1,-1-1 1,1 0-1,-1 1 1,0-1-1,1 1 1,-1-1-1,1 0 1,-1 1-1,0-1 1,0 0-1,1 0 1,-1 0 0,0 0-1,1 0 1,-1 1-1,0-1 1,0 0-1,1-1 1,-1 1-1,0 0 1,1 0-1,-1 0 1,0 0-1,1 0 1,-1-1-1,0 1 1,1 0-1,-2-1 1,-9-7-5279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2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1360,'0'0'17421,"3"-8"-16243,-2 7-1160,1-5 192,0 1 0,0-1 0,1 1 0,0-1 0,0 1 0,0 0 0,1 0 0,0 0 0,0 1 0,0-1 0,6-4 0,13-8 74,0 1 0,1 1 0,34-15 1,-43 24-276,0 1 0,0 0 1,0 1-1,1 1 1,-1 0-1,1 1 1,24 1-1,-31 1-10,0 0 0,0 1 0,0 0 0,0 1 0,0 0 0,0 0 0,-1 1 0,1 0 0,-1 1 0,0-1 0,0 2 0,0-1 0,14 11 0,-9-2-25,1-1 0,-2 2-1,0 0 1,-1 0 0,0 1 0,9 17 0,-6-7-13,0 1 1,-2 0 0,-1 1 0,-1 1 0,-1 0 0,-1 0-1,-2 0 1,-1 1 0,-1 0 0,-1 0 0,-2 0-1,-1 1 1,-4 29 0,3-54 53,1 0-1,-1 0 1,0-1 0,-1 1 0,1 0-1,-1-1 1,0 1 0,0-1 0,0 1 0,-1-1-1,1 0 1,-1 0 0,0 0 0,0-1-1,0 1 1,-1-1 0,-7 6 0,5-5 6,-1 0 0,0-1 0,0 0 0,0 0 0,0 0 0,0-1 1,0 0-1,-1-1 0,1 0 0,-12 1 0,-5-2-14,1-1 0,-1-1 0,1-1 1,-1-1-1,1-1 0,-28-10 0,-1 0-3121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2937,'0'0'18553,"-22"11"-17648,3 10-827,1 1 0,2 1-1,0 0 1,2 1 0,0 1-1,2 0 1,1 1-1,0 0 1,2 1 0,2 0-1,-7 36 1,2 20 63,3 1 0,3 124 0,7-166-106,2 1-1,2 0 1,21 83-1,58 116 12,139 233-260,-221-524-4123,-2 0-2371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60 218 6065,'0'0'10824,"-22"-4"-5134,8-2-5381,10-4-261,0 1 1,0 0 0,1-1 0,1 0 0,0 0 0,0 0 0,1 0 0,0 0-1,0 0 1,1 0 0,1 0 0,0 0 0,3-14 0,-3 21-51,0 0 0,1 1 1,-1-1-1,1 1 0,0 0 1,0 0-1,0 0 1,0-1-1,0 2 0,0-1 1,0 0-1,1 0 0,-1 1 1,1-1-1,3-1 0,41-15-26,-40 17 20,1 0-1,-1 1 1,1 0 0,-1 0-1,1 0 1,-1 1 0,0 0 0,1 0-1,-1 1 1,0 0 0,0 0-1,0 1 1,0 0 0,0 0-1,-1 1 1,1-1 0,9 9-1,-7-5-4,-1 1-1,0 0 1,0 1 0,0 0-1,-1 0 1,-1 0-1,0 1 1,0 0-1,0 0 1,6 19 0,-8-14 10,-1 0 1,0 1 0,-1-1-1,-1 0 1,0 21 0,2 21 2,0-29 3,-2-1 0,0 0 0,-2 0 0,-1 0-1,-1 0 1,-2 0 0,-14 51 0,14-66-1,0 0-1,-1 0 1,-1 0-1,0-1 1,0 0-1,-1-1 1,0 1 0,-1-2-1,0 1 1,-14 10-1,12-16 51,-1-1 1,0 0-1,0-1 0,0-1 0,0 0 0,0 0 0,0-1 0,-1-1 0,1 0 1,-13-3-1,23 3-49,0 0 1,0 0-1,1 0 0,-1 0 1,0-1-1,1 1 0,-1 0 1,1-1-1,0 1 1,-1-1-1,1 0 0,0 0 1,0 1-1,0-1 0,0 0 1,0 0-1,1 0 1,-1 0-1,0 0 0,1 0 1,0 0-1,-1-4 0,-4-50 73,5 47-78,-1 1-23,1 0 0,0-1 1,1 1-1,0 0 0,0 0 0,5-15 1,-5 21 17,0 0 0,0 0 1,0 0-1,1 0 0,-1 1 0,1-1 1,-1 0-1,1 1 0,-1-1 0,1 1 1,0-1-1,0 1 0,0 0 1,0-1-1,0 1 0,0 0 0,0 1 1,0-1-1,0 0 0,1 1 0,-1-1 1,0 1-1,0-1 0,1 1 0,-1 0 1,0 0-1,0 0 0,1 0 0,-1 1 1,3 0-1,-2 0 1,0 0 0,0 0 0,0 0 0,0 0 0,0 0 0,0 1 0,0 0 0,-1-1 0,1 1 0,-1 0 0,1 0 0,-1 1 0,4 4 0,31 41-46,-21-25 44,-3-6 6,1-1 1,0 0-1,1-1 0,1-1 0,1 0 1,23 15-1,-28-22 1,0 0 0,1-1 0,-1-1 0,1 0 0,1-1-1,-1 0 1,0-1 0,1 0 0,0-2 0,26 2 0,-37-3 0,1 0 1,-1 0-1,0 0 1,1 0-1,-1-1 0,1 1 1,-1-1-1,0 0 1,0 0-1,6-2 0,-7 1-43,-1 1 0,0-1 0,0 1 0,0-1 0,0 1 0,0-1 0,0 1 0,0-1 0,0 0 0,-1 0 0,1 1 0,-1-1-1,1 0 1,-1 0 0,0 0 0,0 1 0,0-1 0,0 0 0,0 0 0,0-3 0,0-22-3984,0-2-7295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1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37 155 5777,'0'0'4845,"-5"31"-3368,-17 101-96,18-103-980,1 1-1,1 0 1,2 1 0,5 47-1,-4-71-373,0-1-1,1 1 1,-1 0-1,1-1 1,1 1-1,-1-1 1,1 1-1,0-1 1,1 0-1,-1 0 1,1-1 0,1 1-1,-1-1 1,1 0-1,-1 0 1,1 0-1,1-1 1,-1 0-1,1 0 1,0 0-1,6 3 1,-3-2 12,0-1 1,1-1 0,-1 0-1,1 0 1,0-1-1,0 0 1,-1 0 0,1-1-1,0-1 1,0 0-1,0 0 1,0-1 0,0 0-1,11-3 1,-15 2-21,1 0 1,-1-1-1,0 0 0,-1 0 1,1-1-1,-1 1 0,1-1 1,-1-1-1,0 1 0,0-1 1,-1 1-1,0-1 0,1-1 0,-2 1 1,1 0-1,-1-1 0,1 0 1,-2 0-1,1 0 0,2-9 1,2-6 2,0 0 0,-2 0 1,-1-1-1,3-41 0,-4-135-93,-4 122-70,2 65 119,-1 0-1,-1 1 1,0-1 0,-1 1-1,1-1 1,-2 1-1,-5-15 1,7 23 17,0-1-1,0 1 1,-1 0 0,1 0 0,-1 0-1,0 0 1,1 0 0,-1 0 0,0 0-1,0 0 1,0 1 0,-1-1 0,1 1-1,0-1 1,-1 1 0,1 0 0,-1 0 0,1 0-1,-1 0 1,1 1 0,-1-1 0,1 1-1,-1-1 1,0 1 0,1 0 0,-1 0-1,0 0 1,1 0 0,-1 1 0,0-1 0,1 1-1,-1-1 1,0 1 0,-2 1 0,-5 2-2,1-1 1,-1 1-1,1 1 1,0 0-1,0 0 1,0 1-1,1 0 1,-14 13-1,-55 64-9,68-73 8,-2 2-221,1 1 0,1 0 1,0 1-1,0 0 0,2 0 0,0 1 0,0 0 1,1 0-1,1 0 0,1 1 0,0 0 1,-2 23-1,4 7-3388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28 8186,'0'0'8643,"-1"2"-8066,-3 4-446,1-1 0,0 1-1,0 0 1,0 0 0,1 0-1,0 0 1,0 0 0,0 0-1,0 11 1,-5 65 532,6-76-586,1 263 1020,1-252-1084,1 0 1,1 0 0,0 0-1,1 0 1,1 0-1,0-1 1,12 25 0,-13-34-11,-1-1 0,1 1 0,0-1 0,0 1 0,1-1 0,0-1 0,0 1 0,0-1 0,0 1 0,1-1 0,0-1 0,0 1 0,1-1 0,-1-1 0,1 1 0,0-1 0,0 0 0,0 0 0,12 2 0,-12-3 14,1-1 0,-1-1 1,0 1-1,1-1 0,-1 0 0,1-1 0,-1 0 1,0 0-1,0 0 0,1-1 0,-1 0 0,0-1 1,-1 0-1,1 0 0,0 0 0,-1-1 0,1 0 1,10-8-1,-11 5 19,1 0 0,-1 0 0,-1 0 1,1 0-1,-1-1 0,0 0 0,-1 0 0,0-1 1,0 1-1,-1-1 0,0 1 0,-1-1 0,1 0 0,1-19 1,-3 4 3,0-1 0,-1 0 0,-1 0 1,-2 0-1,0 1 0,-2-1 1,0 1-1,-2 0 0,-1 0 0,-1 1 1,0 0-1,-2 1 0,-1 0 0,0 0 1,-2 2-1,0-1 0,-2 2 1,0 0-1,-27-25 0,34 37-39,1 0 0,-1 1 0,0-1-1,0 2 1,0-1 0,-1 1 0,-18-6 0,25 10-14,-1-1 0,0 1 0,0 0 0,0 1 0,1-1 0,-1 1 0,0-1 0,0 1 0,0 1 0,0-1 0,0 0 0,0 1 0,0 0 0,1 0 0,-1 0 0,0 0-1,1 1 1,-1-1 0,0 1 0,1 0 0,0 0 0,-1 0 0,1 0 0,-5 5 0,3 0-48,0 0 0,0 0 0,1 0 0,-1 1 0,2-1 0,-1 1-1,1 0 1,0 0 0,1 0 0,-2 10 0,-10 84-1933,14-99 1889,-2 59-3620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8938,'0'0'5237,"-8"30"-3545,-3 6-1223,2-8-109,2 0 0,1 1 0,1 0 0,-2 43 0,5-46-206,2 0 0,0 0 0,2 0 0,1 0 0,1 0 0,10 31 0,-10-44-145,1 0 0,1 0 0,0-1 0,0 0 0,1 0 0,1 0 0,0-1 0,1-1 0,0 1 0,1-1 0,0-1 0,0 0 0,19 13 0,-11-10 3,1 0 0,1-2 0,25 10 0,-35-16 8,0 0 1,0-1-1,1 0 1,-1-1-1,1-1 1,0 1-1,-1-2 1,20 0-1,-29-1-9,1 1 0,-1-1 0,1 0-1,-1 0 1,0 0 0,0 0 0,0 0-1,0 0 1,1 0 0,-1 0 0,-1 0 0,1 0-1,0-1 1,0 1 0,0 0 0,-1-1-1,1 1 1,0-1 0,-1 1 0,0-1 0,1 1-1,-1-1 1,0 1 0,0-1 0,0 1 0,0-1-1,0-2 1,1-4 35,7-50 77,-4-1-1,-3-86 1,-2 69-81,1 51-37,1 6-4,0 0 1,-1 1-1,-1-1 0,-1 0 1,-1 1-1,-1-1 0,0 1 1,-1 0-1,-12-28 0,15 42 6,-1 1 0,0-1 0,1 0 0,-1 1 0,-1-1 0,1 1 0,0 0 0,-1 0 0,0 1 0,1-1 1,-1 1-1,0-1 0,0 1 0,-1 0 0,1 1 0,0-1 0,-1 1 0,1 0 0,-1 0 0,1 0 0,-1 1 0,1-1 0,-1 1 0,1 0 0,-1 1 0,0-1 0,1 1 0,-5 1 0,-3 0 12,0 1 0,1 1 1,0 0-1,0 0 0,0 1 0,0 1 1,1 0-1,0 0 0,-14 11 0,11-4-45,0-1 0,0 2 0,2 0 0,0 0 0,0 1 0,1 0 0,1 1 0,1 0 0,0 0 0,1 1 0,1 0 0,0 0 0,-5 28 0,8-26-612,1 1 1,0 0-1,1 0 0,1-1 0,1 1 0,1 0 1,7 29-1,-5-35-1480,1 0 0,0 0 0,8 14 0,-13-26 1953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58 216 8834,'0'0'7401,"-5"36"-6544,0-2-648,-4 29 308,-1 112 0,10-143-379,2 1 0,1-1 0,2 1 0,1-1 0,1-1 0,21 54 1,-23-71-107,2-1 1,0 0 0,0 0 0,1 0-1,1-1 1,0-1 0,16 17 0,-18-21-21,1-1 1,0 0-1,0 0 0,0-1 1,1 0-1,0-1 1,0 0-1,0 0 1,0 0-1,0-1 1,1-1-1,12 2 1,-15-3 12,0 0 1,-1 0 0,1-1 0,0 0 0,0 0-1,0-1 1,-1 0 0,1 0 0,0 0-1,-1-1 1,1 0 0,-1 0 0,0-1 0,1 0-1,-1 0 1,0 0 0,-1-1 0,1 0 0,-1 0-1,1 0 1,-1-1 0,-1 0 0,1 0 0,-1 0-1,0 0 1,0-1 0,0 0 0,5-11 0,0-3 91,-2 0 0,0-1 1,-1 1-1,-1-1 0,-1 0 1,-1-1-1,-1 1 1,-1-25-1,-1-2 19,-2-1 0,-2 1 0,-3 0 0,-18-72 0,15 86-118,-1 1 1,-2 0-1,-1 1 1,-1 1-1,-2 0 1,-1 1 0,-22-29-1,33 51-17,0 0 0,-1 0 0,1 1 0,-1 0 0,-1 0 0,1 1 0,-1 0 0,-11-5 0,16 9-4,0 0-1,0 0 0,0 0 0,-1 1 1,1 0-1,0 0 0,-1 0 0,1 1 1,0-1-1,-1 1 0,1 0 0,-1 0 1,1 1-1,0-1 0,-1 1 0,1 0 1,0 0-1,-1 0 0,1 1 0,0-1 1,-7 5-1,5-2-35,1 1 1,-1 0 0,1 0-1,0 0 1,0 1-1,1-1 1,-1 1 0,1 0-1,1 1 1,-1-1-1,-4 13 1,-3 9-376,-9 45 1,14-50 144,-24 112-2384,18-14-3131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8386,'0'0'9750,"7"0"-8579,383 27 3148,-19 1-3956,628-8-252,-920-17-143,-1 3 0,0 4 1,132 33-1,-187-38-194,0-2 1,1 0-1,-1-1 0,28-2 1,-49 0 220,-2 0-374,-18 0-13168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8058,'0'0'12420,"5"-5"-11501,2-3-771,0-1 1,-1 0-1,-1 0 1,1 0-1,-2-1 1,1 0 0,-1 0-1,-1 0 1,0-1-1,3-16 1,13-121 200,-16 112-260,-1-2-65,-3 27-12,2 1 0,0-1-1,3-19 1,1 47-208,2 56 156,83 542 53,-83-592 16,-4-20-551,-2-36-3097,-1 29 3211,0-31-7563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9154,'0'0'10376,"-5"16"-9875,-14 51-68,18-66-384,0 0 1,1 0-1,-1 0 0,0 1 0,1-1 0,0 0 0,-1 1 0,1-1 0,0 1 1,0-1-1,0 0 0,-1 1 0,2-1 0,-1 1 0,0-1 0,0 0 0,0 1 0,1-1 1,-1 0-1,0 1 0,1-1 0,-1 0 0,1 1 0,0-1 0,-1 0 0,1 0 0,0 0 1,0 0-1,0 0 0,0 0 0,0 0 0,0 0 0,0 0 0,0 0 0,0 0 0,0 0 1,1-1-1,-1 1 0,0-1 0,0 1 0,1-1 0,-1 1 0,1-1 0,-1 0 0,0 1 1,1-1-1,-1 0 0,0 0 0,1 0 0,2-1 0,10 4 156,20 8-162,8 2 6,70 33 0,-101-40-44,0 0-1,-1 0 1,1 1 0,-1 1-1,0 0 1,-1 0 0,0 1-1,0 0 1,-1 0 0,13 20-1,-19-26 1,-1 0 0,1 0-1,-1 0 1,0 0 0,0 0-1,0 0 1,0 1 0,0-1-1,-1 0 1,1 1 0,-1-1-1,0 0 1,0 1 0,0-1-1,-1 0 1,1 1 0,-1-1-1,0 0 1,0 0 0,0 0-1,0 1 1,0-1 0,-1 0-1,1 0 1,-1-1 0,0 1-1,0 0 1,0 0 0,0-1-1,-1 0 1,1 1 0,0-1-1,-6 4 1,-1 0-44,0 0 0,0 0 1,0-1-1,0 0 0,-1-1 0,0 0 0,0-1 1,0 0-1,-21 4 0,22-6-362,0 0 0,0 0 0,1-1 1,-1 0-1,0-1 0,0 0 0,0 0 0,-15-5 1,-13-19-5879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4489,'0'0'17460,"213"-49"-17244,-169 49-216,7 20-240,-8 2-2369,-10-9-6369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9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47 7098,'0'0'11718,"0"28"-10275,0 188 233,0-197-1608,0 1-1,2-1 0,0 1 1,1-1-1,10 37 1,-11-51-61,0 0 1,0-1-1,0 1 1,0-1 0,0 0-1,1 1 1,0-1 0,0 0-1,0-1 1,1 1-1,-1 0 1,1-1 0,0 0-1,0 0 1,0 0 0,0 0-1,0-1 1,1 0 0,-1 0-1,1 0 1,0 0-1,-1-1 1,1 1 0,0-1-1,0 0 1,0-1 0,0 1-1,6-1 1,-7 0 20,0-1 1,-1 1 0,1 0-1,0-1 1,-1 0 0,1 0-1,0 0 1,-1-1 0,0 1-1,1-1 1,-1 1 0,0-1-1,0 0 1,0-1 0,0 1-1,5-5 1,-3 2 20,0-1 1,-1-1-1,0 1 0,0-1 1,0 1-1,0-1 0,4-13 1,-2-1 18,0-1 0,-2 0 0,0 0-1,1-42 1,-4 45-54,-1-1 0,-1 0 0,0 1 0,-2 0 0,0-1 0,-8-22 0,9 35-12,-1 0 0,0 0 0,-1-1 0,0 2 0,0-1 0,0 0 0,-1 1 0,1 0 0,-2 0 0,1 1 0,-1-1 0,1 1 0,-2 0 0,1 0 0,0 1 0,-1 0 0,0 0 0,-10-4 0,13 6-3,0 0-1,-1 1 0,1-1 0,-1 1 0,1 0 0,-1 0 0,0 0 0,0 1 0,1-1 0,-1 1 0,0 0 0,0 1 1,1-1-1,-1 1 0,0 0 0,1 0 0,-1 0 0,1 1 0,-1-1 0,1 1 0,0 0 0,-1 1 0,1-1 0,0 1 1,1 0-1,-1 0 0,0 0 0,-3 4 0,-2 5-76,0 0 0,1 1 0,0 0 0,1 0 0,0 1-1,1 0 1,-5 18 0,-17 65-1770,14-10-2554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3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9658,'0'0'11441,"5"34"-10606,20 108-392,-23-135-429,0-1 1,0 1-1,1 0 1,0-1-1,0 0 1,0 1-1,1-1 1,0-1-1,0 1 1,1 0-1,-1-1 1,1 0-1,1 0 1,-1-1-1,1 1 1,-1-1-1,1 0 1,0-1-1,0 1 1,1-1-1,-1 0 1,1-1-1,12 3 1,-12-2-5,1-1 1,-1 0 0,1-1-1,0 0 1,0 0-1,-1-1 1,1 0-1,0 0 1,8-2-1,-12 1 0,0 1-1,0-1 0,0-1 0,0 1 0,-1 0 0,1-1 0,-1 0 0,1 0 1,-1 0-1,1 0 0,-1-1 0,0 1 0,0-1 0,0 0 0,-1 0 0,1 0 1,-1 0-1,1 0 0,1-5 0,3-8 55,0-1 0,-2-1 0,0 1 1,-1-1-1,-1 0 0,0 0 0,-2 0 0,0 0 0,-1 0 1,0 0-1,-2 0 0,0 0 0,-1 0 0,-1 0 0,0 1 1,-13-30-1,12 38-49,0 1 1,0 0-1,-1 1 0,0-1 1,-1 1-1,1 0 0,-1 1 1,-1 0-1,1 0 0,-1 0 1,0 1-1,-11-5 0,15 8-13,0 0-1,0 0 1,0 1-1,0-1 0,0 1 1,-1 0-1,1 1 1,0-1-1,-1 1 0,1 0 1,0 0-1,-1 0 1,1 1-1,0-1 0,-1 1 1,1 0-1,0 0 0,0 0 1,0 1-1,0 0 1,0 0-1,0 0 0,0 0 1,0 0-1,1 1 1,-1-1-1,1 1 0,0 0 1,-5 6-1,1 0-57,0 1 0,0 1-1,1-1 1,0 1 0,1 0 0,0 0-1,0 1 1,2-1 0,-1 1 0,1 0-1,-2 22 1,2 9-1895,5 86 0,4-64-3134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4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27 9458,'0'0'10469,"0"-4"-9972,0 2-366,1 1-1,-1 0 0,0 0 0,0 0 1,0-1-1,0 1 0,-1 0 0,1 0 0,0 0 1,0 0-1,-1 0 0,1-1 0,-1 1 1,1 0-1,-1 0 0,-1-2 0,1 3-78,0 0-1,-1-1 1,1 1 0,0 0-1,-1 0 1,1 0-1,0 0 1,-1 0 0,1 0-1,-1 1 1,1-1-1,0 0 1,0 1-1,-1-1 1,1 1 0,0-1-1,0 1 1,-1 0-1,1-1 1,0 1-1,-1 1 1,-30 17 116,1 1-1,1 1 1,-43 40 0,-73 83 111,47-32-179,99-111 276,38 0-355,0 1-1,0 3 1,-1 1 0,1 1 0,-1 2 0,-1 2-1,0 1 1,0 2 0,-1 2 0,-1 1 0,-1 1 0,57 42-1,-88-58-231,16 13 585,-18-15-434,0 0-1,0 0 1,-1 0 0,1 0 0,0 0 0,0 0-1,0 0 1,-1 0 0,1 0 0,0 0 0,0 0-1,-1 0 1,1 0 0,0 1 0,0-1 0,0 0-1,-1 0 1,1 0 0,0 0 0,0 0-1,0 0 1,0 1 0,-1-1 0,1 0 0,0 0-1,0 0 1,0 0 0,0 1 0,0-1 0,-1 0-1,1 0 1,0 0 0,0 1 0,0-1 0,0 0-1,0 0 1,0 1 0,0-1 0,0 0 0,0 0-1,0 0 1,0 1 0,0-1 0,0 0-1,0 0 1,0 1 0,0-1 0,0 0 0,0 0-1,0 0 1,0 1 0,1-1 0,-1 0 0,0 0-1,0 0 1,0 1 0,0-1 0,0 0 0,1 0-1,-1 0 1,0 0 0,0 1 0,0-1 0,0 0-1,1 0 1,-1 0 0,-25 0-4574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2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330 120 8490,'0'0'6747,"-10"39"-5997,-31 132 16,36-148-596,1 0-1,2 1 1,0-1 0,2 1 0,3 31 0,-2-37-94,1-6-47,0 0 0,0 1 0,1-1 0,1 0 0,0-1 0,1 1 0,0-1 0,0 0 0,2 0 0,-1 0 1,1-1-1,1 0 0,0 0 0,0-1 0,1 0 0,0-1 0,0 0 0,16 11 0,-14-12 0,0 0 0,1 0 0,0-1 0,0-1 0,0 0-1,0-1 1,1 0 0,0-1 0,-1 0 0,1-1 0,0 0 0,1-1 0,-1-1 0,0 0-1,0-1 1,0 0 0,22-5 0,-28 4 18,0-1 1,0 0-1,0 0 1,0 0-1,0-1 1,-1 0-1,1 0 1,-1-1-1,0 1 1,0-1-1,-1-1 1,0 1-1,8-11 0,-5 5 31,-1-1-1,0 0 0,-1 0 0,-1 0 1,0-1-1,0 0 0,2-15 0,0-4 49,-2 1-1,-2-1 0,-1-1 0,-1 1 1,-7-56-1,4 69-91,-2 1 0,0-1 1,-1 1-1,-1 0 0,0 0 1,-2 1-1,0 0 0,-1 0 0,0 0 1,-2 2-1,0-1 0,0 1 1,-26-24-1,28 30-38,-1 0 0,-1 1 1,1 0-1,-1 1 0,-1 0 0,1 1 1,-1 0-1,0 1 0,-1 0 0,1 1 1,-1 0-1,0 1 0,0 1 0,0 0 1,0 1-1,0 0 0,0 1 0,0 0 1,0 1-1,-24 5 0,24-3-46,0 1-1,1 1 0,0 0 0,0 0 1,1 1-1,-1 1 0,1 0 1,1 0-1,-1 1 0,-10 11 0,-5 7-355,2 0 0,-26 38 0,-43 75-3159,29-13-5239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4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10338,'0'0'11491,"185"110"-10651,-120-67-232,-3-4-296,-1-7-144,-10-2-168,-4-14-424,-10-9-2129,-16-7-9049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4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13851,'0'0'6881,"-1"7"-6519,-8 31 1082,42-28 922,6-4-2231,1-1-1,0-2 1,0-2-1,49-5 1,-33 2-92,-31 0-36,0-1 1,45-12-1,21-3 15,-91 18-40,1 0 1,-1 0-1,1 0 0,-1 0 0,1 0 0,0 1 0,-1-1 1,1 0-1,-1 0 0,1 0 0,-1 0 0,0 1 0,1-1 1,-1 0-1,1 0 0,-1 1 0,1-1 0,-1 0 1,0 1-1,1-1 0,-1 1 0,1-1 0,-1 0 0,0 1 1,0-1-1,1 1 0,-1-1 0,0 1 0,0-1 0,1 1 1,-1-1-1,0 1 0,0-1 0,0 1 0,1 28 50,-14 24 197,-178 291-199,-27-17 45,169-256-69,36-53 86,19-26 92,-2 2-141,1 1 1,-1 0 0,1 0-1,0 0 1,8-5 0,-6 8-28,0 0 0,0 1 0,0 0 1,0 0-1,1 0 0,-1 1 0,0 0 1,12 2-1,7 0 39,95-6 11,-58 1 27,76 6 0,-118-2-80,-1 2 1,0 1-1,0 0 0,0 2 1,-1 0-1,1 1 0,31 17 1,-25-8-62,21 10-215,-46-26 257,-1 0 0,0 0 0,0 0 0,0 0 0,0 0 0,1 0 0,-1 0 0,0 0 0,0 0-1,0 0 1,1 0 0,-1 0 0,0 0 0,0 0 0,0 0 0,1 0 0,-1 0 0,0 0 0,0 0 0,0 0 0,0 0 0,1 0 0,-1 0 0,0-1 0,0 1 0,0 0 0,0 0 0,0 0 0,0 0 0,1 0-1,-1-1 1,0 1 0,0 0 0,0 0 0,0 0 0,0-1 0,0 1 0,0 0 0,0 0 0,0 0 0,0 0 0,0-1 0,0 1 0,0 0 0,0 0 0,0 0 0,0-1 0,0 1 0,0 0 0,0 0 0,0 0 0,0-1-1,0 1 1,0 0 0,0 0 0,0 0 0,0 0 0,-1-1 0,1 1 0,1-110-2834,-1 39-2392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4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0 10418,'0'0'8101,"-4"7"-7597,-16 18 410,0-1 1,-2-1-1,-37 32 0,-23 24-336,-167 193 102,249-272-630,-1 0 0,1 1 0,0-1 0,-1 0 0,1 1 0,0-1 0,0 0 0,-1 1 0,1-1 0,0 1 0,0-1 0,0 0 0,0 1 0,-1-1 0,1 1 0,0-1 0,0 1 0,0-1 0,0 1-1,0-1 1,0 1 0,0-1 0,0 0 0,0 1 0,0-1 0,1 1 0,-1-1 0,0 1 0,0-1 0,0 0 0,1 1 0,14 11 728,37 5-363,-34-12-134,216 96 204,-96-37-424,-124-59-62,-1 0 1,1-2 0,0 1 0,0-2 0,1 0 0,-1 0-1,28-2 1,-40 0-161,-27 0-1733,-11 0-1631,-1 0-5191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4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1 408,'-2'3'25027,"2"-2"-24971,-1 1 1,1-1-1,0 1 1,0-1-1,0 1 0,-1 0 1,1-1-1,1 1 1,-1-1-1,0 1 1,0-1-1,1 1 1,-1-1-1,1 2 1,3 5 46,1-1 1,0 0 0,0 0-1,1 0 1,0-1 0,0 0-1,0 0 1,1-1 0,0 1-1,0-1 1,13 6 0,15 8-29,40 15 0,-73-33-68,31 13 3,0-1 1,1-1-1,0-3 0,44 8 0,-77-17-273,5 1 533,-4-14-7767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36 8914,'0'0'9275,"0"-6"-9068,0-18-83,0 18 2807,-16 247-1932,-1-5-324,17-235-674,0-1 0,0 1 0,0-1 0,0 1 0,1-1-1,-1 1 1,0-1 0,0 1 0,0-1 0,0 1 0,0-1 0,1 1 0,-1-1 0,0 1 0,1-1 0,-1 1-1,0-1 1,1 1 0,-1-1 0,0 0 0,1 1 0,-1-1 0,1 0 0,-1 1 0,1-1 0,-1 0 0,0 0-1,1 1 1,-1-1 0,1 0 0,-1 0 0,1 0 0,0 0 0,-1 0 0,1 0 0,-1 0 0,1 0 0,-1 0 0,1 0-1,-1 0 1,1 0 0,-1 0 0,1 0 0,-1 0 0,2-1 0,16-5 77,-12 1-30,-1 1 0,0-1 0,0 0 0,0 0 0,-1 0 0,1-1 0,-1 0 0,5-9 0,24 5-29,-24 7-35,0 0 1,1 0 0,-1 1 0,1 0-1,0 0 1,0 1 0,-1 1 0,1 0-1,0 0 1,0 1 0,0 0 0,0 0-1,-1 1 1,1 1 0,-1-1 0,0 2-1,1-1 1,-1 1 0,-1 1 0,1-1-1,-1 1 1,1 1 0,-1 0 0,-1 0-1,1 1 1,-1-1 0,-1 1 0,1 1-1,-1 0 1,0 0 0,-1 0 0,0 0-1,0 1 1,-1 0 0,0 0 0,0 0-1,-1 0 1,0 1 0,-1-1 0,2 13-1,-3-16 30,-1-1-1,1 1 1,-1 0-1,0 0 1,-1-1 0,0 1-1,1 0 1,-2 0-1,1-1 1,-1 1-1,1-1 1,-2 1-1,1-1 1,0 0 0,-1 0-1,0 0 1,0 0-1,-1-1 1,1 1-1,-1-1 1,0 0-1,0 0 1,-1 0 0,1 0-1,-1-1 1,0 0-1,0 0 1,0 0-1,0 0 1,0-1-1,-1 0 1,1 0-1,-1 0 1,1-1 0,-1 0-1,-8 1 1,5-1-70,-1 0 1,1 0 0,-1-1 0,1 0-1,-1 0 1,0-1 0,1-1 0,-17-4-1,-12-13-7065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6481,'0'0'15652,"148"-98"-15412,-101 95-144,4 3-24,-4 0-8,-3 0-64,-8 16-272,-11-3-1457,-10-3-2848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87 188 10114,'0'0'9388,"-2"19"-8606,-6 61-225,3 2 0,8 101 0,-3-178-552,1 0 0,0-1-1,1 1 1,-1 0-1,1-1 1,0 1 0,0-1-1,0 0 1,0 1 0,1-1-1,0 0 1,0 0-1,0-1 1,0 1 0,0-1-1,1 1 1,0-1 0,0 0-1,0 0 1,0-1-1,0 1 1,0-1 0,1 0-1,-1 0 1,7 2 0,-5-3 6,0 1 0,0-1 0,1 0 0,-1-1 0,0 1 0,0-1 0,0 0 0,1-1 0,-1 1 0,0-1 0,0-1 0,0 1 0,0-1 0,0 0 0,0 0 0,0-1 1,-1 0-1,1 0 0,9-7 0,-5 1 7,0-2 0,0 1 1,-1-1-1,0 0 1,0-1-1,-2 0 0,1 0 1,-2-1-1,1 0 0,-2 0 1,0-1-1,0 0 0,-2 1 1,1-1-1,-2-1 0,0 1 1,-1 0-1,0 0 1,-1-18-1,-1 10 7,-1 0 1,0 1 0,-2-1-1,-1 1 1,0 0 0,-1 0-1,-2 0 1,0 1-1,-1 0 1,-1 1 0,0 0-1,-14-18 1,19 31-51,0 0 1,0 0-1,-1 1 0,0 0 1,0 0-1,0 0 0,-1 0 1,1 1-1,-1 0 0,-13-5 1,17 8-3,-1 0 0,0 0 0,0 0 1,0 0-1,0 0 0,0 1 1,0 0-1,0 0 0,0 0 1,0 0-1,0 1 0,0 0 0,0 0 1,0 0-1,1 0 0,-1 0 1,0 1-1,0-1 0,1 1 1,-1 0-1,1 0 0,0 1 0,0-1 1,-4 4-1,-8 11-597,0 2 0,1-1 0,1 2 0,1 0 0,-16 36 1,-3 20-4921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72 8122,'0'0'11568,"-5"27"-10523,-3 11-706,-21 131 756,28-163-1054,-2 21 134,1 1 1,1-1-1,3 41 0,-1-61-162,0 1 1,1-1-1,0 0 0,0 0 0,0 0 0,1 0 0,0 0 0,0 0 0,1-1 1,0 1-1,0-1 0,0 0 0,1 0 0,0-1 0,0 0 0,0 1 1,11 6-1,-7-6-6,1 0 0,0 0 0,0-1 0,1-1 0,-1 1 0,1-2 0,0 0 0,0 0 0,0-1 0,1 0 0,-1-1 0,0 0 0,1-1 0,-1 0 0,1-1 0,14-2 0,-17 1 5,0 0 0,0-1 0,-1 0 0,1 0 0,-1-1-1,0 0 1,0-1 0,0 0 0,0 0 0,-1 0-1,0-1 1,0 0 0,0 0 0,-1-1 0,0 0 0,0 0-1,-1-1 1,0 1 0,0-1 0,5-13 0,-3 2 2,-2 1 1,0-2 0,-1 1 0,0 0-1,-2-1 1,0 0 0,-2 0 0,0 1-1,-1-1 1,-1 0 0,-1 1 0,0-1-1,-2 1 1,0 0 0,-1 0 0,-1 1-1,-1 0 1,-13-23 0,14 31-17,-1 0 0,0 1 1,0 0-1,-1 0 0,0 1 0,-1 0 1,0 1-1,0-1 0,0 2 0,-1 0 1,-16-7-1,20 10-25,0 1 1,0 0-1,0 0 1,0 0-1,-1 1 0,1 0 1,-1 1-1,1-1 1,0 1-1,-1 1 1,1-1-1,-1 2 0,1-1 1,0 1-1,-1 0 1,1 0-1,0 0 1,1 1-1,-1 1 1,-9 5-1,7-3-110,0 0-1,0 1 1,1 1-1,0-1 1,1 1 0,-1 1-1,2-1 1,-1 1-1,1 0 1,1 1 0,-1 0-1,2-1 1,-7 18-1,5-7-1044,2 0 0,0 1 0,1-1-1,0 1 1,2-1 0,2 27-1,2 4-7497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8730,'0'0'10844,"-3"25"-10596,-5 91 688,6 135 1,2-243-919,1 0 0,0-1 0,0 1-1,1 0 1,0-1 0,0 1 0,0-1-1,1 0 1,0 0 0,1 0 0,0 0 0,0 0-1,0-1 1,1 0 0,0 1 0,0-2-1,0 1 1,1-1 0,0 0 0,0 0-1,0 0 1,1-1 0,0 0 0,-1 0 0,1-1-1,1 0 1,-1 0 0,0-1 0,1 1-1,-1-2 1,1 1 0,0-1 0,-1 0 0,1-1-1,0 0 1,0 0 0,0 0 0,-1-1-1,16-4 1,-16 3-11,-1 0-1,0-1 1,1 0-1,-1 0 1,0 0-1,-1-1 1,1 0-1,-1 0 1,1 0-1,-1-1 1,0 0-1,-1 0 1,1 0 0,-1 0-1,0-1 1,0 0-1,-1 0 1,0 0-1,0 0 1,0 0-1,-1 0 1,3-12-1,1-7 17,0 0-1,-2 1 0,-1-2 0,-1-44 1,-3 51-15,0-1 1,-1 1-1,-1 0 1,-1 0-1,-1 0 1,-1 0-1,0 1 1,-1 0-1,-10-18 1,13 27-13,-1 1-1,0-1 1,-1 1 0,0 0 0,0 0 0,-1 1-1,1 0 1,-2 0 0,1 1 0,-1-1 0,0 2-1,0-1 1,-1 1 0,1 0 0,-1 1 0,0 0-1,0 1 1,-1-1 0,-14-2 0,19 6-51,-1-1 0,0 1 0,0 0 0,0 1 0,0-1 0,1 1 0,-1 0 1,0 1-1,1-1 0,-1 1 0,1 0 0,0 1 0,-1-1 0,1 1 0,0 0 0,0 0 0,1 1 0,-9 7 1,1 1-600,0 1 1,1 0-1,0 1 1,-16 29 0,-10 30-4439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4961,'0'0'9562,"40"13"-3225,-19-13-16624,-13 0 5283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3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58 147 3673,'0'0'3168,"-33"-13"-254,19 5-2675,4 1 4958,33 5-3063,13 4-2114,44 7 0,-43-3 40,47 0 0,239 8 123,-66-6-138,-97-8-12,195 2-9,-185-3-22,-129-2-2,0-1 1,0-2-1,55-15 1,-55 11 0,0 1 1,0 2-1,59-2 1,-27 8 1,0-4 0,129-24 0,-105 12-1,1 5 0,170 1-1,-179 12-16,-11 1 23,124-14 1,-159 8-47,0 3-1,0 0 1,68 10 0,13 0-7,211-13 72,-90-1-42,-33-2 11,84 2-58,-279 7 19,1 1 1,-1 1-1,0 0 0,0 2 1,0 0-1,-1 0 0,25 15 1,-23-12 19,0 0 0,0-2 1,0 0-1,1-1 0,29 6 0,-16-9 26,-1-2-1,0-1 0,0-1 0,1-2 1,-1-1-1,37-10 0,-41 11-99,-24 4-101,0-1 0,0 0 0,1 0 0,-1-1 0,0 1 0,0-1 0,1 1 0,-1-1 1,0 0-1,0 0 0,0-1 0,0 1 0,4-3 0,-5-5-3806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45 541 5705,'0'0'13647,"-5"1"-13188,3 1-430,0 0 0,0 0 1,0 0-1,0 0 0,1 1 1,-1-1-1,1 0 0,-1 1 0,1-1 1,0 1-1,0-1 0,0 1 0,0 0 1,0-1-1,1 1 0,-1 0 0,1 0 1,-1 0-1,1-1 0,0 1 1,1 3-1,0 84 266,0-54-182,-2-7-99,1-20 9,-1 1-1,1-1 0,1 0 0,-1 1 0,5 17 0,-4-25-9,0 1-1,0-1 0,0 0 1,1 1-1,-1-1 0,0 0 1,1 0-1,0 0 0,-1 0 1,1 0-1,0 0 0,0-1 1,0 1-1,0 0 0,1-1 1,-1 0-1,0 1 0,0-1 1,1 0-1,-1 0 1,1 0-1,-1-1 0,1 1 1,-1-1-1,5 1 0,26 2 90,-1-1 1,64-4-1,-89 0-96,0 1 0,1-1 0,-1-1 0,0 1 0,0-1 0,-1 0-1,1-1 1,-1 0 0,1 0 0,-1 0 0,0-1 0,-1 1 0,1-2 0,-1 1 0,0 0 0,0-1 0,-1 0 0,1 0 0,-1-1 0,-1 1 0,1-1-1,-1 0 1,0 1 0,-1-2 0,0 1 0,0 0 0,0 0 0,1-15 0,-3-8-6,1 9 20,-2 0 0,0 0 0,-7-40 0,6 54-21,0 0-1,0 0 1,-1 1-1,0-1 1,0 1 0,-1 0-1,1 0 1,-1 0-1,-1 0 1,1 1-1,-1 0 1,0 0 0,0 0-1,0 0 1,-12-7-1,3 4-9,0 1 1,0-1-1,-1 2 0,0 0 0,0 1 0,-1 1 0,0 0 0,1 1 0,-1 1 1,0 0-1,-1 1 0,-20 2 0,33-2 35,1 1 0,-1-1 0,0 0 0,1 0 0,-1 0 0,1-1 0,0 1 0,0-1 0,-1 0 0,1 0 0,0 0 0,0 0 0,1-1 0,-1 1 0,0-1 0,1 1 0,-1-1 0,1 0 0,0 0 0,0 0 0,0-1 0,1 1 0,-1 0 0,-1-5 0,1 4-5,1 1 0,-1-1 0,1 0 0,0 1 0,0-1 0,0 0 0,1 0-1,0 1 1,-1-1 0,1 0 0,0 0 0,1 0 0,-1 0 0,1 1 0,-1-1-1,1 0 1,0 1 0,1-1 0,-1 0 0,1 1 0,-1-1 0,1 1 0,3-4 0,6-4-19,0 1 1,1 1 0,0-1 0,1 2 0,0 0 0,0 0 0,0 1 0,1 1 0,20-6 0,15-3-15,72-10 0,-85 18 3,-31 6 5,0-1 0,-1 1 0,1-1-1,-1 1 1,1-1 0,-1-1 0,0 1 0,0-1-1,0 1 1,0-1 0,-1 0 0,1-1 0,-1 1-1,0 0 1,1-1 0,-2 0 0,1 0 0,0 0-1,-1 0 1,0 0 0,0-1 0,0 1-1,2-10 1,14-21-1442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4809,'0'0'8482,"30"9"692,35-12-8463,104-18 1,-9-1-627,321-50 326,-284 23-327,41-9-49,67 6-19,-261 46-88,1 3 0,0 1 0,56 4 0,-6 1-37,0-3-703,-81 0-1557,-63 0-3354,10 0-2461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8954,'0'0'13012,"9"-18"-12317,12-25-495,-2-1 0,-2-1 0,-1 0 0,13-67 0,-35 329-361,-2-105 177,11 185 0,-1-279-5,1 0 1,1 1 0,0-1 0,1-1 0,14 30-1,-19-46-14,0-1 0,0 0 0,0 1-1,0-1 1,0 0 0,0 0 0,0 1-1,0-1 1,0 0 0,0 1 0,0-1-1,0 0 1,1 1 0,-1-1 0,0 0-1,0 0 1,0 1 0,0-1-1,1 0 1,-1 0 0,0 1 0,0-1-1,1 0 1,-1 0 0,0 0 0,0 1-1,1-1 1,-1 0 0,0 0 0,1 0-1,-1 0 1,0 0 0,1 0 0,-1 0-1,0 0 1,1 1 0,-1-1 0,0 0-1,1 0 1,-1 0 0,0-1 0,0 1-1,1 0 1,5-16-453,-2-24-1992,-4 39 2376,3-41-6512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2:5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6633,'0'0'11420,"-8"15"-10677,-26 49-43,32-61-619,1 1 0,-1-1-1,1 0 1,0 0 0,0 1 0,1-1 0,-1 0-1,1 1 1,-1-1 0,1 6 0,1-7-40,-1-1 0,0 1 0,1-1 0,-1 0-1,1 1 1,-1-1 0,1 0 0,-1 0 0,1 1 0,0-1 0,0 0 0,0 0 0,-1 0 0,1 0 0,0 0 0,1 0 0,-1 0 0,1 1 0,4 0 78,0 1-1,0-1 1,0 0 0,0 0-1,0-1 1,0 0-1,1 0 1,8 0 0,20 4 100,-28-3-213,1 1 0,0-1 0,-1 2 0,1-1 0,-1 1 1,0 0-1,0 1 0,0 0 0,-1 0 0,0 0 0,0 1 0,0 0 0,-1 0 0,0 0 0,0 1 0,0 0 0,-1 0 0,0 0 0,4 10 1,-2 0-12,-1 0 1,0 0 0,-2 0 0,0 1 0,-1-1-1,0 1 1,-3 34 0,1-48 2,-1 0 0,1 0 0,-1 0 0,0 0 1,-1 0-1,1-1 0,-1 1 0,1 0 0,-1 0 0,0-1 0,0 0 0,-1 1 0,1-1 0,-1 0 0,0 0 0,1 0 1,-1 0-1,-1-1 0,1 1 0,0-1 0,-1 0 0,1 0 0,-1 0 0,1 0 0,-1 0 0,0-1 0,0 0 0,0 0 0,0 0 1,0 0-1,0-1 0,0 1 0,0-1 0,0 0 0,0 0 0,0-1 0,0 1 0,0-1 0,0 0 0,0 0 0,0 0 1,0 0-1,0-1 0,1 0 0,-1 0 0,1 0 0,-1 0 0,1 0 0,-5-5 0,-33-30-1707,16 7-2694,5 0-5286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0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4505,'0'0'15891,"218"-32"-15355,-160 29-223,0 3-313,-1 0-16,-13 0-1649,-11 0-5592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0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9154,'0'0'8458,"-15"35"-7430,-48 113-172,59-137-734,0 1-1,1-1 0,0 1 1,1 0-1,1 0 0,0-1 1,0 1-1,1 0 1,2 14-1,0 3 151,-2-18-185,1 1 1,1-1-1,0 0 0,0 0 1,2 0-1,-1 0 1,1 0-1,0 0 0,1-1 1,10 15-1,-11-18-45,0-2 0,0 1 0,1 0 0,0-1 0,0 0 0,1 0 0,-1 0 0,1-1 0,0 0 0,0 0 0,1 0 0,-1-1 0,1 0 0,0 0 0,-1-1 0,1 0 1,14 3-1,-14-4-13,1 0 0,-1 0 0,0-1 1,0 1-1,1-2 0,-1 1 0,0-1 1,1 0-1,-1 0 0,0-1 0,0 0 1,0 0-1,0-1 0,-1 0 1,1 0-1,-1-1 0,1 0 0,-1 0 1,0 0-1,-1-1 0,1 1 0,-1-1 1,0-1-1,0 1 0,0-1 0,-1 0 1,0 0-1,0 0 0,-1-1 1,1 1-1,-1-1 0,-1 0 0,1 0 1,-1 0-1,-1 0 0,3-12 0,-2 4-18,0 0-1,-1 0 0,-1-1 0,-1 1 0,0 0 1,0 0-1,-2 0 0,0 0 0,0 0 0,-2 0 1,1 1-1,-2 0 0,-11-21 0,12 26-13,-1-1 1,-1 1-1,0 0 0,0 0 0,-1 1 1,0 0-1,0 0 0,-1 1 0,0 0 1,0 1-1,-1 0 0,1 0 1,-1 1-1,-1 0 0,1 1 0,-1 0 1,0 1-1,-21-4 0,26 5-84,0 1 1,0 0-1,-1 1 0,1 0 0,0 0 1,0 0-1,-1 0 0,1 1 1,0 0-1,0 0 0,-1 1 0,1 0 1,0 0-1,1 0 0,-1 1 0,0 0 1,1 0-1,-1 0 0,1 1 1,0 0-1,0 0 0,1 0 0,-1 1 1,1-1-1,0 1 0,0 0 0,0 0 1,1 0-1,0 1 0,-3 6 1,1 5-1045,2 0 1,0 0 0,1 1-1,0-1 1,2 1 0,2 27-1,4 13-7100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0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62 179 9162,'0'0'9147,"-4"9"-8516,-4 23-110,0 0-1,3 1 1,0 0-1,2 0 1,2 0-1,3 41 0,-2-65-493,1-1 0,-1 0 0,2 0 0,-1 0 0,1 0 0,1-1 0,-1 1 0,1 0 0,1-1 0,6 12-1,-7-15-10,0 1-1,0-1 0,1 0 1,0-1-1,0 1 0,0-1 0,0 1 1,0-1-1,0 0 0,1-1 0,0 1 1,0-1-1,-1 0 0,1 0 0,0 0 1,1-1-1,7 1 0,-4 0 6,0-2-1,0 1 0,1-1 1,-1-1-1,0 1 1,0-2-1,0 1 0,0-1 1,0-1-1,0 0 1,0 0-1,-1 0 0,1-1 1,-1-1-1,0 1 1,0-1-1,-1-1 0,1 1 1,-1-1-1,-1-1 1,1 1-1,10-15 0,-7 8-7,0-1 0,-2 0 0,1-1-1,-2 0 1,0 0 0,-1 0 0,0-1-1,-1 0 1,-1 0 0,-1-1 0,0 1-1,1-18 1,-3 10 9,-1 1 1,-1 0-1,-1 0 0,-1 0 1,-10-41-1,11 57-28,0 0 0,0 0 0,-1 0 1,0 0-1,-1 0 0,1 1 0,-1-1 1,-1 1-1,1 0 0,-1 0 0,0 1 0,0-1 1,0 1-1,-1 1 0,0-1 0,0 1 1,0-1-1,-1 2 0,1-1 0,-1 1 1,-13-5-1,14 7-48,1 0-1,-1 0 1,0 1 0,0-1 0,0 1 0,0 1 0,0-1 0,1 1 0,-1 0-1,0 0 1,0 1 0,1-1 0,-1 1 0,1 1 0,0-1 0,-1 1-1,1 0 1,0 0 0,0 0 0,1 1 0,-1-1 0,1 1 0,0 0 0,0 1-1,0-1 1,-5 9 0,-7 10-439,2 0 0,0 1 0,2 0-1,-11 30 1,20-47 332,-37 102-4273,15-13-4414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0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9858,'0'0'10858,"8"-2"-9845,-2 1-967,-3 0 46,0 0 0,-1 0 0,1 0 0,0 1 0,0-1 0,0 1 0,0 0 0,0 0 0,-1 0 0,1 0 0,0 0 0,0 1 0,0-1 0,0 1 0,-1 0 0,1-1 0,0 2 0,0-1 0,-1 0 0,1 0 1,-1 1-1,1-1 0,-1 1 0,0 0 0,0 0 0,3 2 0,26 36 69,-1 0 0,-2 2 1,-2 2-1,-2 0 0,-2 1 0,-2 2 0,-2 0 1,19 77-1,1 69 17,20 316 0,-45 221 289,-14-684-460,-2 0 0,-2-1 0,-3 1 0,-1-1-1,-2-1 1,-2 0 0,-2 0 0,-21 41 0,35-82-54,0 1-1,0-1 1,-1 0-1,0 0 1,1 0-1,-1 1 1,0-2-1,-1 1 1,1 0-1,0 0 1,-1-1-1,1 1 1,-1-1-1,0 0 1,0 0-1,0 0 1,0 0-1,0-1 1,-1 1-1,1-1 1,0 1-1,-1-1 1,1-1-1,-1 1 1,-5 1-1,8-2 2,0 0 0,0 0 0,1 0-1,-1 0 1,0 0 0,0 0 0,0-1 0,1 1-1,-1 0 1,0 0 0,0-1 0,0 1-1,1 0 1,-1-1 0,0 1 0,1 0-1,-1-1 1,0 1 0,1-1 0,-1 0 0,0 1-1,1-1 1,-1 1 0,1-1 0,-1 0-1,1 1 1,-1-1 0,1 0 0,-1 0-1,-2-10-677,-1 0-1,1 0 0,1 0 1,-2-19-1,-2-28-4708,2-14-6180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8794,'0'0'8783,"10"-4"-4856,14-2-2958,16 8-698,-1 2-1,43 9 1,-36-4-218,49 2-1,-35-6 99,-13-1-1870,-15-3-3277,-21-1-156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8090,'0'0'12930,"214"-39"-12073,-164 39-521,-6 0-192,-4 10-144,0 19-16,-11 1-1401,-4-11-2887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5217,'0'0'16289,"10"32"-15858,12 44 13,21 133 1,-11 235 133,-30-255-2825,-2-212-814,0-11-4105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8250,'0'0'13211,"8"0"-11022,77 1-1784,-16 1-286,1-3 0,-1-3 0,88-16 0,-154 20-449,-39-1-8632,17-5 821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5513,'0'0'14733,"27"-28"-14088,-27 28-645,116-112 360,-112 108-351,1 0 0,0 0 0,0 1 0,0-1 0,0 1 0,1 0-1,-1 1 1,1 0 0,0-1 0,-1 2 0,1-1 0,0 1 0,0 0 0,0 0 0,0 0-1,0 1 1,1 0 0,-1 0 0,0 1 0,0 0 0,7 1 0,-1 0-2,-2 1-5,1 0 0,-1 1 0,0 0 1,0 0-1,0 1 0,-1 0 0,0 1 0,0 0 0,0 0 0,-1 1 1,0 0-1,0 1 0,0 0 0,-1 0 0,-1 0 0,1 1 0,-1 0 1,7 14-1,-1-1-20,-1 1 0,-1 0 1,-1 1-1,-1 0 1,-1 1-1,8 45 0,-12-46 4,-1 1-1,-1 0 1,-2 25 0,1-45 18,0 0 0,-1 1 0,0-1 1,0 0-1,0 1 0,0-1 1,-1 0-1,0 0 0,0 0 0,-1 0 1,1 0-1,-1-1 0,0 1 1,0-1-1,-1 1 0,1-1 0,-1 0 1,0-1-1,-7 6 0,2-4 21,-1 0 0,1-2 0,-1 1 0,0-1 0,0 0 0,0-1-1,0 0 1,-13 0 0,-86-1-693,60-2-1084,20 1-1672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5633,'0'0'14198,"-4"11"-13507,-52 164 694,16-12-1023,7 2-1,7 1 0,7 2 0,8 0 0,12 184 0,1-319-344,1 1-1,2-1 0,2 0 0,1 0 0,1-1 1,1 0-1,30 60 0,-33-79-39,0-1 0,1 1 0,0-1 0,1-1 0,0 0 0,1 0-1,0-1 1,0 0 0,1 0 0,1-1 0,0-1 0,0 0 0,0-1 0,1 0 0,0-1 0,1 0 0,-1-1 0,1-1 0,0 0 0,21 3 0,-30-7-143,1 1 1,0-1 0,-1 0 0,1 0-1,0-1 1,-1 0 0,1 0-1,0 0 1,-1 0 0,0-1-1,1 0 1,-1 0 0,0-1 0,0 0-1,0 0 1,0 0 0,-1 0-1,1 0 1,7-9 0,27-32-6006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17 3385,'0'0'11175,"16"-10"-7884,-15 9-3141,-1 1-1,0-1 1,1 1-1,-1-1 0,1 1 1,-1 0-1,0-1 1,1 1-1,-1 0 1,1-1-1,-1 1 0,1 0 1,-1 0-1,1 0 1,0-1-1,-1 1 1,1 0-1,-1 0 0,1 0 1,-1 0-1,1 0 1,-1 0-1,1 0 0,0 0 1,-1 0-1,1 0 1,-1 0-1,1 0 1,-1 1-1,2-1 0,-3 21-92,-1-1 0,-1 0-1,-1 0 1,0 0-1,-13 31 1,-47 101 265,29-77-263,11-21-12,13-32-30,0 1 1,2 1 0,0 0 0,2 0-1,-5 28 1,12-52-18,0 0 0,0 0-1,0 0 1,0 0 0,0 0 0,0 0 0,0 1-1,0-1 1,0 0 0,0 0 0,0 0-1,0 0 1,0 0 0,1 0 0,-1 0 0,0 0-1,0 0 1,0 1 0,0-1 0,0 0 0,0 0-1,1 0 1,-1 0 0,0 0 0,0 0-1,0 0 1,0 0 0,0 0 0,0 0 0,1 0-1,-1 0 1,0 0 0,0 0 0,0 0 0,0 0-1,0 0 1,1 0 0,-1 0 0,0 0-1,0 0 1,0 0 0,0 0 0,0-1 0,0 1-1,0 0 1,1 0 0,-1 0 0,0 0 0,0 0-1,0 0 1,0 0 0,0 0 0,0 0-1,0-1 1,0 1 0,0 0 0,0 0 0,1 0-1,-1 0 1,0 0 0,0 0 0,0-1 0,0 1-1,15-14-27,13-18-1,48-74 100,-76 105-71,0 1 1,1-1-1,-1 0 0,1 1 1,-1-1-1,1 1 0,-1-1 1,1 1-1,-1-1 0,1 1 1,0 0-1,-1-1 0,1 1 1,0 0-1,-1-1 0,1 1 1,0 0-1,0 0 0,-1 0 0,1-1 1,0 1-1,-1 0 0,1 0 1,0 0-1,0 0 0,-1 0 1,1 0-1,0 1 0,0-1 1,-1 0-1,1 0 0,0 0 1,-1 1-1,1-1 0,0 0 1,-1 1-1,1-1 0,0 1 1,-1-1-1,1 1 0,-1-1 1,1 1-1,-1-1 0,1 1 1,-1-1-1,1 1 0,-1 0 1,0-1-1,1 1 0,-1 0 1,0-1-1,1 2 0,14 41-8,-13-37 4,-1-2 6,3 12-55,2 1-1,-1-1 1,2 0 0,12 21 0,-17-33 35,1 0 0,-1-1-1,1 0 1,-1 0-1,1 0 1,0 0 0,0 0-1,1 0 1,-1-1 0,0 1-1,1-1 1,0 0 0,-1 0-1,1 0 1,0-1 0,0 0-1,0 1 1,0-1 0,0 0-1,0-1 1,0 1 0,0-1-1,1 0 1,3 0-1,-5-1 18,0 1 0,0-1 0,0 0 0,-1 0 0,1 0 0,0 0 0,-1-1 0,1 1 0,-1-1 0,1 1 0,-1-1 0,0 0 0,0 0 0,0 0 0,0 0 0,0-1 0,0 1 0,0 0 0,1-5 0,28-58 9,-20 39 0,-6 11-1,-1-1 0,0 0 0,-1 0-1,-1 0 1,-1-1 0,0 1 0,-1 0-1,-3-28 1,1-11 259,2 54 78,-1 6-332,0 1-1,0-1 0,0 0 1,1 1-1,0-1 0,0 1 1,0-1-1,2 9 0,0 10 45,-20 398 370,11-180-686,7-325-4346,0 47-3728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10594,'0'0'11615,"30"-1"-10582,195-12 292,100-9-427,-106 16-3555,-204 5-300,-6-1-2915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1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10898,'0'0'10126,"8"-12"-9403,5-5-352,0 0 0,1 1-1,1 1 1,30-25 0,-37 33-262,1 1-1,0 0 1,0 0 0,1 0 0,0 2 0,0-1 0,0 1 0,0 0 0,1 1-1,0 1 1,-1-1 0,22 0 0,-28 2-101,0 1 0,0 0-1,0 1 1,0-1 0,0 1 0,0-1-1,0 1 1,0 1 0,0-1 0,0 0-1,0 1 1,7 4 0,-9-4-8,0 0 1,0 1-1,0-1 1,0 1-1,0 0 1,0-1-1,-1 1 1,1 0-1,-1 0 1,0 0-1,0 0 1,0 0-1,0 0 0,-1 0 1,1 1-1,-1-1 1,1 4-1,0 4 10,1 0-1,-1 0 0,-1 0 0,0 0 1,-1 0-1,0 0 0,0 0 0,-1 0 1,-1 0-1,0-1 0,0 1 1,-1-1-1,-1 0 0,1 0 0,-2 0 1,1 0-1,-10 11 0,-33 30-120,63-51-515,-8 0 576,6 0-27,1 0-1,-1 0 0,1 2 1,-1-1-1,23 7 0,-32-6 68,0 0 0,1 0 0,-1 0 0,0 0 0,-1 1-1,1-1 1,0 1 0,-1 0 0,1 0 0,-1 1 0,0-1-1,0 1 1,0-1 0,-1 1 0,1 0 0,-1 0 0,0 0-1,0 1 1,0-1 0,-1 0 0,2 7 0,-1-5 16,0 0 0,0 0 0,-1 0 0,0 0 0,0 0 0,0 0 0,-1 0 0,0 0 0,0 0 0,-1 0 0,0 0 0,0 0 0,0 0 0,0 0 0,-1 0 0,0-1 0,-1 1 0,1-1 0,-1 1 0,0-1 0,0 0 0,-1 0 0,1 0 0,-1 0 0,0-1 0,-1 1 0,1-1 0,-1 0 0,1-1 0,-1 1 0,0-1 0,-1 0 0,1 0 0,-7 2 0,-8 4 78,0-1-1,-1 0 0,0-2 1,0-1-1,0 0 0,-1-1 0,0-2 1,-24 1-1,45-3-86,0 0 1,0-1-1,0 1 1,0 0-1,0 0 1,0 0-1,0-1 0,0 1 1,1 0-1,-1-1 1,0 1-1,0-1 1,0 1-1,0-1 0,1 1 1,-1-1-1,0 0 1,1 1-1,-1-1 1,0 0-1,1 0 0,-1 1 1,1-1-1,-1 0 1,1 0-1,0 0 1,-1 0-1,1 0 0,-1-1 1,-3-32-187,4 23 56,-4-55-1612,0-7-3027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2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 10122,'0'0'8434,"-3"2"-8315,-11 9 909,2 0 0,-1 1 0,-19 25 0,-55 96-1012,35-50 245,40-66-196,-5 10 136,-1-2 1,0-1-1,-41 40 814,60-63-1012,-1 0 0,0 0 0,1 1 0,-1-1 0,1 0 0,-1 0 1,1 0-1,-1 0 0,1 0 0,0 0 0,0 0 0,-1 0 0,1 0 0,0-1 0,0 1 0,0 0 0,0 0 0,0-1 1,0 1-1,2 0 0,30 15 8,-9-5-14,15 15 15,-2 2-1,-1 2 0,40 42 1,-5-6-10,-71-65-62,1-1-1,-1 1 1,1-1-1,-1 1 1,1-1-1,-1 1 0,0 0 1,1-1-1,-1 1 1,1-1-1,-1 1 1,0 0-1,0-1 1,1 1-1,-1 0 0,0-1 1,0 1-1,0 0 1,0 0-1,0-1 1,0 1-1,0 0 0,0-1 1,0 1-1,0 0 1,0 0-1,-1-1 1,1 1-1,0 0 1,0-1-1,-1 1 0,1 0 1,0-1-1,-1 1 1,1-1-1,-1 1 1,1-1-1,0 1 1,-1-1-1,1 1 0,-1-1 1,0 1-1,1-1 1,-1 1-1,0-1 1,-28 16-5819,4-6-3549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2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8554,'0'0'13779,"105"108"-13347,-72-72-160,-1-1-56,-3-9-208,0-9 56,-3-7-64,-5-10-64,5 0-992,-8-27-1905,-7-2-11474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2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6729,'0'0'12259,"2"30"-8665,9-23-3447,0-1 0,1 0-1,-1-1 1,1 0 0,21 5 0,-24-7-120,7 1-6,0 0-1,0-1 0,1-1 0,-1-1 0,0 0 0,1-1 1,-1 0-1,1-2 0,17-3 0,-10 0-4,0-1 0,0-1 1,-1-1-1,1-1 0,26-15 0,-50 24-15,0 0-1,0-1 1,1 1-1,-1 0 1,0 1-1,0-1 1,1 0-1,-1 0 1,0 0-1,0 0 1,1 0-1,-1 0 1,0 0-1,0 0 1,1 0-1,-1 0 1,0 0-1,0 1 1,0-1 0,1 0-1,-1 0 1,0 0-1,0 0 1,0 1-1,0-1 1,1 0-1,-1 0 1,0 1-1,0-1 1,0 0-1,0 0 1,0 0-1,0 1 1,0-1-1,0 0 1,0 0-1,0 1 1,0-1-1,0 0 1,0 0-1,0 1 1,0-1 0,0 0-1,0 0 1,0 1-1,0-1 1,0 0-1,0 0 1,0 1-1,0-1 1,0 0-1,0 0 1,-1 0-1,1 1 1,0-1-1,0 0 1,0 0-1,-6 22 15,-121 282 258,90-220-144,-1 9 7,22-50-62,-1 0-1,-3-1 1,-49 76 0,147-105 667,155 18-539,-13-3-45,-189-21-146,27 2-513,-58-19-2469,0-2-2138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0 8770,'0'0'11765,"-5"7"-10835,-18 19-369,-2-2 0,0 0 1,-48 34-1,5-3-189,-190 160 607,252-210-964,5-5-14,0 0 0,1 1 0,-1-1 0,1 0 0,-1 1-1,0-1 1,1 1 0,-1-1 0,1 1 0,-1-1 0,1 1-1,0-1 1,-1 1 0,1 0 0,-1-1 0,1 1 0,0 0-1,0-1 1,-1 1 0,1 0 0,0 0 0,0 0 37,7 6-2,27 16 99,0 0 1,-2 3-1,40 39 0,53 42-61,-110-96-66,1 0 1,1-2 0,0 0-1,0-1 1,0 0 0,31 8-1,-39-8 8,-9-7-37,0-1-1,0 1 1,-1 0-1,1 0 1,0-1-1,-1 1 1,1 0-1,0-1 1,-1 1 0,1 0-1,-1-1 1,1 1-1,-1-1 1,1 1-1,-1-1 1,0 1-1,1-1 1,-1 1 0,1-1-1,-1 1 1,0-1-1,-1 1 1,-91 38-4516,46-22-3482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3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9722,'0'0'13555,"138"140"-12947,-102-98-80,4 1-144,-4-11-184,1-2-128,-5-14-72,-3-10-128,0-6-624,-11-16-1848,-7-13-10267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4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9962,'0'0'11251,"213"-43"-10731,-158 33-312,14-12-208,-15 2-376,-11-3-3545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4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7986,'0'0'13265,"1"-14"-12618,49-273 61,-18 131-604,-30 144-93,4-22 2,-4 26 32,-1 15 58,-3 96-76,8 167 27,-4-242-52,2 1 1,1-1-1,2 0 0,1 0 1,0-1-1,2 0 1,18 34-1,-14-43-49,-10-37-1961,-4-4-3340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4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40 9418,'0'0'10170,"-3"39"-9176,-9 127-311,10-152-623,1 0 1,1 0-1,0 1 1,1-1-1,1 0 1,0 0-1,1 0 1,1 0-1,0-1 1,8 19 0,-9-27-52,0 0 0,1 0 0,-1 0 1,1-1-1,0 1 0,0-1 0,1 0 1,-1 0-1,1 0 0,0-1 0,0 0 1,0 0-1,1 0 0,-1 0 0,1-1 1,-1 0-1,1 0 0,0 0 0,0-1 1,0 0-1,0 0 0,6 0 0,-1-1 15,0 0 0,-1 0-1,1 0 1,-1-2-1,1 1 1,-1-1-1,1-1 1,-1 0 0,0 0-1,0-1 1,0 0-1,-1-1 1,1 0-1,-1-1 1,0 0 0,-1 0-1,1-1 1,-1 0-1,-1 0 1,1-1-1,-1 0 1,-1 0 0,1-1-1,-1 0 1,-1 0-1,0 0 1,0-1-1,-1 1 1,0-1 0,0 0-1,-1-1 1,-1 1-1,0-1 1,0 1-1,-1-1 1,0-14 0,-2 17-14,-1 0 1,1 0 0,-2 0-1,1 1 1,-1-1 0,0 0-1,0 1 1,-1 0 0,0 0 0,-1 0-1,1 0 1,-1 1 0,-1-1-1,1 1 1,-11-8 0,-2-2-1,0 2 0,-1 0 0,-1 1 0,-27-14 0,35 21-13,0 1 0,0 0-1,0 1 1,-1 0 0,1 1 0,-1 1 0,0 0 0,0 0 0,0 2-1,-13 0 1,20 0-42,-1 0-1,1 1 1,0 0-1,0 1 1,0-1 0,0 1-1,0 0 1,0 1-1,0-1 1,0 1-1,1 0 1,0 1-1,-1-1 1,1 1-1,0 0 1,1 1-1,-1-1 1,1 1 0,0 0-1,0 0 1,0 0-1,-5 11 1,-3 14-1007,1 1-1,1 0 1,2 0 0,1 1 0,-3 41-1,7 30-8029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4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1192,'0'0'20266,"12"0"-19323,456-18 1401,-261 8-2165,77 6-654,-220 4-1280,-76-1-1558,-11-5-4618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4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55 7562,'0'0'10887,"8"-1"-6557,25-2-4343,-16 2 77,0-1-1,0-1 1,0 0-1,-1-1 0,24-10 1,31-7-45,-69 20-19,1 1 1,-1-1-1,0 1 0,1 0 0,-1 0 1,0 0-1,1 0 0,-1 0 0,0 0 0,1 1 1,-1-1-1,0 1 0,1 0 0,-1-1 1,0 1-1,0 0 0,0 0 0,0 0 0,0 1 1,3 1-1,-2 0 3,0 0 1,0 1-1,-1-1 0,0 0 1,0 1-1,0 0 0,0-1 1,0 1-1,0 0 1,1 8-1,1 6 22,-1 1-1,-1 0 1,0 39-1,-2-57-22,-1 5 18,1-1 0,-1 0 0,0 1-1,-1-1 1,1 0 0,-1 0 0,0 0 0,-1 0 0,1 0 0,-1 0 0,0-1 0,0 1 0,0-1 0,-1 0 0,1 0 0,-1 0 0,0 0 0,0-1 0,0 0 0,-1 1 0,1-2 0,-1 1 0,0 0 0,0-1 0,-10 3 0,-1 2 152,-1-2 1,0 0 0,0-1 0,0-1-1,-1-1 1,-29 1 0,46-3-117,17-4 0,6-2-56,0 1 0,0 1-1,0 1 1,1 0 0,34 2 0,-52 2-11,0-1 1,0 1 0,0 0-1,0 0 1,0 0-1,0 1 1,0 0 0,0 0-1,-1 0 1,1 0-1,-1 1 1,1 0 0,-1 0-1,0 0 1,0 0-1,-1 1 1,1-1 0,-1 1-1,1 0 1,-1 0 0,0 1-1,-1-1 1,1 0-1,-1 1 1,0 0 0,3 7-1,1 4 0,-1 1 1,-1 0-1,0 0 0,-1 0 0,-1 1 0,0 27 1,-3-40 22,1 1 0,-1-1 0,0 0 1,-1 1-1,1-1 0,-1 0 0,0 0 0,0 0 1,-1 0-1,1-1 0,-1 1 0,0-1 1,0 1-1,-1-1 0,1 0 0,-1 0 1,-8 6-1,-6 4 82,-1-1 0,-38 21 0,33-20-55,6-2-19,0-1 0,-1-1 0,0-1 0,-1 0-1,0-1 1,0-1 0,-1-2 0,1 0 0,-24 3 0,42-8-27,-1 0 0,1 0 1,0 0-1,-1 0 0,1 0 1,0-1-1,0 1 0,-1-1 1,1 1-1,0-1 0,0 0 1,0 0-1,0 0 0,0 0 1,0 0-1,0 0 0,0-1 1,0 1-1,1-1 0,-1 1 1,1-1-1,-1 0 0,1 0 1,-1 0-1,1 1 0,0-1 1,0 0-1,0 0 0,0-1 0,0 1 1,0 0-1,1 0 0,-1-3 1,-1-9-257,0 1-1,1-1 1,1 1 0,2-24 0,-1 3-1053,-1-38-3992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4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10354,'0'0'10604,"6"-5"-9967,-3 4-579,-1-1 1,0 0-1,1 1 0,-1-1 0,1 1 0,0 0 1,-1 0-1,1 0 0,0 0 0,0 1 0,0-1 0,0 1 1,0-1-1,-1 1 0,1 0 0,0 0 0,0 0 1,0 1-1,0-1 0,0 1 0,0 0 0,-1-1 0,1 1 1,0 0-1,0 1 0,-1-1 0,1 0 0,-1 1 0,1 0 1,-1-1-1,3 4 0,8 4 87,-1 1 0,-1 1 0,0 0 0,0 1 0,-1 0 0,10 15 0,0 5 28,25 54-1,-13-12-20,-3 1-1,32 130 0,11 169 157,-43-155 69,-9 2 1,-13 314-1,-8-509-347,-1-1 0,-2 1-1,0-1 1,-2 0 0,-9 26 0,10-37-503,-1-1 0,0 1 1,-1-1-1,0-1 1,-1 1-1,-1-1 1,0-1-1,-1 1 0,0-1 1,-12 10-1,-1-5-6319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10906,'0'0'7493,"37"6"-3762,-25-5-3520,-1 1 0,1 0-1,-1 0 1,0 1 0,0 1 0,0 0 0,12 6-1,42 14-106,-36-19-426,0-1 0,0-1 1,50-2-1,-76-1 211,-9-6-3386,-9-1-2101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9274,'0'0'12603,"242"-13"-12443,-184 13-88,-3 3-64,-12 4-8,-3-7-944,-15 0-2065,-7 0-9202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8490,'0'0'10909,"1"-6"-7835,51 270-2731,17 137-343,-68-389 308,1 19-1921,-6-31-351,-6-16-498,-7-15-3813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7154,'0'0'9986,"0"-4"-9362,0 2-542,1 0 0,-1-1 0,0 1 0,1 0 0,0 0 0,-1 0 0,1 0 0,0 0 0,0 0 0,0 0 0,1 0 0,-1 0 0,0 0 0,1 1 0,-1-1 0,1 0 0,2-2 0,3 0 29,-1-1 1,0 1-1,1 0 1,0 0-1,9-3 0,0 1-45,0 1 0,0 0 0,0 2 0,30-4 0,-31 6-54,1 0 1,0 2-1,-1-1 1,1 2-1,-1 0 1,1 1 0,-1 1-1,0 0 1,0 1-1,-1 1 1,1 0-1,-1 1 1,-1 0-1,1 2 1,-1-1-1,13 12 1,-1-1-7,0 2 0,-1 1 0,36 43 0,-54-57 7,0-1 0,0 1 1,-1 0-1,0 0 0,0 0 1,-1 1-1,0 0 1,-1 0-1,0 0 0,0 0 1,-1 0-1,0 1 0,0-1 1,-1 1-1,-1-1 0,0 1 1,-1 10-1,0-16 30,0 0 1,-1-1-1,1 1 0,-1-1 0,0 1 0,0-1 1,0 0-1,-1 0 0,1 0 0,-1 0 1,1 0-1,-1-1 0,0 1 0,0-1 0,-1 0 1,-5 4-1,-67 30 284,46-23-237,-1 1-193,-51 25 45,35-6-2773,38-22-1457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8754,'0'0'12181,"-5"7"-11334,-18 35-590,1 0 0,2 2 1,3 0-1,1 1 0,-16 72 0,-26 245 260,41-203-347,7 1-1,11 162 1,0-307-177,1 1 0,1-1 0,0 0 0,0 0 0,2-1 0,0 1 0,1-1 1,0 0-1,1 0 0,0-1 0,1 0 0,1 0 0,0-1 0,1 0 0,0-1 0,1 0 1,0 0-1,20 14 0,-24-20-75,1 0 1,-1 0 0,1 0-1,0-1 1,0-1-1,0 1 1,0-1-1,1-1 1,-1 1-1,1-1 1,13 1 0,-5-2-942,-1-1 0,0-1 0,18-2 0,15-8-6694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3 343 1800,'-3'1'19487,"15"-69"-18865,-6 35-598,-1 0 1,1-42-1,-6-49 1,0 123-27,0 1-1,0-1 0,0 1 0,0-1 0,1 1 0,-1-1 0,0 1 1,0 0-1,1-1 0,-1 1 0,0-1 0,0 1 0,1 0 1,-1-1-1,0 1 0,1 0 0,-1-1 0,1 1 0,-1 0 1,0-1-1,1 1 0,-1 0 0,1 0 0,-1 0 0,1-1 1,-1 1-1,1 0 0,-1 0 0,1 0 0,0 0 0,10 266 98,-4 34-1638,-7-327-5628,0-4-656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83 379 5369,'0'0'14979,"3"-13"-14283,11-19-503,-1-1-1,-1 0 0,-2 0 0,-2-2 0,-1 1 0,-1-1 0,-2 1 0,-1-61 0,-3 94-236,1 10 10,0 1 1,0-1-1,-1 1 1,0 0-1,-1 10 1,-1 19 24,8 13 5,2 0-1,2 0 0,21 63 1,-7-27 2,15 52-1,12 47 32,-51-187-27,0 0 0,1 0 0,-1 1 0,0-1 0,0 0 0,0 0 0,0 1 0,1-1 0,-1 0 0,0 1 0,0-1 0,0 0 1,0 1-1,0-1 0,0 0 0,0 1 0,0-1 0,0 0 0,0 1 0,0-1 0,0 0 0,0 1 0,0-1 0,0 0 0,0 0 0,0 1 0,0-1 0,0 0 0,-1 1 0,1-1 1,0 0-1,0 1 0,0-1 0,-1 0 0,1 0 0,0 1 0,0-1 0,0 0 0,-1 0 0,1 0 0,0 1 0,-1-1 0,1 0 0,0 0 0,0 0 0,-1 0 0,1 0 0,0 1 0,-1-1 1,1 0-1,0 0 0,-1 0 0,1 0 0,0 0 0,-1 0 0,1 0 0,0 0 0,-1 0 0,1 0 0,0 0 0,-1-1 0,1 1 0,0 0 0,-1 0 0,-2-1 24,-28-1 3,0-3 0,0 0 0,1-2 1,-40-14-1,-30-7-5,77 20-23,23 8-3,-1-1 0,1 1 0,0 0 0,0 0 0,0 0 0,-1 0 0,1 0 0,0 0 0,0 0 0,0-1 0,0 1 0,0 0 1,-1 0-1,1 0 0,0 0 0,0 0 0,0-1 0,0 1 0,0 0 0,0 0 0,0 0 0,0-1 0,0 1 0,0 0 0,0 0 1,0 0-1,0-1 0,0 1 0,0 0 0,0 0 0,0 0 0,0-1 0,0 1 0,0 0 0,0 0 0,0 0 0,0-1 0,0 1 0,0 0 1,0 0-1,0 0 0,0 0 0,0-1 0,1 1 0,-1 0 0,0 0 0,3-2-5,0 1 0,0 0-1,0-1 1,0 1 0,0 1 0,0-1 0,1 0-1,-1 1 1,0 0 0,5 0 0,25-3-50,0 3 1,-1 0-1,1 3 1,-1 0 0,46 11-1,-4 9-1296,6 1-3686,-20-8-3849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8130,'0'0'12442,"36"192"-11713,-33-120-321,-3-4-232,0-9-128,0-14-48,0-15-336,0-17-1817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3729,'0'0'15942,"-1"0"-15862,1-1 0,0 1 1,-1 0-1,1 0 0,0 0 0,-1-1 0,1 1 1,0 0-1,-1 0 0,1-1 0,0 1 1,0 0-1,-1-1 0,1 1 0,0 0 0,0-1 1,0 1-1,0 0 0,-1-1 0,1 1 1,0 0-1,0-1 0,0 1 0,0 0 1,0-1-1,0 1 0,0-1 0,0 1 0,0 0 1,0-1-1,0 0 0,6-3-26,0-1 1,0 1-1,1 0 0,-1 0 1,1 1-1,0-1 0,0 2 1,0-1-1,0 1 0,14-3 1,-9 2-38,1 0 0,-1 1 1,1 1-1,0 0 1,-1 1-1,1 0 0,0 0 1,-1 2-1,1-1 1,-1 2-1,19 5 0,-26-6-28,1 0-1,-1 1 1,0-1-1,0 1 1,-1 0 0,1 1-1,-1-1 1,1 1-1,-1 0 1,0 0-1,0 0 1,-1 1-1,1-1 1,-1 1-1,0 0 1,0 0 0,-1 0-1,0 0 1,1 0-1,-2 1 1,1-1-1,0 1 1,-1-1-1,0 1 1,-1-1-1,1 1 1,-1 10 0,-1-9 5,1 0 0,-1-1 0,0 1 1,0 0-1,0-1 0,-1 1 1,0-1-1,-1 1 0,1-1 0,-1 0 1,-8 11-1,1-3 3,-1 0 0,-1-1 0,-15 12 0,14-13-12,1 1 0,0 0-1,-17 23 1,28-35 23,2-1-12,-1 0 0,0 0 0,0 0-1,0 0 1,1 0 0,-1 0 0,0 0 0,0-1 0,0 1 0,1 0 0,-1 0 0,0 0 0,0 0 0,1 0 0,-1 0 0,0 0 0,0 0 0,0 1 0,1-1 0,-1 0 0,0 0-1,0 0 1,0 0 0,1 0 0,-1 0 0,0 0 0,0 0 0,0 0 0,1 1 0,-1-1 0,0 0 0,0 0 0,0 0 0,0 0 0,0 1 0,0-1 0,1 0 0,-1 0 0,0 0-1,0 1 1,0-1 0,0 0 0,0 0 0,0 0 0,0 1 0,0-1 0,0 0 0,0 0 0,0 0 0,0 1 0,0-1 0,0 0 0,0 0 0,0 1 0,0-1 0,0 0 0,0 0-1,0 0 1,0 1 0,0-1 0,-1 0 0,1 0 0,44-3-57,30-1 56,-70 4 4,0 1 1,1-1-1,-1 1 1,0 0 0,0 0-1,0 1 1,0-1 0,0 1-1,0 0 1,0 0 0,0 0-1,-1 0 1,1 1-1,5 5 1,0 3-11,-1 0 0,0 0 0,-1 1 0,0 0 1,0 0-1,-2 1 0,0 0 0,0 0 0,-1 0 0,0 1 0,-2-1 0,1 1 0,-2 0 0,0-1 1,0 1-1,-2 18 0,0-29 13,1-1 0,-1 0 0,0 0 1,1 1-1,-1-1 0,0 0 0,0 0 0,0 0 0,-1 0 1,1 0-1,-1 0 0,1 0 0,-1 0 0,1 0 1,-1-1-1,0 1 0,0-1 0,0 1 0,0-1 1,0 0-1,0 0 0,0 0 0,0 0 0,0 0 1,-1 0-1,1-1 0,0 1 0,-4 0 0,-9 1 21,1 0-1,0-1 1,-25-2 0,19 1-27,0 0-65,8 1-90,0-1 1,0-1-1,0 1 0,0-2 1,1 0-1,-1 0 0,-13-5 0,13 0-3053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3:5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4321,'1'-1'19259,"19"-11"-19214,-8 7-27,1 0 0,0 0 0,0 2 1,0-1-1,1 2 0,-1-1 0,26 1 0,-33 2-14,0 0 1,-1 0-1,1 1 0,0 0 1,-1 0-1,1 1 0,0-1 1,-1 1-1,0 0 0,1 1 1,-1-1-1,0 1 0,0 0 1,0 1-1,-1-1 0,1 1 1,-1 0-1,0 0 0,0 0 1,6 9-1,-2-1 0,-1 1 0,0 0 1,-1 1-1,-1-1 0,0 1 0,-1 0 0,-1 1 1,0-1-1,0 0 0,-2 1 0,0 0 0,0-1 0,-1 1 1,-5 29-1,3-40 1,1-1 0,-1 1 0,0 0 0,-1 0 0,1-1 1,0 0-1,-1 1 0,0-1 0,0 0 0,0 0 0,0 0 0,-1-1 1,1 1-1,-1-1 0,1 0 0,-1 0 0,0 0 0,0 0 0,0-1 1,0 0-1,0 1 0,0-1 0,0-1 0,0 1 0,-1-1 0,-6 1 0,11-1-93,30 0-269,-21 0 357,-1 0-1,1 1 1,0 0 0,0 1 0,-1 0-1,1 0 1,-1 1 0,0 0 0,0 0-1,0 1 1,0 0 0,0 0-1,-1 1 1,0 0 0,12 11 0,-15-11 1,0-1-1,0 1 1,0 0 0,-1 0 0,1 1 0,-1-1 0,-1 1 0,1-1 0,-1 1 0,0 0 0,0 0 0,-1 0-1,0 0 1,0 0 0,0 0 0,-1 0 0,0 0 0,0 1 0,0-1 0,-1 0 0,0 0 0,0 0 0,-3 10-1,0-9 29,0 1 0,0 0 0,0-1-1,-1 0 1,0 0 0,0-1 0,-1 1-1,0-1 1,0 0 0,0 0 0,-1-1 0,-12 8-1,-8 4 137,-1-1 0,-30 12 0,27-20-188,30-8 9,0 0 0,1 0 0,-1 0 0,0 0 0,0 0 0,1-1 0,-1 1 0,0 0 0,0-1 0,1 1 0,-1 0 0,0-1 0,1 1 0,-1-1 0,1 1 0,-1-1 0,0 1 0,1-1 0,-1 1 0,1-1 0,-1-1 0,-1-3-135,1 1 0,0-1 0,0 0 0,0 0 0,1 1 0,-1-1 0,1 0 0,1-8 0,-1 9 42,6-75-5004,10-6-6293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0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37 8466,'0'0'6808,"2"-9"-6716,-1 4 594,-4-18 6480,-149 177-6758,41-45-110,110-108-281,1-1 0,-1 1 0,1-1 0,-1 1 0,1-1 0,-1 1 0,1-1 0,-1 1 0,1 0 0,0-1 0,-1 1 0,1-1 0,0 1 0,-1 0 0,1 0 0,0-1 0,0 1 0,0 0 0,0-1 0,0 1 0,0 0 0,0 0 0,0-1 0,0 1 0,0 0 0,0 0 0,0-1 0,0 1 0,1 0 0,-1-1 0,0 1 0,0 0 0,1-1 0,-1 1 0,1 0 0,-1-1 0,0 1 0,1-1 0,-1 1 0,1-1 0,0 1 0,27 14-103,-22-12 149,29 12-81,0 2 0,-2 2 0,1 1 0,-2 1 0,-1 2 1,-1 1-1,31 31 0,-57-43-764,-25-10-17099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0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8042,'0'0'14395,"185"75"-13747,-134-46-264,-4-3-192,-7-3-96,-8-7-96,-3-3-88,-7-3-1024,-8-10-4889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8370,'0'0'8576,"-5"9"-7914,0 5-494,-2 5 298,-2 1 5673,19-20-6121,295 0-409,-261-20-244,-45 48 628,-4-4 4,-2-1 0,0 1 0,-1-1 0,-15 28 0,-3 12 1,-62 208 7,32-89-2,38-141 275,17-39-261,0-1 0,0 1 1,1-1-1,-2 1 0,1-1 0,0 0 1,0 0-1,0 1 0,-1-1 0,1 0 1,0 0-1,-1 0 0,1 0 0,-1 0 1,1-1-1,-1 1 0,0 0 0,1-1 1,-1 1-1,0-1 0,-2 1 0,3-1 326,8 0-477,149 11 261,4 1-65,117-12-660,-277 0 484,1 0 0,0 0-1,-1 0 1,1 0 0,0 0-1,-1 0 1,1 0 0,0 0-1,-1 0 1,1 0 0,0 0-1,-1 0 1,1 0 0,0-1-1,-1 1 1,1 0 0,0-1-1,-1 1 1,1 0 0,-1-1-1,1 1 1,-1 0 0,1-1-1,-1 1 1,1-1 0,-1 1-1,1-1 1,-1 1 0,0-1 0,1 0-1,-1 1 1,0-1 0,1 1-1,-1-1 1,0 0 0,0 1-1,0-1 1,1 0 0,-1 1-1,0-1 1,0 0 0,0 1-1,0-1 1,0 0 0,0 1-1,-1-1 1,1 0 0,1-29-7163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1 11282,'0'0'9133,"-1"2"-8738,-4 8-187,0 0 0,-1-1 0,0 1 1,0-1-1,-1-1 0,0 1 0,-1-1 1,0-1-1,-13 11 0,5-4 16,-289 248 1080,305-262-1305,0 1 0,0-1 0,0 0 0,0 0 0,-1 1 0,1-1 0,0 0 0,0 0 0,0 1 0,0-1 0,0 0 0,0 0 0,0 1 0,0-1 0,0 0-1,0 1 1,0-1 0,0 0 0,0 0 0,1 1 0,-1-1 0,0 0 0,0 0 0,0 1 0,0-1 0,0 0 0,0 0 0,1 1 0,-1-1 0,0 0 0,0 0 0,0 0 0,1 1 0,-1-1 0,0 0 0,0 0 0,0 0 0,1 0 0,-1 0 0,0 1 0,1-1 0,-1 0 0,0 0 0,0 0 0,1 0 0,-1 0 0,0 0 0,0 0 0,1 0 0,-1 0 0,1 0 0,28 9 97,7 3 32,7 14-86,-1 3 1,-2 2 0,73 71-1,-49-43-12,-61-57-169,0 0 1,0 0 0,-1 0 0,1 1-1,0 0 1,-1-1 0,0 1 0,0 0-1,0 0 1,0 0 0,0 0 0,-1 0-1,1 1 1,-1-1 0,0 1 0,0-1-1,1 7 1,-4-5-3068,-10-2-3239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7394,'0'0'15395,"181"124"-15147,-149-82-96,5 1-152,6-7-448,-7-7-2353,-3-19-9353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11258,'0'0'9490,"-1"-2"-9249,1 0 0,0 0 0,0-1 0,0 1 0,1 0 0,-1 0 0,0 0 0,1 0 0,0-1 0,-1 1-1,1 0 1,0 0 0,2-3 0,4-1-205,0 1 0,1-1-1,-1 1 1,1 1 0,0 0-1,1 0 1,-1 0 0,1 1 0,9-2-1,-2 0 11,1 2 1,-1 0-1,1 1 0,19 0 0,-33 1-47,1 1-1,0 0 0,-1 1 0,1-1 1,0 1-1,-1-1 0,1 1 0,-1 0 1,1 0-1,-1 1 0,0-1 0,1 1 1,-1 0-1,0-1 0,0 2 0,0-1 1,0 0-1,0 0 0,-1 1 0,1 0 1,3 5-1,-2-2-1,-1 0-1,-1 0 1,1 1-1,-1-1 1,0 1 0,-1-1-1,0 1 1,0 0 0,0 0-1,-1-1 1,0 9 0,0-6 7,0-1 0,0 1 0,-1 0 0,0 0 1,-1 0-1,0-1 0,0 1 0,-1-1 1,0 1-1,0-1 0,-1 0 0,0 0 0,-1-1 1,0 1-1,0-1 0,0 0 0,-1 0 0,-12 10 1,-4 3 6,-1-1 0,0-1 1,-41 23-1,67-39-64,-1 0-1,1 0 1,0-1-1,0 1 1,0-1-1,0 0 1,0 0 0,0 0-1,4 1 1,2 2 26,1 0 26,-1 1 1,0 0-1,0 1 1,-1 0-1,1 1 1,-1 0-1,-1 0 1,1 0-1,-1 1 1,-1 0-1,1 1 1,-2-1 0,1 1-1,-1 0 1,0 1-1,-1-1 1,0 1-1,0 0 1,-1 0-1,-1 0 1,0 0-1,0 1 1,-1-1-1,0 1 1,-1 16 0,0-24 1,0 0 1,-1 1-1,1-1 1,-1 1-1,0-1 1,0 0-1,0 1 1,0-1-1,0 0 1,-1 0-1,0 0 1,1 0-1,-1 0 1,0 0-1,-1 0 1,1-1-1,-3 3 1,-1 0 9,0 0 1,0-1-1,0 0 1,-1 0-1,1 0 1,-1-1-1,-11 4 1,-1-1-58,0-1 1,0-1-1,-1 0 1,1-2 0,-27 0-1,45-2-6,0 0-1,0 0 1,1 0 0,-1 0-1,0 0 1,0 0 0,0 0-1,0-1 1,1 1-1,-1 0 1,0-1 0,0 1-1,1 0 1,-1-1 0,0 1-1,0-1 1,1 1 0,-1-1-1,1 0 1,-1 1-1,0-1 1,1 0 0,-1 1-1,1-1 1,0 0 0,-1 1-1,1-1 1,-1 0 0,1 0-1,0 0 1,0 1-1,0-1 1,-1 0 0,1-1-1,1-33-3579,0 27 2306,5-25-5734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5753,'0'0'9153,"-11"5"-8302,-33 18-120,43-21-623,-1 0 1,0-1 0,1 1-1,-1 0 1,1 0 0,0 1-1,0-1 1,-1 0 0,2 0-1,-1 1 1,0-1 0,0 0-1,1 1 1,-1-1 0,1 1 0,0-1-1,-1 1 1,1-1 0,1 0-1,-1 1 1,0-1 0,0 1-1,1-1 1,0 4 0,1 4 57,-3 3-28,1-7-70,0 1 0,0 0 0,0 0-1,1 0 1,0 0 0,3 9-1,-3-14-36,0-1 0,-1 1 1,1 0-1,0-1 0,0 1 0,1-1 0,-1 1 0,0-1 0,0 0 0,1 1 0,-1-1 0,1 0 0,-1 0 0,1 0 0,-1 0 1,1 0-1,0 0 0,0 0 0,-1-1 0,1 1 0,0-1 0,0 1 0,0-1 0,0 0 0,-1 0 0,1 1 0,0-1 0,3-1 0,20 2 192,0-2 0,0-1 0,0 0-1,37-10 1,-50 8-217,-1 1 1,2 1-1,-1-1 0,0 2 1,22-1-1,-31 3-9,-1-1 0,1 0 0,-1 0-1,1 1 1,-1-1 0,1 1 0,-1 0 0,1 0 0,-1 0-1,1 0 1,-1 0 0,0 0 0,0 1 0,0-1 0,1 1-1,-2 0 1,1-1 0,0 1 0,0 0 0,0 0-1,-1 0 1,1 0 0,-1 1 0,0-1 0,1 0 0,-1 1-1,0-1 1,-1 0 0,1 1 0,0-1 0,-1 1 0,1 3-1,1 3 7,0 0-1,-1 1 1,-1-1 0,1 0-1,-1 1 1,-1-1-1,0 1 1,0-1-1,-1 0 1,0 1-1,-1-1 1,0 0 0,0 0-1,-1-1 1,0 1-1,0-1 1,-1 0-1,-1 0 1,1 0-1,-1-1 1,0 0 0,-1 0-1,1 0 1,-1-1-1,-1 0 1,1 0-1,-1-1 1,0 0-1,0 0 1,-1-1 0,0 0-1,1-1 1,-1 0-1,0 0 1,-18 3-1,9-3 29,-1 0 0,1-1 0,-35-1 0,48-2-200,0 1 0,0 0 1,1-1-1,-1 0 0,0 0 0,1-1 0,-1 1 0,1-1 0,-1 0 1,1 0-1,0-1 0,0 1 0,0-1 0,0 0 0,0 0 1,1 0-1,0 0 0,-1-1 0,1 1 0,-3-5 0,-9-18-4173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6081,'0'0'15132,"18"212"-14292,-18-144-176,0-9-176,0-7-248,0-10-128,0-19-112,0-10-48,4-42-4969,10-14-5473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9034,'0'0'13253,"6"-10"-12924,-2 4-294,0 0 0,0 1 0,0-1 0,1 1 0,0 0 1,0 0-1,11-8 0,-14 12-29,0 0-1,0 0 1,0-1-1,1 2 1,-1-1 0,0 0-1,1 0 1,-1 1-1,1-1 1,-1 1 0,0-1-1,1 1 1,-1 0 0,1 0-1,-1 0 1,1 1-1,-1-1 1,1 1 0,-1-1-1,0 1 1,1 0-1,-1 0 1,0 0 0,1 0-1,-1 0 1,0 0 0,0 1-1,0-1 1,0 1-1,0-1 1,-1 1 0,4 3-1,2 4 5,-1-1-1,0 1 0,0 1 0,-1-1 0,-1 1 1,1 0-1,-2 0 0,1 0 0,-1 0 1,-1 1-1,0-1 0,0 1 0,-1 0 1,0-1-1,-1 1 0,0 0 0,-1-1 1,0 1-1,-1 0 0,0-1 0,-1 1 1,0-1-1,-1 0 0,1 0 0,-2 0 1,0 0-1,0-1 0,-11 15 0,-38 31 51,50-52-55,0 0 1,0 0-1,0 0 0,0 0 1,-1-1-1,1 1 0,-1-1 1,1 0-1,-1-1 1,0 1-1,0-1 0,0 0 1,-5 0-1,9-1-130,7 0-161,12-2 178,0 0 33,0 0 0,33 2-1,-47 0 71,1 1 0,0 0 0,0 0 0,0 0 0,-1 0 0,1 1 0,-1-1 0,1 1 0,-1 1 0,1-1 0,-1 0 0,0 1 0,0 0 0,-1 0 0,7 6 0,0 5 7,0 1 0,-1 0 0,-1 0 0,0 1 0,-1 0 0,-1 1 0,0-1 0,-1 1 0,-1 0 0,-1 1 1,0-1-1,-2 0 0,0 33 0,-1-46 10,1-1 0,-2 0 0,1 1 1,0-1-1,-1 0 0,1 0 0,-1 0 0,0 1 0,0-1 1,-1 0-1,1 0 0,0 0 0,-1-1 0,0 1 0,0 0 1,0 0-1,0-1 0,0 1 0,0-1 0,-1 0 0,1 0 1,-1 0-1,1 0 0,-1 0 0,0 0 0,0-1 0,0 1 1,0-1-1,0 0 0,-5 1 0,-8 2 42,0-2 0,0 0 0,0-1 0,0-1 0,-18-1 0,2 0-118,31 1 29,0 1-1,-1-1 0,1 0 1,-1 0-1,1 0 0,0 0 0,-1-1 1,1 1-1,0 0 0,-1-1 1,1 1-1,0 0 0,0-1 1,-1 0-1,1 1 0,0-1 0,0 0 1,0 1-1,0-1 0,0 0 1,0 0-1,0 0 0,-2-2 1,-1-31-4755,4 25 2785,0-21-9429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17 117 3593,'0'0'19981,"4"-15"-19683,17-51-106,-20 64-182,-1 0 1,1 0-1,0 0 1,0 0-1,0 1 1,0-1 0,0 0-1,1 0 1,-1 1-1,0-1 1,1 1-1,-1-1 1,1 1-1,0-1 1,0 1-1,-1 0 1,1 0-1,0 0 1,0 0-1,0 0 1,0 0-1,0 1 1,0-1 0,0 1-1,0-1 1,0 1-1,1 0 1,-1 0-1,0 0 1,0 0-1,0 0 1,0 0-1,0 0 1,3 2-1,-1-1-8,-1 0-1,1 0 1,0 1 0,-1 0-1,0 0 1,1 0-1,-1 0 1,0 0-1,0 1 1,0 0 0,-1-1-1,1 1 1,-1 0-1,5 6 1,1 10 2,0 1 1,-2 0-1,0 0 0,-1 0 1,-1 1-1,-1 0 0,-1 0 1,0 0-1,-2 0 0,0 0 1,-5 27-1,4-42 16,0-1-1,0 1 1,0 0 0,-1-1 0,0 1 0,0-1-1,0 0 1,-1 0 0,0 0 0,0 0-1,0 0 1,-1 0 0,1-1 0,-1 0-1,0 0 1,0 0 0,-1 0 0,1 0 0,-1-1-1,0 0 1,0 0 0,-8 4 0,8-6 12,12-9-502,-3 5 452,0 1 0,0-1 0,1 1-1,-1 0 1,1 1 0,-1-1 0,1 1-1,0-1 1,0 1 0,-1 1 0,1-1 0,0 1-1,0 0 1,0 0 0,0 0 0,0 1-1,-1-1 1,1 1 0,0 0 0,0 1-1,-1-1 1,1 1 0,-1 0 0,1 0 0,-1 1-1,0-1 1,0 1 0,0 0 0,0 0-1,0 0 1,-1 0 0,1 1 0,-1-1 0,0 1-1,0 0 1,-1 0 0,1 0 0,2 6-1,3 10 19,-1-1-1,-1 2 0,-1-1 0,-1 0 0,-1 1 0,0 0 0,-2 0 0,-1 36 0,-1-50 27,1 0 0,-2 1-1,1-1 1,-1 0-1,0 0 1,0 0-1,-1 0 1,0 0-1,0-1 1,-1 1 0,0-1-1,0 0 1,0 0-1,-1 0 1,0 0-1,0-1 1,0 0-1,-1 0 1,0-1 0,0 1-1,0-1 1,0 0-1,-8 3 1,-1 0 52,0 0 0,-1 0-1,0-1 1,0-1 0,-1-1 0,1-1 0,-1 0 0,0-1 0,-19 0 0,35-1-108,-1-1 1,1 0-1,-1-1 1,1 1-1,-1 0 1,1 0-1,-1-1 1,1 1 0,-1-1-1,1 1 1,-1-1-1,1 1 1,0-1-1,-1 0 1,1 0-1,0 0 1,0 0-1,-1 0 1,1 0 0,0 0-1,0 0 1,0 0-1,0-1 1,1 1-1,-1 0 1,0-1-1,0 1 1,1 0-1,-1-1 1,1 1-1,-1-1 1,1 1 0,0-1-1,-1 1 1,1-1-1,0 1 1,0-3-1,0-5-847,1 1 0,-1-1 0,1 0-1,1 0 1,3-10 0,10-21-7857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4:1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1 408,'0'0'21449,"28"10"-20658,-21-8-750,4 1 2,-1 0 0,0 0 1,0 1-1,0 1 0,0-1 1,-1 2-1,0-1 1,0 1-1,0 1 0,-1-1 1,0 1-1,0 1 1,-1 0-1,0 0 0,0 0 1,-1 1-1,0 0 0,-1 0 1,1 0-1,-2 1 1,1 0-1,3 14 0,23 86 510,32 215 0,-17 124 131,-35-321-505,-2-14-37,-7 128 0,-3-226-191,-1 0 1,0 0-1,-1-1 0,0 1 1,-2-1-1,0 0 1,0 0-1,-2 0 0,1-1 1,-16 23-1,10-20-705,0-1-1,-2 1 1,0-2 0,-22 19 0,-10 0-6604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3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9762,'0'0'10752,"-8"0"-9928,-26 0-99,25 0 3256,22 1-3498,344 25-239,-260-24-7408,-132-2 176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3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8618,'0'0'15195,"199"-7"-14755,-141 1-288,-7 6-152,7 0-64,-11 10-944,-11 16-3193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6913,'0'0'11487,"2"-10"-5727,16 42-5711,-2 1 0,-1 0 0,19 63 0,-29-82-28,23 79 10,-5 1-1,-3 0 0,11 155 1,-27-204 448,-2-31-2284,-1-38-18175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10786,'0'0'9044,"15"-27"-8822,55-85 9,-66 107-205,0 0 0,0 1 0,0-1 0,1 1 0,0 0 0,-1 0 0,1 1 0,1-1 1,-1 1-1,0 0 0,1 0 0,0 1 0,-1 0 0,1 0 0,0 0 0,0 1 0,0 0 0,0 0 0,1 0 0,-1 1 0,0 0 0,0 0 0,10 2 0,4-2 29,-4 0-49,0 1 0,0 1 0,0 0 0,0 1 0,0 0 0,-1 2 0,1 0 0,-1 0-1,0 2 1,0-1 0,-1 2 0,0 0 0,0 1 0,-1 0 0,0 1 0,-1 1 0,11 12 0,-7-7-33,0 1 0,-2 0 0,0 2 1,-1-1-1,-1 2 0,-1 0 0,-1 0 0,0 1 0,-2 0 1,0 0-1,-1 1 0,-2 0 0,0 0 0,-1 1 0,-2-1 1,1 29-1,-3-46 50,0 0 0,0 1 0,-1-1 0,0 0-1,0 0 1,0 0 0,0 0 0,-1-1 0,0 1 0,0 0 0,0-1 0,-1 1 0,0-1 0,1 0 0,-1 1 0,-1-1 0,1-1 0,-1 1 0,1 0 0,-1-1 0,0 0 0,0 0 0,-1 0 0,1 0 0,0-1-1,-1 0 1,0 0 0,0 0 0,1 0 0,-9 1 0,-12 2-504,-1-1-1,0 0 1,0-2-1,-45-3 1,39 1-1885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6241,'0'0'12858,"-22"30"-12051,5-8-648,0-1-9,1 1 0,1 0 0,1 2 0,1-1 0,1 2 0,1 0 0,-13 46 0,11-8 133,3 1 0,3 0 0,2 98 0,6-138-237,0 1 0,2-1 0,0 0 0,2 0 0,1-1 0,1 1 0,0-1 0,2-1 0,1 1 0,24 39 0,-23-45-182,1 0-1,1-1 1,1-1 0,0 0 0,25 20-1,-25-24-483,2 0 0,-1-1 0,1-1-1,1 0 1,0-2 0,26 10 0,0-8-5922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7138,'0'0'10845,"7"3"-7405,360-3-2762,-367 0-672,1 0 1,-1 0-1,0 1 1,1-1 0,-1 0-1,1 0 1,-1 0-1,1 1 1,-1-1 0,0 0-1,1 0 1,-1 1-1,0-1 1,1 0-1,-1 1 1,0-1 0,1 0-1,-1 1 1,0-1-1,0 1 1,0-1 0,1 0-1,-1 1 1,0-1-1,0 1 1,0-1-1,0 1 1,0-1 0,0 1-1,1-1 1,-1 1-1,0-1 1,0 0 0,-1 1-1,1-1 1,0 1-1,0-1 1,0 1-1,0-1 1,0 1 0,-1-1-1,-5 19 84,-54 92 85,5 2-1,-66 193 0,59-140 149,53-145-317,5-14 697,14-16-113,-7 7-581,1-1 0,-1 1 1,1 0-1,0 0 0,0 0 0,-1 0 0,1 1 0,0-1 1,0 1-1,1 0 0,-1 1 0,0-1 0,8 0 1,67 3-34,-44-1 40,167-1-544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8410,'0'0'11242,"210"-49"-10602,-155 42-232,-1 4-192,-7 3-160,-11-3-56,-10 3-1176,-15-4-5057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3 2473,'-1'-2'17616,"-11"7"-15974,-26 23-1183,2 1 0,-65 67-1,-55 84 20,128-147-369,28-32-92,0-1 0,0 0 0,0 0-1,-1 1 1,1-1 0,0 0 0,0 0-1,0 1 1,0-1 0,0 0-1,0 0 1,0 1 0,0-1 0,0 0-1,0 1 1,0-1 0,0 0 0,0 0-1,0 1 1,0-1 0,0 0 0,0 0-1,0 1 1,0-1 0,0 0-1,0 0 1,0 1 0,0-1 0,1 0-1,-1 0 1,0 1 0,0-1 0,0 0-1,1 0 1,-1 1 0,0-1 0,0 0-1,1 0 1,15 9 223,34 5-293,-28-8 131,49 11-19,-52-14-59,0 1 0,-1 1 0,0 1 0,23 10 0,-40-16-42,-1 1 0,1-1 1,-1 0-1,1 0 1,-1 1-1,1-1 1,-1 0-1,1 1 0,-1-1 1,1 1-1,-1-1 1,1 1-1,-1-1 0,0 1 1,1-1-1,-1 1 1,0-1-1,0 1 0,1-1 1,-1 1-1,0 0 1,0-1-1,0 1 1,0-1-1,0 1 0,1 0 1,-1-1-1,-1 2 1,-7 4-5160,-5-4-3501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2905,'0'0'16699,"7"0"-15823,3 1-605,0 0 0,1 0-1,-1 1 1,0 1 0,0 0-1,0 0 1,-1 1 0,1 0-1,-1 1 1,14 8-1,12 11 143,42 36-1,-14-10-266,-61-48-418,1 0 0,0 0 0,-1-1 0,1 1 0,0-1 0,0 0 0,0 0 0,0 0 1,4 0-1,1 0-4761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6433,'1'-2'16685,"6"-13"-16541,-6 14-133,24-22 124,2 0 1,0 2-1,59-36 0,-83 56-145,0 0 0,0 0 0,0 0 0,1 0 0,-1 0-1,0 1 1,1-1 0,-1 1 0,0 0 0,1 0-1,-1 0 1,1 1 0,-1-1 0,0 1 0,1 0 0,-1 0-1,0 0 1,0 0 0,0 0 0,0 1 0,0 0 0,0-1-1,0 1 1,0 0 0,3 4 0,2 1-33,-1 0-1,0 1 1,0 0 0,-1 0-1,0 0 1,0 0 0,5 13 0,-9-16 43,-1-1 0,1 0 0,-1 1 0,0-1 0,-1 1 0,1-1 0,-1 1 0,0-1 0,0 1 0,0-1 0,0 1 0,-1-1 1,0 1-1,0-1 0,0 1 0,0-1 0,-1 0 0,0 0 0,0 0 0,-3 6 0,-6 8 22,-1-1 0,0 0 0,-17 17 0,11-13-23,-117 154 90,152-213 338,-12 31-429,0 0 1,1 0-1,0 1 0,0 0 1,0 0-1,1 1 1,0-1-1,0 1 1,0 1-1,1-1 0,0 1 1,10-3-1,-14 5-17,-1 1 0,0 1 0,1-1-1,-1 0 1,0 1 0,1 0 0,-1 0-1,1 0 1,-1 0 0,0 0 0,1 1 0,-1-1-1,1 1 1,-1 0 0,0 0 0,0 0-1,0 1 1,0-1 0,1 1 0,-2 0-1,1-1 1,0 1 0,0 0 0,-1 1 0,1-1-1,-1 1 1,1-1 0,-1 1 0,0-1-1,0 1 1,-1 0 0,1 0 0,0 0 0,1 5-1,1 3 1,0 0 0,-1 1 0,0-1-1,-1 1 1,-1 0 0,1 0 0,-2 0 0,0 19-1,0-26 20,-1-1 9,0 1 0,0-1 0,-1 0 0,1 1 0,-1-1 0,0 0 0,0 0 0,0 0 0,0-1 0,-1 1 0,1 0 0,-1-1 0,0 0 0,0 1 0,-1-1 0,1 0 0,0-1 0,-1 1 0,0-1 0,0 1 0,0-1 0,-4 1 0,-1 2 17,-1 0-1,0-1 0,0 0 0,0-1 1,-1 0-1,1-1 0,-1 0 0,-15 1 1,22-3-37,0 0 0,1 1 0,-1-2 0,0 1 0,0 0 0,0-1 0,0 0 0,1 0 0,-1 0 0,0 0 0,0 0 0,1-1 0,-1 0 0,1 0 0,-4-2 0,-7-20-1898,9-13-3689,4 10-6854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7602,'0'0'12946,"11"189"-11905,-11-133-337,0-4-312,-7-10-200,3-12-96,4-14-88,0-9-8,0-14-1176,0-22-1377,15-7-5825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8938,'0'0'11170,"8"-10"-10488,-4 5-622,0-1-4,0 0 0,1 0 0,-1 0 0,1 1 1,0 0-1,1 0 0,-1 0 0,1 1 0,0-1 0,0 1 0,1 1 1,-1-1-1,1 1 0,-1 1 0,1-1 0,0 1 0,0 0 0,0 0 1,9 0-1,-13 2-60,1 1-1,-1-1 1,0 1 0,1 0 0,-1 0 0,0 0-1,0 0 1,1 0 0,-1 1 0,0-1 0,0 1 0,-1 0-1,1 0 1,0 0 0,-1 0 0,1 1 0,-1-1-1,0 1 1,1-1 0,-1 1 0,0 0 0,-1 0 0,1 0-1,-1 0 1,1 0 0,-1 0 0,0 1 0,0-1 0,0 0-1,0 1 1,0 2 0,2 16-1,0 0 0,-1 0 0,-2 38 1,0-40 6,0 0 16,1 2-10,-1 1 1,-2 0-1,-5 31 0,6-49 16,-1 1-1,1 0 0,-1-1 1,0 0-1,-1 1 0,1-1 1,-1 0-1,0 0 0,0 0 1,-1-1-1,1 1 0,-1-1 1,0 0-1,0 0 0,0 0 1,-1 0-1,0-1 0,-7 5 1,0 0 1,26-10-55,9-2 3,-17 3 21,0 1 0,1 0 0,-1 0 1,0 0-1,0 1 0,0 0 0,9 3 0,-13-3 3,1 0 0,0 0-1,-1 1 1,0-1-1,1 1 1,-1 0 0,0 0-1,0 0 1,0 0 0,0 0-1,0 0 1,0 0-1,-1 1 1,1-1 0,-1 1-1,0-1 1,1 1-1,0 4 1,4 14 0,0 0 1,-2 0-1,-1 0 0,0 1 1,-2 0-1,0-1 0,-2 1 1,0 0-1,-5 22 0,6-40 10,-2 0 0,1 1-1,0-1 1,-1 0-1,0 0 1,0 0-1,0 0 1,0-1-1,-1 1 1,1 0 0,-1-1-1,0 0 1,0 0-1,-1 0 1,1 0-1,0 0 1,-1 0-1,0-1 1,0 0 0,1 0-1,-1 0 1,0 0-1,-1 0 1,-4 0-1,-8 2 32,0-1 0,-1-1 0,1 0-1,-31-2 1,31 0-63,16 0-64,0 0-1,0 0 1,0 0-1,1 1 1,-1-1-1,0 0 1,0 0-1,0-1 1,0 1-1,0 0 1,0 0-1,1 0 1,-1-1-1,0 1 1,0 0-1,0-1 1,1 1-1,-1-1 1,0 1-1,0-1 1,1 1-1,-1-1 1,0 1-1,1-1 1,-1 0-1,1 1 1,-1-1-1,0 0 1,1 1-1,0-1 1,-1 0-1,1 0 1,-1 0-1,1 0 1,0-1-1,-2-11-6056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9178,'0'0'11887,"10"-7"-11375,-7 5-477,20-12 108,0 1 0,29-13 0,-46 23-139,0 1-1,1-1 0,-1 1 0,1 0 0,0 1 1,-1-1-1,1 1 0,0 1 0,0-1 0,0 1 1,0 0-1,0 1 0,-1 0 0,1 0 0,12 4 1,-16-3-11,0 0 1,-1 0 0,1 0 0,-1 0-1,0 1 1,1-1 0,-1 1-1,0-1 1,-1 1 0,1 0 0,0 0-1,-1 0 1,1 0 0,-1 0 0,0 0-1,0 1 1,-1-1 0,1 0-1,0 0 1,-1 5 0,3 78-4,-3-65 8,-1-5 22,-1-1 1,-1 1-1,0 0 0,-1-1 1,0 1-1,-2-1 1,0 0-1,0-1 0,-1 1 1,-1-1-1,0-1 1,-1 1-1,-1-2 1,0 1-1,-14 13 0,23-24 4,-1-1-1,0 1 0,0 0 1,0 0-1,0-1 0,0 1 0,0-1 1,0 0-1,-1 1 0,-2 0 0,3-1 375,9-5-267,-4 2-141,1 1 1,-1 0 0,1 0-1,0 1 1,-1-1 0,1 1 0,0-1-1,0 1 1,-1 0 0,1 1-1,0-1 1,0 1 0,-1-1 0,1 1-1,-1 0 1,1 0 0,0 1-1,-1-1 1,0 1 0,1 0-1,-1 0 1,0 0 0,0 0 0,0 0-1,0 1 1,-1-1 0,1 1-1,0 0 1,-1 0 0,0 0 0,0 0-1,0 0 1,3 6 0,3 8-9,0 1 0,0 0 0,-2 0 0,0 0 1,4 28-1,-6-20 13,-1 0 1,-1 0-1,-1 0 1,-3 37-1,1-59 9,1-1 0,-1 1 0,0-1 0,0 1 0,0-1-1,0 0 1,0 1 0,-1-1 0,1 0 0,-1 0 0,0 0 0,0 0 0,0 0-1,-1-1 1,1 1 0,0-1 0,-1 1 0,0-1 0,0 0 0,0 0 0,0 0-1,0 0 1,0-1 0,0 1 0,0-1 0,-1 0 0,1 0 0,-4 1 0,-10 2 49,-1-2 0,1 0 0,-1 0 0,-24-2 1,26 0-26,11 0-63,0 0 1,0 0-1,0-1 0,0 1 1,0-1-1,0 0 0,0 0 1,0-1-1,0 1 0,0-1 1,1 0-1,-7-4 0,9 5-270,0-1 1,0 0-1,1 0 0,-1 0 0,0 0 0,1 0 1,-1 0-1,1 0 0,0 0 0,-2-4 0,1-11-6669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10786,'0'0'11779,"200"261"-11331,-171-72-152,-11-4-72,-7-15-88,-11-27-40,0-42-88,0 4-8,-11-4-32,-11-30-128,-7-32-904,4-25-2625,7-14-6697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4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10442,'0'0'14267,"120"0"-13507,-51 0-151,7 0-185,3-6-192,-6 2-144,-12 1-80,-13 3-8,-20 0-440,-42-3-11467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11747,'0'0'8357,"-3"3"-8074,1-1-272,1 0 1,-1 0-1,1 0 1,-1 1-1,1-1 1,0 1-1,0-1 0,0 1 1,1-1-1,-1 1 1,0 0-1,1-1 0,0 1 1,-1 0-1,1 0 1,0-1-1,1 1 1,-1 0-1,1 4 0,0 16 18,7 134 238,43 228-1,-38-297-174,-4-32-32,-1 8-29,4-1-1,24 80 1,-24-118-23,-13-26-10,1 1 0,0 0 0,0 0 0,0 0 0,0-1 0,0 1 0,0 0 0,0 0 0,0-1 0,0 1 1,0 0-1,0 0 0,0-1 0,0 1 0,0 0 0,0 0 0,0 0 0,0-1 0,0 1 0,0 0 0,0 0 0,0-1 1,0 1-1,0 0 0,0 0 0,1 0 0,-1-1 0,0 1 0,0 0 0,0 0 0,0 0 0,1-1 0,-1 1 1,0 0-1,0 0 0,0 0 0,1 0 0,-1 0 0,0-1 0,0 1 0,0 0 0,1 0 0,-1 0 0,0 0 0,0 0 1,1 0-1,-1 0 0,0 0 0,0 0 0,1 0 0,-1 0 0,0 0 0,0 0 0,1 0 0,-1 0 0,0 0 0,0 0 1,0 0-1,1 1 0,-1-1 0,0 0 0,0 0 0,1 0 0,-1 0 0,0 0 0,0 1 0,0-1 0,1 0 1,1-24-942,-2-1 1,0 1 0,-4-28 0,-11-14-5000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8386,'0'0'13283,"0"-14"-12839,0 13-439,0-5 10,0-1 0,0 1-1,0 0 1,1-1 0,0 1-1,0 0 1,0 0 0,1 0-1,0 0 1,0 0 0,1 0-1,0 1 1,0-1 0,0 1-1,0 0 1,1-1-1,5-4 1,3-2 6,1 0-1,0 1 1,30-18-1,-37 25-9,1 1 0,-1-1 0,1 2 0,0-1 0,0 1 0,1 0 0,-1 1 0,0-1 0,1 1 0,-1 1 0,14 0-1,-17 1-4,-1-1 0,1 1-1,0 0 1,-1 1-1,1-1 1,-1 1-1,1-1 1,-1 1 0,0 0-1,0 0 1,0 0-1,0 1 1,0-1-1,0 1 1,-1 0-1,1 0 1,-1 0 0,1 0-1,-1 0 1,0 0-1,-1 1 1,1-1-1,1 6 1,4 9 9,0 1 0,-2 0 0,4 26-1,-6-33-6,9 71 12,-3 0 0,-3 0 1,-8 113-1,2-186-72,-1 0 0,0 0 0,0 0 1,-1 0-1,-1 0 0,1-1 0,-7 13 0,8-19 25,-1 0-1,1 0 1,-1 0 0,0-1-1,0 1 1,0-1 0,0 1-1,-1-1 1,1 0 0,-1 0-1,1 0 1,-1 0 0,0 0-1,1-1 1,-1 1 0,0-1-1,0 0 1,0 0 0,0 0-1,-1 0 1,1 0 0,0-1-1,0 0 1,0 1 0,-5-1-1,5 0-49,0-1-1,0 1 1,0-1-1,0 0 1,0 1-1,0-1 1,0-1 0,0 1-1,0 0 1,0-1-1,0 1 1,1-1-1,-1 0 1,1 0-1,-1 0 1,1 0-1,0 0 1,-3-4-1,-31-51-2878,32 49 2159,-16-35-5887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127 143 7210,'0'0'11610,"-8"10"-11127,7-8-468,-6 5 53,2 0 1,-1 1-1,1 0 0,0 0 1,1 0-1,-1 0 0,2 1 1,-1 0-1,1 0 0,-2 10 1,-1 24 140,1 81 0,5-118-195,1 1 1,0-1-1,0 0 0,1 0 0,-1 0 0,1 0 0,1 0 0,-1 0 0,1-1 0,0 1 0,0-1 1,1 0-1,0 0 0,0 0 0,0 0 0,0-1 0,1 0 0,-1 1 0,1-2 0,0 1 0,1 0 1,-1-1-1,8 3 0,-5-1 6,1-2 0,-1 1 0,1-1 0,0-1 0,0 1 0,0-1 0,0-1 0,0 0 0,0 0 0,0-1 0,0 0 0,1 0 0,-1-1 0,0 0 0,17-6 0,-19 5 0,-1-1 0,0-1 0,-1 1 0,1-1 0,0 0 0,-1-1-1,0 1 1,0-1 0,-1 0 0,1 0 0,-1 0 0,0-1 0,0 0 0,-1 1 0,1-1-1,-2-1 1,1 1 0,0 0 0,2-12 0,1-5-2,-1 0 0,-1 0-1,-1-1 1,0-31 0,-3 38-20,1-10 17,0 0 0,-2-1 0,-2 1 0,-6-35 0,7 56-22,1 0 1,-1 0 0,0 0-1,0 1 1,0-1-1,-1 1 1,0-1-1,0 1 1,0 0-1,-1 0 1,0 0 0,0 0-1,0 1 1,-1 0-1,1 0 1,-1 0-1,0 0 1,0 1-1,0-1 1,-1 1-1,1 1 1,-1-1 0,1 1-1,-1 0 1,-7-2-1,2 3-76,-1 0 1,1 1-1,0 0 0,0 0 0,0 1 0,0 1 1,0 0-1,0 0 0,1 1 0,-1 0 1,0 1-1,1 1 0,0-1 0,0 1 0,1 1 1,-1 0-1,1 0 0,0 1 0,1 0 0,0 1 1,0 0-1,0 0 0,1 1 0,1-1 0,-1 2 1,1-1-1,1 1 0,0 0 0,0 0 0,1 0 1,0 0-1,1 1 0,0 0 0,1 0 0,-2 13 1,5 26-3204,8-12-2345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163 106 3569,'0'0'8852,"0"-15"-6793,0-34-665,0 12 1696,0 37-3019,0 0-1,-1-1 1,1 1 0,0 0-1,0 0 1,0-1 0,-1 1 0,1 0-1,0 0 1,0-1 0,0 1-1,-1 0 1,1 0 0,0 0-1,-1-1 1,1 1 0,0 0-1,0 0 1,-1 0 0,1 0-1,0 0 1,-1-1 0,1 1 0,0 0-1,-1 0 1,1 0 0,0 0-1,-1 0 1,1 0 0,0 0-1,-1 0 1,1 0 0,0 1-1,-1-1 1,1 0 0,0 0-1,-1 0 1,1 0 0,0 0 0,0 0-1,-1 1 1,1-1 0,-18 14 130,3 12-110,2 1 1,1 0-1,2 1 0,-8 32 1,-24 124 382,31-109-340,4 0 1,3 137 0,4-200-137,1-1 0,0 1 0,1-1 0,0 0 0,1 0 0,0 0 0,1 0 1,0 0-1,1 0 0,0-1 0,0 0 0,1 0 0,0-1 0,1 0 0,0 0 0,1 0 1,0-1-1,0 0 0,1 0 0,0-1 0,0 0 0,1-1 0,10 6 0,45 22-307,-1 0-976,-22-5-2464,-16-6-4336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3633,'0'0'12262,"-16"-4"-4775,35 4-7215,36 0-31,79 10 0,-108-8-237,0 0 1,40-4-1,4 0 3,-69 2-15,-1 19-284,-3 12 296,-2 0 0,-1-1 0,-1 1 0,-2-1 0,-1-1 0,-20 44-1,9-20 24,20-51-26,-21 57 55,-2-1 0,-2-1 0,-66 103-1,91-159-37,1-1-1,0 0 0,-1 1 0,1-1 0,0 0 0,-1 1 0,1-1 0,0 1 0,0-1 0,-1 0 0,1 1 0,0-1 0,0 1 0,0-1 0,0 1 0,0-1 0,0 1 0,-1-1 0,1 1 0,0-1 0,0 0 0,0 1 0,1-1 0,-1 1 0,0-1 0,0 1 0,0-1 0,0 1 0,0-1 0,0 1 0,1-1 0,-1 0 0,0 1 0,0-1 0,1 1 0,-1-1 0,0 0 0,1 1 0,-1-1 0,0 0 0,1 1 0,-1-1 0,0 0 0,1 0 0,-1 1 0,1-1 0,-1 0 0,1 0 0,-1 0 0,0 1 0,1-1 0,-1 0 0,1 0 0,-1 0 0,1 0 0,-1 0 0,1 0 0,-1 0 0,1 0 0,0 0 0,42-1-182,-26 0 269,24 4-83,1 1-1,-1 2 1,71 20 0,-36-7-19,-64-18-1856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28 5601,'0'0'9090,"9"-5"-8011,25-17-237,-46 37 5228,-20 24-4743,-53 64-1722,72-85 429,5-10-20,0 2 0,1-1 0,0 1-1,0 0 1,1 1 0,1-1-1,0 1 1,-5 17 0,9-26-2,1 1 1,-1-1-1,1 1 1,0 0-1,0-1 1,0 1-1,0 0 1,1-1 0,-1 1-1,1-1 1,-1 1-1,1-1 1,0 1-1,0-1 1,0 1-1,0-1 1,0 0-1,1 0 1,-1 0-1,1 1 1,0-1-1,-1-1 1,1 1-1,3 3 1,2-1 54,0 0 0,-1-1 0,1 0 1,0 0-1,1 0 0,9 2 0,7 2 157,31 12 45,-44-16-258,0 0 0,-1 0 0,1 1 0,-1 1 0,1-1 0,-1 2 0,-1-1 0,1 1 0,-1 1 0,0 0 0,-1 0 0,1 1 0,-1 0 0,7 10 0,-13-16-24,-1 1-1,1-1 1,0 0-1,0 0 1,0 0-1,0 0 0,0 0 1,1 0-1,-1-1 1,1 1-1,-1-1 1,1 1-1,-1-1 0,1 0 1,0 0-1,5 1 1,-8-2-179,0 1 38,1 0 1,-1 0-1,0 0 1,0 0-1,0 0 1,0 0 0,0 0-1,0 0 1,0 0-1,-1 0 1,1 0-1,0 0 1,0 0-1,-1-1 1,1 1 0,0 0-1,-2 2 1,-31 6-6362,15-8-453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5209,'0'0'16580,"98"52"-15844,-65-33-80,-4 4-136,0 0-184,-8 0-144,1 3-88,-4-3-104,4-1-104,-4-2-976,-3-7-4337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7586,'0'0'11499,"5"-6"-8566,4-12-2584,-1-1 0,-1 0 0,0 0 0,-1 0 0,-1 0 0,-1-1 0,1-22 0,1-141-362,-7 127 187,1 53-171,1-7 8,-1 0 1,-1-1-1,0 1 0,0 0 1,-1 0-1,-5-17 0,2 20 44,1 17-88,3 17-3,20 425 32,-13-352 8,-4-79-4,-1 16 8,2 1 0,2-1 0,13 50 0,-18-86-10,0 0 1,1 0-1,-1 0 0,0 0 1,1 0-1,-1 0 1,0 0-1,1-1 1,-1 1-1,1 0 0,0 0 1,-1 0-1,1-1 1,0 1-1,-1 0 1,1-1-1,0 1 1,0-1-1,0 1 0,-1-1 1,1 1-1,0-1 1,1 1-1,-1-1-21,-1 0-1,1 0 1,-1 0 0,1-1-1,-1 1 1,1 0 0,-1 0-1,1-1 1,-1 1 0,1 0-1,-1-1 1,1 1 0,-1 0-1,0-1 1,1 1 0,-1 0-1,0-1 1,1 1 0,-1-1-1,0 1 1,1-1 0,-1 1-1,0-1 1,0 1 0,0-1-1,0 1 1,1-1 0,-1 1-1,0-1 1,0 0 0,0 1-1,0-1 1,0 1 0,0-1-1,0 1 1,0-1 0,-1 0 0,1-18-1941,0 3-2639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5:59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9762,'0'0'11987,"65"196"-11323,-62-157-88,-3-7-160,0-6-224,0-13-104,4-6-32,0-7-56,3 0-288,4-7-584,0-9-2025,3-10-6553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6:0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 8546,'0'0'11922,"25"-20"-9277,-21 16-2523,0 1 0,0-1 0,0 1 0,0 0 0,0 1 0,1-1 0,0 1 0,-1 0 0,1 0 0,0 0 0,0 1 0,0-1 0,8 0 0,0 1-105,-1 0 1,1 1 0,0 0 0,18 3-1,-29-2-22,0-1 0,0 1 1,1 0-1,-1 0 0,0 0 0,0 0 0,0 1 0,0-1 0,0 0 0,-1 1 0,1 0 0,0-1 0,-1 1 0,1 0 1,-1 0-1,1 0 0,-1 0 0,0 0 0,0 0 0,0 0 0,0 0 0,0 0 0,0 1 0,-1-1 0,1 0 0,-1 0 1,0 1-1,1 2 0,1 12-10,-1 1 0,-1 32-1,-1-28 22,0-2 13,-1 0 0,-2 0 0,0 0 0,0 0 1,-2-1-1,-1 0 0,0 0 0,-1 0 0,-1-1 1,-1 0-1,0-1 0,-2 0 0,0-1 0,-24 26 1,36-42-18,0-1-1,0 1 1,0 0 0,0 0 0,0 0 0,0 0 0,0 0-1,1-1 1,-1 1 0,0 0 0,0 0 0,0 0 0,0 0 0,0 0-1,0-1 1,0 1 0,0 0 0,0 0 0,0 0 0,0 0 0,-1-1-1,1 1 1,0 0 0,0 0 0,0 0 0,0 0 0,0 0 0,0-1-1,0 1 1,0 0 0,0 0 0,0 0 0,-1 0 0,1 0-1,0 0 1,0 0 0,0-1 0,0 1 0,0 0 0,0 0 0,-1 0-1,1 0 1,0 0 0,0 0 0,0 0 0,0 0 0,0 0 0,-1 0-1,1 0 1,0 0 0,0 0 0,0 0 0,0 0 0,-1 0 0,1 0-1,0 0 1,0 0 0,0 0 0,0 0 0,0 0 0,-1 0-1,1 0 1,0 0 0,0 1 0,2-18 100,2 10-106,-1 1-1,0-1 0,1 1 0,0 0 0,1 0 0,-1 1 0,8-8 0,-11 12 3,0-1-1,1 1 1,-1-1-1,0 1 1,1 0-1,-1 0 1,1 0-1,-1 0 1,1 0-1,-1 0 1,1 0-1,0 0 1,0 0-1,-1 1 1,1-1-1,0 1 1,0 0-1,0-1 1,0 1-1,-1 0 1,1 0-1,0 0 1,0 0-1,0 0 1,0 1-1,0-1 1,-1 0-1,1 1 0,0-1 1,0 1-1,-1 0 1,1 0-1,0 0 1,-1 0-1,1 0 1,2 1-1,2 6-8,-1 0-1,1 1 0,-1-1 0,0 1 1,-1 0-1,0 0 0,-1 1 0,5 18 1,0 6 17,5 45 1,-11-62-1,1 0-3,-1 1 0,-1 0-1,-3 33 1,2-47 3,0 0 1,-1 0 0,0 0-1,0 0 1,0 0 0,-1 0-1,1-1 1,-1 1 0,0-1-1,0 1 1,0-1 0,0 0-1,0 1 1,-1-1 0,0 0-1,0-1 1,1 1-1,-1 0 1,-1-1 0,1 0-1,0 1 1,-8 2 0,-6 0 38,-1 0-1,0-2 1,0 0 0,0-1 0,0-1 0,-1 0 0,-25-3 0,4 1-474,39 0 154,1 1-1,-1-1 0,1 1 1,-1-1-1,1 1 0,0-1 1,-1 1-1,1-1 1,0 0-1,-1 1 0,1-1 1,0 0-1,0 1 0,0-1 1,0 0-1,-1 1 0,1-1 1,0 0-1,0 1 0,0-1 1,0 0-1,1 1 1,-1-1-1,0 0 0,0 1 1,0-1-1,0 0 0,1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6:0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81 2681,'0'0'17455,"-5"0"-16137,4 1-1201,0-1 1,0 0-1,0 0 0,0 0 1,0 0-1,0 0 1,0 0-1,0 0 0,0 0 1,0 0-1,0-1 0,0 1 1,0 0-1,0-1 1,0 1-1,0 0 0,0-1 1,0 1-1,0-1 1,0 0-1,13-11 1016,47-15-787,-46 22-244,1-1-96,-1 1 0,1 0 0,0 1 0,0 0 0,1 1 0,-1 1 0,1 0 0,-1 1 0,17 1 0,-28 1-14,0 0 0,0 0 0,0 0-1,0 0 1,-1 0 0,1 1 0,0-1-1,-1 1 1,1 0 0,-1 0 0,0 0 0,1 0-1,-1 0 1,0 0 0,0 1 0,-1-1 0,1 1-1,0-1 1,-1 1 0,1 0 0,-1 0 0,0-1-1,0 1 1,0 0 0,1 6 0,1 6-38,0 0 1,-1 1 0,1 25-1,-2-25 48,-1 0 0,-1 0 0,0 0-1,-1 1 1,-1-1 0,-7 24-1,7-32 4,-1 1 0,0-1-1,0 0 1,-1 0-1,0 0 1,-1-1 0,0 0-1,0 0 1,0 0 0,-1-1-1,0 0 1,-14 10-1,14-11 82,0 0 0,-1 0 0,1-1 0,-1 0 0,0 0 0,0-1 0,0 0-1,0 0 1,-16 2 0,34-15-38,-2 7-59,1 0-1,0 1 0,-1-1 1,1 2-1,0-1 1,0 1-1,0 1 1,0 0-1,0 0 0,10 2 1,-12-2 2,-1 1 0,0 0-1,0 1 1,1 0 0,-1 0 0,-1 0 0,1 1 0,0-1 0,0 1 0,-1 1-1,0-1 1,0 1 0,0 0 0,0 0 0,6 7 0,-3 1 8,0 0 0,0 0 0,-1 1 0,-1 0 0,-1 0-1,1 1 1,-2 0 0,0-1 0,-1 1 0,0 1 0,-1-1 0,-1 0 0,0 1 0,-1 16 0,0-26 5,-1-1-1,0 1 1,0-1-1,0 1 1,0-1 0,0 1-1,-1-1 1,0 0 0,0 0-1,0 0 1,-1 0 0,1 0-1,-1 0 1,-3 4 0,-1-1 10,0-1 1,0 0-1,-1 0 1,0 0-1,0-1 1,-12 6 0,-10 3 7,-1-2 1,0-2-1,-33 7 1,-33 2-310,26-7-3119,46-5-2848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6:0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5977,'0'0'15640,"31"-11"-14730,-1 0-702,1 2 0,40-8-1,-67 16-185,-1 1-1,1 0 1,0 0-1,-1 0 1,1 0-1,-1 1 1,1 0-1,0-1 1,-1 1-1,1 0 1,-1 1-1,0-1 1,1 1-1,-1-1 1,0 1-1,0 0 1,0 0-1,0 0 1,0 1-1,0-1 1,3 5-1,1 2 31,-1 0-1,-1 0 0,0 0 1,0 0-1,5 16 0,-6-15-6,8 23 68,-1 1 1,-2 0-1,-1 0 0,5 59 1,-4 143 289,-9-184-309,0-37-79,-3 232 229,-1-198-234,-2-1 1,-2 1-1,-14 47 0,21-93-104,-3 11 73,0-2 0,-1 1 0,-11 22 0,14-31-265,0-1 0,0 0 1,0 0-1,-1 0 1,1 0-1,-1 0 0,0 0 1,0-1-1,0 1 0,0-1 1,0 0-1,-1 0 1,1 0-1,-1-1 0,1 1 1,-1-1-1,1 0 0,-8 2 1,-19-1-9744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0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8042,'0'0'12557,"0"-11"-11371,0-35-338,3 34-246,3 18-224,3 13-313,0 1 0,-2 0 1,0 1-1,-1 0 0,5 35 0,-5-27-17,53 431 243,-26-144-431,-32-309 101,1 11-234,0-1 1,1 0-1,1 0 0,1 0 0,0 0 0,14 28 0,-19-44 231,0-1 0,0 0-1,0 0 1,0 0 0,0 0 0,0 1-1,0-1 1,0 0 0,0 0 0,0 0-1,0 0 1,0 1 0,0-1-1,1 0 1,-1 0 0,0 0 0,0 0-1,0 0 1,0 1 0,0-1 0,0 0-1,0 0 1,0 0 0,1 0 0,-1 0-1,0 0 1,0 0 0,0 0 0,0 0-1,1 1 1,-1-1 0,0 0 0,0 0-1,0 0 1,0 0 0,0 0 0,1 0-1,-1 0 1,0 0 0,0 0-1,0 0 1,0 0 0,1 0 0,-1 0-1,0 0 1,0 0 0,0-1 0,0 1-1,1 0 1,-1 0 0,0 0 0,0 0-1,0 0 1,0 0 0,2-10-2198,-1-18-2487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62 8650,'0'0'9083,"-7"33"-8435,-3 6-446,0 1 59,2 0-1,2 0 0,-2 48 0,7-64-98,-2 9 15,2-1 1,2 1-1,9 63 1,-9-89-167,1 1 1,-1-1-1,2 0 1,-1 0 0,1 0-1,0 0 1,0 0-1,1-1 1,0 0 0,0 1-1,1-1 1,-1-1-1,1 1 1,0-1-1,1 0 1,-1 0 0,1 0-1,0-1 1,1 0-1,-1 0 1,1 0 0,-1-1-1,9 3 1,-9-4-2,0 0-1,1 0 1,-1 0 0,1-1 0,0 0-1,0-1 1,-1 1 0,1-1 0,0 0 0,0-1-1,-1 0 1,1 0 0,0 0 0,-1-1 0,1 0-1,-1 0 1,0 0 0,1-1 0,-1 0-1,0-1 1,-1 1 0,1-1 0,-1 0 0,1 0-1,-1-1 1,-1 1 0,1-1 0,0-1 0,-1 1-1,6-11 1,0-1 7,0-1 0,-2 0 0,0-1 0,-2 0-1,0 0 1,-1-1 0,0 1 0,-2-1 0,1-26 0,-2 19 4,-1 0-1,-1 0 1,-2 1 0,-1-1 0,-1 0 0,-1 1-1,-13-38 1,15 54-26,-1 1-1,0-1 0,0 1 1,-1 0-1,-1 1 0,1-1 1,-1 1-1,-1 0 1,0 0-1,0 1 0,0 0 1,-1 0-1,0 1 1,0 0-1,-1 0 0,0 1 1,0 0-1,0 0 1,0 1-1,-1 0 0,1 1 1,-18-3-1,16 4-12,1 0 0,-1 1 1,0 1-1,0 0 0,0 0 0,0 1 0,1 1 0,-1 0 0,0 0 1,1 1-1,0 0 0,0 1 0,0 0 0,0 0 0,0 1 0,1 1 1,0 0-1,-12 9 0,2 1-431,2 2 0,0 0 0,1 0 0,0 1 0,2 1 0,-24 43 0,-4 30-5517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0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10122,'0'0'4240,"46"-16"-2022,-15 5-1869,7-4 31,1 2 1,0 2-1,0 2 1,1 1-1,0 2 1,57-2-1,-76 9-285,-1 0-1,1 1 1,-1 1-1,1 0 0,-1 2 1,0 1-1,-1 0 1,1 1-1,-1 1 1,21 13-1,-27-13-77,1 1 0,-1 1 0,-1 0 1,0 0-1,0 2 0,-1-1 0,0 1 0,-1 1 0,-1 0 1,0 0-1,-1 1 0,0 0 0,9 25 0,-11-24-14,-1-1-1,-1 1 1,-1 0 0,0 0-1,-1 0 1,0 0 0,-1 0-1,-1 0 1,0 0 0,-2 1-1,-4 24 1,3-29-2,0 1 1,-1 0-1,-1-1 1,0 0-1,-1 0 1,0 0-1,0-1 0,-1 0 1,0 0-1,-1-1 1,0 0-1,-1 0 1,0-1-1,-17 13 0,3-7-65,0-1-1,-1-1 0,-1-2 0,1 0 0,-2-1 0,1-2 0,-1-1 0,0 0 0,0-2 0,-1-1 0,1-2 0,-1 0 0,0-2 0,1 0 0,-1-2 0,-42-11 0,61 12-401,1 0-1,0-1 1,1 0-1,-1 0 1,-7-5-1,-12-15-5552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0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8058,'0'0'12538,"-19"40"-11337,2-5-943,-8 14 125,2 1 1,2 0-1,-24 97 1,34-101-242,2 2-1,2-1 1,3 1 0,1 0 0,3 0-1,2-1 1,8 55 0,-6-81-134,0 0 1,2 0-1,0-1 1,1 0 0,1 0-1,1-1 1,1 0-1,0 0 1,2-1-1,0-1 1,1 0-1,0 0 1,2-2 0,0 1-1,1-2 1,0 0-1,1-1 1,23 14-1,34 10-150,-67-35-39,-1 1 0,1-1 0,-1-1 1,1 1-1,0-1 0,-1 0 1,1-1-1,0 0 0,13-1 1,-19 1 10,-1 0 0,1 0 1,-1 0-1,1 0 0,-1 0 1,1 0-1,-1-1 0,1 1 1,-1 0-1,1 0 1,-1-1-1,1 1 0,-1 0 1,1-1-1,-1 1 0,1 0 1,-1-1-1,0 1 0,1-1 1,-1 1-1,0-1 1,1 1-1,-1-1 0,1 0 1,0-19-11284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149 411 5169,'0'0'16924,"11"-16"-15516,-4 6-1352,-1 0 0,0-1 1,0 1-1,-1-1 0,0 0 0,-1-1 0,3-13 0,17-87-179,-22 102 117,5-33-109,1-84-1,-8 125 80,-1 11-237,-1 1 263,2-1 0,0 1 0,0-1 0,1 12 0,1 15 0,16 285 109,0 5 3,-19-326-90,-1 0-1,0 1 0,0-1 1,0 0-1,1 0 1,-1 0-1,0 0 0,0 0 1,0-1-1,1 1 1,-1-1-1,-2 0 0,-14-5 6,1-2-1,-1 0 0,1-1 1,-25-17-1,-63-53-1,93 70-6,10 7-9,0 1 1,0 0-1,0 0 1,0-1-1,0 1 1,1-1-1,-1 0 0,0 0 1,1 1-1,0-1 1,-1 0-1,1 0 1,0 0-1,0 0 1,0 0-1,0-1 1,1 1-1,-1 0 1,0-4-1,33 5-41,2 1-41,1 2 0,-1 1 0,0 2 1,0 1-1,33 11 0,19 7-1650,-28-10-2368,-5-3-4691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11562,'0'0'11883,"22"212"-11739,-12-157-104,-2-13-40,3-12-432,-4-17-888,7-13-633,1-17-751,-4-15-5170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1240,'0'0'18883,"23"-16"-18136,78-51-103,-96 63-623,1 1-1,-1-1 1,1 1-1,-1 1 1,1-1-1,0 1 1,0 0-1,0 1 1,0-1 0,0 1-1,0 0 1,1 1-1,11-1 1,-15 2-8,0 0 1,0 0-1,0 0 1,0 0-1,0 0 1,-1 1-1,1-1 1,0 1-1,-1-1 1,1 1-1,-1 0 1,1 0-1,-1 1 1,0-1-1,0 0 0,0 1 1,0-1-1,0 1 1,1 4-1,4 8 22,-2 1 0,0-1-1,-1 1 1,-1 1 0,0-1-1,-1 0 1,-1 22 0,0-18-49,2 11-147,-2 1 0,-6 61 1,5-92 156,0 0 1,0 0-1,0 0 1,-1 0-1,1 0 1,0 0-1,-1-1 1,1 1-1,0 0 1,-1 0-1,1 0 1,-1 0-1,0 0 1,1-1-1,-1 1 1,0 0-1,1-1 1,-1 1-1,0 0 1,0-1-1,1 1 1,-1-1-1,0 1 1,0-1-1,0 1 1,0-1-1,0 0 1,0 1-1,0-1 1,0 0-1,0 0 1,0 0-1,0 0 1,0 0-1,0 0 1,-1 0-1,1-1 12,0 0-1,1 1 0,-1-1 1,1 0-1,-1 0 0,1 0 1,-1 0-1,1 0 0,0 0 1,-1 0-1,1 1 0,0-1 1,0 0-1,-1 0 0,1 0 1,0 0-1,0 0 0,0 0 1,0 0-1,1 0 0,-1 0 0,0 0 1,1-2-1,3-24-33,-3 24 3,1 0 0,0 1 1,0-1-1,0 0 1,0 1-1,1 0 1,-1 0-1,1-1 0,-1 1 1,1 1-1,0-1 1,0 0-1,0 1 0,0-1 1,0 1-1,0 0 1,0 0-1,0 0 0,0 0 1,1 1-1,-1 0 1,0-1-1,6 1 0,-5 0-2,0 0-1,0 0 1,0 0-1,-1 1 1,1-1-1,0 1 1,0 0 0,0 0-1,-1 0 1,1 1-1,0-1 1,-1 1-1,1 0 1,-1 0-1,0 0 1,1 0-1,-1 1 1,0-1-1,-1 1 1,4 3-1,1 9 13,0 0 1,0 1-1,-2-1 0,0 1 0,-1 1 1,0-1-1,-2 0 0,0 1 0,0 0 0,-2 0 1,0-1-1,-1 1 0,-5 28 0,4-41 24,1 0 0,-1 0 0,0 0-1,0 0 1,-1 0 0,1-1 0,-1 1 0,0-1-1,0 0 1,0 0 0,0 0 0,0 0-1,-1 0 1,0-1 0,1 1 0,-1-1-1,0 0 1,0 0 0,0-1 0,0 1-1,0-1 1,-1 0 0,-4 1 0,5-1-21,1 0 1,-1 0 0,1-1 0,-1 1-1,1-1 1,-1 0 0,1 0 0,-1 0-1,1-1 1,-1 1 0,1-1-1,-1 0 1,1 0 0,-1 0 0,1 0-1,0 0 1,0-1 0,0 0-1,0 1 1,0-1 0,0 0 0,0-1-1,0 1 1,1 0 0,-1-1 0,1 0-1,0 1 1,-4-6 0,-7-40-2210,10 15-2248,2-1-4716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6585,'0'0'13469,"16"-6"-12989,55-20-174,-68 25-294,0 1 0,-1-1-1,1 1 1,0-1 0,0 1 0,0 0-1,-1 0 1,1 0 0,0 0-1,0 1 1,-1-1 0,1 1-1,0 0 1,-1 0 0,1 0-1,0 0 1,-1 0 0,1 0-1,-1 1 1,0-1 0,1 1-1,-1-1 1,0 1 0,4 4-1,-1 1 10,0 1-1,0-1 0,0 1 1,-1 0-1,6 14 0,-6-12 1,3 9-11,0-1-1,-2 1 1,0 1 0,-1-1-1,2 29 1,-5-36 0,0 1 1,-1 0-1,-1-1 1,0 1-1,0 0 1,-1-1-1,-1 0 1,0 1-1,-8 18 1,-20 11 23,30-41-34,0 0 0,0 1-1,0-1 1,0 0-1,-1 0 1,1 0 0,0 0-1,-1 0 1,1 0 0,0 0-1,-1-1 1,1 1-1,-1 0 1,1-1 0,-1 1-1,0-1 1,1 1-1,-1-1 1,1 0 0,-1 0-1,0 0 1,1 0-1,-1 0 1,0 0 0,1 0-1,-1-1 1,1 1-1,-1 0 1,-2-2 0,3-1-24,0 0 0,0 0 1,0 0-1,0 0 0,1 0 1,-1 0-1,1-1 1,0 1-1,0 0 0,0 0 1,0 0-1,1-1 0,-1 1 1,1 0-1,0 0 0,0 0 1,2-6-1,0 7 10,0-1 1,0 1-1,0 0 0,1 0 0,-1 0 0,1 0 1,-1 1-1,1-1 0,-1 1 0,1 0 1,0 0-1,0 0 0,0 1 0,0-1 0,-1 1 1,1 0-1,5 0 0,-3 0 11,0 1 0,1-1 1,-1 1-1,0 0 0,0 0 0,1 1 1,-1 0-1,0 0 0,0 0 0,10 7 0,-6-1 3,-1 0-1,0 1 0,0 0 0,-1 1 0,0 0 0,-1 0 1,0 0-1,0 1 0,-1 0 0,-1 1 0,0-1 0,6 21 1,-6-14 7,-1 1 0,0-1 0,-1 0 1,-1 1-1,-1 0 0,0-1 1,-2 1-1,-2 20 0,2-35 2,1-1 0,-1 1-1,0-1 1,0 0 0,0 1-1,-1-1 1,1 0 0,-1 0-1,0 0 1,0 0 0,0 0-1,0 0 1,0 0 0,-1-1 0,1 1-1,-1-1 1,0 0 0,0 1-1,1-1 1,-2-1 0,1 1-1,0 0 1,0-1 0,-4 2 0,-5 0 35,1 0 1,-1-1 0,0 0-1,0-1 1,-22 0 0,28-1-80,1 0 1,-1-1 0,1 0 0,0 0 0,-1 0 0,1 0 0,0-1 0,0 0-1,0 0 1,0-1 0,0 1 0,1-1 0,-1 0 0,-5-5 0,4 3-630,0-1 0,0 0 0,1 0 0,0-1 0,-5-7 0,-5-20-7919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14 6481,'0'0'12320,"5"-13"-10750,-14 15-1407,-1 1 0,1 0 0,-1 0 0,1 1 0,0 1 0,-16 9 0,9-5-68,-107 62 177,-85 42 214,199-106 796,18-2-682,38 1-560,8 1 12,-12 8-48,-1 2 0,-1 2 1,0 2-1,-1 1 1,63 48-1,-61-41 3,-30-19-1097,-22-9-2760,-1-1 1444,-15 0-7859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1032,'0'0'20117,"145"88"-19149,-109-68-496,0-4-280,0-6-192,-3 0-736,-11-10-4569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7242,'0'0'8207,"-5"5"-7220,-17 15 387,22-20-1312,0 0-1,0 0 0,-1 0 0,1 1 0,0-1 0,0 0 0,0 0 0,0 1 0,0-1 0,0 0 1,0 0-1,0 0 0,0 1 0,0-1 0,0 0 0,0 0 0,0 1 0,0-1 0,0 0 1,0 0-1,0 0 0,0 1 0,1-1 0,-1 0 0,0 0 0,0 0 0,0 1 0,0-1 0,0 0 1,0 0-1,1 0 0,-1 1 0,0-1 0,0 0 0,0 0 0,1 0 0,-1 0 0,0 0 0,0 0 1,0 0-1,1 1 0,-1-1 0,0 0 0,0 0 0,1 0 0,-1 0 0,0 0 0,0 0 0,0 0 1,1 0-1,-1 0 0,0 0 0,0 0 0,1 0 0,-1 0 0,0 0 0,0-1 0,0 1 0,1 0 1,-1 0-1,0 0 0,0 0 0,22 0 232,-19 0 32,96 1 613,162-6-749,-217-1-229,-44 6-60,-1 7-84,0-1 164,-1 0 1,0 0 0,-1 0 0,1 0 0,-1 0 0,0-1 0,0 1 0,-1-1 0,-4 6 0,-8 12 31,-217 408 864,213-397-798,8-15-46,0 1-1,1 1 1,1 0 0,-12 39-1,22-59 5,0 0-1,1-1 0,-1 1 0,0 0 0,0 0 0,1 0 0,-1-1 0,0 1 0,1 0 0,-1-1 0,1 1 0,-1 0 0,1-1 0,-1 1 0,1 0 0,0-1 0,-1 1 0,1-1 0,0 1 0,-1-1 0,1 0 0,0 1 1,0-1-1,-1 0 0,1 1 0,0-1 0,0 0 0,-1 0 0,1 0 0,0 1 0,0-1 0,0 0 0,0 0 0,-1 0 0,1 0 0,0-1 0,1 1 0,46 0-72,-33-1 125,28 1-72,0 2-1,73 12 0,-68-7-30,0-3 0,74-1 1,-96-3-96,-26 0 87,0 0-1,0 0 1,1 0-1,-1 0 0,0 0 1,0 0-1,1 0 1,-1 0-1,0 0 0,1 0 1,-1 0-1,0 0 1,0 0-1,1 0 0,-1 0 1,0 0-1,0 0 1,1 0-1,-1 0 0,0 0 1,0-1-1,1 1 1,-1 0-1,0 0 0,0 0 1,0 0-1,1-1 1,-1 1-1,0 0 1,0 0-1,0 0 0,0-1 1,1 1-1,-1 0 1,0 0-1,0 0 0,0-1 1,0 1-1,0 0 1,0 0-1,0-1 0,0 1 1,0 0-1,1 0 1,-1-1-1,0 1 0,0 0 1,-1-1-1,1 1 1,0 0-1,0 0 0,0-1 1,-9-13-2309,7 11 1519,-18-21-7574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36 5153,'0'0'11715,"4"-6"-10431,14-24 622,-23 32-1390,-27 12-337,2 1 1,-1 1-1,-28 21 0,9-5 7,12-10-99,-8 5-12,0 1-1,-60 52 0,100-73-112,26-7 322,14-7 124,-27 4-345,0 1 1,1 0-1,-1 1 0,1 0 1,0 0-1,-1 0 0,1 1 0,0 0 1,-1 1-1,1 0 0,-1 0 0,12 3 1,-8 3-41,0 0 1,-1 1 0,0 1-1,16 16 1,11 9-10,-23-23-19,1 0 0,0-1 1,1 0-1,0-1 0,0-1 0,1-1 1,0 0-1,0-1 0,1-1 1,-1-1-1,1 0 0,0-2 0,1 0 1,33 0-1,-52-2-34,0 0-1,0 0 1,0 0-1,0 0 1,0 0-1,-1 0 1,1 0-1,0 0 1,0 0-1,0 0 1,0 0-1,0 0 1,0 0-1,0 0 1,0 1-1,0-1 1,0 0 0,0 0-1,0 0 1,0 0-1,0 0 1,0 0-1,0 0 1,0 0-1,0 0 1,0 0-1,0 0 1,0 0-1,0 0 1,0 1-1,0-1 1,0 0-1,0 0 1,0 0 0,0 0-1,0 0 1,-14 5-1500,-21 4-2265,-8-3-2844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7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13171,'0'0'8386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7682,'0'0'12674,"203"62"-11841,-159-26-209,-1 3-280,0-10-344,12-6-80,-15-10-2505,-4-13-9505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8954,'0'0'11666,"31"-19"-10963,101-57-108,-128 73-556,0 0 1,1 1-1,-1-1 0,1 1 0,-1 0 1,1 0-1,0 1 0,0-1 0,-1 1 1,1 0-1,0 1 0,0-1 0,0 1 1,0 0-1,6 0 0,0 2 49,-9-2-80,0 0 0,-1 0 0,1 1 0,-1-1 0,1 1-1,-1 0 1,1-1 0,-1 1 0,0 0 0,1 0 0,-1 0 0,0 0 0,1 0-1,-1 0 1,0 0 0,0 0 0,0 0 0,0 1 0,0-1 0,0 0 0,-1 1-1,1-1 1,0 1 0,-1-1 0,1 1 0,-1-1 0,1 1 0,0 2 0,4 53 25,-5-44-12,1 22-1,-1 1 0,-2-1 0,-6 37 0,5-59-137,1-1 0,-2 0 0,0-1 0,0 1 0,-1 0 0,0-1 0,-1 0 0,0 0 0,-1-1 0,0 0-1,-1 0 1,-12 12 0,18-19 57,-1-1 0,0 0 0,-1 1 0,1-1 0,0 0 0,-1 0 0,1-1 0,-1 1 0,1-1 0,-1 0 0,0 1 0,0-2 0,1 1 0,-1 0 0,0-1 0,0 0 0,0 0 0,-4 0 0,6-1 60,1 1-1,0 0 1,-1-1-1,1 0 1,0 1 0,0-1-1,0 0 1,-1 0-1,1 1 1,0-1 0,0 0-1,0 0 1,0 0-1,0 0 1,1 0 0,-1-1-1,0 1 1,0 0 0,1 0-1,-1-1 1,1 1-1,-1 0 1,1 0 0,-1-1-1,1 1 1,0-1-1,0-1 1,-1 1 13,1-1 0,-1 1-1,1 0 1,0 0 0,0-1 0,0 1-1,0 0 1,0-1 0,0 1 0,1 0-1,-1-1 1,1 1 0,0 0 0,-1 0-1,1 0 1,0 0 0,3-4 0,-1 3-7,1 1 1,-1-1 0,1 1-1,0 0 1,0 0 0,0 0 0,0 1-1,0 0 1,0-1 0,0 1-1,0 1 1,1-1 0,6 0-1,62 1-9,-65 1 4,-1 0-1,1 0 0,-1 1 0,1 0 0,-1 0 1,0 1-1,0 0 0,0 0 0,0 0 0,0 1 1,-1 0-1,1 1 0,-1 0 0,0-1 0,-1 2 1,1-1-1,-1 1 0,0 0 0,0 0 0,3 7 0,-2-4 8,-1 0 0,0 1 0,-1 0 0,0 0 0,-1 1 0,0-1 0,0 1 0,-1-1 0,-1 1-1,0 0 1,0-1 0,-1 1 0,-2 20 0,1-24 1,-1 0 0,0 0 0,-1-1 0,1 1 0,-1-1 0,0 1 0,-1-1 0,0 0 0,0-1 0,0 1 0,0-1 0,-1 0 0,0 0 0,0 0 0,0 0 0,-1-1 0,0 0 0,0 0 0,0-1 0,0 1 0,-12 4 0,6-4-19,0 1 0,0-1 1,0-1-1,-1-1 0,1 1 0,-1-2 0,1 0 0,-1 0 1,0-1-1,0-1 0,-16-2 0,26 2-149,-1 0-1,2 0 0,-1 0 1,0 0-1,0 0 1,0-1-1,0 0 0,1 1 1,-1-1-1,1 0 1,-1 0-1,1 0 0,0 0 1,0-1-1,0 1 1,0-1-1,0 1 1,1-1-1,-1 1 0,-1-4 1,-6-18-4990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7258,'0'0'13594,"0"189"-12833,-8-110-369,1-4-208,3-14-184,1-15-48,3-17-648,7-29-5466,8-22-8377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41 8970,'0'0'12753,"24"-7"-12522,79-21-127,-96 26-97,-1 1 1,1 0-1,0 0 1,0 0-1,0 1 1,0 0-1,13 2 0,-18-1-3,1 0-1,0-1 1,-1 1-1,1 0 0,0 1 1,-1-1-1,1 0 1,-1 1-1,0-1 1,1 1-1,-1 0 0,0 0 1,0 0-1,2 2 1,0 3 10,-1 0 0,1 0 1,-1 0-1,-1 0 0,1 0 1,-1 1-1,-1-1 0,1 1 1,-1 0-1,0 11 0,1 0 3,-1 1-1,0 0 1,-1 0-1,-5 33 1,3-45-15,0 0 1,0 0-1,-1 0 1,0 0-1,-1 0 1,1-1-1,-1 0 1,-1 1-1,1-1 1,-1-1-1,-1 1 1,1-1-1,-10 8 0,7-7-30,0-1 0,0 0 0,-1 0 0,0-1 0,0 0 0,0 0-1,-1-1 1,-10 2 0,30-7 1,-1 0 0,0 0 1,0 1-1,0 0 0,1 0 0,-1 1 0,0 0 1,13 4-1,-17-3 23,-1 0-1,1 0 1,-1 0 0,0 1 0,1-1 0,-1 1 0,0 0-1,-1 1 1,1-1 0,-1 1 0,1-1 0,-1 1 0,0 0 0,0 1-1,-1-1 1,1 0 0,3 9 0,0 6 2,0 1 0,-1 0 1,-1 0-1,-1 0 0,-1 0 0,-1 1 0,-1 31 0,0-45-14,0 0-1,0 0 0,-1 0 0,1 0 1,-2 0-1,1-1 0,-1 1 0,0 0 1,0-1-1,-1 1 0,0-1 0,0 0 1,0 0-1,-1 0 0,0 0 0,0-1 1,0 1-1,-1-1 0,0 0 0,0-1 1,0 1-1,-1-1 0,1 0 0,-1 0 1,0-1-1,0 1 0,-1-1 0,1-1 0,-1 1 1,1-1-1,-12 2 0,7-2-206,0 0-1,0-1 0,0 0 1,0-1-1,-1-1 0,1 1 1,-17-4-1,22 2-386,-1 0 1,1 0-1,0 0 0,0-1 1,0 0-1,0 0 0,0 0 1,-5-5-1,-22-24-10244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3793,'0'0'17838,"27"-12"-17322,87-36-138,-107 45-346,1 1 1,-1 0-1,0 0 0,1 0 1,-1 1-1,1 0 1,-1 0-1,10 1 0,-15 0-25,0 1-1,0-1 1,0 0-1,1 1 0,-1 0 1,0-1-1,0 1 1,0 0-1,0 0 0,-1 0 1,1 0-1,0 0 1,0 1-1,-1-1 0,1 0 1,0 1-1,-1-1 1,3 5-1,-1 1-15,0 0 0,-1 0 0,0 1 0,0-1-1,-1 1 1,0 0 0,0-1 0,-1 1 0,0 0 0,-1 13 0,0 3-53,0-16-7,0 0 1,0 0-1,-1 0 0,0 0 1,0-1-1,-1 1 1,0-1-1,-1 0 1,1 1-1,-1-2 1,-1 1-1,1 0 1,-1-1-1,0 0 1,-1 0-1,1 0 1,-1-1-1,-1 0 1,1 0-1,0 0 1,-1-1-1,0 0 1,0 0-1,-1-1 1,1 0-1,-15 4 1,31-9 129,1 1 1,0 1-1,-1-1 1,1 1-1,15 3 1,9-1-56,-14-3-8,0 1 0,0 1 0,0 1 0,0 1 0,33 9 0,-47-10 10,-1 1 0,1 0-1,0-1 1,-1 2-1,1-1 1,-1 1 0,0 0-1,0 0 1,0 0 0,-1 0-1,1 1 1,-1 0-1,0 0 1,-1 0 0,1 0-1,-1 1 1,0 0-1,0-1 1,-1 1 0,0 0-1,0 0 1,2 8 0,-2-4 14,1 0 1,-2-1 0,1 1-1,-1 0 1,-1 0 0,1 0-1,-2 0 1,0 0 0,0 0-1,0 0 1,-1 0 0,-1 0-1,0-1 1,0 1 0,-1-1-1,0 0 1,0 0 0,-1 0-1,-1-1 1,1 0 0,-1 0-1,0 0 1,-1 0 0,0-1-1,-9 7 1,2-4-17,-1 0 0,0 0 0,-1-2 0,0 0 0,0-1 0,-1 0 0,0-1 0,-33 6 0,37-9-344,0-1 0,0-1 0,0 0 0,0-1 0,0 0 1,-1-1-1,1-1 0,0 0 0,1 0 0,-1-1 0,0-1 1,-18-8-1,-13-16-5327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10986,'0'0'9890,"148"176"-8729,-111-66-305,-12 44-280,-14-4-168,-8 6-48,-3-6-200,0-36-144,0 0-16,0-26-360,-21-29-616,-5-30-1905,1-22-4768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11747,'0'0'10698,"217"29"-10266,-166-29-224,-11 0-104,-7 0-104,-8-29-192,-7 0-1977,-7-4-8441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1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13139,'0'0'9578,"199"3"-8714,-141-3-592,4 0-272,-15-16-1592,-15-17-14188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4505,'0'0'14227,"0"-11"-12405,0 6-1487,0 7 1904,31 472-1687,-14-285-524,11 45-1226,-28-228 612,3 8-211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10818,'0'0'6371,"40"-20"-5301,140-64-45,-161 77-909,1 1 0,-1 0 0,1 1 0,0 1 0,0 1 0,1 1 0,-1 1 0,0 0 0,22 3 0,-17-1-45,-12-1-42,1 1-1,-1 1 1,1 0 0,-1 0-1,0 1 1,0 1 0,0 1-1,0 0 1,22 12 0,-26-11-32,0 0 0,0 1 1,0 1-1,-1-1 0,0 1 1,-1 1-1,1-1 0,-2 1 1,1 1-1,-1-1 0,-1 1 1,6 13-1,-5-9-26,-1 0-1,0 0 1,0 0-1,-2 1 1,0 0 0,-1 0-1,0 0 1,-1 0-1,-1 0 1,0 0 0,-1 0-1,-1 0 1,0 0-1,-1 0 1,0 0 0,-2-1-1,0 1 1,0-1-1,-1-1 1,-1 1 0,0-1-1,-1 0 1,0 0-1,-1-1 1,-1 0 0,0-1-1,0 0 1,-1-1-1,0 0 1,-1 0 0,0-1-1,-1-1 1,0 0-1,0-1 1,-1 0 0,0-1-1,0 0 1,0-2-1,0 1 1,-1-2 0,-20 3-1,23-4-352,1-2-1,-1 1 1,0-1 0,0-1-1,1 0 1,-1-1-1,1 0 1,-1-1 0,1 0-1,-19-8 1,22 7-1147,1-1 0,0 0 0,1-1 1,-11-10-1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4 372 1272,'0'0'11700,"-2"-14"-7932,0-22-2487,4-6-658,11-58-1,-7 59-285,2-60-1,-6 73-275,-1 19 26,0 12 353,-2 98-327,5 197 118,0-232-423,3-1 0,23 96 0,-24-145 91,-6-16 15,0 1 0,0-1 1,0 0-1,0 1 1,1-1-1,-1 0 0,0 0 1,0 1-1,0-1 1,0 0-1,1 1 0,-1-1 1,0 0-1,0 0 1,0 0-1,1 1 0,-1-1 1,0 0-1,0 0 1,1 0-1,-1 1 0,0-1 1,1 0-1,-1 0 1,0 0-1,1 0 0,-1 0 1,0 0-1,0 0 1,1 0-1,-1 0 0,0 0 1,1 0-1,-1 0 0,0 0 1,1 0-1,-1 0 1,0 0-1,1 0 0,-1 0 1,1 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0 5777,'0'0'13479,"-22"30"-12468,15-20-904,-19 25 272,1 2 1,1 1-1,3 0 1,-31 76-1,37-65-200,3 0-1,1 1 1,2 0-1,3 1 1,0 86-1,6-116-160,2 0 0,0-1 0,1 1 0,0-1 0,2 1 0,12 32-1,-13-43-78,0-1-1,1 1 0,0-1 1,1 0-1,-1 0 0,2-1 1,-1 1-1,1-2 0,1 1 1,-1-1-1,1 0 0,0 0 1,1-1-1,16 10 0,-19-14-239,0 1 0,0-1 0,1 0-1,-1-1 1,0 0 0,11 2 0,21-2-4275,-8-1-4849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8226,'0'1'15716,"18"1"-15672,30-4 58,-1-3 0,59-13-1,-57 8-539,0 3-1,65-3 1,-114 34 400,-1-18 33,1-1 0,-1 1 0,-1-1-1,1 0 1,-1 0 0,0 1 0,0-1 0,-1 0 0,1-1-1,-1 1 1,-6 7 0,-48 54 18,32-39-17,-270 301 292,300-324 503,14-1-563,26-2-241,-41-1 75,439 3-499,-431-6-2265,-5-14-3981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0 9858,'0'0'7691,"-24"21"-6788,-81 70 6,83-74-672,0-1 0,-1-1 0,0-1 0,-1-1 0,-34 13 0,-4 2-46,62-28-186,1 0 1,-1 0 0,0 0-1,0 0 1,1 0-1,-1 0 1,0 0-1,0 0 1,1 0-1,-1 0 1,0 0 0,0 0-1,1 0 1,-1 0-1,0 0 1,0 1-1,1-1 1,-1 0 0,0 0-1,0 0 1,0 0-1,1 1 1,-1-1-1,0 0 1,0 0-1,0 0 1,0 1 0,1-1-1,-1 0 1,0 0-1,0 1 1,0-1-1,0 0 1,0 0 0,0 1-1,0-1 1,0 0-1,0 0 1,0 1-1,0-1 1,0 0 0,0 0-1,0 1 1,0-1-1,0 0 1,0 0-1,0 1 1,0-1-1,0 0 1,0 0 0,0 1-1,-1-1 1,1 0-1,0 0 1,0 1-1,0-1 1,0 0 0,-1 0-1,1 0 1,0 0-1,0 1 1,0-1-1,-1 0 1,1 0-1,0 0 1,32 8 118,-20-5-16,-2 0-51,0 1 1,-1 1-1,1 0 1,-1 0-1,0 1 1,0 0-1,0 0 1,9 11-1,7 8 158,25 34-1,-30-34-32,40 39-1,-53-58-156,1 0-1,-1 0 0,1-1 0,0 0 0,1 0 0,-1-1 0,1 0 0,0 0 0,0-1 1,10 2-1,-3-4-125,-13-4-782,-10-5-1205,-21-10-4289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10594,'0'0'12803,"185"166"-12755,-149-146-48,-4-7-1624,-3-10-5250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9634,'0'0'12229,"7"-23"-11244,7 14-949,1 0 1,0 1-1,0 0 1,0 2-1,1 0 1,0 0-1,0 2 1,1 0-1,32-4 1,-48 8-40,1 0 1,0 0-1,-1 0 1,1 0-1,0 0 0,-1 0 1,1 1-1,0-1 0,-1 0 1,1 1-1,0 0 1,-1-1-1,1 1 0,-1 0 1,1 0-1,-1-1 1,1 1-1,-1 1 0,0-1 1,0 0-1,1 0 0,-1 0 1,0 1-1,0-1 1,0 0-1,0 1 0,0-1 1,-1 1-1,1-1 1,0 1-1,-1 0 0,1 2 1,1 5-19,0 0 0,-1 1 0,-1-1 0,0 19 1,-1-9 17,0-2-19,-1 1 0,-1-1 0,-1 0 1,0 0-1,-1 0 0,-1 0 0,-1-1 1,0 0-1,-1 0 0,-1-1 1,0 0-1,-1 0 0,-1-1 0,0-1 1,-1 0-1,-19 17 0,27-26-101,-1 0-1,0 1 1,0-2 0,0 1-1,0-1 1,-1 1 0,-8 2-1,13-5 119,1-1-1,0 0 0,-1 0 0,1 0 1,0 0-1,-1 0 0,1 0 0,0 0 1,-1 0-1,1 0 0,-1 0 1,1 0-1,0-1 0,-1 1 0,1 0 1,0 0-1,-1 0 0,1 0 0,0 0 1,0-1-1,-1 1 0,1 0 0,0 0 1,-1-1-1,1 1 0,0 0 1,0 0-1,-1-1 0,1 1 0,0 0 1,0-1-1,0 1 0,0 0 0,-1-1 1,1 1-1,0 0 0,0-1 0,0 1 1,0 0-1,0-1 0,0 1 1,0 0-1,0-1 0,0 1 0,0 0 1,0-1-1,0 1 0,0 0 0,0-1 1,0 1-1,1 0 0,-1-1 0,0 1 1,0 0-1,0-1 0,0 1 1,1 0-1,-1-1 0,0 1-10,1-4 15,1 1 0,-1 0 0,1-1 0,0 1 0,-1 0 0,2 0 0,-1 0 0,0 0 0,0 1 0,1-1 0,-1 1 0,1-1 0,0 1 0,0 0 0,0 0 0,0 0 0,0 0 0,1 1 0,-1-1 0,0 1 0,5-2 0,-4 2-1,0 0 1,0 0-1,0 0 0,0 0 0,1 0 1,-1 1-1,0 0 0,0 0 1,0 0-1,1 0 0,-1 1 0,0 0 1,0-1-1,0 2 0,0-1 0,0 0 1,0 1-1,0 0 0,7 4 1,-3 2 1,0 1 0,0 0 0,0 0 0,-1 1 0,0-1 0,-1 2 0,0-1 0,-1 1 0,0 0 0,-1 0 0,0 0 0,3 14 0,0 7 4,0 0 0,-2 0 0,1 44 0,-6-62-5,1-7 3,-1 0 1,1 1-1,-2-1 1,1 0 0,-1 0-1,0 0 1,-4 12-1,4-17-2,0 0 0,0 0 0,-1 0 0,1-1 0,-1 1-1,0 0 1,1-1 0,-1 1 0,0-1 0,0 1 0,0-1 0,0 0-1,0 0 1,0 0 0,-1 0 0,1 0 0,0 0 0,-1-1 0,1 1 0,0-1-1,-1 1 1,1-1 0,0 0 0,-1 0 0,1 0 0,-4-1 0,1 1-56,-1-1 1,1 1-1,0-1 0,0-1 1,0 1-1,0 0 1,0-1-1,0 0 1,0-1-1,1 1 1,-1-1-1,1 0 1,0 0-1,-1 0 1,-5-6-1,-3-5-1077,0-1 1,-20-30-1,31 42 928,-30-50-5610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6905,'0'0'13803,"32"229"-13378,-32-158-281,0-9-80,0-16-64,7-23-1073,4-14-1863,4-9-2505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8106,'0'0'13248,"20"0"-12477,30-2-442,10 0-78,95 8 0,-149-5-279,0 0 0,-1 1 1,1-1-1,0 1 1,0 0-1,-1 0 1,1 1-1,-1 0 1,0 0-1,0 0 1,0 1-1,0-1 0,0 1 1,-1 0-1,0 1 1,0-1-1,0 1 1,0-1-1,-1 1 1,1 0-1,-1 1 0,-1-1 1,1 1-1,-1-1 1,0 1-1,0 0 1,0-1-1,-1 1 1,0 0-1,0 0 0,-1 0 1,0 0-1,0 0 1,0 0-1,0 0 1,-1 0-1,0 0 1,-1 0-1,1 0 1,-1 0-1,0-1 0,0 1 1,-1-1-1,0 1 1,0-1-1,-5 7 1,-7 4 31,0-1 1,-1 0 0,-1-1 0,0-1-1,0-1 1,-2 0 0,1-2-1,-1 0 1,-1 0 0,-21 5 0,59-21-269,0-1 170,0 1 0,0 0 0,33-4 0,-46 9 102,-1 1-1,1-1 1,-1 1-1,1 0 1,-1 0-1,1 1 1,0-1-1,-1 1 1,1 0-1,-1 0 1,0 0-1,1 1 1,-1 0-1,0 0 1,0 0-1,0 0 1,0 0-1,0 1 1,-1 0-1,1 0 1,-1 0-1,6 6 1,0 6 2,-1 0 0,0 1 0,0 0 1,-2 0-1,0 1 0,-1 0 0,-1 0 0,0 0 1,-2 0-1,0 1 0,0-1 0,-2 1 0,-2 26 1,1-41-45,1 1 1,-1-1 0,0 1 0,0-1-1,0 0 1,-1 0 0,1 0 0,-1 0-1,1 0 1,-1 0 0,0 0 0,0 0-1,-1-1 1,1 1 0,0-1 0,-1 1 0,0-1-1,1 0 1,-1 0 0,0 0 0,0-1-1,0 1 1,0-1 0,-1 1 0,1-1-1,0 0 1,0 0 0,-1-1 0,1 1-1,-1-1 1,1 1 0,-1-1 0,1 0 0,0-1-1,-1 1 1,1 0 0,-1-1 0,1 0-1,0 0 1,-1 0 0,1 0 0,0 0-1,0-1 1,0 1 0,0-1 0,0 0-1,0 0 1,0 0 0,1 0 0,-1-1-1,-3-3 1,-8-19-5640,6 4-7090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9994,'0'0'12788,"6"-3"-12414,5-1-351,0 0 1,0 0-1,0 1 1,0 1 0,1 0-1,-1 1 1,1 0-1,-1 0 1,1 1 0,-1 1-1,21 3 1,-26-3-48,0 0 0,0 0 0,0 1 0,0-1 0,-1 1 0,1 1 0,0-1 0,-1 1 0,0 0 0,0 0 0,0 1 0,0-1 0,0 1 0,-1 0 0,0 0-1,0 1 1,0 0 0,0-1 0,-1 1 0,1 0 0,-1 0 0,-1 1 0,1-1 0,-1 1 0,3 6 0,-4-7 9,0 0 0,0-1 0,0 1 0,0 0-1,-1 0 1,0 0 0,0 0 0,0 0 0,-1-1 0,1 1 0,-1 0-1,0 0 1,-1 0 0,1-1 0,-1 1 0,0-1 0,0 1 0,0-1-1,-1 0 1,0 0 0,-3 4 0,-1-1 4,-1 0 1,1 0-1,-2-1 0,1-1 1,-1 1-1,0-1 0,0-1 0,-19 7 1,12-4-1,-1-1 0,0 0 0,-1-2 0,1 0 0,-1-1 1,-21 1-1,36-4-71,9 0-3,9 0-7,16 0-10,59 7 0,-79-5 126,0 0 0,0 1 0,0 0 0,-1 1 0,1 0 0,-1 1 0,0 0 0,-1 1 0,12 8 0,-9-5-12,0 1 1,-1 0-1,0 1 0,-1 1 1,0 0-1,-1 0 0,0 0 1,-1 1-1,0 1 0,-1-1 1,-1 1-1,0 1 0,-1-1 1,0 1-1,-2-1 0,1 1 1,-2 1-1,0-1 0,0 21 1,-2-32-34,0-1 1,-1 1-1,1-1 1,-1 1-1,0-1 1,0 1-1,0-1 1,0 0-1,-1 1 1,1-1-1,-1 0 1,0 0-1,0 0 1,0 0-1,0 0 1,0-1-1,-1 1 1,1-1-1,-1 1 1,0-1-1,0 0 1,0 0-1,0 0 1,0-1-1,0 1 1,0-1-1,-1 1 1,1-1-1,0 0 1,-1 0-1,1-1 1,-1 1-1,1-1 1,-7 1-1,0-1-165,0 1-1,0-1 1,-1-1-1,1 0 1,0 0-1,0-1 1,0 0-1,1-1 1,-1 0-1,0-1 1,-11-5-1,-25-23-3803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12603,'0'0'9658,"181"283"-9090,-163-90-168,-18-4-120,0-20-152,-7-26-88,-19-45-40,5-3-584,3-11-744,-1-51-545,9-26-2160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12139,'0'0'10194,"184"36"-9690,-137-33-384,8-3-120,-15-13-1985,-4-16-8593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0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33 6129,'0'0'3689,"0"-29"-3617,0 26 128,-4 3-8,-14 0-192,0 0-40,0 3-152,7 7-16,4-4-256,3 4-640,1 0-601,-1-7-823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90 9210,'0'0'8626,"-2"34"-8114,-2 13-371,0 7 127,4 87 0,1-128-212,0-1-1,1 0 1,0 0-1,1 0 1,1 0-1,-1 0 1,2 0-1,0-1 1,0 0-1,1 0 1,0-1-1,14 19 1,-15-24-27,0 0-1,-1 0 1,2-1 0,-1 0 0,0 1-1,1-2 1,0 1 0,0-1 0,0 0-1,0 0 1,1 0 0,-1-1 0,1 0-1,-1 0 1,1-1 0,0 0 0,0 0-1,-1 0 1,1-1 0,0 0 0,0-1-1,0 1 1,0-1 0,9-3 0,-11 2 1,-1 1 1,0-1-1,1 0 1,-1 0 0,0-1-1,0 1 1,0-1-1,-1 0 1,1 0 0,-1 0-1,1-1 1,-1 1-1,0-1 1,0 1-1,-1-1 1,1 0 0,-1 0-1,0-1 1,0 1-1,0 0 1,-1-1 0,1 1-1,0-8 1,3-9 61,-2 0 0,-1 0 0,0-40 1,-2 34-39,-1 0 0,-2 1 0,0-1 0,-14-47 1,13 59-38,-2 0 0,0 1 1,-1 0-1,0 0 0,-1 1 0,0 0 1,-1 0-1,0 1 0,-21-20 1,27 28-50,-1 1 0,1-1 0,-1 1 0,0 0 0,0 0 0,0 0 0,-1 1 0,1 0 0,-1-1 0,0 1 0,1 1 0,-1-1 0,0 1 0,0 0 0,0 0 0,0 0 0,0 1 0,0 0 0,-9 0 0,7 2-78,1 0 1,-1 0 0,1 1-1,0-1 1,0 1-1,0 1 1,0-1 0,1 1-1,-1 0 1,1 0 0,0 1-1,0-1 1,1 1 0,-5 7-1,-3 2-635,1 1 1,1 1-1,-14 27 0,-16 56-5030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10666,'0'0'9732,"2"39"-8845,14 266 411,-12-252-1094,19 193 316,-18-216-490,2-1 0,0 0 0,2 0 0,1-1 0,2 0 0,16 30 0,-24-50-29,-2-6-3,-1 0 1,0 1-1,0-1 0,1 0 0,-1 0 1,1 0-1,-1 0 0,1 0 0,0 0 1,0-1-1,0 1 0,0 0 0,0-1 0,3 2 1,-5-3-3,0 0 0,0 0 0,0 0 0,0 0 0,1 0 0,-1 0 0,0 0 0,0 0-1,0 0 1,0 0 0,1 0 0,-1 0 0,0 0 0,0 0 0,0 0 0,0 0 0,0 0 0,1 0 0,-1 0 0,0 0 0,0 0 0,0 0 0,0 0 0,0-1 0,0 1 0,1 0 0,-1 0 0,0 0 0,0 0 0,0 0 0,0 0 0,0 0 0,0-1 0,0 1 0,0 0 0,1 0 0,-1 0 0,0 0 0,0 0 0,0-1 0,0 1 0,0 0 0,0 0 0,0 0 0,0 0 0,0 0 0,0-1 0,0 1 0,0 0 0,0 0 0,0 0-1,0 0 1,0-1 0,0 1 0,0 0 0,-1 0 0,1 0 0,0 0 0,0 0 0,0-1 0,1-14-961,-1 0 1,0 0-1,-4-26 0,-14-16-5539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12619,'0'0'9730,"265"-84"-9378,-175 84-208,-10 19-136,-18 50 0,-23 22-8,-31 20 40,-8 6-40,-40-6 0,-18-13 0,-4-24-240,8-21-920,3-37-721,11-16-735,19 0-2569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13779,'0'0'8274,"-130"218"-7178,104-120-472,12 6-336,14-3-160,7-6-8,37-17 0,10-13-72,8-19 8,-4-17-56,-4-19-104,0-10-280,-10-16-752,-12-13-3617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3393,'-8'0'20005,"248"16"-19287,-28-16-884,-212 0 154,1 0-1,-1 0 0,1 1 0,-1-1 0,0 0 0,1 1 1,-1-1-1,1 0 0,-1 1 0,0-1 0,0 0 0,1 1 1,-1-1-1,0 1 0,1-1 0,-1 1 0,0-1 1,0 0-1,0 1 0,0-1 0,0 1 0,1-1 0,-1 1 1,0-1-1,0 1 0,0-1 0,0 1 0,0-1 0,0 1 1,0-1-1,-1 1 0,1-1 0,0 1 0,0-1 0,-1 1 1,-5 21-185,-15 12 172,-32 39 0,-12 19 19,-7 23 157,-78 176 0,146-283-139,1-1 0,0 1-1,0 0 1,1 0 0,0 0-1,1 0 1,-1 10 0,19-18 589,41-19 98,17-6-411,-70 24-284,1 0-1,-1 0 0,1 1 1,-1 0-1,0 0 0,1 0 1,-1 0-1,1 1 0,-1 0 0,0 0 1,11 4-1,1 4-4,-1 0 1,0 1-1,15 12 0,-16-10-20,0-2 0,0 0 0,33 15 0,-35-21-110,-1 0 0,1-1 0,0 0 0,0-1 0,14 0 0,-25-2-8,-1 1 1,0-1 0,1 0 0,-1 0 0,1 0 0,-1 0 0,1 0 0,-1 0 0,0 0 0,1 0 0,-1 0 0,0-1-1,1 1 1,-1-1 0,0 1 0,1-1 0,-1 1 0,0-1 0,0 0 0,1 0 0,-1 0 0,0 1 0,0-1 0,0 0-1,0 0 1,0 0 0,0-1 0,-1 1 0,1 0 0,0 0 0,0 0 0,-1-1 0,1 1 0,-1 0 0,1-1 0,-1 0-1,6-32-9912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2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 6065,'0'0'10148,"5"-1"-9276,-5 1-842,0 0 0,0 1 1,0-1-1,-1 0 0,1 0 0,0 0 0,0 1 1,0-1-1,0 0 0,0 0 0,0 0 0,0 0 0,0 1 1,0-1-1,0 0 0,0 0 0,0 0 0,0 1 1,0-1-1,0 0 0,0 0 0,0 0 0,0 1 1,0-1-1,0 0 0,0 0 0,0 0 0,1 1 1,-1-1-1,0 0 0,0 0 0,0 0 0,0 0 0,0 0 1,1 1-1,-1-1 0,0 0 0,0 0 0,0 0 1,0 0-1,1 0 0,-1 0 0,0 0 0,0 0 1,0 1-1,0-1 0,1 0 0,-1 0 0,0 0 1,0 0-1,0 0 0,1 0 0,-1 0 0,0 0 0,0 0 1,0 0-1,1 0 0,-1-1 0,0 1 0,0 0 1,0 0-1,1 0 0,-1 0 0,-22 25 540,-52 40-551,57-50 410,-13 11-119,-9 7 265,-69 76 0,96-87-426,12-22-137,0 1 1,0-1-1,0 1 1,0-1-1,0 1 1,0-1 0,0 1-1,0-1 1,0 0-1,1 1 1,-1-1 0,0 1-1,0-1 1,0 0-1,1 1 1,-1-1-1,0 1 1,1-1 0,-1 0-1,0 1 1,1-1-1,-1 0 1,0 0-1,1 1 1,-1-1 0,0 0-1,1 0 1,0 1-1,4 0 110,0 0 1,0 0-1,1-1 0,-1 0 0,0 0 0,8-1 0,16 2 120,-21 2-220,0 0-1,-1 0 1,0 1 0,1 0 0,-2 1-1,1-1 1,0 2 0,-1-1 0,0 0-1,0 1 1,-1 0 0,6 8 0,16 14 26,-4-6 19,51 34-1,-64-49-91,1 0-1,0-1 0,1 0 1,-1-1-1,1 0 0,0-1 0,21 4 1,-27-12-1311,-10-8 207,-9-11-1665,-13-9-3412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11883,'0'0'10986,"192"140"-10482,-155-101-288,-12 10-216,-11-13-384,1-10-3825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72 477 11386,'0'0'10525,"15"-36"-9670,98-214-148,-105 233-681,0-1-1,-2 0 1,0-1-1,-1 1 1,-1-1-1,0 0 1,0-34-1,-3 53-26,-1-1 0,0 1 0,0 0-1,0-1 1,0 1 0,0 0 0,0-1 0,0 1 0,0 0-1,0-1 1,0 1 0,-1 0 0,1-1 0,0 1-1,0 0 1,0-1 0,0 1 0,0 0 0,-1-1 0,1 1-1,0 0 1,0 0 0,0-1 0,-1 1 0,1 0 0,0 0-1,0-1 1,-1 1 0,1 0 0,0 0 0,-1 0 0,1 0-1,0-1 1,0 1 0,-1 0 0,0 0 0,-12 5-97,-10 17-62,20-14 156,0 1 0,1-1-1,0 0 1,0 1 0,1 0 0,1-1 0,-1 1 0,1 0 0,2 10 0,-2 5 10,0 19 33,-1 11 22,2-1 0,3 0 0,11 60 0,42 88 6,-18-73-12,-39-127-50,0-1 0,0 1-1,0-1 1,0 0-1,0 1 1,-1-1-1,1 1 1,0-1 0,0 1-1,0-1 1,-1 1-1,1-1 1,0 1 0,0-1-1,-1 0 1,1 1-1,0-1 1,-1 1-1,1-1 1,0 0 0,-1 1-1,1-1 1,-1 0-1,1 0 1,-1 1-1,1-1 1,0 0 0,-1 0-1,1 0 1,-1 0-1,1 1 1,-1-1 0,1 0-1,-1 0 1,1 0-1,-1 0 1,1 0-1,-1 0 1,1 0 0,-2-1-1,-29 1-10,21 0 4,-239-10-1781,299 10 1638,47 1 234,0-4-1,111-18 0,-164 11-2990,-13-3-5441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13203,'0'0'10922,"0"211"-10810,0-155-112,0-11-88,22-22-824,4-10-1641,6-13-4704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4721,'0'0'18348,"22"-14"-18073,-7 5-222,14-10 114,2 1 0,0 2 0,64-24 0,-88 38-135,0 0 0,0 0 1,0 1-1,1 0 0,9 0 0,-15 1-33,-1 0 0,0 0 0,1 0 0,-1 1 0,1-1 0,-1 0 0,0 1 0,1-1 0,-1 1 0,0-1 0,1 1 0,-1 0 0,0-1 0,0 1 0,0 0 0,0 0 0,0 0 0,0 0 0,0 0 0,0 0 0,0 0 0,0 0 0,0 1 0,-1-1 0,1 0 0,0 0 0,-1 1 0,1-1 0,-1 0 0,1 1 0,-1-1 0,0 0 0,1 2 0,1 11-6,0-1-1,-1 0 1,0 1 0,-1-1 0,-1 1-1,0-1 1,-1 1 0,0-1-1,-1 0 1,-1 0 0,0 0 0,0 0-1,-1-1 1,-1 0 0,0 0 0,-1 0-1,0 0 1,-1-1 0,-9 10-1,7-9 0,1-1 0,-2-1 0,0 0 0,0 0 0,0-1 0,-26 14 0,23-18 19,62-22-5,-38 12-40,-1 1 0,1 1 1,21-5-1,-18 6 10,0 0 0,1 1-1,-1 0 1,0 1 0,17 3 0,-25-3 15,0 1-1,-1 0 1,1 1-1,-1-1 1,1 1-1,-1 0 1,0 0 0,0 0-1,0 0 1,0 1-1,0 0 1,0-1-1,-1 2 1,1-1-1,-1 0 1,0 1 0,0-1-1,4 7 1,1 6-2,-1 0 0,0 1 1,-2 0-1,0 0 0,-1 1 1,0 0-1,-1-1 0,-1 1 1,-1 0-1,-1 0 0,-2 22 1,2-36 9,0 0 1,-1 0 0,1 1-1,-1-1 1,0 0-1,0 0 1,-1 0 0,1-1-1,-1 1 1,0 0 0,0 0-1,0-1 1,0 1-1,-1-1 1,1 0 0,-1 0-1,0 0 1,0 0-1,0 0 1,0 0 0,-1-1-1,1 0 1,-1 0 0,1 0-1,-1 0 1,0 0-1,0-1 1,0 1 0,0-1-1,-6 1 1,-7 1 0,1-1-1,-2 0 1,1-1-1,0-1 1,0-1-1,-19-3 1,29 3-138,0 0 0,0-1-1,0 0 1,1 0 0,-1 0 0,1 0-1,-1-1 1,1-1 0,0 1 0,0-1-1,1 0 1,-1 0 0,1 0 0,-1-1 0,1 0-1,1 0 1,-1 0 0,1-1 0,0 1-1,0-1 1,1 0 0,-5-10 0,4-15-4933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 1536,'0'0'18754,"27"-4"-17007,14-2-1744,-15 2-3,1 0 0,0 2 0,51 3 1,-77 0-12,0 0 0,0 0 0,0 0 0,0 0 0,-1 0 0,1 0 0,0 0 0,0 0 0,-1 1 0,1-1 0,0 0 0,-1 0 0,0 1 0,1-1 0,-1 0 0,0 1 0,1-1 0,-1 1 0,0-1 0,0 0 0,0 1 0,0-1 0,-1 1 0,1-1 0,0 2 0,-4 38-57,0-26 69,0-1 0,0-1 0,-2 1-1,0 0 1,0-1 0,-1 0 0,-1-1 0,0 0-1,-10 12 1,4-7-10,-1 0 1,-1 0-1,0-1 1,-1-1-1,-22 14 0,35-26-3,2-1 15,0-1-1,0 1 1,0 0 0,0-1-1,0 0 1,-1 1-1,1-1 1,0 0 0,-1 0-1,1 0 1,-1 0-1,1-1 1,-1 1 0,1-1-1,-1 0 1,-4 1-1,6-6 63,0 0-1,0 0 0,1 0 1,0 0-1,0 0 0,0 0 1,1-6-1,0-1 419,29 12-420,60 9-10,111-15 2,-198 6-60,0-1 1,0 1 0,0 0-1,0 0 1,0 0 0,-1 0-1,1 1 1,0-1 0,0 1-1,0-1 1,0 1 0,-1 0-1,1 0 1,0 0 0,-1 1-1,5 2 1,-5-2-12,-1 1 0,1 1 0,-1-1 0,0 0 0,0 0 0,0 0 0,0 1 0,0-1 0,-1 0 0,1 1 0,-1-1 0,0 1 0,0-1 0,-1 5 0,1 25-23,2-1 27,-3 0 0,0 0 1,-2 0-1,-1 0 0,-10 35 1,12-60 16,0-1-1,-1 1 1,0 0 0,0-1 0,0 1 0,-1-1 0,0 0 0,0 0 0,0 0-1,-1-1 1,0 1 0,0-1 0,0 0 0,-1-1 0,0 1 0,0-1 0,0-1-1,0 1 1,-1-1 0,1 0 0,-1 0 0,0 0 0,0-1 0,0 0 0,0-1 0,0 0-1,0 0 1,-13 0 0,8 0 26,0-1-1,0 0 1,0-1 0,0 0-1,0-1 1,0-1 0,-16-5-1,24 7-131,1 0 1,0-1-1,0 1 0,0-1 1,1 0-1,-1 0 0,0 0 0,1-1 1,-1 1-1,1-1 0,0 1 0,0-1 1,0 0-1,0 1 0,0-1 0,0 0 1,1-1-1,0 1 0,-1 0 0,1 0 1,0 0-1,1-1 0,-1 1 0,1 0 1,-1-1-1,1 1 0,0-1 0,0 1 1,0 0-1,2-5 0,7-26-5153,13 1-5143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50 5777,'0'0'12419,"-7"0"-11538,5 0-839,0 1 0,-1-1 0,1 0 0,0 0 0,0 1 0,0 0 0,0-1 0,0 1 0,0 0 0,0 0 0,0 0 0,0 0 0,1 0 0,-1 0 0,0 1 0,1-1 0,-3 3 0,1 0-9,0 1 0,0 0 0,1 0 0,0 0 0,0 0 0,0 0 0,0 1 0,0 5 0,-4 13 32,2 0 1,0 0 0,2 0-1,0 39 1,2-55-52,0 1 0,1-1 0,0 1 0,1-1 0,0 1 0,0-1 0,1 0 0,0 0 0,0 0 0,1 0 0,0-1 0,0 1 0,1-1 0,0 0 0,0-1 0,10 11 0,-5-10 6,0 0-1,1 0 0,0-1 1,0 0-1,1-1 0,-1 0 1,1-1-1,0 0 0,1-1 1,-1-1-1,0 0 0,1 0 1,-1-1-1,1-1 0,23-2 1,-32 2-14,0-1-1,0 1 1,-1-1 0,1-1 0,0 1 0,0 0 0,-1-1-1,1 0 1,-1 0 0,0 0 0,0 0 0,1 0-1,-1-1 1,-1 1 0,1-1 0,0 0 0,-1 0-1,1 0 1,-1 0 0,0 0 0,0-1 0,0 1 0,0-1-1,-1 1 1,1-1 0,-1 1 0,0-1 0,1-6-1,2-10 5,-1 0-1,0 0 0,-2-1 0,0-20 1,0-1-23,1 12 18,-2 1 0,-5-36 0,5 59-15,-1 0 1,0 0-1,0 0 0,-1 0 0,0 0 0,0 0 1,0 1-1,-1-1 0,0 1 0,0-1 0,0 1 1,-1 0-1,1 1 0,-1-1 0,0 0 0,-8-5 0,9 8-31,0 0 0,0 0-1,0 0 1,-1 1-1,1-1 1,-1 1-1,1 0 1,-1 0 0,1 0-1,-1 1 1,1-1-1,-1 1 1,0 0-1,1 0 1,-1 0 0,0 0-1,1 1 1,-1 0-1,0-1 1,1 1-1,-1 0 1,1 1 0,0-1-1,-1 1 1,1-1-1,0 1 1,0 0-1,0 0 1,0 1-1,0-1 1,-2 3 0,-6 5-220,1 1 1,0 0-1,1 1 1,0 0-1,-13 24 1,-7 24-1789,12-10-1747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7042,'0'0'8996,"1"-7"-2909,8 21-5780,1 0 0,20 22 0,14 17-136,-24-21-126,-1 1 1,-2 1 0,-1 1-1,-2 0 1,-1 1-1,-2 0 1,-1 1-1,6 49 1,-9-26-30,-2 1 1,-4 0-1,-1 0 1,-13 88-1,-5-55-4,-3-1 1,-5-1-1,-37 89 0,62-239-8241,1 25-859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4537,'0'0'11209,"-12"6"-10015,-39 15 87,38-15 3508,18-6-4331,121 15 548,-21-4-798,185 44 1,-284-54-375,-4-1 80,-1 1 0,0-1 0,1 0 0,-1 0 0,0 0 0,1 1 0,-1-1 0,0 1 0,0-1 0,1 1 0,-1 0 0,0-1 0,0 1 0,0 0 0,0 0 0,0 0 0,0-1 0,0 1 0,0 0 1,1 2-1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12939,'0'0'9626,"199"-13"-9314,-134 13-288,15 13-24,-22 16-2065,-11-6-5928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4601,'0'0'11450,"-9"37"-9877,-1 1-1151,1-4-18,2 0 1,0 0 0,3 1 0,-1 60 0,4-71-135,2-1 0,1 1 1,0-1-1,2 0 0,1 0 1,12 37-1,-13-50-230,0-1 0,1 1 0,0-1 0,1-1 0,0 1 0,0-1 0,1 0 0,0 0 0,0-1 0,1 0 0,0 0 0,0-1 0,0 0 0,1 0 0,0-1 0,0 0 0,16 5 0,-12-5-14,1 0 0,0-1 0,0-1 0,0-1-1,0 0 1,0-1 0,1 0 0,-1-1 0,1 0 0,-1-2 0,0 1 0,0-2-1,16-4 1,-21 4-10,-1 0 1,0 0-1,0 0 0,-1-1 0,1-1 0,-1 1 0,1-1 0,-2 0 1,1-1-1,0 0 0,-1 0 0,0 0 0,-1-1 0,1 0 1,-1 0-1,0 0 0,-1 0 0,0-1 0,0 0 0,-1 0 0,0 0 1,4-14-1,-4 4-18,-1-1-1,0 1 1,-1 0 0,-1-1 0,-1 1 0,0-1 0,-1 1 0,-2 0 0,0 0-1,0 0 1,-2 0 0,0 1 0,-1 0 0,-1 0 0,0 0 0,-1 1 0,-1 1-1,-1 0 1,0 0 0,-1 1 0,-16-16 0,22 24-91,0 1 0,-1-1 1,1 1-1,-1 0 0,-1 1 0,1 0 0,-1 0 1,1 0-1,-1 1 0,0 0 0,-1 1 0,-11-3 1,14 4-17,0 1 0,0 0 1,0 0-1,0 0 0,0 0 1,0 1-1,0 0 1,0 1-1,1-1 0,-1 1 1,0 0-1,1 0 1,-1 1-1,1 0 0,0 0 1,-1 0-1,2 0 1,-7 6-1,-2 5-418,0 0 0,1 1 0,1 0 0,0 0-1,2 2 1,-1-1 0,2 1 0,0 0 0,1 1 0,1 0 0,-6 29 0,2 15-5501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11466,'0'0'6442,"-7"202"-5074,7-124-496,0-3-432,3-10-248,15-16-192,15-30-600,-4-12-2432,4-7-6354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13 6281,'0'0'12091,"-26"-4"-11923,-2 0-117,-56-1-1,80 5-31,0 1 0,1 0 1,-1 0-1,0 0 0,1 0 0,-1 0 0,1 1 0,-1-1 0,1 1 0,-1 0 0,1 0 0,0 1 0,0-1 0,0 0 0,0 1 0,1 0 0,-1 0 0,1 0 1,-4 6-1,1-2 50,1 1 0,0 0 0,1-1 0,0 2 0,0-1 1,-1 9-1,2-11-35,1 0 1,0 0-1,1 0 1,-1 0 0,1 1-1,0-1 1,1 0-1,-1 0 1,1 0-1,3 10 1,-3-13-20,0 0 1,1 0-1,0 0 0,-1 0 1,1 0-1,0 0 1,0 0-1,1-1 0,-1 1 1,1-1-1,-1 1 1,1-1-1,0 0 1,0 0-1,0 0 0,0 0 1,0-1-1,0 0 1,6 3-1,13 1 18,0 0 0,1-1 1,-1-1-1,1-1 0,0-1 0,0-1 0,0-1 1,23-4-1,-41 4-58,1 0 0,0-1 0,-1 0 0,1 0 0,-1 0 1,1-1-1,-1 0 0,0 0 0,0 0 0,-1-1 0,1 0 1,-1 1-1,1-1 0,-1-1 0,6-8 0,-7 10 4,-2 0-1,1 0 1,0 0-1,-1 0 1,1-1 0,-1 1-1,0 0 1,0-1-1,0 1 1,0-1-1,-1 1 1,0-1 0,1 1-1,-1-1 1,-1 1-1,1-1 1,0 1-1,-1-1 1,0 1 0,1-1-1,-1 1 1,-1 0-1,1 0 1,0-1-1,-1 1 1,0 0 0,-4-5-1,1 1 15,0 1-1,0 0 1,-1 0 0,0 1-1,-1 0 1,1 0-1,-1 1 1,0-1-1,0 1 1,0 1 0,0-1-1,-1 1 1,1 1-1,-1-1 1,-13-1-1,21 5 21,-1-1 0,0 1 0,0 0-1,0 0 1,1 0 0,-1 0 0,0 0-1,1 0 1,-1 1 0,1-1 0,-1 0-1,1 0 1,0 0 0,-1 0 0,1 0-1,0 1 1,0-1 0,0 0 0,0 0-1,0 1 1,0-1 0,0 0 0,1 3-1,1 35 391,-2-38-379,4 20 179,0-1 0,2 0 0,0 0 0,1 0 0,18 32 0,-12-24-65,18 55 1,-24-57-72,-1 0 1,-1 0 0,-1 1 0,-2 0 0,-1-1 0,0 1 0,-7 50-1,5-74-58,0 0 0,0 0 0,0 1 0,-1-1 0,1 0 0,-1 0 0,0 0-1,1 0 1,-1 0 0,-1-1 0,1 1 0,0-1 0,-1 1 0,1-1 0,-1 0-1,0 0 1,1 0 0,-1 0 0,0 0 0,0-1 0,-1 1 0,1-1 0,0 0-1,0 0 1,-1 0 0,1 0 0,0-1 0,-1 1 0,1-1 0,-1 0 0,1 0-1,-1 0 1,-4-2 0,-4 1-198,0 0 0,0-2 0,0 1 0,0-1 0,1-1 0,-1 0 0,-19-11-1,-23-21-3678,12 1-5942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3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10 8786,'0'0'9883,"-30"-2"-9292,-97-5-52,123 6-500,0 1 1,0 1-1,0-1 0,0 0 1,0 1-1,-1 0 1,1 0-1,0 0 0,0 0 1,1 1-1,-1 0 1,0 0-1,0 0 0,1 0 1,-1 0-1,1 1 0,0-1 1,0 1-1,0 0 1,0 0-1,0 0 0,-3 5 1,-2 2 79,2-2-57,0 0 0,1 1 0,0-1 0,0 1 0,1 0 0,0 0 0,1 0 0,0 1 0,0-1 0,1 1 0,-2 13 0,4-19-51,-1 1-1,1-1 0,0 0 1,-1 1-1,2-1 0,-1 1 1,1-1-1,-1 0 0,1 1 1,0-1-1,1 0 0,-1 0 1,1 0-1,0 0 0,0 0 1,0 0-1,0 0 0,1-1 1,0 1-1,-1-1 0,1 1 1,0-1-1,1 0 0,-1 0 1,1-1-1,6 5 0,2-2 22,0 0-1,0-1 1,0-1-1,1 0 1,-1-1-1,1 0 1,-1 0-1,1-2 1,0 1-1,0-2 1,14-2-1,-18 2-23,-1 0 0,1-1 0,0 0-1,-1 0 1,0-1 0,0 0 0,0-1-1,0 0 1,0 0 0,0-1-1,-1 0 1,0 0 0,0 0 0,-1-1-1,1 0 1,8-12 0,-12 14-31,-1 1 1,0-1 0,-1 0 0,1 0-1,0 0 1,-1 0 0,0 0-1,0 0 1,0 0 0,-1 0-1,0 0 1,1-1 0,-1 1-1,-1 0 1,1 0 0,-2-6 0,1 2-30,-2 0 1,1 0 0,-1 0 0,0 1 0,-1-1 0,1 1 0,-7-8 0,8 42 56,8 25 172,13 49 164,-5 1 0,3 158 0,-16-231-250,0-16-27,-1 1 1,0 0-1,-1 0 1,-3 15-1,3-26-47,0 1-1,0-1 1,0 0 0,0 0-1,-1 0 1,1 0 0,-1 0-1,0 0 1,1 0-1,-1 0 1,-1-1 0,1 1-1,0-1 1,-1 0 0,1 1-1,-1-1 1,0 0-1,1-1 1,-1 1 0,0 0-1,-6 2 1,-9 0 26,1-1 1,-1 0-1,0-1 1,0-1-1,0-1 1,0-1-1,0 0 0,-22-5 1,25 4-4,0-1-1,0-1 1,0 0 0,1 0-1,0-2 1,0 0 0,0-1 0,-25-16-1,34 19-122,-1 0-1,1-1 0,0 0 0,1 0 1,-1 0-1,1-1 0,0 1 0,0-1 1,-4-8-1,6 8-237,0 1 1,0-1 0,0 0-1,1 1 1,0-1-1,0 0 1,0 0 0,1 0-1,0 0 1,0 0 0,1 0-1,1-6 1,10-29-8921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4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19 984,'0'0'16397,"-9"-3"-16213,0-1-98,-1 1-1,1 1 0,-1 0 1,0 0-1,0 1 1,0 0-1,0 0 0,0 1 1,0 1-1,1 0 1,-1 0-1,0 1 1,0 0-1,0 0 0,1 1 1,0 1-1,-10 4 1,3 2 164,1 1 1,0 0-1,1 1 0,0 1 1,0 0-1,-14 20 1,22-24-185,0-1 0,1 1 0,-1 0 0,2 1 0,0-1 0,0 1 0,0 0 1,2 0-1,-1 0 0,1 1 0,0-1 0,0 21 0,2-28-54,1 0 0,-1 0 0,0 0-1,1 0 1,0-1 0,-1 1 0,1 0 0,0 0-1,1 0 1,-1-1 0,0 1 0,1 0-1,0-1 1,-1 0 0,1 1 0,0-1 0,0 0-1,0 0 1,1 0 0,-1 0 0,0 0-1,1 0 1,-1-1 0,1 1 0,0-1 0,-1 0-1,1 0 1,0 0 0,0 0 0,0 0 0,3 0-1,12 2 74,-1 0-1,1-2 0,0 0 0,21-1 0,-17-1-24,-7 1-16,-1-1 0,1 0 0,-1-1-1,1-1 1,-1 0 0,0-1 0,14-6 0,-23 8-37,0 0-1,-1 0 1,1 0-1,-1-1 1,0 1-1,0-1 1,0 0-1,0 0 1,0-1-1,-1 1 0,0-1 1,1 0-1,-1 0 1,0 0-1,-1 0 1,1 0-1,-1-1 1,0 1-1,0-1 1,0 1-1,-1-1 1,1 0-1,-1 0 1,0-6-1,0-71 12,-1 48-62,0 26 29,1 11 14,28 155 407,-15-92-265,5 76 1,-15-78-107,-8 95 1,3-150-22,0 1 1,-1-1 0,0 1 0,-1-1-1,0 0 1,0 0 0,-1 0-1,0 0 1,-7 9 0,8-13 2,0-1 0,0 0 1,0 0-1,-1 0 0,1-1 1,-1 1-1,0-1 0,0 0 1,-1 0-1,1 0 0,0 0 1,-1-1-1,0 0 0,0 0 1,1 0-1,-1-1 0,0 1 1,-10 0-1,1-1 36,0-1 0,1 0 0,-1-1 0,0 0-1,0-1 1,0-1 0,1-1 0,-21-7 0,31 10-143,-1 0 1,1 0-1,-1-1 1,1 1-1,0-1 1,0 0-1,0 0 1,0 0-1,0-1 0,0 1 1,1-1-1,-1 1 1,1-1-1,-1 0 1,1 0-1,0 0 0,0 0 1,1 0-1,-1 0 1,1-1-1,-1 1 1,1-1-1,0 1 0,0-1 1,1 1-1,-1-1 1,1 0-1,0 1 1,-1-1-1,2 0 1,-1 1-1,0-1 0,1 0 1,0 1-1,-1-1 1,2 1-1,1-5 1,15-22-5325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4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0 2713,'0'0'13903,"-33"0"-12508,-107 5-251,127-4-962,1 2 0,-1-1 0,1 2 0,0 0 0,0 0 0,0 1 0,0 0 0,1 1 0,0 1 0,0-1 0,1 2 0,0-1 0,0 2 0,0-1 0,-9 13 0,13-16-95,-7 9 3,0 1 0,1 0-1,1 1 1,0 0 0,1 1 0,1 0-1,0 0 1,1 1 0,2 0 0,-1 1 0,2 0-1,1-1 1,0 2 0,1-1 0,1 0-1,1 1 1,0-1 0,4 27 0,-2-33-80,1 0 0,1-1-1,0 0 1,0 1 0,1-1 0,1-1 0,0 1 0,1-1 0,0 1 0,0-2 0,1 1 0,1-1-1,0 0 1,0 0 0,1-1 0,0 0 0,0-1 0,1 0 0,0 0 0,1-1 0,15 8 0,-5-5 16,0 0 1,0-1-1,1-1 1,0-1 0,0-2-1,1 0 1,0-1 0,-1-1-1,1-1 1,1-1 0,22-2-1,-40 1-16,0-1 0,0 1 1,0-1-1,0-1 0,0 1 0,0-1 0,0 0 0,-1-1 0,1 1 0,-1-1 1,0 0-1,1 0 0,-2-1 0,1 1 0,0-1 0,-1 0 0,6-7 0,-6 5-1,0 0 1,0 0-1,-1-1 0,1 0 0,-1 0 0,-1 0 0,0 0 0,0 0 0,0 0 0,-1 0 0,0-1 0,0 1 1,-1-13-1,0 16-11,0-1 0,0 1 0,-1-1 0,0 1 0,0 0 1,0-1-1,-1 1 0,1 0 0,-1 0 0,0 0 0,0 0 1,0 0-1,-1 0 0,1 1 0,-1-1 0,0 1 1,0-1-1,0 1 0,-1 0 0,1 1 0,-1-1 0,1 0 1,-1 1-1,0 0 0,0 0 0,0 0 0,0 0 0,0 1 1,-6-2-1,-10-2-46,1 1-1,-1 1 1,0 1 0,0 0 0,-29 2 0,36 1-4,0 0 1,0 0 0,1 1-1,-1 1 1,0 0 0,1 1-1,0 0 1,0 1 0,0 0 0,0 1-1,-15 11 1,20-13-26,1 1-1,0 0 1,1 0-1,-1 1 1,1 0-1,0 0 1,0 0-1,1 0 1,0 1 0,0 0-1,0 0 1,1 0-1,0 0 1,0 0-1,1 1 1,0-1-1,0 1 1,1-1 0,0 1-1,0 12 1,2-17 17,-1 0 0,1 1 1,-1-1-1,1 0 1,0 0-1,0 0 0,1 1 1,-1-1-1,0 0 0,1-1 1,0 1-1,0 0 1,0 0-1,0-1 0,0 1 1,1-1-1,-1 0 0,1 0 1,-1 0-1,1 0 1,0 0-1,0 0 0,0-1 1,0 1-1,4 1 0,10 3-522,1 0-1,0-1 1,25 5-1,-37-9 237,68 8-5409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7:4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15811,'0'0'7230,"24"2"-6773,413 3 1029,-425-5-2163,42 2 2387,-32 7-3507,-21-8 1432,0-1-1,0 1 0,-1 0 0,1-1 0,0 1 0,-1 0 1,1 0-1,-1-1 0,1 1 0,-1 0 0,1 0 0,-1 0 0,0 0 1,1 0-1,-1 0 0,0 0 0,0 0 0,0-1 0,0 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8370,'0'0'7443,"-10"34"-6723,-29 114-164,35-130-425,1 1-1,1 0 1,0-1 0,3 36 0,0-19 8,-1-19-95,1 1 0,0 0 0,1-1 0,1 1 0,1-1-1,1 0 1,0 0 0,1-1 0,0 1 0,17 27 0,-19-37-34,0-1 1,0 1 0,0-1 0,1 0-1,0 0 1,0 0 0,0-1 0,0 1 0,1-1-1,0-1 1,0 1 0,0-1 0,0 0 0,1 0-1,-1-1 1,1 0 0,-1 0 0,1-1-1,0 1 1,0-1 0,0-1 0,0 0 0,-1 0-1,1 0 1,0 0 0,0-1 0,0 0 0,13-5-1,-15 4-2,1 0 0,0 0-1,-1-1 1,0 0-1,0 0 1,0-1 0,0 1-1,0-1 1,-1 0-1,1-1 1,-1 1 0,0-1-1,-1 1 1,1-1 0,-1 0-1,0-1 1,0 1-1,0 0 1,-1-1 0,0 0-1,0 1 1,1-7-1,2-11 31,0 1-1,-2-1 0,-1 0 0,0-34 1,-3 33-8,0 1 1,-2-1 0,0 1 0,-2 0 0,-13-38-1,15 50-27,-1 1 0,0 1 0,0-1 0,-1 0 0,-1 1 0,0 0 0,0 0 0,0 1 0,-1 0 0,-1 0 0,1 0 0,-1 1 0,-1 0 0,-15-9 0,21 14-46,0 0 1,-1 0-1,1 0 0,-1 1 0,0-1 1,1 1-1,-1 0 0,0 0 1,0 1-1,0-1 0,1 1 0,-1 0 1,0 0-1,0 0 0,0 0 1,0 1-1,0-1 0,0 1 0,1 0 1,-1 0-1,0 1 0,1-1 0,-7 4 1,5-1-124,1 0 1,-1 0-1,1 1 1,-1-1-1,1 1 1,1 0-1,-1 1 1,1-1-1,0 1 1,0-1-1,0 1 1,-2 10-1,-13 46-3086,12-5-3282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48 56,'0'0'21897,"-14"2"-21036,-46 5-294,58-6-554,0 0 1,0-1-1,0 1 0,1 0 1,-1 0-1,0 1 1,1-1-1,-1 0 0,0 0 1,1 1-1,0-1 0,-1 1 1,1-1-1,0 1 0,0 0 1,0 0-1,0-1 1,0 1-1,0 0 0,0 0 1,1 0-1,-1 0 0,1 0 1,-1 0-1,1 0 1,0 0-1,0 0 0,0 4 1,-1 2 18,-4 31 62,3 1 1,3 57-1,0-47-61,0-31-22,0 0 0,1 0 0,1-1 0,1 1 0,1 0 0,0-1 0,1 0 0,1 0 0,1-1 0,0 0 0,12 16 0,-13-22-10,1-1 1,0 0-1,1 0 0,0-1 1,0 0-1,1-1 0,0 0 1,1 0-1,-1-1 0,2-1 1,-1 0-1,1 0 0,-1-1 1,2-1-1,-1 0 0,0 0 1,17 2-1,-10-4 5,-1 0 1,1-1-1,-1-1 0,1-1 0,0-1 1,-1 0-1,0-1 0,1-1 0,-1-1 1,-1-1-1,1 0 0,-1-1 0,22-13 1,-26 13-4,-1-1 0,0 0 0,-1-1 0,0 0 0,0-1 0,-1 0 0,0-1 0,-1 0 0,0-1 0,-1 1 0,0-2 1,-1 1-1,0-1 0,-1 0 0,-1 0 0,0-1 0,6-24 0,-8 24-2,-1 1 0,0-1 0,0 1 0,-1-1 1,-1 0-1,-1 0 0,0 0 0,0 1 0,-1-1 0,-1 1 1,0-1-1,-1 1 0,-1 0 0,0 0 0,-1 1 0,0-1 0,0 1 1,-2 0-1,1 1 0,-2 0 0,-18-20 0,10 17-54,-1 0 1,-1 1-1,0 1 0,-1 1 0,0 1 1,-1 0-1,0 2 0,0 0 0,-29-6 1,38 11-86,0 0 1,-1 1 0,1 0 0,-1 1-1,0 0 1,1 1 0,-1 0 0,1 1-1,-1 1 1,1 0 0,-1 1 0,1 0-1,0 0 1,0 2 0,0-1 0,1 2-1,-20 11 1,27-14 8,-1 1 0,1 0-1,0 0 1,0 1 0,1-1-1,-1 1 1,1 0 0,0 0 0,0 0-1,1 0 1,-1 0 0,-2 10-1,4-12-98,0 1-1,1-1 1,-1 1-1,1 0 0,0-1 1,-1 1-1,2 0 1,-1-1-1,0 1 1,1 0-1,0-1 1,-1 1-1,1-1 0,1 1 1,-1-1-1,0 1 1,1-1-1,0 0 1,0 0-1,0 0 0,3 4 1,0-2-940,1 0 1,0-1 0,0 0-1,1 0 1,10 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4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5393,'0'0'15259,"-3"137"-14074,3-53-361,0 11-328,0-4-288,0-9-144,0-24-64,0-32-576,22-19-1144,3-7-2841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4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436 132 9178,'0'0'8164,"-14"-19"-6793,-45-61 42,56 77-1308,0 0 1,0 0 0,0 0-1,-1 1 1,0-1 0,1 1-1,-1 0 1,0 0-1,0 0 1,0 1 0,0-1-1,0 1 1,0 0 0,-1 0-1,1 1 1,-7-1 0,0 1 64,1 1-1,0 0 1,-1 0 0,-13 4 0,23-4-159,-11 2 28,-1 2 0,1 0 0,1 0 0,-1 1 1,1 0-1,0 1 0,0 1 0,1 0 0,0 0 0,0 1 0,1 0 0,-13 16 0,14-15-39,0 0 0,1 0 0,0 1 0,1 0 0,0 0 0,1 0-1,1 1 1,-1 0 0,2-1 0,-1 2 0,2-1 0,0 0 0,-1 15 0,3-25-2,0 1 0,0-1-1,0 0 1,1 0 0,-1 1 0,1-1-1,-1 0 1,1 0 0,0 0 0,0 0 0,0 0-1,0 0 1,0 0 0,0 0 0,1 0 0,-1 0-1,1-1 1,-1 1 0,1 0 0,3 2-1,-1-2 6,0 0-1,0 1 0,0-2 0,1 1 0,-1 0 0,1-1 0,-1 0 0,1 0 0,8 1 0,1-1 15,0-1 0,0-1 0,0 0 0,0 0 0,-1-2 0,18-4 0,-17 2 1,0 0 1,0-1-1,0-1 0,-1 0 0,0-1 0,0-1 0,-1 0 0,0 0 0,0-1 1,-1-1-1,17-21 0,-21 23-7,0-1 1,0 1 0,-1-2-1,-1 1 1,1-1 0,-2 1-1,0-2 1,0 1 0,-1 0-1,0-1 1,-1 1 0,0-1-1,-1 0 1,0 1 0,-1-20-1,-1 30-4,1 0 0,0 0 0,-1 0-1,1 0 1,-1 0 0,1-1-1,-1 1 1,1 0 0,-1 0-1,0 0 1,0 1 0,1-1 0,-1 0-1,0 0 1,0 0 0,0 0-1,0 1 1,0-1 0,0 0 0,0 1-1,0-1 1,0 1 0,0-1-1,-2 1 1,2-1-4,1 1 1,-1 0-1,0 0 0,1 0 0,-1-1 1,0 1-1,1 0 0,-1 0 1,0 0-1,1 0 0,-1 0 0,0 0 1,1 0-1,-1 1 0,1-1 1,-1 0-1,0 0 0,1 0 0,-1 1 1,0-1-1,1 0 0,-1 1 0,1-1 1,-1 0-1,1 1 0,-1-1 1,1 1-1,-1-1 0,1 1 0,-1-1 1,1 1-1,0-1 0,-1 1 1,1-1-1,0 1 0,-1 0 0,1-1 1,0 1-1,0-1 0,0 1 1,-1 1-1,0 8 43,1 1 1,0-1-1,0 1 0,1 0 1,0-1-1,1 1 1,0-1-1,1 0 0,0 0 1,6 13-1,4 5 18,2-1 0,21 30 0,2 2-29,-16-22-29,-1 1 0,17 48 0,-32-72 3,-1 0 1,-1 1 0,-1-1 0,0 1 0,-1-1 0,0 1-1,-1 0 1,-1 0 0,0 0 0,-3 15 0,3-27 6,-1-1 0,0 0 0,0 0 0,0 1 0,0-1 0,-1 0 0,1 0 0,0 0 0,-1 0 0,1 0 0,-1 0 0,0 0 0,0-1 0,0 1 0,0-1 0,0 1 0,0-1 0,0 0 0,0 0 0,0 0 0,-1 0 0,-4 1 0,-59 12 351,54-13-314,-60 5 94,-107-3 1,95-4-815,82-1-1423,5-6-3547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5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44 10322,'0'0'10342,"-12"22"-9344,1-2-771,5-10-130,0 1 1,0 0-1,1 1 0,0-1 1,1 1-1,0 0 0,1 0 1,1 0-1,0 1 0,0-1 1,1 15-1,1-13-60,2-1 0,0 0 0,0 1 1,1-1-1,1 0 0,0 0 0,0-1 0,2 1 0,-1-1 1,2 0-1,-1-1 0,2 1 0,0-1 0,0-1 0,1 1 0,0-1 1,0-1-1,15 11 0,-10-8-17,0-2 0,1 0 0,1-1 0,-1 0 0,1-2 0,1 0 0,-1 0 0,1-1 1,0-2-1,1 1 0,-1-2 0,1 0 0,26 0 0,-40-3-10,-1-1-1,1 1 1,-1 0 0,1-1 0,-1 0 0,1 0-1,-1 0 1,0-1 0,1 1 0,-1-1 0,0 1-1,0-1 1,0 0 0,0 0 0,0 0 0,-1-1 0,1 1-1,-1-1 1,1 0 0,-1 1 0,0-1 0,0 0-1,0 0 1,-1 0 0,1-1 0,-1 1 0,1 0-1,-1-1 1,0 1 0,0 0 0,0-5 0,3-13 37,-1 0 0,-1-1 0,-1 1 0,-2-24 0,1 20 8,-1-11-11,0 1-1,-10-56 1,8 79-53,1 0 1,-2 0-1,1 1 1,-2-1-1,1 1 0,-2 0 1,1 0-1,-2 0 1,1 1-1,-1 0 1,-11-11-1,14 17-19,-1 0 0,0 0 0,0 1 1,-1-1-1,1 1 0,-1 0 0,0 1 0,1-1 0,-1 1 1,0 1-1,0-1 0,-1 1 0,1 0 0,0 0 0,0 1 0,-1-1 1,1 2-1,0-1 0,0 1 0,-9 1 0,2 1-26,1 0-1,-1 1 1,1 0-1,0 0 1,0 2-1,0 0 1,1 0-1,0 1 1,-11 8-1,-15 15-1009,2 2-1,-36 42 0,28-20-3452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28 8370,'0'0'9500,"-4"-4"-8766,1 2-595,1 0 1,-1 0 0,1 0-1,-1 0 1,1 1-1,-1-1 1,0 1-1,0 0 1,0 0-1,0 0 1,0 0-1,-6 0 1,-47-2 1227,49 3-1391,-13 0 477,5-1-271,0 1 0,-1 0 0,1 1 0,0 1 0,1 0 0,-1 1 0,0 1 0,-19 7 0,31-10-161,-1 0 1,1 0 0,0 0-1,0 1 1,0-1 0,-1 1-1,1 0 1,1 0 0,-1 0-1,0 0 1,0 0 0,1 1-1,-1-1 1,1 1 0,0 0-1,0 0 1,0 0-1,0 0 1,0 0 0,1 0-1,-1 0 1,1 0 0,0 1-1,0-1 1,0 0 0,1 1-1,-1-1 1,1 1 0,-1-1-1,1 1 1,0-1 0,1 1-1,0 3 1,-1-3 16,0 0 0,0 1 0,0-1 0,1 0 0,0 0 0,0 0 0,0 0 0,0 0-1,1 0 1,0-1 0,-1 1 0,2 0 0,3 6 0,0-3 9,1-1-1,-1 0 0,1-1 1,0 1-1,0-1 1,8 4-1,61 34 153,37 25-106,-100-59-93,0 1-1,-1 1 1,-1 0 0,0 0 0,0 1 0,12 19 0,-11-12-10,-2 0 0,0 1 0,-1 0 0,-1 0 0,0 1 0,-2 0 0,-1 0 0,0 0 0,-2 1 0,2 38 0,-6-58 6,1 0-1,-1 1 1,0-1-1,0 0 0,0 0 1,0 0-1,0 0 0,-1 0 1,1 0-1,-1 0 0,1 0 1,-1 0-1,0-1 0,1 1 1,-1-1-1,0 1 1,0-1-1,0 0 0,0 0 1,-1 0-1,1 0 0,0 0 1,0 0-1,0 0 0,-1-1 1,-4 1-1,-8 3 9,0-1-1,-30 2 1,37-4-6,-1-1 0,1 0 0,-1 0 0,1-1 0,-1 0 0,1 0 0,0-1 0,-1 0 0,1 0 0,0-1 0,0-1 0,-8-4 0,9 4-17,1-1-1,0 0 0,0 0 0,0-1 0,1 0 1,0 0-1,0 0 0,1-1 0,-1 1 0,2-1 0,-1 0 1,1 0-1,-4-11 0,-1-8-93,2-1 0,1 0-1,1 0 1,2 0 0,0 0 0,2 0 0,4-39 0,-2 47 101,2 1 1,0-1 0,1 1 0,1 0 0,0 0 0,2 0 0,0 1 0,1 0 0,11-15-1,6-15 9,-23 42 3,0-1 0,-1 1 0,0-1 0,0 0 0,0 0 0,0 1 0,-1-1 0,0 0 0,1-12 0,-4 18-15,1-1-1,0 0 1,0 1 0,0-1-1,-1 0 1,1 1 0,0 0 0,-1-1-1,1 1 1,0 0 0,-1-1 0,1 1-1,-1 0 1,1 0 0,0 0-1,-1 0 1,-2 1 0,-29 1-842,28-2 303,-1 1 0,1 0 0,-1 0 0,0 1 0,1-1 0,0 1 0,-1 0 0,1 1 0,0 0 0,0-1 0,-6 6 0,-15 17-5852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5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188 356 5313,'0'0'12990,"-10"-11"-8688,-15-18-3105,18 14-1016,0-1-1,2 0 1,0 0-1,0 0 1,2 0-1,0-1 1,1 0-1,0 1 1,2-1-1,0 0 1,3-25-1,-1 37-176,-1 1 0,1-1 0,0 1 0,1 0 0,-1 0 0,1 0 0,0 0 0,0 1 0,0-1 0,0 1 0,1-1-1,-1 1 1,1 0 0,0 1 0,0-1 0,0 1 0,0-1 0,7-2 0,-2 1-5,1 0 0,0 0 0,-1 1 1,1 0-1,1 1 0,-1 0 0,19-1 0,-26 3-6,1 0 0,0 0 0,0 1 0,0 0 0,0 0-1,-1 0 1,1 0 0,0 1 0,-1-1 0,1 1 0,-1 0 0,0 0-1,1 0 1,-1 1 0,4 3 0,-1 0 2,-1 0 0,1 1 0,-1-1 0,0 1 1,-1 1-1,7 12 0,0 6 3,-2 0-1,-1 0 1,8 41 0,-3 23-7,-5 1 1,-3 134 0,-5-199 8,0-16 0,0 0 0,-1 0 0,0-1 0,0 1 0,-1-1 0,0 1 0,-1-1 0,0 1 0,-1-1 0,0 0 0,-7 12 0,8-17 0,-1 1 0,0-1 0,0 1 0,0-1 0,-1 0 0,1-1 0,-1 1 0,0-1 0,0 0 0,0 0 0,-1 0 0,1-1 0,-1 1 0,1-2 0,-1 1 0,0 0 0,1-1 0,-1 0 0,0-1 0,-6 1 0,-4-1-2,0 0 1,0-1 0,1 0 0,-1-1 0,0-1 0,1-1 0,0 0 0,0-1 0,-19-9 0,24 10-5,0-2 0,1 1 0,-1-1 0,1-1 0,0 1 0,1-1 0,0-1 0,0 0 0,1 0 0,0-1 0,0 1 0,1-1 0,0-1 0,-6-13 1,10 21-14,1-1 0,0 0 1,0 1-1,0-1 0,0 0 1,0 0-1,1 0 1,-1 0-1,1 0 0,0 0 1,0 0-1,0 0 0,0 0 1,1-4-1,0 6 16,0-1 0,-1 1-1,1-1 1,0 1 0,0-1 0,0 1-1,0 0 1,0 0 0,0-1 0,0 1-1,0 0 1,1 0 0,-1 0 0,0 0-1,1 1 1,-1-1 0,1 0 0,-1 0-1,3 0 1,7-2 21,0 1 0,0 1-1,0 0 1,1 0 0,-1 1 0,13 2-1,5-2-5,-12 1-7,1 0-1,-1 2 0,0 0 0,0 0 0,28 11 0,81 39-7,-96-38 47,1-1 0,0-1 1,1-2-1,63 13 0,79-10 174,-163-10-2570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5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9218,'0'0'7278,"-7"8"-5675,-5 6-880,-34 35 4922,55-49-4904,67 0-310,322-13-334,-395 13-560,18-3 416,-13-1-4981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8:5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10186,'0'0'13083,"225"-43"-12299,-149 37-368,-11 6-288,-18 3-128,-22 26-1792,-17-6-12395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0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171 135 512,'0'0'16102,"-19"-6"-11541,15 7-4498,0 0 0,1 1-1,-1-1 1,0 1 0,1 0-1,0 0 1,-1 1 0,1-1-1,0 1 1,0-1 0,0 1-1,1 0 1,-4 4 0,-32 44 25,30-37-60,0-1 0,1 1 1,0 0-1,1 0 1,1 1-1,0-1 0,-3 20 1,3-2-11,2 0 0,0 47 0,4-68-16,0 1 0,1-1 0,0-1 0,1 1 0,0 0 1,1 0-1,0-1 0,1 0 0,0 0 0,0 0 0,1-1 0,0 1 0,15 15 0,-16-19 7,-1-1 0,1 0 0,1 0 0,-1 0 0,1-1 0,-1 0 0,1 0 0,1 0 0,-1-1 0,0 0 0,1 0 0,0 0 0,-1-1 0,1 0 0,0-1 0,0 1 0,0-1 0,0-1 0,1 1 0,-1-1 0,0 0 0,0-1 0,8-1 1,-12 1 2,-1-1 0,1 1 1,-1-1-1,0 1 1,1-1-1,-1 0 1,0 0-1,0 0 1,0 0-1,0 0 1,0-1-1,-1 1 0,1 0 1,-1-1-1,1 0 1,-1 1-1,0-1 1,1-3-1,17-59 132,-16 53-116,7-38-73,-1-1 1,-3 1 0,-2-2 0,-2 1-1,-6-59 1,2 94 11,0-1 0,0 1 0,-2 0 1,0-1-1,-1 1 0,0 1 0,-9-18 0,11 28 21,1 0 0,-1 0 0,0 0 0,-1 0-1,1 1 1,-1-1 0,1 1 0,-1 0 0,-1 0 0,1 1 0,0-1 0,-1 1 0,0 0 0,0 0 0,0 0 0,0 1-1,0-1 1,-1 1 0,1 1 0,-1-1 0,1 1 0,-1 0 0,0 0 0,-5 0 0,6 1-38,1 0 1,0 1-1,0 0 1,-1 0-1,1 0 1,0 0-1,0 0 0,0 1 1,0 0-1,0 0 1,1 0-1,-1 0 1,0 1-1,1-1 1,0 1-1,-1 0 1,1 0-1,0 0 1,1 0-1,-1 1 0,0-1 1,-3 7-1,-2 6-183,1 0 0,0 0 0,1 0 0,-4 20 0,8-28 112,-19 87-2554,18-9-3267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0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7114,'0'0'12634,"-51"192"-12018,40-124-248,0-3-200,11-6-72,0-13-88,0-14-8,0-22-672,15-10-1760,-1 0-5722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9218,'0'0'6509,"-14"32"-5415,-39 108-293,48-126-682,1-1 0,1 2-1,1-1 1,0 0-1,0 1 1,2-1-1,0 19 1,1-3 70,-1-20-135,0 0-1,1 1 1,0-1 0,1 0-1,0 1 1,1-1 0,0 0 0,0 0-1,1-1 1,0 1 0,1-1-1,0 0 1,11 15 0,-10-18-39,0 0 1,0 0-1,0 0 0,1-1 1,0 0-1,0 0 1,0-1-1,0 0 1,1 0-1,0-1 1,0 0-1,0 0 0,0-1 1,0 0-1,0 0 1,1-1-1,11 1 1,-14-1-1,0-1 0,1 1 1,-1-1-1,0-1 1,1 1-1,-1-1 1,0 0-1,1 0 1,-1-1-1,0 0 1,0 0-1,0 0 0,-1-1 1,1 0-1,0 0 1,-1 0-1,0-1 1,0 0-1,0 0 1,0 0-1,-1 0 1,1-1-1,-1 0 0,0 0 1,0 0-1,-1 0 1,0-1-1,0 1 1,0-1-1,-1 0 1,1 0-1,-1 0 1,2-10-1,-1 2 31,-1 1 0,0-1 0,-1 0 0,0 0 0,-1 0 0,0 0 0,-1 0 0,-1 0-1,-1 0 1,1 1 0,-2-1 0,-7-17 0,8 23-43,-1-1-1,0 1 1,0 0 0,-1 0-1,-1 0 1,1 1 0,-1 0-1,0 0 1,-1 0-1,1 1 1,-1 0 0,-1 0-1,1 1 1,-1 0-1,0 0 1,0 1 0,0 0-1,-1 0 1,-16-4-1,14 6-211,0 0-1,-1 1 0,1 0 0,0 1 0,-1 0 0,1 1 0,0 0 0,-1 1 0,1 0 0,0 1 0,0 0 0,1 1 0,-14 6 0,11-2-871,1 0-1,-1 1 0,-11 11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0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41 1504,'0'0'15608,"-5"1"-15216,3 0-373,0 0 1,0 0 0,0 1 0,0-1-1,0 0 1,0 1 0,0-1-1,0 1 1,1 0 0,-1 0-1,1-1 1,-1 1 0,1 0-1,0 0 1,-1 1 0,1-1 0,0 0-1,0 0 1,1 1 0,-1-1-1,0 0 1,0 5 0,-9 70 369,9-59-328,-1 1-8,-1 9-21,0-1 0,2 1-1,1-1 1,1 1 0,2-1 0,8 42 0,-9-63-25,0-1 0,1 0 1,0 0-1,-1 0 1,2 0-1,-1 0 1,0-1-1,1 1 0,0-1 1,0 0-1,0 0 1,1 0-1,-1-1 1,1 0-1,0 0 0,0 0 1,0 0-1,0-1 1,1 0-1,5 2 0,-7-3 12,0 0-1,0 0 0,1 0 0,-1-1 1,0 1-1,1-1 0,-1 0 0,0-1 1,1 1-1,-1-1 0,0 1 0,1-2 1,-1 1-1,0 0 0,0-1 0,0 1 0,0-1 1,0 0-1,0-1 0,-1 1 0,1-1 1,-1 1-1,0-1 0,1 0 0,-1 0 1,3-5-1,2-3 78,-1-1 0,0 0 0,-1-1 0,0 0 0,-1 0 0,0 0 0,-1 0 1,0-1-1,-1 1 0,1-17 0,-1-12 235,-1 0 0,-5-46 0,3 80-301,-1-1 0,0 1 1,0 0-1,-1-1 1,-1 1-1,1 0 1,-1 0-1,0 0 1,-1 1-1,0-1 1,0 1-1,-10-13 1,10 16-66,1 1 0,-1-1 0,1 1 0,-1 0 0,0 0 0,0 1 0,-1-1 0,1 1 0,0 0 0,-1 0 0,1 0 0,-1 1 0,0-1 0,0 1 0,1 0 0,-1 1 0,0-1 0,0 1 1,0 0-1,0 0 0,0 1 0,0-1 0,-9 3 0,7 0-75,0 0 0,-1 0 0,1 1 0,1 0 0,-1 0 0,1 0 0,-1 1 0,1 0 0,1 0 0,-1 1 0,1 0 0,0 0 1,0 0-1,-6 10 0,5-7-153,1 0 1,0 0 0,0 0-1,1 1 1,0-1 0,1 1 0,0 0-1,0 0 1,1 0 0,-1 14-1,5-1-2870,7-17-2999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0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46 9450,'0'0'8262,"0"-4"-7539,-1 3-630,1 0 0,0 0 0,0 0 0,-1 0 0,1-1 0,0 1 0,-1 0 0,1 0 0,-1 0 0,1 0 0,-1 0 0,0 0-1,0 0 1,1 1 0,-1-1 0,0 0 0,0 0 0,0 0 0,0 1 0,0-1 0,0 1 0,0-1 0,-1 0 0,-37-12 1011,-47 6-644,76 7-457,1 0 0,0 1 0,0 0 0,-1 0 0,1 1 0,0 0 0,0 1 0,1 0 0,-1 0 0,0 1 0,1 0 0,0 1 0,0 0 0,0 0 0,1 0 0,0 1 0,0 0 0,-12 14 0,14-15 0,0 0 0,1 1-1,-1-1 1,1 1 0,1 0-1,-1 0 1,1 0 0,0 1-1,1-1 1,-1 1 0,1 0-1,0-1 1,1 1 0,0 0-1,0 0 1,0 0 0,1 0-1,0 0 1,2 8 0,-2-13 0,1 0 0,0 0 0,0 0 0,0 0 0,0 0 0,0 0 0,1-1 0,-1 1 0,1 0 0,-1-1 0,1 1 0,-1-1 0,1 0 0,0 1 0,0-1 0,0 0 0,0 0 0,-1 0 0,1 0 0,1 0 0,-1-1 0,0 1 0,0-1 0,0 1 0,0-1 0,3 0 0,67 3 120,-57-3-106,-8 0-12,-1-1-1,1 1 0,-1-1 1,1-1-1,-1 1 1,1-1-1,-1 0 0,0-1 1,0 1-1,0-1 1,0 0-1,-1-1 1,1 0-1,-1 0 0,0 0 1,0 0-1,0-1 1,0 1-1,-1-1 0,0-1 1,0 1-1,0-1 1,-1 1-1,0-1 1,0 0-1,0 0 0,-1 0 1,3-11-1,-1 4-103,-1 1 1,0-1-1,-1 0 0,0 1 1,-1-1-1,-1-16 0,-10 57 341,7 42-105,4 1 0,15 118 1,2 51-153,-18-234 15,1 1 0,-2-1 0,1 0 0,-1 0 0,0 1 0,-3 8 0,3-13 3,0 0 0,0 0-1,0-1 1,0 1 0,0 0 0,-1-1-1,1 1 1,-1-1 0,1 1 0,-1-1-1,0 0 1,1 0 0,-1 0-1,0 0 1,0 0 0,0 0 0,0 0-1,0 0 1,0-1 0,0 1-1,0-1 1,-3 1 0,-16 2 103,-1-1 0,0 0 0,1-2 0,-1-1 1,0 0-1,1-2 0,-25-5 0,13 0-171,1-2-1,1-1 1,-57-27 0,102 35-5918,19 3-977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36 134 1064,'0'0'3802,"-6"-16"2486,-23 22-4945,28-6-1147,8-22 935,2-6 5984,-9-21-6758,-1 25 702,1 24-831,-1 1-229,0 0-1,0 0 1,0 0-1,0 1 0,0-1 1,0 0-1,0 1 0,1-1 1,-1 1-1,1-1 0,-1 1 1,1-1-1,-1 1 0,1-1 1,0 1-1,0 0 0,0-1 1,0 1-1,0-1 0,0 1 1,1 2-1,-2 0 4,-2 50 19,2 1-1,2 0 1,3 0 0,2-1-1,3 0 1,2 0 0,29 88-1,-28-117-6,-9-20 4,0 1 0,-1 0-1,0-1 1,0 1 0,0 0 0,0 0-1,1 13 1,-23-39-1582,11-38-2645,9 28-869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7009,'0'0'7703,"3"-25"-7222,-2 14-401,13-167 1084,-21 162-2085,1 12 1833,5 12 2830,4 153-3717,-6 165-118,3-326 85,0 1 1,0-1 0,0 0 0,0 1-1,0-1 1,0 1 0,0-1-1,0 0 1,0 1 0,0-1 0,0 0-1,0 1 1,0-1 0,0 1 0,0-1-1,0 0 1,0 1 0,0-1-1,1 0 1,-1 1 0,0-1 0,0 0-1,0 1 1,1-1 0,-1 0 0,0 1-1,0-1 1,1 0 0,-1 0-1,0 1 1,1-1 0,-1 0 0,0 0-1,1 0 1,-1 0 0,0 1 0,1-1-1,-1 0 1,1 0 0,17-6-40,16-17 89,5-12 2,-24 21-39,0 0-1,1 2 0,0 0 1,1 0-1,30-14 0,-42 24-21,1 0 0,0 1 1,0 0-1,0 0 0,0 1 0,-1 0 0,1 0 0,7 1 0,-10-1 7,1 1 0,-1-1-1,0 1 1,0-1 0,1 0 0,-1 0-1,0-1 1,1 1 0,-1-1 0,0 1 0,0-1-1,0 0 1,1 0 0,-1 0 0,0-1-1,0 1 1,-1-1 0,1 0 0,0 0-1,0 0 1,-1 0 0,0 0 0,1 0-1,3-6 1,-2 3 13,-1 0 0,0-1 1,0 0-1,0 0 0,-1 0 0,0 0 0,0 0 0,-1 0 0,1 0 0,-1-1 0,-1 1 1,1-1-1,-1 1 0,-1-9 0,-1-3 90,-2 1-1,0-1 1,-11-28 0,-7-25 209,19 36 410,2 20 274,1 26 157,3 54-948,22 120 1,-3-47-11,-14-62-111,-2-13-31,2-1 0,2 0 0,37 117-1,-43-173-148,-3-8 37,0-18-441,-7-32-5378,-7 10-9917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70 10122,'0'0'11217,"-21"17"-10714,-4 4-362,-35 36-1,57-53-127,0 0-1,0 1 0,0-1 1,1 0-1,-1 1 0,1 0 0,1-1 1,-1 1-1,1 0 0,-1 0 0,1 0 1,1 0-1,-1 0 0,1 0 1,0 0-1,0 0 0,0 0 0,1 6 1,1 9 29,-3-13-28,2 0 0,-1 1 0,1-1 0,0 0 0,1 0 0,-1 0 0,2 0 0,-1-1 0,1 1 0,0 0 0,0-1 0,0 0 0,1 0 0,0 0 0,0 0 0,1-1 0,0 1 0,0-1 0,0 0 0,0 0 0,1-1 0,0 0 0,0 0 0,11 5 0,-3-2-5,1-2 0,0 0 1,0 0-1,0-2 0,0 0 0,1-1 0,-1 0 1,1-1-1,0-1 0,23-2 0,-33 1-3,0 0-1,-1-1 1,1 1-1,-1-1 0,1 0 1,-1-1-1,0 1 1,0-1-1,0 0 1,0-1-1,0 1 1,-1-1-1,0 1 1,1-2-1,-1 1 0,-1 0 1,1-1-1,-1 1 1,1-1-1,-2 0 1,1 0-1,0-1 1,-1 1-1,0 0 1,2-10-1,-1 7-3,-1 0 0,-1 1 0,1-1 0,-1 0-1,-1 0 1,0 0 0,0 0 0,0-1 0,-1 1 0,0 0 0,-1 1 0,0-1-1,0 0 1,0 0 0,-1 1 0,0-1 0,-1 1 0,-7-12 0,2 9-17,0 0 1,0 0 0,-1 1-1,0 0 1,-1 1 0,1 0-1,-2 1 1,1 0-1,-1 1 1,-19-7 0,14 6-100,0 2 0,-1 0-1,0 1 1,0 0 0,0 2 0,0 0 0,-24 1 0,38 1 90,-1 0 1,1 0 0,0 1-1,0 0 1,0 0 0,0 0-1,0 0 1,0 0 0,0 1-1,0 0 1,0 0 0,1 0-1,-1 0 1,1 0 0,-1 1-1,1 0 1,0 0 0,0 0-1,0 0 1,0 0 0,-3 6-1,2-1 21,0-1-1,1 0 1,1 1 0,-1 0-1,1 0 1,0 0 0,1 0-1,0 0 1,0 0-1,1 12 1,0-16 6,1 0 0,0 0 0,0 0 1,0 0-1,0 0 0,0 0 0,1 0 0,0 0 0,0 0 0,0-1 1,0 1-1,0-1 0,1 1 0,0-1 0,0 0 0,0 0 1,0 0-1,0-1 0,0 1 0,1-1 0,-1 1 0,1-1 0,0 0 1,-1-1-1,1 1 0,0-1 0,0 1 0,6 0 0,9 3 21,1 0-1,0-2 0,0 0 1,32 0-1,-32-2-21,1-1 1,-1-1-1,1-1 1,-1-1-1,0-1 0,35-10 1,-48 11 2,1 0 1,-1-1-1,1 0 1,-1 0-1,0-1 1,-1 1-1,1-2 1,-1 1-1,0-1 1,0 0-1,-1 0 1,1 0-1,-2-1 1,1 0-1,-1 0 1,0 0-1,0 0 1,0-1-1,3-14 1,-4 1-31,0-1 0,-2 0 0,-1 0 0,-1 0 0,-5-36 0,5 48-283,1 22 258,-1 25-3,2 1-1,2-1 1,8 40 0,-9-68 65,0 1 0,0-1 0,1 1 0,1-1 0,0 0 0,0 0 0,1-1 0,0 1 0,0-1-1,1 0 1,0 0 0,0-1 0,1 0 0,0 0 0,0 0 0,1-1 0,10 7 0,-15-11 0,-1 0-1,1-1 0,0 1 1,0-1-1,0 0 0,0 0 1,1 0-1,-1 0 0,0 0 1,0-1-1,1 1 0,-1-1 1,0 0-1,1 0 0,-1 0 1,0 0-1,0-1 0,1 0 1,-1 1-1,0-1 0,0 0 1,0 0-1,0-1 0,0 1 1,0-1-1,0 1 1,0-1-1,0 0 0,-1 0 1,1 0-1,-1-1 0,0 1 1,1 0-1,-1-1 0,3-5 1,5-7 28,-1-1 1,-1 0-1,0-1 0,-1 0 1,5-19-1,-9 28-44,30-98 54,-29 93-136,0 0 0,-1 0 0,-1 0 0,1-24 0,1 61 47,1 1-1,1-1 1,1 0 0,11 26 0,-13-41 44,-1 1 1,1-1-1,0 0 1,1 0-1,0 0 1,1-1 0,-1 0-1,2 0 1,-1-1-1,1 0 1,0 0-1,17 10 1,-23-16-178,1 0 0,-1 0 0,1 0 0,-1 0 0,1-1 0,-1 1 0,1-1 1,0 1-1,-1-1 0,5 0 0,-2 0-3472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256 118 4889,'0'0'10738,"8"-42"-4948,-8 40-5751,0 0 1,1 0 0,-1 0-1,0 0 1,0 0 0,0 1-1,0-1 1,0 0 0,-1 0-1,1 0 1,-1 0 0,1 0-1,-1 0 1,1 0 0,-1 1-1,0-1 1,0 0 0,0 0 0,0 1-1,0-1 1,-1 1 0,1-1-1,0 1 1,-1 0 0,1-1-1,-1 1 1,1 0 0,-1 0-1,0 0 1,1 0 0,-1 0-1,0 0 1,0 1 0,0-1-1,1 0 1,-1 1 0,0 0 0,0-1-1,0 1 1,0 0 0,0 0-1,0 0 1,0 0 0,-2 1-1,-8-3-25,0 2 0,0-1-1,1 2 1,-1 0 0,0 0-1,-22 6 1,28-5-10,0 0 0,1 1 0,-1 0 0,1 0 0,0 0 0,0 1 0,0 0 0,1 0 0,-1 0 0,1 0 0,0 1 0,0 0 0,0 0 0,1 0 0,-4 7 0,1 0 3,1 1 0,1-1 0,0 1-1,1 0 1,1 1 0,0-1 0,0 0 0,1 1-1,1-1 1,0 1 0,4 20 0,-3-30-6,0 1 1,0 0 0,0-1-1,1 1 1,-1-1 0,1 0-1,0 0 1,1 1 0,-1-1-1,1-1 1,0 1 0,0 0-1,0-1 1,0 1 0,0-1-1,1 0 1,0 0 0,0 0-1,-1-1 1,1 1 0,1-1-1,-1 0 1,0 0 0,6 1-1,0 1 3,0-1 0,1-1 0,-1 1 0,0-2 0,1 1 0,0-2 0,-1 1 0,1-1 0,21-4 0,-29 3-7,0 0 0,0 0 1,-1 0-1,1-1 0,0 1 0,0-1 1,-1 0-1,1 0 0,-1 0 0,1 0 0,-1 0 1,0 0-1,0-1 0,0 1 0,0-1 1,0 0-1,1-4 0,25-56-92,-21 45 68,3-7-63,0-1 0,-2 0 0,-1 0 0,-1-1 0,-1 1 0,-1-2 0,0-41 0,-5 69 79,0-1 0,1 1 1,-1 0-1,1 0 0,-1 0 1,0 0-1,1 0 0,-1 1 1,0-1-1,1 0 0,-1 0 1,1 0-1,-1 0 0,1 1 1,-1-1-1,0 0 0,1 1 1,-1-1-1,1 0 0,-1 1 1,1-1-1,-1 1 0,1-1 1,-1 1-1,-3 18 129,0 0-1,1 0 0,1 0 1,1 1-1,1-1 1,2 25-1,-1 3 1,2-16-92,2 0 1,0 0-1,2-1 0,1 0 0,2-1 0,18 41 0,14 46-14,-41-113-12,8 22 5,-1 0 1,-2 1-1,0 1 0,-2-1 0,-1 1 0,0-1 0,-3 38 0,-1-62-1,1-1 0,-1 1-1,1-1 1,-1 1-1,1-1 1,-1 0-1,0 1 1,0-1 0,0 0-1,0 0 1,0 0-1,0 0 1,0 0 0,0 0-1,0 0 1,0 0-1,0 0 1,-1 0-1,1 0 1,0-1 0,-1 1-1,1-1 1,0 1-1,-1-1 1,1 1 0,-1-1-1,1 0 1,-3 1-1,-50 0 193,37-1-128,-3-1-121,-1-1-1,0-1 0,0 0 0,1-2 0,0 0 1,0-1-1,0-1 0,1-1 0,0-1 0,0-1 0,1 0 1,1-1-1,-26-21 0,31 17-3319,10 5-3960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10122,'0'0'9898,"0"157"-8946,0-95-303,0-7-89,0-3-416,0-13-64,4-6 40,7-10-120,3-17-952,-3-6-1401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10402,'0'0'8978,"0"176"-8202,7-114 177,8 3-177,-1 0-336,1-6-248,-4-4-72,-4-6-64,-7-3-56,0-7-112,0-10-784,0-6-921,0-13-2736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8738,'0'0'9111,"0"30"-8292,0 187 159,-10-11 12,9-204-983,1-1 0,0 0 0,0 0 0,-1 0 0,1 1-1,0-1 1,0 0 0,0 1 0,0-1 0,0 0 0,0 0-1,1 1 1,-1-1 0,0 0 0,1 0 0,-1 0 0,1 1-1,-1-1 1,1 0 0,-1 0 0,1 0 0,0 0-1,0 0 1,-1 0 0,1 0 0,0 0 0,2 1 0,0-1-2,0 0 0,0-1 1,0 1-1,0-1 1,0 1-1,0-1 0,0 0 1,0-1-1,4 1 1,12-1-12,90 1 24,-106-1-15,0 1 0,0-1-1,0 0 1,0 0 0,0 0 0,0 0 0,0 0 0,0-1 0,0 1 0,-1-1-1,1 0 1,0 0 0,-1 0 0,0 0 0,1 0 0,-1-1 0,0 1 0,0-1 0,0 1-1,-1-1 1,1 0 0,-1 1 0,1-1 0,-1 0 0,0 0 0,0 0 0,0 0-1,0-5 1,3-8 1,-1 0-1,0 0 1,-2 1 0,1-22-1,-1 9 35,-1-32-109,-1 57 104,1-1 0,-1 1 1,1 0-1,-1 0 1,0-1-1,0 1 1,0 0-1,-1 0 1,1 0-1,-1 0 0,0 0 1,1 1-1,-1-1 1,-4-3-1,10 55 1785,22 259-593,-18-177-1136,29 154 1,-30-266 313,-4-13-1730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5753,'0'0'14077,"-11"22"-13579,-21 46 18,-106 230 1259,124-267-1719,2 0 0,1 1-1,2 0 1,1 1-1,1-1 1,2 2-1,-2 41 1,7-75-65,0 0 1,1 0-1,-1-1 1,0 1 0,0 0-1,0 0 1,1 0-1,-1 0 1,0 0 0,0-1-1,0 1 1,1 0-1,-1 0 1,0 0 0,0 0-1,1 0 1,-1 0-1,0 0 1,0 0 0,1 0-1,-1 0 1,0 0-1,0 0 1,1 0 0,-1 0-1,0 0 1,0 0-1,0 0 1,1 1 0,-1-1-1,0 0 1,0 0-1,1 0 1,-1 0 0,0 0-1,0 0 1,0 1-1,0-1 1,1 0 0,-1 0-1,0 0 1,0 1-1,0-1 1,0 0 0,0 0-1,0 0 1,1 1-1,-1-1 1,0 0 0,0 0-1,0 1 1,0-1-1,0 0 1,0 0 0,0 0-1,0 1 1,0-1-1,0 0 1,0 0 0,0 1-1,0-1 1,0 0-1,0 0 1,0 1 0,-1-1-1,1 0 1,12-16-724,-1-17-1423,-3-9-2256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7890,'0'0'7025,"18"193"-5561,-18-109-751,0 4-345,0-3-152,0-10-216,-11-13-40,-3-20-456,3-19-1513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 9826,'0'0'9764,"-15"22"-8683,-48 70-130,60-88-887,1 0 0,-1 0 0,0 0 1,1 1-1,0-1 0,0 1 0,0-1 0,1 1 0,-1-1 0,1 1 1,0 0-1,0 0 0,1 0 0,0 0 0,0-1 0,0 8 1,1 8 158,0-19-210,-1 1 0,1-1 0,-1 0 1,1 1-1,0-1 0,0 1 0,0-1 1,-1 0-1,1 0 0,0 1 0,1-1 1,-1 0-1,0 0 0,0 0 0,0 0 1,1 0-1,-1-1 0,0 1 0,1 0 1,-1-1-1,1 1 0,-1 0 0,1-1 1,-1 0-1,1 1 0,-1-1 0,1 0 1,-1 0-1,1 0 0,0 0 0,-1 0 1,1 0-1,1-1 0,60-4 159,-51 2-156,0 0-1,0-1 0,-1-1 1,0 0-1,0 0 0,0-1 1,0-1-1,-1 0 0,10-8 1,-14 10-12,-1 1 0,0-1 1,0 0-1,-1 0 0,1 0 0,-1 0 0,0-1 1,-1 0-1,1 0 0,-1 0 0,0 0 0,-1 0 1,0-1-1,0 1 0,0-1 0,0 0 1,0-11-1,-2 15-5,0 0 0,-1 1 0,1-1 0,-1 1 1,0-1-1,0 1 0,0-1 0,0 1 0,0-1 0,0 1 1,-1 0-1,1 0 0,-1 0 0,1-1 0,-1 1 0,0 1 1,0-1-1,0 0 0,0 0 0,0 1 0,0-1 0,0 1 0,-1 0 1,1 0-1,-1 0 0,1 0 0,-1 0 0,1 0 0,-1 0 1,-3 0-1,-9-2-11,0 1 1,-1 0-1,-28 1 1,36 1 8,0 0 1,1 1 0,-1-1-1,1 2 1,-1-1 0,1 1-1,-1 0 1,1 1 0,0-1-1,0 2 1,-12 6 0,15-7-10,0 0 1,-1 1-1,1 0 0,0 0 1,1 0-1,-1 1 0,1-1 1,0 1-1,0 0 0,1 0 1,-1 0-1,1 0 1,0 0-1,0 1 0,1-1 1,-1 0-1,0 7 0,1-6-216,1 1-1,-1-1 1,1 0-1,0 0 0,1 1 1,-1-1-1,1 0 1,1 0-1,-1 0 0,1 0 1,0 0-1,0 0 1,1 0-1,-1-1 0,1 1 1,6 7-1,31 28-5872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225 143 6913,'0'0'12653,"-8"19"-12381,3-7-246,0 1 1,1 0 0,-4 23-1,8-35-23,0-1 1,0 1-1,0 0 0,1 0 0,-1 0 0,0 0 0,0-1 0,1 1 1,-1 0-1,0 0 0,1-1 0,-1 1 0,1 0 0,-1-1 0,1 1 0,-1 0 1,1-1-1,0 1 0,-1-1 0,1 1 0,0-1 0,-1 1 0,1-1 1,0 1-1,-1-1 0,1 0 0,0 1 0,0-1 0,0 0 0,-1 0 1,1 1-1,0-1 0,0 0 0,1 0 0,36 0 145,-26-1-91,-5 0-29,0 0-1,0 0 1,0 0 0,-1-1-1,1 0 1,0 0 0,-1-1 0,0 1-1,1-2 1,-1 1 0,0-1-1,-1 1 1,1-2 0,-1 1-1,1-1 1,-1 1 0,-1-1-1,1-1 1,-1 1 0,0-1 0,0 0-1,0 0 1,-1 0 0,0 0-1,0 0 1,-1-1 0,1 1-1,-1-1 1,-1 0 0,0 0-1,0 0 1,0 1 0,0-10 0,-1 12 22,-1 0 0,1 1 0,-1-1 0,0 1 0,0-1 0,0 0 1,0 1-1,-1 0 0,1-1 0,-1 1 0,0 0 0,0 0 0,0 0 1,0 0-1,-1 0 0,1 0 0,-1 1 0,0-1 0,1 1 1,-1 0-1,0-1 0,-1 1 0,1 1 0,0-1 0,0 0 0,-1 1 1,1 0-1,-1 0 0,1 0 0,-8-1 0,-11-2 4,0 1 0,0 1 0,-43 2 1,54 0-54,-1 0 0,1 2 1,-1-1-1,1 1 0,-1 1 1,1 0-1,0 1 0,0 0 1,1 1-1,-15 8 1,19-10-81,1 1 1,0 0-1,0 1 1,0-1-1,0 1 1,1 0-1,0 0 1,0 0-1,0 0 1,1 1-1,-1 0 1,1 0-1,1 0 1,-1 0-1,1 0 1,0 0-1,0 1 1,1-1-1,-1 10 1,1 33-3062,4-11-3286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13411,'0'0'8359,"4"43"-7592,28 309 182,-24-274-822,23 181 51,-21-203-185,2 1 0,28 77-1,-31-117-31,-4-21 70,-1-25 34,-2-144 17,-3 173-82,1-1 0,0 0 0,0 0 0,0 0 0,1 0 1,-1 0-1,0 1 0,0-1 0,0 0 0,1 0 0,-1 0 0,0 1 0,1-1 0,-1 0 1,0 0-1,1 1 0,-1-1 0,1 0 0,-1 1 0,1-1 0,0 1 0,-1-1 1,1 0-1,0 1 0,-1 0 0,1-1 0,0 1 0,0-1 0,-1 1 0,1 0 1,0-1-1,0 1 0,0 0 0,-1 0 0,1 0 0,1-1 0,0 2-7,1-1 0,-1 1 0,0-1 1,0 1-1,0 0 0,0-1 0,0 1 0,0 0 0,-1 1 0,1-1 0,0 0 0,0 0 0,-1 1 0,1-1 0,2 4 0,46 61-70,-37-46 60,1 0-1,0-1 1,2-1 0,24 23 0,-35-38 16,-1 1 0,1-1 0,-1 1 0,1-1 0,0-1 0,0 1 0,1-1 0,-1 0 0,0 0 0,1 0 0,-1-1 0,1 0 0,0 0 0,-1 0-1,1-1 1,0 0 0,0 0 0,-1 0 0,1-1 0,0 0 0,-1 0 0,1 0 0,7-4 0,-9 3 1,-1 0 0,0 0 0,0 0 0,0 0-1,0-1 1,0 1 0,0-1 0,0 0 0,-1 0 0,0 0 0,1 0 0,-1-1-1,0 1 1,-1 0 0,1-1 0,0 0 0,-1 1 0,0-1 0,0 0 0,0 0-1,-1 1 1,1-6 0,2-9 18,-2-1 0,0 1 0,-3-22 0,2 37-16,-1 0-1,0 0 0,1 0 0,-1 0 0,0 0 1,-1 0-1,1 0 0,0 0 0,-1 1 0,1-1 1,-1 1-1,-4-5 0,5 6-10,0 0 1,0 0-1,0 0 1,0 0-1,0 0 1,0 0-1,0 0 1,0 1-1,0-1 0,-1 0 1,1 1-1,0-1 1,0 1-1,-1-1 1,1 1-1,0 0 1,-1 0-1,1-1 1,0 1-1,-1 0 0,1 0 1,0 0-1,-1 1 1,1-1-1,0 0 1,-1 0-1,1 1 1,0-1-1,-1 1 1,-1 0-1,2 4 2,0 0 0,0-1 0,0 1 0,1 0 0,0-1 0,0 1 1,0 0-1,2 6 0,-2-2 9,1-3 2,0-1-1,0 1 1,0-1-1,1 1 1,0-1-1,0 1 1,0-1-1,1 0 1,-1 0-1,1 0 1,1 0-1,-1-1 1,1 1-1,-1-1 1,1 0-1,0 0 1,1 0-1,-1 0 1,1-1-1,6 4 1,-1-1 1,1 1 0,-1-2 0,1 0 0,0 0 0,1-1 1,-1 0-1,1-1 0,22 3 0,-17-4-4,-1-1 0,1-1 0,26-3 0,-36 2-10,0-1-1,0 0 0,0 0 0,0 0 1,0-1-1,-1 0 0,1 0 1,-1-1-1,0 0 0,10-8 0,-2 0-52,-2 0 0,1-1 0,-2-1-1,0 1 1,17-30 0,-24 37 50,0 0 0,-1-1 0,0 1 0,0-1 0,-1 1-1,0-1 1,0 0 0,0 0 0,-1 0 0,0 0 0,-1 0 0,1 0 0,-1 0 0,-1 0 0,1 0 0,-1 0 0,-3-12 0,3 16 21,-1 1 0,1-1 0,-1 0 1,0 0-1,0 0 0,0 1 0,0-1 1,0 1-1,-1 0 0,1 0 0,-1 0 1,1 0-1,-1 0 0,0 0 0,0 0 1,0 1-1,0 0 0,0-1 0,-4 0 1,-7-1 52,1 0 1,-1 1 0,-18-1-1,31 3-57,-28-2 81,1 1 1,-1 2 0,0 1-1,1 1 1,-1 2 0,1 1 0,-36 12-1,49-13-228,0 2 0,0-1 1,1 2-1,0 0 0,0 1 0,-15 12 0,21-14-335,1 1-1,-1-1 1,1 1 0,0 1-1,1 0 1,0-1 0,0 2-1,1-1 1,0 1-1,-4 11 1,8-17-1023,0 1-1,-1 0 1,2 0-1,-1 0 1,0 0-1,1 8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28 5977,'0'0'15094,"-31"-7"-14215,-12-1-594,-48-5 1,86 13-262,0 0 1,-1 0-1,1 1 1,0 0-1,0 0 1,-1 0-1,1 0 1,0 1-1,0 0 1,0 0-1,1 0 1,-1 0-1,0 1 1,1 0-1,-1 0 1,1 0-1,-5 6 1,1-1 10,1 1 0,0 0 0,0 1 1,1-1-1,-6 13 0,7-12-16,1-1 1,0 1-1,0-1 0,1 1 1,0 0-1,1 0 0,0 0 1,1 1-1,0-1 0,1 0 1,0 1-1,0-1 0,3 17 1,-2-26-15,0 0 1,0 1-1,-1-1 1,1 0-1,0 0 1,0 0-1,0 0 1,0 0-1,0 0 1,0 0-1,1 0 1,-1 0-1,0 0 1,0-1-1,1 1 1,-1-1-1,0 1 1,1-1-1,-1 1 1,1-1-1,-1 0 1,0 1-1,3-1 1,39 0 209,-34-1-157,0 0-22,0-1 1,0 0-1,0-1 0,-1 0 0,1 0 0,-1-1 1,0 0-1,0-1 0,-1 1 0,1-2 1,-1 1-1,0-1 0,0 0 0,7-9 0,11-12-4,0-2-1,21-32 1,-33 36-27,7-6 12,-20 31-19,1 0 0,-1-1 0,0 1 0,1 0 0,-1-1 0,0 1 0,1 0 0,-1 0 0,1 0 0,-1 0 0,0-1 0,1 1 0,-1 0 0,1 0 0,-1 0 0,1 0 0,-1 0 0,0 0 0,1 0 0,-1 0 0,1 0 0,-1 0-1,1 0 1,-1 0 0,0 1 0,1-1 0,-1 0 0,1 0 0,-1 0 0,0 1 0,1-1 0,-1 0 0,1 0 0,-1 1 0,0-1 0,0 0 0,1 0 0,-1 1 0,0-1 0,1 1 0,10 18-64,-11-18 67,13 32 13,-2-1 0,0 1-1,7 50 1,7 107 190,-18-123-131,48 658 241,-54-721-310,-1 1 0,0-1 1,0 1-1,-1-1 0,1 1 1,-1-1-1,0 1 1,0-1-1,-1 1 0,1-1 1,-1 0-1,0 0 0,0 0 1,0 0-1,-1 0 0,1 0 1,-1-1-1,0 1 0,0-1 1,0 0-1,-1 0 0,1 0 1,-1 0-1,1 0 1,-1-1-1,0 0 0,0 0 1,0 0-1,-1 0 0,1 0 1,0-1-1,-1 0 0,-8 1 1,2 1 54,0 0-1,-1-1 1,1-1 0,-1 0 0,1 0 0,-1-1-1,1-1 1,-19-3 0,26 4-37,0-2 0,0 1-1,0 0 1,0-1 0,0 0 0,0 0 0,1 0-1,-1 0 1,0 0 0,1-1 0,0 0-1,-1 0 1,1 0 0,1 0 0,-1 0 0,0 0-1,1-1 1,-1 0 0,1 1 0,0-1 0,0 0-1,1 0 1,-1 0 0,1 0 0,0 0 0,-1-7-1,-3-26 5,1 1 0,3 0-1,0-1 1,3 0-1,1 1 1,2 0 0,1 0-1,14-46 1,-3 27-31,2 2 0,2 1 1,3 0-1,51-82 0,-63 116-232,1 0 0,0 1 1,1 1-1,0 1 0,2 0 0,0 1 0,0 0 0,2 1 1,-1 1-1,1 1 0,29-13 0,-2 3-4316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97 6361,'0'0'17339,"20"28"-16855,66 87-233,-82-109-235,1 0 0,0 0 0,0-1 0,1 0 1,-1 0-1,1 0 0,0-1 0,1 1 0,9 3 1,-11-6-13,0 0 1,1-1 0,0 0 0,-1 0 0,1 0-1,0-1 1,10 0 0,-3-1-17,-8 1-30,0 0 1,-1-1 0,1 0 0,-1 0-1,1 0 1,-1-1 0,1 1 0,-1-1 0,0 0-1,0 0 1,0-1 0,0 1 0,0-1-1,0 0 1,-1 0 0,1 0 0,-1 0-1,0-1 1,0 1 0,0-1 0,0 0-1,-1 0 1,1 0 0,-1 0 0,0-1 0,-1 1-1,1 0 1,-1-1 0,1 1 0,-1-1-1,-1 0 1,1-6 0,0 4 11,0 1 1,0-1-1,-1 0 0,0 0 1,-1 1-1,1-1 0,-1 0 1,0 1-1,-1-1 0,0 1 1,0-1-1,0 1 0,-1 0 1,0 0-1,0 0 0,-1 0 1,1 0-1,-1 1 0,0 0 0,-1 0 1,1 0-1,-9-7 0,1 5 41,0 0 0,-1 1 0,0 0-1,0 1 1,0 0 0,0 1-1,-1 1 1,1 0 0,-1 1-1,0 1 1,0 0 0,0 0-1,1 2 1,-1-1 0,0 2-1,0 0 1,0 1 0,1 0-1,-1 1 1,1 0 0,0 1-1,1 1 1,-1 0 0,1 0-1,0 2 1,-12 9 0,10-6-415,2 1 1,-1 0-1,-20 28 1,-9 36-3687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13099,'0'0'8506,"36"189"-7418,-25-114-408,-4-4-256,1-9-256,-5-16-160,-3-20-8,0-13-1000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3489,'0'0'14878,"-12"8"-13844,-35 24-81,47-31-922,-1-1 1,1 1 0,0-1-1,-1 1 1,1-1-1,0 1 1,-1-1 0,1 1-1,0-1 1,0 1-1,-1-1 1,1 1 0,0-1-1,0 1 1,0 0-1,0-1 1,0 1 0,0-1-1,0 1 1,0 0 0,0-1-1,0 1 1,0-1-1,0 1 1,0 0 0,0-1-1,1 1 1,-1-1-1,0 1 1,0-1 0,1 1-1,-1-1 1,0 1 0,1-1-1,-1 1 1,1-1-1,-1 1 1,1-1 0,21 18 664,-14-13-351,14 16 7,-1 0 0,-1 1 1,-2 1-1,0 0 1,16 29-1,68 140 81,-16-30-341,-46-102-94,-28-44-295,-1 1 0,-1-1 0,0 2 1,11 25-1,-21-42 213,0-1 0,0 0 0,0 1 0,0-1 0,1 0 0,-1 1 0,0-1 0,0 0 0,0 1 0,0-1 0,0 0 0,0 1 0,0-1 0,0 0 0,0 1 0,0-1 0,0 0 0,0 1 0,0-1 0,0 0 0,0 1 0,-1-1 0,1 0 0,0 1 0,0-1 0,0 0 0,0 0 0,-1 1 0,1-1 0,0 0-1,0 1 1,-1-1 0,1 0 0,0 0 0,0 0 0,-1 1 0,1-1 0,0 0 0,-1 0 0,1 0 0,0 0 0,0 0 0,-1 1 0,0-1 0,-16-1-4042,12 0 3573,-24-4-6726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1 10354,'0'0'9634,"-47"205"-8722,-4-130-55,-11 7-185,-6 6-192,-9-7-184,9-3-176,6-13-112,11-16-8,15-19-104,14-17-960,15-13-817,3-17-1223,4-12-6010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6025,'0'0'13395,"13"-21"-12227,39-64-142,-35 65-218,-6 18-411,-10 3-381,0 0 1,0 0-1,0 0 0,0 1 0,0-1 1,0 0-1,0 0 0,-1 1 0,1-1 1,0 0-1,-1 1 0,1-1 0,0 3 1,0 1 32,12 36 86,-1 1 1,-3 0 0,7 67-1,-1 139 37,-13-196-161,1 61-233,5 91-725,-5-171-2245,16 63-1,-15-90-1664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11883,'0'0'3571,"45"-27"-1469,-4 0-1680,-1-1-25,2 2 0,1 2 0,1 2 0,1 1 0,70-20 0,-90 33-247,0 3 0,1 0 0,-1 1 0,1 1 0,0 2 1,0 1-1,52 5 0,-66-2-144,-1-1 1,1 1-1,-1 1 1,1 0 0,-1 1-1,-1 0 1,1 0-1,-1 1 1,0 1 0,0-1-1,-1 2 1,1-1-1,-2 1 1,1 1 0,-1 0-1,-1 0 1,1 0-1,-1 1 1,9 18 0,-8-12-56,-1 2 0,0-1 0,-1 1 0,-1 0 0,0 0 0,-2 0 0,0 1 0,-1 0 0,-1-1 0,0 1 0,-2 0 0,-4 33 0,2-36 9,-1 1-1,0-1 0,-1 0 0,-1-1 0,0 0 1,-1 1-1,0-2 0,-2 1 0,1-1 0,-2-1 1,0 0-1,-1 0 0,0-1 0,-20 18 0,20-21 32,-1 0 0,0 0-1,-1-1 1,0-1-1,0 0 1,-1-1-1,0 0 1,0-1 0,0-1-1,0 0 1,-1-1-1,0 0 1,0-2-1,-16 1 1,27-1-150,0-1 0,1 0-1,-1 0 1,0-1 0,1 1 0,-1-1 0,0 0-1,1 1 1,-1-2 0,0 1 0,1 0-1,0-1 1,-1 1 0,1-1 0,0 0 0,0 0-1,0-1 1,0 1 0,0-1 0,1 1 0,-1-1-1,1 0 1,-1 0 0,1 0 0,-2-4-1,-8-35-7489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1 856,'0'0'14915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9658,'0'0'11226,"-144"231"-10017,111-130-353,15 6-296,14 1-248,4-4-128,36-16-112,22-13-72,11-19-112,22-24-656,-19-15-1465,-14-17-4792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9826,'0'0'8410,"-11"12"-7451,-235 207 2181,230-207-3080,-21 16 76,-42 42 1,78-70-136,1 0 1,-1 0-1,1 0 1,0 0 0,-1 1-1,1-1 1,0 0 0,-1 0-1,1 1 1,0-1 0,-1 0-1,1 0 1,0 1 0,0-1-1,-1 0 1,1 1 0,0-1-1,0 0 1,0 1 0,-1-1-1,1 0 1,0 1 0,0-1-1,0 0 1,0 1 0,0-1-1,0 1 1,0-1 0,0 0-1,0 1 1,0-1 0,0 1-1,0-1 1,0 0 0,0 1-1,0-1 1,0 1 0,0-1-1,0 0 1,1 1 0,-1-1-1,0 0 1,0 1 0,0-1-1,1 0 1,-1 1 0,0-1-1,0 0 1,1 0 0,-1 1-1,0-1 1,1 0 0,-1 0-1,0 1 1,1-1 0,-1 0-1,0 0 1,1 0 0,-1 0-1,1 0 1,-1 1 0,0-1-1,1 0 1,0 0 0,36 1 26,-19-2-20,2 5-4,0 1 0,0 0 0,0 2 0,-1 0 0,0 1 0,0 1 0,-1 0 0,0 2 0,18 14 0,-5-6-3,-26-16-5,0 0-1,1 0 1,-1-1 0,0 0-1,1 0 1,-1 0 0,1-1-1,0 0 1,-1 0 0,1-1-1,0 1 1,8-1 0,-14-1-42,1 1 1,-1 0-1,1 0 1,-1 0-1,0 0 1,1 0-1,-1 0 1,1-1-1,-1 1 1,0 0-1,1 0 1,-1-1-1,1 1 0,-1 0 1,0 0-1,1-1 1,-1 1-1,0 0 1,0-1-1,1 1 1,-1 0-1,0-1 1,0 1-1,0-1 1,1 1-1,-1 0 1,0-1-1,0 1 1,0-1-1,0 1 1,0-1-1,0 1 0,0-1 1,0 1-1,0 0 1,0-1-1,0 1 1,0-1-1,-8-18-4678,-14 8-4740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2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7522,'0'0'15435,"210"98"-15155,-199-82-280,-11-3-1648,0-3-6042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10338,'0'0'11323,"0"8"-11077,14 458 563,-13-362-1644,-1-83-3506,-1-47 815,-5-9-4111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133 244 8890,'0'0'6284,"-1"-37"-995,-4 21-4863,0-1 1,1 1-1,1-1 1,-2-23-1,5 36-428,-1-1-1,1 1 0,1 0 1,-1-1-1,1 1 0,-1-1 1,1 1-1,1 0 0,-1 0 1,0 0-1,1-1 0,0 1 1,0 1-1,0-1 0,1 0 1,-1 0-1,1 1 0,0 0 1,0-1-1,0 1 0,0 0 1,4-2-1,-5 4 3,-1 0-1,0 0 1,1 0-1,-1 0 1,0 0-1,1 1 1,-1-1-1,1 1 0,-1-1 1,1 1-1,-1 0 1,1-1-1,0 1 1,-1 0-1,1 0 1,-1 0-1,1 0 1,0 1-1,-1-1 1,1 0-1,-1 0 1,1 1-1,-1-1 1,1 1-1,-1 0 1,1-1-1,-1 1 1,0 0-1,1 0 1,-1 0-1,0 0 0,0 0 1,0 0-1,0 0 1,1 0-1,-2 1 1,1-1-1,0 0 1,0 1-1,1 1 1,3 6-11,0 1 1,0 1 0,-1-1 0,4 17-1,-5-18 9,59 226-242,-56-204 74,-1 2 0,-2-1-1,-1 0 1,-1 1 0,-6 50 0,4-79 162,0 0-1,0 0 1,0 0 0,0-1 0,-1 1 0,0 0-1,0 0 1,0-1 0,0 1 0,0-1-1,-1 0 1,0 0 0,1 0 0,-1 0 0,0 0-1,-1 0 1,1-1 0,0 1 0,-1-1-1,1 0 1,-1 0 0,0-1 0,1 1 0,-1-1-1,0 1 1,0-1 0,-5 0 0,-8 2 18,1-1 1,0 0 0,-1-2 0,1 0 0,-25-3-1,34 2 9,0 0-1,0-1 1,-1 0-1,2 0 0,-1-1 1,0 0-1,0 0 0,1 0 1,0-1-1,0 0 0,0-1 1,0 1-1,0-1 0,1 0 1,-6-7-1,12 11-25,0 1 1,0-1-1,0 1 1,0-1-1,0 1 1,-1-1-1,2 1 1,-1 0-1,0-1 1,0 1-1,0 0 1,0 0-1,0 0 1,0 0 0,0 0-1,0 0 1,0 0-1,0 0 1,2 1-1,-2-1 1,87 1 5,120-4 247,-193 0-249,-1 0 0,1-1 0,-1 0 1,15-7-1,-21 8-207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95 12395,'0'0'7795,"-3"27"-7001,0 7-615,-6 133 355,9-157-501,1-1 1,-1 1-1,2 0 1,-1 0 0,1-1-1,1 1 1,0-1-1,7 16 1,-8-20-23,1 0 0,0-1 0,0 0 0,0 1 0,0-1 0,1-1 0,0 1 0,-1 0 0,1-1 0,1 0 0,-1 0 0,0 0 0,1 0 1,0-1-1,-1 0 0,1 0 0,0 0 0,6 1 0,-4-1-1,-1 0 0,0 0 0,0-1 0,1 0 0,-1-1 0,1 1 0,-1-1-1,1 0 1,-1-1 0,1 0 0,-1 0 0,0 0 0,1-1 0,-1 0 0,0 0 0,0 0 0,0-1 0,-1 0 0,1 0 0,0-1 0,-1 1 0,0-1 0,0 0 0,0-1 0,0 1 0,-1-1 0,0 0 0,0 0 0,0 0 0,-1 0 0,1-1 0,-1 0 0,0 0 0,-1 0 0,0 0 0,0 0 0,0 0 0,0 0 0,0-7-1,1-3 16,-1-1 0,0 1-1,-1 0 1,-1-1 0,-1 1-1,0 0 1,-1 0-1,0-1 1,-2 1 0,0 0-1,0 1 1,-14-29-1,14 35-35,0 1-1,-1 0 1,0 0-1,0 0 0,-1 1 1,0 0-1,0 0 1,-1 0-1,0 1 0,0 0 1,0 0-1,-1 1 0,0 0 1,0 0-1,0 1 1,-1 0-1,0 0 0,1 1 1,-1 0-1,0 1 1,-1 0-1,1 0 0,-16 0 1,22 2-73,0 0 0,0 0 0,0 0 0,0 0 0,0 1 0,0 0 0,0-1 0,0 1 0,0 0 0,0 1 1,0-1-1,1 0 0,-1 1 0,0 0 0,1-1 0,-1 1 0,1 0 0,0 0 0,0 1 0,0-1 0,0 0 0,-3 6 0,1-1-459,0 0 0,0 1 0,1 0 0,0 0 0,1 0 0,0 0 0,-2 10 0,1 32-7741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24 5297,'0'0'13598,"-2"32"-13112,-8 109-248,8-125-222,2 1 1,0 0-1,0-1 1,2 1 0,0-1-1,1 1 1,7 24-1,-8-38-20,-1 1 0,1-1 0,0 1 0,0-1-1,0 0 1,0 0 0,0 0 0,1 0 0,0 0 0,-1 0 0,1-1 0,0 1-1,0-1 1,1 0 0,-1 0 0,0 0 0,1 0 0,-1 0 0,1-1 0,-1 0-1,1 0 1,0 0 0,0 0 0,0 0 0,-1-1 0,1 1 0,0-1-1,0 0 1,0-1 0,0 1 0,0-1 0,3 0 0,-1-1 36,0 0 0,-1 0 1,0 0-1,1-1 0,-1 0 1,0 0-1,0 0 0,0 0 0,-1-1 1,1 0-1,-1 0 0,0 0 1,0 0-1,0-1 0,-1 0 0,0 0 1,0 0-1,0 0 0,0 0 1,-1 0-1,0-1 0,3-9 0,1-3 181,-1-1 0,0 0-1,-1 0 1,-2 0-1,2-33 1,-5 44-207,0 1 1,0-1 0,-1 1-1,0-1 1,0 1 0,-1 0-1,0 0 1,0 0 0,0 0-1,-1 0 1,0 1 0,-1 0-1,1-1 1,-1 2 0,-1-1-1,1 1 1,-1-1 0,1 1-1,-2 1 1,1-1 0,0 1-1,-1 0 1,0 1 0,0 0-1,0 0 1,0 0 0,0 1-1,-1 0 1,1 0 0,-1 1-1,-14-1 1,18 2-56,1 0 0,-1 1-1,0 0 1,1-1 0,-1 1 0,1 0-1,-1 1 1,1-1 0,0 1 0,-1 0-1,1-1 1,0 1 0,0 1 0,0-1-1,0 0 1,1 1 0,-1-1 0,1 1 0,-1 0-1,1 0 1,0 0 0,0 0 0,-3 7-1,-2 5-102,1 0-1,0 1 0,-6 31 0,8-33 24,-17 90-1702,11-11-3163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13 139 9994,'0'0'8913,"-1"8"-8765,-3 34 1240,-3 113 215,7-140-1600,1 0-1,1 1 0,0-1 1,1 0-1,1 0 0,0-1 1,1 1-1,8 14 0,-8-19-2,0 0 0,1 0 0,0-1-1,1 0 1,0-1 0,0 1-1,1-1 1,0-1 0,0 1 0,1-1-1,10 6 1,-14-10 6,1-1-1,-1 0 1,0 0-1,1 0 0,0-1 1,-1 1-1,1-1 1,0-1-1,-1 1 1,1-1-1,0 0 1,0 0-1,0-1 1,-1 1-1,1-1 1,0-1-1,-1 1 1,1-1-1,-1 0 1,1 0-1,-1-1 0,0 1 1,7-6-1,1 0 11,0-2 0,0 0 0,-1-1 0,0 0-1,-1 0 1,-1-1 0,1-1 0,-2 0 0,0 0-1,0-1 1,-2 0 0,12-28 0,-11 21 54,-1-1 1,-1 1-1,-1-1 0,-1-1 1,-1 1-1,-1 0 1,-1-1-1,-3-39 0,1 53-23,-1 0 0,0 1-1,-1-1 1,1 1-1,-2-1 1,1 1 0,-1 0-1,-1 0 1,1 1 0,-1-1-1,-1 1 1,1 0 0,-1 0-1,0 1 1,-11-9 0,11 10-89,1 1 1,0 0 0,-1 1-1,0-1 1,0 1 0,0 0 0,0 1-1,0-1 1,0 1 0,-1 1 0,1-1-1,-1 1 1,0 0 0,1 0 0,-1 1-1,0 0 1,1 0 0,-1 1 0,0 0-1,1 0 1,-12 3 0,11 0-348,0 0 0,0 0 0,1 0 1,0 1-1,0-1 0,0 2 0,0-1 0,1 0 1,0 1-1,0 0 0,1 1 0,-8 12 0,-9 27-6195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8026,'0'0'11111,"-4"4"-10706,-38 41 573,-2-1 0,-65 49 0,-55 52-41,163-144-931,0 0 0,0 0 0,0-1 0,0 1 0,0 0 0,1 0-1,-1 0 1,0 0 0,1 0 0,-1 0 0,1 0 0,-1 0 0,1 1 0,-1-1 0,1 0 0,0 0 0,0 0 0,0 0-1,-1 2 1,2-2-1,-1-1-1,0 1 0,1-1 0,-1 1 0,1 0 0,-1-1 0,1 1 0,-1-1 1,1 1-1,-1-1 0,1 1 0,-1-1 0,1 0 0,0 1 0,-1-1 0,1 0 0,0 1 1,-1-1-1,1 0 0,0 0 0,0 1 0,-1-1 0,2 0 0,61 1 157,-34-2-79,-22 1-73,1 1 0,-1 1 0,1-1 0,-1 1 1,0 0-1,1 1 0,-1 0 0,-1 0 0,1 0 0,0 1 0,-1 0 0,0 0 0,0 1 0,0 0 0,5 5 0,4 6-6,-2 1 0,0 0 0,19 36 0,-8-13-28,-23-38-30,0 0 0,0-1 0,0 1 1,0 0-1,1-1 0,-1 0 0,1 1 0,-1-1 0,1 0 0,0 1 0,-1-1 0,1 0 0,0 0 1,0-1-1,0 1 0,-1 0 0,4 0 0,21 1-5472,-10-2-4457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13587,'0'0'9450,"218"130"-9450,-168-120-1888,1-10-6738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18 245 7618,'0'0'11661,"-12"-3"-10578,11-2-995,0 0 0,0 0 0,0 0 0,0 0 1,1 0-1,0 0 0,0 0 0,0 0 0,2-8 0,-1-5 95,-1-146 437,0 162-680,0 22-363,-1 39 278,7 125 272,-4-161-343,2-1-1,0 0 1,2 0 0,0 0 0,1-1-1,14 27 1,-10-31-1741,-2-8-2091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48 396 12499,'0'0'6393,"0"-37"-5027,0-123-535,1 128-686,-1-6 95,-8-73 0,2 93-178,-2 22-2,-3 28 71,4 9 140,3 0-1,1 1 0,2-1 0,2 1 0,1-1 1,3 1-1,16 69 0,23 70-383,-43-176-161,3 10-112,2-8-2658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6873,'0'0'9169,"-3"12"-8666,2-7-397,-10 41 333,10-42-244,0-1 0,1 1 1,-1 0-1,1 0 0,0-1 0,0 1 0,0 0 0,1-1 1,0 1-1,-1 0 0,3 5 0,-2-8-93,0 0 1,1 0-1,-1 1 0,0-1 1,1 0-1,-1-1 0,1 1 0,-1 0 1,1 0-1,0-1 0,-1 1 0,1 0 1,0-1-1,-1 0 0,1 1 1,0-1-1,2 0 0,40 1 815,-28-1-640,1 1-215,0 1-1,1 0 0,-1 2 1,0-1-1,-1 2 0,30 12 1,-40-15-79,-1 1 0,1 0 1,-1 0-1,0 0 1,0 1-1,0-1 0,0 1 1,-1 0-1,1 1 0,-1-1 1,0 1-1,0 0 0,-1 0 1,0 0-1,0 0 1,0 1-1,0-1 0,-1 1 1,0 0-1,0 0 0,0 0 1,1 9-1,-2-9 3,0 1 0,-1-1-1,0 1 1,0-1 0,0 1 0,0-1-1,-1 1 1,0-1 0,-4 12-1,3-16 15,1 1-1,-1-1 0,0 0 0,0 0 0,0 0 0,0 0 0,0 0 0,0 0 0,-1-1 0,1 1 0,0-1 0,-1 0 0,0 1 0,1-1 0,-1 0 0,0 0 0,1-1 0,-1 1 0,0-1 0,0 1 0,0-1 0,1 0 0,-1 0 0,-4 0 0,-3 0-294,-1 0-1,1 0 1,-1-1-1,1-1 1,-1 0-1,1 0 1,0-1-1,-1 0 0,1 0 1,1-1-1,-1-1 1,-16-10-1,-12-13-5534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9882,'0'0'9474,"189"-29"-9354,-157 38-120,-10 8-2560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32 12275,'0'0'9264,"1"33"-8646,7 106-338,-7-131-273,0 0 0,1-1 0,0 1 0,0-1 0,1 0 0,-1 0 0,2 1 0,-1-2 0,1 1 0,0 0 0,1-1 0,-1 0 0,1 0 0,0 0 0,1-1 0,-1 1 0,1-1 0,0-1 0,1 1 0,-1-1 0,1 0 0,8 3 0,1 0-36,0-2 0,0 0 0,0-1 0,1-1 0,0 0 0,0-2 0,29 1 0,-38-2 16,0 0 0,1-1 0,-1 0 1,0 0-1,0 0 0,0-1 0,-1 0 0,1-1 0,0 0 0,-1 0 0,1-1 0,6-4 0,-10 5 14,1-1-1,-1 0 1,-1 0-1,1 0 0,-1 0 1,1 0-1,-1-1 1,0 1-1,-1-1 0,1 0 1,-1 0-1,0 0 0,0 0 1,-1 0-1,1-1 1,-1 1-1,0 0 0,-1-1 1,1-6-1,-1 4 4,0 0 0,0 1 0,-1-1 0,0 0 1,0 0-1,-1 0 0,0 1 0,0-1 0,-1 0 0,0 1 0,0 0 0,-1 0 0,0 0 0,-5-7 1,2 5 2,-1-1 0,-1 1 0,0 1 0,0 0 0,0 0 0,-1 1 0,0 0 0,-18-10 0,12 10-51,1 0 0,-1 0 0,-1 2 1,1 0-1,-1 1 0,0 0 0,0 2 0,0 0 0,0 0 0,0 2 0,0 0 0,0 1 1,-24 5-1,36-5 6,0 0 0,0 0 0,1 1 0,-1 0 0,0 0 1,1 0-1,0 1 0,-1-1 0,1 1 0,0 0 0,1 1 1,-1-1-1,0 0 0,1 1 0,0 0 0,0 0 0,0 0 1,0 0-1,1 0 0,-3 5 0,1 2-382,1 0-1,0 0 1,0 0-1,1 0 1,1 0-1,0 0 1,0 19-1,1 5-3942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9914,'0'0'8881,"-5"34"-7601,-17 116-345,20-134-826,0 1-1,1-1 1,0 1 0,1-1 0,1 0 0,1 1 0,0-1-1,1 0 1,1 0 0,8 23 0,-8-33-99,-1 0 1,1 0-1,0 0 0,0 0 1,1-1-1,0 0 1,0 0-1,0 0 0,0 0 1,1-1-1,0 0 1,0 0-1,0-1 0,0 1 1,0-1-1,1-1 1,0 1-1,-1-1 1,1 0-1,0-1 0,0 1 1,13 0-1,-8-1 0,1 0 1,-1 0-1,1-1 1,-1-1-1,1 0 0,-1 0 1,17-5-1,-24 4-7,1 0-1,-1 0 1,0-1 0,0 0-1,0 1 1,0-2 0,0 1-1,-1-1 1,1 1 0,-1-1-1,0 0 1,0-1 0,-1 1-1,1-1 1,-1 0 0,0 1-1,0-2 1,2-5-1,-1 3 3,0 0 0,-1 0 0,-1 0 0,1-1 0,-1 1 0,-1-1 0,0 1 0,0-1 0,0 0 0,-1 1 0,-1-1 0,1 0 0,-1 1 0,-1-1-1,-4-15 1,2 14-1,0 1-1,-1 0 0,0-1 0,0 2 0,-1-1 0,0 1 0,-1 0 0,0 0 1,0 1-1,-1 0 0,-16-12 0,10 9-8,-1 1 0,0 0 1,-1 2-1,1-1 0,-2 2 0,1 0 0,-1 1 1,1 1-1,-1 1 0,-1 0 0,1 1 1,0 1-1,0 0 0,-1 1 0,-30 5 0,40-3-53,0 0 0,0 0-1,1 1 1,-1 0-1,1 0 1,-1 1-1,1 0 1,0 0-1,0 1 1,1-1-1,-1 2 1,1-1-1,0 1 1,-9 11-1,9-9-384,0 1 0,1 1 0,0-1 0,0 1 0,1 0 0,0 0 0,1 0 0,0 1 0,0-1 0,-1 18 0,3 17-4952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10898,'0'0'9217,"-9"35"-8194,-24 116-256,29-135-638,1-1 0,1 1 0,1 0 0,1 1 0,1 24 0,0-26-55,0-9-52,-1 0 0,1 0 0,0 0 1,1 0-1,0 0 0,0 0 0,0-1 0,0 1 1,1-1-1,0 1 0,0-1 0,0 0 0,1 0 0,0 0 1,0-1-1,0 1 0,8 5 0,-5-4-6,1-1 0,0-1 1,0 1-1,0-1 0,1-1 0,0 0 0,-1 0 0,1 0 0,0-1 1,18 1-1,-14-1-10,0-2 0,0 0 0,1 0 1,-1-1-1,0-1 0,0 0 0,-1 0 1,1-2-1,0 1 0,-1-2 0,0 0 0,0 0 1,0-1-1,-1-1 0,1 1 0,16-16 1,-20 14-6,-1 0 1,1 0 0,-2-1 0,1 0 0,-2 0-1,1-1 1,-1 0 0,0 0 0,-1 0-1,0 0 1,-1-1 0,0 1 0,-1-1 0,0 0-1,-1 0 1,0 0 0,0-18 0,-2 22-1,1 1 0,-1 0 0,0-1 1,0 1-1,-1 0 0,0 0 0,0 0 1,0 0-1,-1 0 0,0 1 0,0-1 1,-1 1-1,1 0 0,-7-8 1,2 6 3,1 0 0,-1 1 0,0-1 0,0 2 0,0-1 0,-1 1 0,0 0 0,-16-5 0,8 4-92,-1 0 0,0 2 0,-1 0 0,1 1 0,-1 1 0,0 1 0,1 0 0,-1 2 0,-35 4 0,39-1-309,1-1 0,0 2 0,0 0 0,0 1 0,-16 9-1,19-8-723,0 0-1,0 0 1,-13 13-1,-14 26-8817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9058,'0'0'12601,"13"-4"-11954,43-11-269,-54 15-361,0 0 0,0 1 0,-1-1 1,1 1-1,0-1 0,0 1 0,0 0 1,-1-1-1,1 1 0,0 0 0,-1 0 1,1 0-1,-1 0 0,1 1 0,-1-1 1,1 0-1,-1 1 0,0-1 0,0 1 1,0-1-1,0 1 0,0 0 0,0-1 1,0 1-1,0 0 0,-1 0 0,1-1 1,-1 1-1,1 0 0,0 4 1,3 5 100,26 65 21,-3 2-1,-4 0 1,-3 2-1,-4 1 1,8 98-1,-3 410 483,-20-577-702,-1-1 0,-1 1 0,0-1 0,0 0 0,-1 0 0,-1 1 0,-5 15 0,7-24-9,-1 0-1,0 0 1,0 0 0,0-1-1,0 1 1,0 0-1,-1-1 1,1 1 0,-1-1-1,0 0 1,1 0-1,-1 0 1,0 0 0,0-1-1,0 1 1,-1-1 0,1 1-1,0-1 1,0 0-1,-1 0 1,1-1 0,-1 1-1,1-1 1,-1 0-1,1 0 1,-6 0 0,-14 0-4551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10682,'0'0'14307,"206"0"-13875,-123 0-240,-3 0-192,-25 0-40,-52 0-448,-21 7-8081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3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15755,'0'0'9122,"196"0"-8233,-135 0-257,-3 10-392,-3-7-216,-5-3-24,-10 0-985,-11 0-3816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521 132 5873,'0'0'14227,"-1"-30"-12853,0 25-1347,1 0 0,-1 1 0,-1-1 1,1 0-1,-1 1 0,0-1 0,0 1 0,0 0 0,0 0 0,-1 0 1,0 0-1,0 0 0,0 0 0,0 1 0,0-1 0,-1 1 1,0 0-1,1 0 0,-1 0 0,0 1 0,-1 0 0,1-1 0,0 1 1,-1 0-1,1 1 0,-10-3 0,5 2-36,0 1 0,0 0-1,0 0 1,0 0 0,0 1 0,-1 1 0,1 0-1,0 0 1,0 0 0,0 1 0,0 1-1,0 0 1,-10 4 0,-2 3 21,0 2 0,0 0 0,1 1 0,1 1 0,0 0 0,0 2 0,2 0 0,0 1 0,1 1 0,1 0 0,-16 26 0,28-39-5,0 1 1,0 0-1,0 0 0,1 0 0,0 0 1,1 1-1,-1-1 0,1 0 1,1 1-1,-1-1 0,1 1 0,0 7 1,1-12-9,-1 1 1,1 0-1,-1 0 0,1-1 1,0 1-1,0 0 1,1-1-1,-1 1 1,0-1-1,1 1 1,-1-1-1,1 0 1,0 0-1,0 0 0,0 0 1,0 0-1,0 0 1,0 0-1,1-1 1,-1 1-1,0-1 1,1 1-1,0-1 1,-1 0-1,1 0 0,-1 0 1,1 0-1,4 0 1,10 2 31,0-1 1,0 0-1,0-1 1,0-1-1,0-1 0,0 0 1,0-1-1,31-9 1,-39 9-29,0-1 0,0 0 1,-1-1-1,1 0 0,-1 0 1,0-1-1,0 0 0,-1 0 1,1-1-1,-1 0 0,0 0 1,-1-1-1,0 1 0,0-2 1,0 1-1,-1-1 0,8-15 1,-10 16 3,-1-1 0,0 0 0,0 0 1,-1 0-1,0 0 0,-1 0 0,0 0 1,-1-11-1,0-3 9,1 22-19,0 0-1,0 0 1,0-1 0,0 1-1,0 0 1,1 0-1,-1 0 1,0 0 0,0-1-1,0 1 1,0 0 0,0 0-1,0 0 1,0 0 0,0-1-1,0 1 1,0 0 0,0 0-1,1 0 1,-1 0 0,0 0-1,0 0 1,0-1 0,0 1-1,0 0 1,1 0 0,-1 0-1,0 0 1,0 0 0,0 0-1,0 0 1,0 0 0,1 0-1,-1 0 1,0 0 0,0 0-1,0 0 1,1 0 0,-1 0-1,0 0 1,0 0 0,0 0-1,0 0 1,1 0 0,-1 0-1,0 0 1,0 0 0,0 0-1,14 7 38,14 17 111,-23-16-122,1 0 0,-1 1 0,-1 0 1,0 0-1,0 0 0,0 1 0,-1-1 1,-1 1-1,0 0 0,2 17 0,-1 11 17,-4 58 0,-1-38-38,2 99 31,0-156-25,-1 0-1,1-1 1,0 1-1,-1-1 0,1 0 1,0 1-1,-1-1 1,1 1-1,-1-1 1,1 1-1,-1-1 1,1 0-1,-1 1 0,1-1 1,-1 0-1,1 0 1,-1 1-1,0-1 1,1 0-1,-1 0 1,1 0-1,-1 0 0,0 0 1,1 0-1,-1 0 1,1 0-1,-1 0 1,-1 0-1,-26 0 410,18-1-260,-220-8 1058,-2-1-5411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6369,'0'0'11886,"-13"27"-11032,-38 85-319,41-74-116,10-37-405,0 0 1,0 0 0,1 0-1,-1 0 1,0 0-1,0 0 1,0 0-1,1 0 1,-1 0-1,0 0 1,1 0-1,-1 0 1,1 0 0,-1-1-1,1 1 1,0 0-1,-1 0 1,1 0-1,0 0 1,2 0 11,-1 0 1,0 0-1,1 0 0,-1 0 1,1 0-1,0-1 1,-1 1-1,1-1 0,-1 0 1,1 0-1,-1 0 1,1 0-1,3-1 0,7 1 95,-12 0-110,29 2 166,-1 1 0,1 1 0,-1 1 1,39 13-1,-61-15-175,0-1 0,0 1 0,0 1 1,-1-1-1,1 1 0,-1 0 0,0 1 1,0-1-1,-1 1 0,1 0 1,-1 1-1,0-1 0,0 1 0,-1 0 1,0 0-1,0 1 0,0-1 0,-1 1 1,0 0-1,0 0 0,0 0 0,2 14 1,-2-5 9,-1 1 1,0 0 0,-1-1 0,-1 1 0,0 0-1,-1 0 1,-6 26 0,6-38-35,0 1 0,-1-1 0,0 0 0,0 0 0,0 0 0,0 0 0,-1 0-1,0 0 1,0 0 0,0-1 0,-1 0 0,1 0 0,-1 0 0,0 0 0,0 0 0,-1-1 0,1 1 0,-1-1 0,0-1 0,1 1 0,-1 0 0,0-1-1,-1 0 1,1 0 0,0-1 0,-11 2 0,12-2-175,0-1 0,0 0 0,0 0-1,0 0 1,-1 0 0,1-1 0,0 1 0,0-1 0,0 0-1,0-1 1,0 1 0,0-1 0,1 1 0,-1-1-1,0 0 1,1 0 0,-1-1 0,1 1 0,0-1 0,-4-4-1,-27-30-7222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 8738,'0'0'11392,"0"-1"-11346,0 1 0,0 0 0,0-1 0,0 1 0,0-1 0,0 1 0,0-1 0,0 1 0,0 0 0,0-1 0,0 1 0,0-1 0,-1 1 0,1 0 0,0-1 1,0 1-1,0-1 0,-1 1 0,1 0 0,0-1 0,0 1 0,-1 0 0,1-1 0,0 1 0,-1 0 0,1 0 0,-1-1 0,-1 7 26,0-1 0,1 1 0,0 0 0,0 0 0,0 0 0,0 0-1,1 9 1,-2 10 163,-26 351-102,43-385-7100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1464,'0'0'17553,"6"-8"-17114,0-1-324,22-33 719,-15 26 352,-8 13 837,-15 272-1474,-1 8-623,10-291-5646,-2-7-2999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8858,'0'0'10029,"-3"34"-9313,-12 114-81,8-102-253,-3-1 0,-17 51 0,16-57-63,-9 43 0,20-81-313,0 0-1,0-1 1,-1 1 0,1 0-1,0-1 1,0 1 0,0 0-1,0-1 1,0 1 0,0 0-1,0-1 1,1 1 0,-1 0 0,0-1-1,0 1 1,0-1 0,1 1-1,-1 0 1,0-1 0,1 1-1,-1-1 1,0 1 0,1-1-1,-1 1 1,1-1 0,-1 1-1,1-1 1,-1 1 0,1-1-1,-1 0 1,1 1 0,-1-1-1,2 1 1,26-2 108,32-21-26,-58 21-84,12-5-8,-6 2-18,1 0 1,-1 0-1,1 1 0,0 0 0,0 0 0,0 1 0,1 1 1,16-2-1,-25 2 26,1 0 1,0 1-1,0-1 0,-1 0 1,1 0-1,-1-1 0,1 1 1,-1 0-1,1 0 1,-1-1-1,0 1 0,0-1 1,0 1-1,0-1 0,0 1 1,0-1-1,0 0 1,0 0-1,0 1 0,-1-1 1,1-3-1,13-45 106,-10 24-5,-2 0 0,-1-1 0,-2-28-1,0 5 823,-10 114-744,7 148 228,-3 35-190,7-246-243,0 0 1,-1 0-1,1-1 1,0 1-1,0 0 1,-1 0-1,1 0 1,-1 0-1,1 0 0,-1-1 1,1 1-1,-1 0 1,1 0-1,-1-1 1,0 1-1,1 0 1,-1-1-1,0 1 0,1-1 1,-1 1-1,0-1 1,0 1-1,0-1 1,0 0-1,1 1 1,-1-1-1,0 0 1,0 0-1,-2 1 0,1-1-489,-1 0 0,1 0-1,-1 0 1,1 0-1,-1 0 1,1 0 0,-1-1-1,1 1 1,-1-1-1,-2 0 1,-10-10-11180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0 11258,'0'0'11594,"-18"17"-11332,-116 117 406,-153 201 1,286-334-670,-12 14-12,1 0-1,0 1 1,2 1 0,-1 0-1,2 0 1,0 1-1,1 0 1,1 0-1,-5 23 1,36-127-5283,-16 44-609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 9178,'0'0'9893,"-26"6"-9113,-84 24 209,103-27-895,0 0 0,1 0 0,-1 1-1,0 0 1,1 0 0,0 1 0,0 0-1,1 0 1,-1 0 0,1 1-1,0 0 1,0 0 0,1 0 0,0 0-1,0 1 1,1 0 0,-5 10-1,4-10 8,2-1-42,0 0 1,0-1-1,0 1 1,0 0-1,1 0 1,0 0-1,1 0 1,-1 0-1,2 12 1,-1-14-27,0-3-26,0 0 1,0 0-1,0 0 1,1 0-1,-1 0 1,0-1-1,1 1 1,-1 0-1,1 0 1,-1-1-1,1 1 1,0 0-1,-1-1 1,1 1-1,-1 0 1,1-1-1,0 1 1,0-1-1,-1 1 1,1-1-1,0 1 1,0-1-1,0 0 1,-1 1-1,1-1 1,0 0-1,0 0 1,0 0-1,0 1 1,0-1-1,0 0 1,0 0-1,40 0 129,-29 0-71,3-2-30,0 0 0,0-2 0,0 1 0,0-2 0,-1 0 1,0 0-1,0-2 0,0 0 0,-1 0 0,0-1 0,0-1 0,-1 0 1,0-1-1,-1 0 0,0-1 0,17-21 0,-26 31-30,-1 0-1,0 0 0,0-1 1,0 1-1,-1 0 1,1 0-1,0-1 0,0 1 1,-1-1-1,1 1 1,0-1-1,-1 1 0,0-1 1,1 1-1,-1-1 1,0 1-1,0-1 0,0 1 1,0-1-1,0 0 0,0 1 1,0-1-1,-1-2 1,0 3-3,0 0 0,0 0 0,0 0 0,-1-1 0,1 1 0,0 0 0,-1 1 0,1-1 0,0 0 0,-1 0 0,1 1 0,-1-1 0,1 0 0,-1 1 0,0 0 0,1-1 1,-1 1-1,-2 0 0,-11-1-8,0 0 1,0 2 0,-25 3-1,35-4 3,-1 1-69,-1-1 1,1 1-1,0 0 0,0 1 0,0-1 0,0 1 1,0 0-1,1 1 0,-1 0 0,1-1 0,-1 2 0,1-1 1,0 1-1,0-1 0,1 1 0,-1 1 0,1-1 1,0 1-1,0 0 0,0-1 0,1 2 0,-1-1 1,1 0-1,1 1 0,-1-1 0,1 1 0,0 0 0,0 0 1,0 0-1,1 0 0,0 0 0,0 12 0,1 34-2880,3-8-2616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247 137 8146,'0'0'13521,"-16"11"-13255,-47 39-142,61-49-120,0 1 0,0 0 1,1-1-1,-1 1 1,1 0-1,-1 0 0,1 0 1,0 0-1,0 0 0,0 0 1,0 0-1,0 0 1,0 0-1,0 0 0,1 1 1,-1-1-1,1 0 0,0 1 1,0-1-1,0 5 1,0-6 8,0 0 1,1 0 0,-1 0-1,1 0 1,-1 1 0,1-1-1,-1 0 1,1 0 0,0 0-1,-1-1 1,1 1 0,0 0-1,0 0 1,0 0 0,0 0-1,0-1 1,-1 1-1,2 0 1,-1-1 0,0 1-1,0-1 1,0 1 0,0-1-1,0 0 1,0 1 0,0-1-1,1 0 1,1 0 0,12 1 102,0 0 0,-1-2 0,1 0 0,0 0 1,-1-2-1,1 1 0,-1-2 0,20-7 0,-29 9-101,0 0-1,0-1 0,0 0 0,-1 0 1,1 0-1,-1 0 0,1-1 0,-1 0 1,0 0-1,-1 0 0,1 0 0,-1 0 1,1-1-1,-1 0 0,0 1 1,-1-1-1,0 0 0,1-1 0,-1 1 1,-1 0-1,1-1 0,-1 1 0,0-1 1,0 1-1,-1-9 0,1 10-4,-1 0 0,0-1 0,-1 1 1,1-1-1,-1 1 0,0 0 0,0 0 0,0-1 0,-1 1 0,1 0 1,-1 0-1,0 0 0,0 0 0,0 1 0,-1-1 0,0 1 0,1-1 0,-1 1 1,-5-4-1,2 2 5,0 1 0,-1-1 0,0 2 0,1-1 0,-2 1 0,1 0 0,0 0 0,0 1 0,-1 0 0,-10-2 0,3 2-230,0 1-1,0 0 1,0 0 0,0 2-1,0 0 1,0 1-1,0 0 1,0 1 0,1 1-1,-1 0 1,-15 7 0,20-5-1144,0 0 0,0 0 0,-16 15 0,-8 16-10085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11162,'0'0'10627,"61"143"-10331,4-123-96,26-17-200,-18-3-712,-19 0-3297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29:5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5553,'0'0'0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6:33:0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0 0 7314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6:45:4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11226,'0'0'11714,"2"-5"-11092,-2 4-579,1 0 0,-1 0 0,1 0-1,-1 0 1,1-1 0,0 1 0,-1 0-1,1 0 1,0 0 0,0 0 0,0 1 0,0-1-1,0 0 1,0 0 0,0 0 0,0 1-1,0-1 1,0 1 0,2-2 0,31 0-3514,-34-8-4729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5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9178,'0'0'11370,"203"-39"-11034,-141 32-336,24-3-96,-13 4-2008,-11-7-7754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2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10426,'4'26'10336,"7"-14"-7422,-7-11-3066,-1 1 0,1-1-1,0-1 1,0 1 0,0-1 0,0 1 0,0-1 0,7-1 0,3 1 1027,1434-13-516,-965-5-406,-267 6-34,103 3-210,169-10 47,-171-9 232,191-13-86,-428 39 74,-42 2 12,0-1 0,50-9 1,-82 8-395,0 1-1,1-1 1,-1 0 0,0-1 0,0 1 0,0-1-1,-1-1 1,1 1 0,-1-1 0,1 0 0,6-7-1,9-7-6569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2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5169,'0'0'11053,"-11"22"-7003,10-19-3884,1-1 0,0 0 0,0 0 0,0 0-1,0 0 1,1 0 0,-1 0 0,0 0 0,1 0-1,-1 0 1,1 0 0,0 0 0,0 0 0,0 0 0,0-1-1,0 1 1,1 2 0,1-3-121,0 1 0,0-1 0,0 1-1,1-1 1,-1 0 0,0 0 0,0 0 0,1 0 0,-1-1 0,4 1-1,66 7 90,0-3 0,102-7-1,-55 0-63,351 23-34,1 0 0,-333-20-48,352-6-154,2-37 40,-295 14-121,280-5 1,-236 30-879,-325-14-2031,40 11-2968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2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3259 7242,'0'0'10707,"0"3"-10229,-1 0-1,1 0 0,1 1 1,-1-1-1,0 0 1,1 0-1,0 0 1,0 0-1,2 6 1,15 1-440,0-1-1,1-1 1,0 0 0,1-2 0,-1 0 0,1-1 0,33 4 0,10-4 9,73-3-1,-82-3 24,18-2-41,90-17-1,-117 13-14,18-1-2,13-2 1,126-33 1,-133 24-2,68-24 17,-62 18-14,-51 18-11,-1-1 0,0-1 1,31-17-1,2 5 17,-46 19-17,-1-1 0,1-1 0,-1 1-1,10-6 1,73-43 75,62-40 74,-52 10-122,-76 60 31,47-50 0,-7 5-33,-36 36-6,-1-1-1,46-67 1,-41 51-4,-5 9 7,-2-2 0,-1-1 0,-3-1 0,-1-1 0,-3-1 0,-1-1 0,-3-1 0,16-76 0,-11 33-10,3 1 0,40-97 1,-11 33 14,44-220 0,-67 262-23,61-151-1,-67 201-6,-10 29 1,2 0-1,1 1 0,2 1 1,22-30-1,92-104-9,-97 130 0,1 2 0,1 1 0,1 1 0,62-34-1,-73 47 9,20-8-18,1 2 1,0 1 0,2 4 0,100-25 0,-120 38 15,-1 1 0,1 2 1,0 1-1,47 4 0,-1-1 3,-38 0 1,0 1 1,-1 2-1,0 1 0,0 2 1,0 2-1,37 15 0,-4-4-5,-50-17 1,0 2 0,-1 0 0,1 2 1,-2 0-1,1 1 0,30 20 0,-3 5 2,82 66 0,-91-62 8,-1 3 0,-2 0 0,-2 2 0,-2 2 0,41 79 0,-59-102 4,9 14 25,-2 2 1,-1 0-1,16 49 1,-23-55-7,25 48 0,-21-48-23,36 76 3,83 198 26,-115-250-29,1-2 1,4 0-1,1-2 0,56 84 1,46 68 26,-40-59 40,-37-69-48,118 193 58,-155-249-79,1-1 0,0-1 0,2 0 1,0-1-1,1-1 0,0 0 0,29 18 0,25 24 8,-51-38-10,-1 1 1,23 33-1,-25-31-5,0-1 0,31 29 1,-13-23-1,2-2 1,1-1 0,78 37-1,-73-42 14,61 17 0,5 3 17,-75-27 5,2-1 1,0-2-1,0-2 0,57 7 0,149-2 220,-109-8-192,544 8 42,-653-13-173,1-2 0,0 0 0,30-7 0,-54 8 34,0 1 1,0 0-1,-1-1 1,1 1-1,0-1 1,0 1-1,-1-1 1,1 1-1,0-1 0,-1 1 1,1-1-1,-1 0 1,1 1-1,-1-1 1,1 0-1,-1 0 0,0 1 1,1-1-1,-1 0 1,0 0-1,1 1 1,-1-1-1,0 0 0,0 0 1,0 0-1,0 0 1,0 1-1,0-3 1,-5-17-3660,-13-1-5587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2 349 10266,'0'0'9861,"-1"5"-9436,1-3-331,0 0-1,0 0 1,-1 0-1,1 0 0,0 0 1,1 0-1,-1 0 1,0-1-1,1 1 0,-1 0 1,1 0-1,-1 0 1,1 0-1,0 0 0,0-1 1,0 1-1,2 3 1,-1-3-12,0-1 1,0 1 0,0-1-1,1 1 1,-1-1 0,1 0 0,-1 0-1,1 0 1,-1 0 0,1 0-1,0 0 1,-1-1 0,1 1 0,0-1-1,3 0 1,57 6 153,-10 0-186,-1-2 0,1-2 0,0-3 0,85-12-1,-85 6-43,0 2 0,0 2 0,66 6 0,-56-1-12,111-9 0,-107-3 12,-1 0-2,94-2 0,823-4 5,-914 13-6,407-30 27,166-21 183,-449 42-204,496-45-46,218-12 118,-549 37-54,-47 2-18,579-16 26,0 38-54,-535 28 14,88 1-103,275-21-297,-698-1 290,-17-2-91,-17-1-147,-97-18-4488,47 9-3560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13219,'0'0'7468,"0"4"-7447,0 92 2,11 297-339,-11-391 294,0 1 0,0-1 0,0 0 0,1 0 0,-1 0-1,1 0 1,-1 0 0,1 0 0,-1 0 0,1 0 0,0 0 0,0 0 0,0 0 0,0 0 0,0-1 0,1 1 0,-1 0-1,1-1 1,-1 1 0,3 1 0,-4-3-17,1 0 0,-1 0 0,1 0 0,-1 0 0,1 0 0,-1 0 0,1 0-1,-1 0 1,1 0 0,-1 0 0,1 0 0,-1 0 0,1 0 0,-1 0 0,1-1 0,-1 1 0,1 0 0,-1 0-1,1-1 1,-1 1 0,0 0 0,1-1 0,-1 1 0,0 0 0,1-1 0,0 0 0,10-24-1879,-3-7-3426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71 5153,'0'0'14339,"-10"-9"-12300,6 14-2028,0 0 1,1 0-1,0 0 0,0 1 0,1-1 0,-1 1 1,1 0-1,0-1 0,-2 12 0,0 55-60,5-54 69,-1-17 83,10 26-105,-4-17 6,-5-6-18,1-1 1,-1 1 0,1 0 0,0-1 0,0 1 0,1-1 0,-1 0 0,1 1 0,-1-1 0,1-1 0,0 1-1,0 0 1,0-1 0,1 1 0,-1-1 0,1 0 0,-1 0 0,1 0 0,0-1 0,0 1 0,-1-1 0,1 0-1,0 0 1,5 0 0,-4 0 4,-1 0 1,1 0-1,0-1 0,0 0 0,0 0 0,0 0 0,0-1 1,-1 0-1,1 0 0,0 0 0,0 0 0,-1-1 0,1 0 1,-1 0-1,1 0 0,3-3 0,-1-1 11,0 0 1,-1 0-1,1-1 0,-2 1 0,1-2 1,-1 1-1,8-15 0,-7 13 2,-1 0 0,-1 0 0,0 0-1,0 0 1,2-13 0,-5 19 0,0 0-1,-1-1 1,1 1 0,-1 0 0,0 0-1,0-1 1,0 1 0,-1 0-1,1-1 1,-1 1 0,0 0 0,0 0-1,0 0 1,0 0 0,0 0 0,-1 0-1,1 0 1,-1 0 0,-4-5 0,2 3-3,-6-7-2,0 0 1,-1 0-1,0 1 0,-1 1 0,-22-16 0,31 25-14,0-1-1,0 1 1,0-1-1,0 1 1,0 0-1,0 0 1,0 1-1,0-1 1,0 0-1,0 1 1,-1 0-1,1 0 1,0 0-1,0 0 1,-1 1-1,1-1 1,0 1-1,0-1 1,0 1-1,0 0 1,0 1-1,0-1 1,0 0 0,0 1-1,0 0 1,1-1-1,-1 1 1,1 0-1,-1 1 1,1-1-1,0 0 1,0 1-1,0-1 1,-2 3-1,1-1-169,0-1 0,1 0 0,0 1 0,-1-1 0,1 1 0,1 0 0,-1-1 0,0 1 0,1 0 0,0 0 0,0 0 0,0 0 0,0 1 0,1-1 0,0 0 0,0 5 0,0 0-4670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5049,'0'0'13300,"0"39"-11109,0 231-2063,0-153-3382,0-106-805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13435,'0'0'6501,"6"-14"-6403,21-45 52,-28 87 1094,-5 24-1307,1-22 80,3 0 1,0 50-1,3-52-15,-1-27-4,0-1 1,0 0-1,0 0 0,0 1 0,0-1 0,0 0 0,1 0 0,-1 1 1,0-1-1,0 0 0,0 0 0,1 0 0,-1 1 0,0-1 0,0 0 1,1 0-1,-1 0 0,0 0 0,0 0 0,1 1 0,-1-1 0,0 0 1,0 0-1,1 0 0,-1 0 0,0 0 0,0 0 0,1 0 0,-1 0 1,0 0-1,1 0 0,-1 0 0,0 0 0,0 0 0,1 0 1,-1 0-1,0 0 0,0-1 0,1 1 0,-1 0 0,0 0 0,0 0 1,1 0-1,-1 0 0,0-1 0,0 1 0,1 0 0,-1 0 0,0 0 1,0-1-1,0 1 0,0 0 0,1 0 0,-1-1 0,0 1 0,0 0 1,0 0-1,0-1 0,0 1 0,0 0 0,0 0 0,0-1 0,0 1 1,35-66-3464,-17 30-2729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6937,'0'0'10717,"0"24"-9099,-1 64-24,6 160-1161,-5-247-468,0 0 0,0 1 0,0-1 0,0 0 0,0 0 0,1 0 0,-1 1 0,0-1 0,1 0 0,-1 0 0,1 0 0,-1 0 0,1 0 0,-1 0 0,1 0 0,0 0 0,0 0 0,-1 0 0,1 0 0,0 0 0,0-1 0,0 1 0,0 0 0,1 0 0,19 0-4570,-13-4-2076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6689,'0'0'13609,"1"-9"-13428,-1 3-148,1 1 1,-1 0-1,1-1 1,1 1-1,-1 0 0,3-6 1,-3 10-24,-1-1 0,1 1 0,0 0 1,-1-1-1,1 1 0,0 0 0,0 0 1,0 0-1,0 0 0,0 0 0,0 0 1,0 0-1,0 0 0,1 0 0,-1 1 1,0-1-1,0 0 0,1 1 0,-1-1 0,0 1 1,1-1-1,-1 1 0,1 0 0,-1-1 1,0 1-1,1 0 0,-1 0 0,1 0 1,-1 0-1,1 0 0,-1 1 0,0-1 1,1 0-1,-1 1 0,1-1 0,-1 1 1,2 0-1,-1 1-5,0-1 0,0 1 0,0-1 0,0 1 0,-1 0 0,1-1-1,0 1 1,-1 0 0,0 0 0,1 0 0,-1 0 0,0 1 0,0-1 0,0 0 0,-1 0 0,1 1 0,0-1 0,-1 0 0,1 3 0,5 53 20,-6-51-14,4 55-53,-4-1 1,-8 69 0,7-128 38,1-1 1,0 0-1,0 0 1,0 0-1,0 0 1,0 0-1,0 0 1,0 1 0,1-1-1,-1 0 1,0 0-1,0 0 1,1 0-1,-1 0 1,1 0 0,-1 0-1,1 0 1,0 0-1,-1 0 1,1 0-1,0 0 1,-1 0-1,1-1 1,0 1 0,0 0-1,0-1 1,0 1-1,0 0 1,0-1-1,0 1 1,0-1 0,0 1-1,0-1 1,0 0-1,0 1 1,0-1-1,0 0 1,0 0 0,1 0-1,-1 0 1,0 0-1,0 0 1,2 0-1,7-1-4,-1 0 0,1 0 0,-1-1 1,11-3-1,-17 4 11,49-17-3,0-3 0,-2-2 0,80-49 0,-90 46-688,-18 5-1505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1:0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10850,'0'0'6964,"-2"34"-5982,-6 116-211,7-137-719,2 0-1,-1 0 1,2 1 0,0-1 0,0 0-1,1-1 1,1 1 0,0 0-1,1-1 1,0 0 0,1 0 0,0 0-1,1-1 1,0 0 0,1 0 0,0-1-1,1 0 1,17 16 0,-20-21-47,0 0 1,0 0 0,0 0 0,0-1-1,1 0 1,0 0 0,0-1 0,0 0-1,0 0 1,0-1 0,1 1 0,-1-2-1,1 1 1,0-1 0,-1 0 0,13 0-1,-15-2 6,0 1-1,0-1 0,0 0 1,0 0-1,0 0 0,0-1 1,0 0-1,0 0 0,0 0 1,0 0-1,-1-1 0,0 0 1,1 0-1,-1 0 0,0 0 1,0-1-1,-1 1 0,1-1 1,-1 0-1,0 0 0,0-1 1,0 1-1,0-1 0,2-7 1,0 1 13,-1 0 0,0-1 0,-1 0 1,-1 0-1,0 0 0,0 0 0,-1 0 0,-1 0 1,0 0-1,-1 0 0,0 0 0,-1 0 1,0 0-1,-1 0 0,0 0 0,-8-18 0,7 22-63,1 1 0,-1 0 0,0 0-1,-1 0 1,0 1 0,0-1 0,0 1-1,-1 0 1,0 1 0,0-1 0,0 1-1,-1 1 1,0-1 0,1 1 0,-2 0-1,1 1 1,0-1 0,-1 1 0,0 1-1,1 0 1,-1 0 0,0 0 0,0 1-1,0 0 1,0 1 0,-9 0 0,8 0-334,0 1 0,1 0 0,-1 0 0,1 1 0,-1 0 0,1 1 0,0 0 0,0 0 0,0 1 0,0 0 0,1 0 0,-1 0 0,1 1 0,-9 8 0,-29 32-8681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17 460 5009,'0'0'7160,"0"-30"-3227,0 13-2710,1 10-975,-1 0 0,0 0 0,0 1 1,-1-1-1,0 0 0,0 0 1,-4-12-1,2 10-156,1 1 0,0-2 0,1 1 0,0 0 0,0 0 0,1 0 0,2-17 0,-2-3 133,4-140 315,8 121-572,-10 44 34,-1-2-948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4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1037 519 5065,'0'0'14019,"-14"-33"-12736,5-85-502,6-134 1,4 137-707,-4 115-66,1 0 0,0 0 1,0 0-1,0 1 1,-1-1-1,1 1 0,0-1 1,0 1-1,0 0 0,0 0 1,-4 2-1,4-2 0,-11 6-9,-1-1 0,1-1-1,-1 0 1,0-1 0,-18 4 0,15-5-35,0 2 1,0 0 0,-21 9-1,28-8-20,0-1-1,0-1 0,-1 0 0,1 0 0,-1-1 0,0-1 0,0 1 0,-15 0 1,-82 12-319,96-14 341,0 0 0,0 0-1,-22-3 1,3 1-69,31 1 94,-5 2-45,0-1 85,-1-1-1,1 1 0,0-1 0,0 0 0,0 0 0,-1 0 0,-6-2 0,-12 0-51,19 2 18,-16 0 4,-1 0 0,0 1-1,0 1 1,1 2 0,-23 5-1,19-3 492,17-4-493,0 0 1,0 0-1,0 0 1,1 1-1,-1 0 1,1 1-1,-10 5 1,15-9-4,-2 2 0,0 0 0,0 0 0,0 0 0,0 0 0,0 0-1,1 1 1,-1 0 0,-5 6 0,-3 1 2,-4 3 4,11-8 3,0-1-1,0 0 0,0 0 1,-1 0-1,1 0 0,-1-1 1,0 0-1,0 0 1,0 0-1,-9 1 586,15 26-647,1-5 63,2 0 0,11 45 0,1 9 2,-6-13-49,0-7-298,1 76-1,-9-135 298,1 0 13,-1 11-1210,-2 2 486,1-13 701,0 0 0,1 0 0,-1 1 0,0-1 0,0 0 0,0 0 0,0 0 0,0 0 0,0 1 0,0-1-1,0 0 1,1 0 0,-1 0 0,0 0 0,0 0 0,0 0 0,0 1 0,0-1 0,1 0 0,-1 0 0,0 0 0,0 0 0,0 0 0,0 0-1,1 0 1,-1 0 0,0 0 0,0 0 0,0 0 0,0 0 0,1 0 0,-1 0 0,0 0 0,0 0 0,0 0 0,1 0 0,-1 0-1,0 0 1,0 0 0,0 0 0,0 0 0,1 0 0,-1-1 0,0 1 0,0 0 0,0 0 0,0 0 0,0 0 0,1 0 0,-1 0 0,0-1-1,0 1 1,0 0 0,0 0 0,7-8-3772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4977,'0'0'11985,"0"6"-11655,0-1-347,0-3 74,-1 1 0,1-1 0,0 0 0,0 1 0,0-1 0,0 1 0,1-1 0,-1 1 0,1-1 0,-1 0 0,1 1-1,0-1 1,0 0 0,0 1 0,0-1 0,0 0 0,0 0 0,1 0 0,-1 0 0,1 0 0,0 0 0,-1-1 0,1 1 0,0-1 0,0 1 0,0-1 0,0 1 0,0-1 0,0 0 0,0 0-1,4 1 1,13 6 27,0-2-1,0 0 0,1-1 0,0-1 1,38 4-1,107-7 50,-81-3-688,29-14-167,20 12 370,-132 4 363,0 0-73,-1 0 59,0 0-1,0 0 1,0 0-1,1 0 1,-1 0 0,0 0-1,0 0 1,0 0-1,1 0 1,-1 0 0,0 0-1,0 0 1,1 0-1,-1 0 1,0 1 0,0-1-1,0 0 1,1 0 0,-1 0-1,0 0 1,0 0-1,0 0 1,0 1 0,1-1-1,-1 0 1,0 0-1,0 0 1,0 0 0,0 1-1,0-1 1,1 0-1,-1 0 1,0 0 0,0 1-1,0-1 1,0 0-1,0 0 1,0 0 0,0 1-1,0-1 1,0 0 0,0 0-1,0 0 1,0 1-1,0-1 1,0 0 0,0 0-1,0 1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1016,'0'3'18351,"0"29"-18346,36 514 227,-22-403-395,-7-58-89,3-1-1,36 136 1,-38-200-39,-7-20 289,-1 0-1,0 0 0,0 0 0,0 0 0,0 0 1,0 0-1,1 0 0,-1 0 0,0 0 0,0 0 1,0 0-1,0 0 0,1 0 0,-1 0 0,0 0 1,0 0-1,0 0 0,0 0 0,0 0 0,1 0 1,-1 0-1,0 0 0,0 0 0,0 0 0,0 0 1,0-1-1,1 1 0,-1 0 0,0 0 0,0 0 1,0 0-1,0 0 0,0 0 0,0 0 0,0-1 1,0 1-1,1 0 0,-1 0 0,0 0 0,0 0 1,0 0-1,0-1 0,0 1 0,0 0 0,0 0 1,0 0-1,0 0 0,0-1 0,0 1 0,0 0 1,0 0-1,0 0 0,3-37-645,-17 36-4850,3-2 256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5761,'0'0'11783,"22"6"-11334,6 0-160,-1-1 0,1-1 0,0-2 0,38-1-1,112-16 76,20-1-362,10 16-394,-189-3-278,-35 0-574,14 3 778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7402,'0'0'4809,"-21"4"-2588,20 4-1874,0-1 0,0 1 0,0-1 0,1 1 0,0 0 0,2 12 0,0 9-212,21 503-73,-3-166-1867,-16-272 562,17 102 1,-16-166 901,1-1 0,1-1 0,2 1 0,1-1 0,1 0 0,1-1 0,26 42-1,-37-67 382,0 0 0,0 0 1,0 0-1,1 0 0,-1-1 0,1 1 0,-1 0 0,1-1 0,0 1 0,0-1 0,0 1 0,-1-1 0,1 0 0,0 0 0,1 0 0,-1 0 0,0 0 0,0-1 0,0 1 0,4 0 0,-6-2-15,1 0 0,0-1-1,-1 1 1,1 0 0,-1-1 0,1 1 0,-1-1 0,0 1 0,1 0 0,-1-1 0,0 1 0,0-1 0,0 1 0,0-1 0,0 1 0,-1-3 0,1 0-19,-3-31-1486,-12-1-4781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0 780 3745,'0'0'5324,"23"-33"-4092,78-110-448,-60 88-664,2 3-1,3 1 1,58-49-1,-48 48-176,268-237-1048,-319 285 1768,-86 90 1636,-79 110 1,-53 103-1730,180-239-1337,33-59 702,0-1 0,0 0 0,-1 0 1,1 0-1,0 1 0,0-1 0,0 0 0,0 0 0,0 1 0,0-1 0,0 0 1,0 0-1,0 1 0,0-1 0,0 0 0,0 0 0,0 1 0,0-1 0,0 0 1,0 0-1,0 0 0,0 1 0,1-1 0,-1 0 0,0 0 0,0 1 1,0-1-1,0 0 0,0 0 0,1 0 0,-1 0 0,0 1 0,0-1 0,0 0 1,0 0-1,1 0 0,-1 0 0,0 0 0,0 1 0,1-1 0,-1 0 1,0 0-1,0 0 0,1 0 0,-1 0 0,0 0 0,0 0 0,0 0 0,1 0 1,-1 0-1,0 0 0,0 0 0,1 0 0,-1 0 0,0 0 0,0 0 1,1 0-1,-1 0 0,0-1 0,0 1 0,0 0 0,1 0 0,-1 0 0,4-1-948,22 1-3111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7482,'0'0'5897,"-211"208"-5457,175-162-440,22-7-384,10-13-1737,4-13-4848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7 144,'0'0'4713</inkml:trace>
  <inkml:trace contextRef="#ctx0" brushRef="#br0" timeOffset="1">1 1 5153,'0'0'3769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3:57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 1 9514,'-203'39'2008,"65"36"-1455,-17 19-385,21 4-168,21-13-833,30-20-3680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0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7 160 6913,'-6'-1'4816,"6"0"-4542,0 1 0,1-1 0,-1 0 0,1 0 0,0 0-1,-1 1 1,1-1 0,0 0 0,-1 1 0,1-1 0,0 1 0,0-1 0,-1 1 0,1-1-1,0 1 1,0-1 0,0 1 0,1-1 0,56-11 485,1 3 1,102-3-1,695-10-443,-657 16-546,-1-8 0,261-54 0,-440 65 127,-16 3-576,-11 0-830,4 0 942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1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49 9554,'0'0'9075,"-12"34"-8321,-36 112-195,45-137-512,1 0 1,0 0 0,1 0 0,0 0-1,0 0 1,1 0 0,0 0 0,1 0 0,-1 0-1,2 0 1,4 17 0,-4-20-30,1 0 0,0 0 1,0 0-1,1 0 0,-1 0 1,1-1-1,1 1 0,-1-1 0,1 0 1,-1 0-1,2-1 0,9 8 1,-4-6 5,1 0 1,0 0 0,0-1 0,0-1 0,1 0 0,0 0 0,-1-1-1,1-1 1,0 0 0,1-1 0,-1 0 0,0-1 0,20-3 0,-25 2-9,-1-1 1,1 0 0,0 0-1,-1-1 1,0 0 0,1-1-1,-1 1 1,0-1 0,-1-1-1,1 1 1,-1-1 0,0 0 0,0-1-1,-1 1 1,1-1 0,-1 0-1,0-1 1,-1 1 0,0-1-1,0 0 1,0 0 0,-1 0 0,0-1-1,3-10 1,-1 2 21,0-1-1,-1 0 1,-1 0-1,0 0 1,-2-1-1,0 1 1,-1 0 0,0-1-1,-2 1 1,-4-23-1,4 33-39,0 0 0,0 1 0,-1-1 0,1 1-1,-2-1 1,1 1 0,-1 0 0,0 0 0,0 1-1,0-1 1,-1 1 0,0 0 0,0 0 0,-1 0-1,1 1 1,-1 0 0,0 0 0,0 0 0,0 1 0,0 0-1,-1 0 1,1 1 0,-1-1 0,0 1 0,0 1-1,-13-2 1,7 1-251,0 1 0,1 1 1,-1 0-1,0 1 0,0 0 0,0 1 0,1 0 0,-1 1 0,1 0 0,0 1 1,0 1-1,0 0 0,-19 11 0,-31 32-4764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1558 1240,'0'0'10969,"1"-16"-9540,5-148 3626,5-93-4220,0-3-284,-29 149-459,17 45-85,-1 33-14,2-1 0,1 0-1,2 1 1,11-56 0,-11 73 11,0-1 0,1-29 0,4-19 6,10-19-219,-15 68-3316,-2-10 3953,-2 15-666,1 11 286,0-50-16,0-14 382,0 64-220,0-1-154,0 1-1,0 0 1,0-1 0,0 1 0,0 0 0,0-1-1,0 1 1,0 0 0,0-1 0,0 1 0,0 0 0,1-1-1,-1 1 1,0 0 0,0-1 0,0 1 0,0 0-1,0-1 1,1 1 0,-1 0 0,0 0 0,0-1-1,1 1 1,-1 0 0,0 0 0,0-1 0,1 1 0,-1 0-1,0 0 1,0 0 0,1 0 0,-1-1 0,0 1-1,1 0 1,44 1-58,-27 0 6,-1 0-1,1-1 0,0-1 1,-1 0-1,1-1 1,-1-1-1,0-1 0,0-1 1,21-7-1,-29 7-85,0 0-1,1 1 1,-1 1 0,1-1-1,0 2 1,0-1-1,1 1 1,-1 1-1,0 0 1,16 1-1,10 0 78,-36 0 36,2 1-14,-1 1 0,1-1 0,-1 1 0,1 0 0,-1-1 0,0 1 0,0 0-1,0 0 1,0 0 0,1 3 0,15 72 525,13 137 0,-4-15-404,60 549 75,-68-572-185,4 82 2,-21-216-11,1 1 1,2-1 0,2 0-1,2 0 1,2-1-1,16 43 1,-7-23-16,-4 1-1,-1 1 1,-4 0 0,-3 1-1,-2 0 1,-6 107-1,-7-102 24,-1 17-20,9-86 9,0 0 0,0 0 0,0 0 1,0 0-1,0-1 0,0 1 0,0 0 1,0 0-1,0 0 0,0 0 0,0 0 0,0-1 1,1 1-1,-1 0 0,0 0 0,0 0 1,0 0-1,0 0 0,0 0 0,0 0 1,1 0-1,-1-1 0,0 1 0,0 0 1,0 0-1,0 0 0,1 0 0,-1 0 0,0 0 1,0 0-1,0 0 0,0 0 0,1 0 1,-1 0-1,0 0 0,0 0 0,0 0 1,0 0-1,1 0 0,-1 0 0,0 0 1,0 0-1,0 1 0,0-1 0,0 0 0,1 0 1,-1 0-1,0 0 0,0 0 0,0 0 1,0 0-1,0 0 0,0 1 0,1-1 1,-1 0-1,0 0 0,6-66-1220,-5 23-3025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0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1088,'0'0'20659,"4"0"-20521,67-2-37,-27 0-83,78 7 0,-121-5-15,0 0 1,0 0-1,0 0 1,0 1-1,0-1 1,0 0-1,-1 0 1,1 1-1,0-1 0,0 1 1,0-1-1,0 1 1,-1-1-1,1 1 1,0-1-1,0 1 1,-1 0-1,1-1 1,0 1-1,-1 0 0,1 0 1,-1-1-1,1 1 1,-1 0-1,1 0 1,-1 0-1,0 0 1,1 0-1,-1-1 0,0 1 1,0 0-1,0 0 1,0 0-1,0 0 1,0 0-1,0 0 1,0 0-1,0 0 0,0 0 1,-1 2-1,0 0 32,0 1 0,0-1 0,0 0 0,-1 1 1,1-1-1,-1 0 0,0 0 0,0 0 0,0 0 0,-4 4 0,-11 8 95,0-1 0,-1 0 0,-25 13 1,-25 19 68,68-45-206,-1-1 1,0 1-1,1-1 0,-1 1 1,0-1-1,1 1 1,-1 0-1,0 0 0,1-1 1,-1 1-1,1 0 0,0 0 1,-1-1-1,1 1 1,0 0-1,-1 0 0,1 0 1,0 0-1,0 0 0,0-1 1,-1 1-1,1 0 1,0 0-1,0 0 0,0 0 1,1 0-1,-1 0 0,0 0 1,0-1-1,0 1 1,1 0-1,-1 0 0,0 0 1,1 0-1,-1-1 0,1 1 1,-1 0-1,1 0 1,1 0-1,33 29-424,-16-15 320,0 4 112,-1 1 0,20 28 1,-31-38-95,0 1 0,0 0 0,-1 0 0,-1 0 0,0 1 0,0 0 0,3 12 0,-8-23 89,0-1 1,0 0-1,1 1 0,-1-1 0,0 1 1,0-1-1,0 1 0,0-1 1,0 1-1,1-1 0,-1 0 1,0 1-1,0-1 0,0 1 1,0-1-1,0 1 0,0-1 0,0 1 1,-1-1-1,1 1 0,0-1 1,0 1-1,0-1 0,0 0 1,-1 1-1,1-1 0,0 1 0,0-1 1,-1 0-1,1 1 0,0-1 1,0 1-1,-1-1 0,1 0 1,-1 0-1,1 1 0,0-1 0,-1 0 1,1 0-1,-1 1 0,1-1 1,0 0-1,-1 0 0,1 0 1,-1 0-1,1 1 0,-1-1 1,1 0-1,-1 0 0,1 0 0,-1 0 1,1 0-1,-1 0 0,1-1 1,-1 1-1,0 0 0,-25-13 24,13 1-300,0 0 1,1-1-1,0 0 0,1-1 0,-10-17 0,3 6-4294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9498,'0'0'5337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0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13987,'0'0'3833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0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9450,'0'0'12791,"11"-14"-12434,-10 13-330,1 0-1,-1-1 1,0 1 0,1 0-1,-1 0 1,1 0 0,-1 0-1,1 0 1,-1 0-1,1 1 1,0-1 0,-1 1-1,1-1 1,0 1 0,-1-1-1,1 1 1,0 0-1,0 0 1,-1 0 0,1 0-1,0 0 1,0 0 0,-1 0-1,1 0 1,0 1-1,0-1 1,-1 1 0,1 0-1,0-1 1,-1 1 0,1 0-1,-1 0 1,1 0-1,-1 0 1,1 0 0,-1 0-1,0 0 1,1 1 0,-1-1-1,0 0 1,0 1-1,0-1 1,0 1 0,0-1-1,-1 1 1,1 0 0,0-1-1,-1 1 1,1 0-1,-1-1 1,1 1 0,-1 0-1,0 0 1,0-1 0,0 1-1,0 2 1,5 110 247,-5-71-421,2 0 0,12 66 0,-15-120 143,1 1-1,0 0 1,0 0 0,1-1-1,0 1 1,1 0 0,0 0-1,1 0 1,0 0 0,6-12-1,4-9-17,35-60 0,-47 89 6,0 0-1,0-1 1,1 1-1,-1 0 1,1 0-1,-1 0 1,1 0-1,0 0 1,0 1 0,0-1-1,0 1 1,0-1-1,0 1 1,0-1-1,5-1 1,-6 3 8,0 1 0,1-1 0,-1 0 0,0 0 0,1 1 0,-1-1 1,0 0-1,0 1 0,1-1 0,-1 1 0,0 0 0,0-1 0,0 1 0,0 0 0,0 0 1,0 0-1,0-1 0,0 1 0,0 0 0,0 0 0,0 1 0,-1-1 0,1 0 0,0 0 1,-1 0-1,1 0 0,-1 1 0,1 1 0,6 8-8,1 1 0,0-1 0,17 20 0,-18-25 35,-1 1 1,0 1 0,0-1-1,-1 1 1,0 0-1,0 0 1,-1 0 0,0 1-1,6 17 1,-7-14-7,-1-2-9,0-1-1,1 1 1,0-1 0,0 1-1,6 9 1,-7-16 0,0-1 1,-1 1-1,1-1 1,0 0-1,0 0 1,0 0-1,1 0 1,-1 0-1,0 0 1,1 0-1,0-1 0,-1 1 1,1-1-1,0 0 1,-1 0-1,1 0 1,0 0-1,0 0 1,0-1-1,0 1 1,5-1-1,7 2 56,48 0 165,-60-2-225,0 0 1,-1 0-1,1-1 0,0 1 0,-1 0 0,1-1 1,-1 0-1,1 0 0,0 0 0,-1 0 1,0 0-1,1 0 0,-1-1 0,0 1 1,0-1-1,1 1 0,-1-1 0,0 0 1,1-2-1,19-53-3393,-14 22-5916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21 8786,'0'0'7811,"0"-6"-7080,2-9-138,-9 40-113,-10 22 40,-32 59-1,14-35-147,7-9-165,-112 232-2,139-293-211,-18 28-496,7-26-206,2-22-448,-14-89-5194,13 58 153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1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9514,'0'0'10354,"105"127"-9850,-58-45-208,11 6-120,0-4-176,0-12-80,15-7-576,-19-23-808,-7-19-3361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4262 4321,'0'0'11289,"-1"-16"-10533,-38-409 3337,-1-16-3322,-3-171-159,19 415-193,-53-209 0,-86-393-86,148 674-314,6 0-1,8-165 1,3 129-11,-1 111-1,1 29 2,-2-1-1,0 1 0,-1 0 0,-1 0 0,-1 0 1,-1 1-1,0-1 0,-10-24 0,6 23-11,2-1 0,0 0 0,1-1-1,2 1 1,0-1 0,2 0 0,0 0-1,4-29 1,-2 19-20,-1 0 0,-8-58 0,5 91-347,-1 21-289,1 163-3796,3-85-542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4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11 395 10418,'0'0'6746,"-11"-11"-1009,12 4-5716,-1 0 1,1 0-1,0 1 1,0-1-1,1 0 0,0 0 1,0 0-1,1 1 1,-1 0-1,1-1 1,1 1-1,-1 0 0,1 0 1,0 1-1,8-9 1,-6 6-13,-3 5-8,0 1 0,1-1 0,-1 1 0,0 0 0,1 0-1,-1 0 1,1 1 0,0-1 0,-1 1 0,7-1 0,1-2 4,11-2 0,0 0 0,1 2 0,0 1 0,-1 0 0,1 2 0,45 3-1,-18-1 12,-42-1-2,0 1 1,-1 1-1,1-1 0,-1 1 0,1 1 0,-1-1 1,12 7-1,21 7 54,0-6-25,1 0 0,41 3 0,-41-3-29,-34-7-13,0-1-1,0 0 1,1 0-1,-1-1 1,10 1-1,84 0 24,-38 1 7,82-9 0,-125 3-30,0-1 0,0-1 0,0-1 1,0-1-1,-1-1 0,19-10 0,-6 0-11,0-1 0,44-35 0,-62 43 7,-1 0 0,-1-1 0,12-14 0,-21 22 3,1 0 0,-1-1 0,0 1 0,-1-1 0,1 0 0,-1 0 0,0 0 0,0 0 0,0 0 0,-1-1 0,1 1 0,-1 0 0,0-10 0,-2 13 2,-1-1 0,1 1 0,-1 0 0,0 0-1,0 0 1,0 0 0,0 0 0,0 0 0,0 0-1,0 1 1,-1-1 0,1 1 0,-5-3 0,6 4-62,1 28 35,-1-16 49,1 0 0,1-1 0,-1 1 0,4 13 0,-3-21-14,1 1 0,-1-1 0,1 0 1,0 1-1,0-1 0,1 0 1,-1 0-1,1 0 0,0-1 0,0 1 1,0 0-1,1-1 0,5 5 0,4 1 4,-1-1 0,1-1 0,0 0-1,0-1 1,1 0 0,0-1-1,0 0 1,1-1 0,-1-1 0,28 3-1,14-2 24,89-6 0,-53-1-18,-56 1 8,-1-1-1,60-14 0,-60 9-16,0 2 0,64-3 0,110 9-21,-203 0 4,0 2 1,0-1 0,0 0-1,0 1 1,0 0-1,-1 1 1,1-1 0,-1 1-1,0 0 1,0 1-1,0-1 1,0 1 0,0 0-1,-1 0 1,1 0-1,-1 1 1,0-1 0,-1 1-1,1 0 1,-1 0-1,5 11 1,3 6-37,0 0-1,-2 0 1,0 1 0,5 27-1,-8-22 23,-5-20 16,0 0 0,0-1 0,1 0 0,0 1 0,0-1-1,1 0 1,0 0 0,0 0 0,1 0 0,-1-1 0,6 7 0,-8-12 1,-12-22-540,-11-4-2285,-7-4-4595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4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10338,'0'0'10672,"0"-5"-10105,0 3-521,0 0 0,0 0 0,1 0 0,-1-1 1,0 1-1,1 0 0,-1 0 0,1 0 0,0 0 1,-1 0-1,1 0 0,0 0 0,0 0 0,1 1 0,-1-1 1,0 0-1,1 1 0,-1-1 0,3-1 0,1-1 6,0 1-1,0 0 0,1 0 1,-1 0-1,1 1 0,9-3 1,-13 4-39,-1 1 1,1-1 0,0 1-1,0-1 1,-1 1 0,1-1 0,0 1-1,0 0 1,0 0 0,0 0 0,-1 0-1,1 0 1,0 1 0,0-1-1,0 0 1,0 1 0,-1-1 0,1 1-1,0 0 1,-1 0 0,1-1 0,0 1-1,-1 0 1,1 0 0,-1 1-1,0-1 1,1 0 0,-1 0 0,0 1-1,1-1 1,-1 1 0,0-1 0,1 4-1,2 4 1,0 0-1,-1 0 0,-1 1 1,1-1-1,0 15 1,2 1 0,15 88 6,15 64 0,-32-264 276,-2 72-295,1 1 0,1-1 0,0 1 0,0 0 0,2 0 0,0 0 0,0 1 0,1-1 0,1 1 0,12-18 0,-9 16-2,0 0 1,1 1-1,1 1 1,0 0-1,0 0 1,2 2 0,-1-1-1,21-12 1,-32 23-3,0-1 0,-1 1 0,1 0 0,0 0 0,0 0 0,0 0 0,-1 1 0,1-1 0,0 0 0,0 1 0,0-1 0,0 1 0,0 0 0,0 0 0,1 0 0,-1 0 0,0 0 0,0 0 0,0 0 0,0 1 0,0-1 0,0 1 0,0-1 0,0 1 0,-1 0 0,1 0 0,0 0 0,0 0 0,0 0 0,-1 0 0,1 0 0,-1 1 0,1-1 0,-1 1 0,1-1 0,-1 1 0,0-1 0,0 1 0,1 0 0,0 3 0,4 7-13,-2 1 0,1-1-1,-1 1 1,-1 1 0,2 15 0,1-1 21,33 106-62,-33-119 46,0 0-1,1 0 1,1-1-1,0 0 1,1-1-1,16 21 1,-21-31 10,-1 0 1,1-1-1,0 1 0,-1-1 1,1 1-1,1-1 1,-1-1-1,0 1 1,0 0-1,1-1 1,-1 0-1,0 0 0,1 0 1,-1-1-1,1 1 1,-1-1-1,1 0 1,0 0-1,7-2 1,-2 0-11,0 0 0,-1 0 1,1-1-1,-1 0 0,0-1 1,0 0-1,0 0 1,12-8-1,8-10-1202,-1 0 1,33-34-1,-19 7-6107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1:0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11258,'0'0'10379,"3"267"-9747,-3-71-224,-3-7-192,-19-13-160,0-26-56,-7-17-632,4-19-1241,-8-16-4200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5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29 120 7842,'0'0'12356,"-4"0"-11510,-16 0-248,15 0 354,14 2-500,36 1 147,-34-3-495,-1 1 1,0 0-1,0 0 0,1 1 1,-1 0-1,0 1 1,13 5-1,6 4-67,1 0-1,0-2 1,1-2 0,0-1 0,0-1-1,1-1 1,-1-2 0,47-1 0,868 1-345,-835-10 167,0-4 1,204-48 0,-23 3-49,-183 42 89,84-15-40,-135 16 56,81-6 0,-109 17 50,-1 2 0,1 0 1,0 2-1,51 10 0,-46-6 30,1-3 0,-1-1 0,66-4 0,-22 0-11,73 0-289,8 0 226,165 19 0,-291-10 35,0 0 1,0 2-1,-1 2 0,36 17 1,15 4 0,-42-21-28,1-2 0,1-1-1,0-3 1,0-1 0,61-3-1,-16 0 13,28 5-13,187 34-1,-248-33 68,0-2-1,1-2 1,60-6-1,-16 1 2,469 15 292,-570-13-289,68-1 20,1 3-1,-1 3 0,73 14 1,-77-8-15,0-4 0,0-2 0,118-7 0,59 3 8,-133 14-10,-71-8 6,71 2-1,509-15-28,-547 9-251,-4 0-4556,-48-3 674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5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10066,'0'0'9043,"17"-2"-8081,76-15 165,-23 4-320,87-7 0,307 16-990,-103 2 192,555-5-193,-722 6 130,304-15 88,-13 3-162,-424 13 123,90 4 285,-132 0 432,-18-4-706,-1 0-1,0 0 0,1 0 1,-1 0-1,0 0 0,1 0 0,-1 0 1,0 0-1,0 0 0,1 0 1,-1 0-1,0 0 0,1 0 1,-1 0-1,0 0 0,0 1 1,1-1-1,-1 0 0,0 0 0,0 0 1,1 1-1,-1-1 0,0 0 1,0 0-1,0 1 0,1-1 1,-1 0-1,0 0 0,0 1 0,0-1 1,0 0-1,1 0 0,-1 1 1,0-1-1,0 0 0,0 1 1,0-1-1,0 0 0,0 1 1,0-1-1,0 0 0,0 1 0,0-1 1,0 0-1,0 0 0,0 1 1,0-1-1,-1 0 0,1 1 1,0-1-1,0 0 0,0 0 0,0 1 1,-1-1-1,1 1-100,-2 18-3299,-5-9-41,-6 0-3720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10562,'0'0'248,"-196"42"-4841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5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10594,'0'0'10689,"-1"0"-10539,0 0 0,0 0 0,0 0 0,0-1 0,0 1 0,0 0-1,0 0 1,0 1 0,1-1 0,-1 0 0,0 0 0,0 0 0,0 1 0,0-1-1,0 0 1,0 1 0,-1 0 0,3 18 61,1 0 0,1 0 0,0 0-1,2 0 1,0-1 0,15 34 0,61 108-189,-53-106 108,52 99-49,75 210 0,-125-281-22,-27-80-635,0-13-36,-2-14-810,-3-2-2106,-7 1-3385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5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14 994 3545,'0'0'15902,"-2"3"-14978,-9 5 527,12-21 779,17-30-746,313-431-416,42 36-1044,-361 423-27,-11 13-15,0 0 0,1 0 1,0 0-1,-1 0 0,1 1 0,0-1 0,0 0 0,0 1 0,0-1 0,0 1 0,2-1 0,-4 36-1604,-20 82-2882,13-68-337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4:5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40 353 1400,'0'0'19783,"-6"0"-19047,-18 0-238,18 0 241,6-15 87,-1-30-447,-1 27-230,2-1-1,0 1 0,1 0 1,6-37-1,-5 51-142,-1-1 0,0 1 0,1 0 0,0 0 0,0 0 0,0 0 0,0 0 0,1 1 0,-1-1 0,1 0 0,0 1 1,0 0-1,0 0 0,1 0 0,-1 0 0,1 0 0,-1 1 0,1 0 0,0-1 0,0 2 0,0-1 0,0 0 0,1 1 0,-1-1 0,8 0 0,-3 0-14,0 1 1,0 0-1,1 0 0,-1 1 0,1 0 1,-1 1-1,0 0 0,1 0 0,-1 1 1,0 0-1,0 1 0,0 0 0,-1 0 1,1 1-1,13 8 0,-11-5-7,-1 1 0,0 0-1,-1 1 1,0 0 0,0 1-1,-1-1 1,0 2 0,-1-1 0,0 1-1,10 23 1,-14-30 15,-1 1 0,1-1 0,0 0 0,0 0-1,1 0 1,-1 0 0,1 0 0,0-1 0,0 0 0,0 0 0,1 0 0,-1 0 0,1-1-1,-1 1 1,1-1 0,0 0 0,0-1 0,0 1 0,0-1 0,7 1 0,-2 0 2,1-1 0,-1-1 1,1 0-1,0 0 1,-1-1-1,1 0 0,-1-1 1,1 0-1,12-5 0,-11 2 9,0-1-1,0 0 0,0 0 0,-1-1 0,0-1 0,0 0 1,-1 0-1,0-1 0,13-16 0,-18 21-7,-1-1-1,0 1 1,-1-1-1,1 0 1,-1 0 0,0-1-1,0 1 1,-1-1-1,0 1 1,0-1 0,0 0-1,0 0 1,-1 0-1,0 0 1,-1 0 0,1 0-1,-1 0 1,0 0-1,0 0 1,-1 0 0,0 0-1,0 0 1,-2-7-1,1 10-24,1 1-1,-1-1 0,0 0 0,1 1 0,-1-1 1,-1 1-1,1 0 0,0-1 0,0 1 1,-1 0-1,1 1 0,-1-1 0,0 0 1,0 1-1,1-1 0,-5 0 0,-51-15-2139,51 16 1504,-28-6-4780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10 335 7578,'0'0'14733,"-3"-11"-14462,2 7-226,-1-1 0,1 0-1,0 0 1,1 0 0,-1 0 0,1 1-1,0-1 1,0 0 0,0 0 0,1 0-1,0 0 1,0 0 0,0 0 0,0 1-1,1-1 1,0 0 0,0 1 0,0-1-1,0 1 1,1 0 0,0 0 0,-1 0-1,2 0 1,-1 0 0,0 1 0,1-1-1,0 1 1,4-3 0,-1 4-22,0 0 1,0 0 0,1 1-1,-1 0 1,0 1 0,0-1-1,1 2 1,-1-1 0,10 2-1,10 0-21,-20-3 8,0 1-1,0 0 0,0 1 1,0 0-1,0 0 0,0 1 0,0 0 1,0 0-1,0 0 0,-1 1 1,1 0-1,-1 0 0,0 1 0,0 0 1,0 0-1,0 0 0,-1 1 0,1-1 1,-1 1-1,-1 1 0,1-1 1,5 9-1,-8-11-6,4 5 0,1 0-1,0 0 1,15 13-1,-19-19 6,1 0 1,-1 0-1,1 0 0,-1 0 0,1-1 0,0 1 0,0-1 0,-1 0 0,1 0 0,0 0 0,0-1 0,0 0 0,6 1 1,-8-1-10,1 0 1,-1 1 0,0-1 0,1 1 0,-1 0-1,0 0 1,1 0 0,-1 0 0,0 0 0,0 0 0,0 0-1,0 1 1,0-1 0,0 1 0,3 3 0,-4-4 1,1 1 1,0 0 0,0 0 0,0-1 0,1 1-1,-1-1 1,0 1 0,1-1 0,-1 0-1,1 0 1,-1 0 0,1 0 0,-1-1-1,1 1 1,4 0 0,-2-2 12,-1 0 1,1 1-1,-1-2 0,0 1 1,0 0-1,0-1 1,0 0-1,0 0 0,0 0 1,0 0-1,-1-1 1,1 0-1,-1 1 0,1-1 1,-1 0-1,0-1 0,0 1 1,-1 0-1,1-1 1,-1 0-1,0 0 0,1 0 1,-2 1-1,1-2 1,1-3-1,2-6 26,0 1 0,-1-1 1,0 0-1,-1 0 0,-1 0 1,1-28-1,-3 16-18,2-1 1,0 1-1,13-50 0,-7 64 133,-8 12-261,1 0 0,-1-1 1,0 1-1,0 0 0,0 0 0,1-1 1,-1 1-1,0 0 0,0 0 0,1 0 1,-1 0-1,0-1 0,1 1 1,-1 0-1,0 0 0,1 0 0,-1 0 1,0 0-1,0 0 0,1 0 0,-1 0 1,0 0-1,1 0 0,-1 0 1,0 0-1,1 0 0,-1 0 0,0 0 1,1 0-1,-1 0 0,0 1 1,0-1-1,1 0 0,-1 0 0,0 0 1,1 0-1,-1 1 0,0-1 0,0 0 1,0 0-1,1 0 0,-1 1 1,0-1-1,0 0 0,1 1 0,2 10-8788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13851,'0'0'8343,"0"0"-8320,0-1 0,0 1-1,0 0 1,0-1 0,0 1-1,0 0 1,0 0 0,1-1 0,-1 1-1,0 0 1,0 0 0,0-1 0,0 1-1,0 0 1,0 0 0,0 0 0,1-1-1,-1 1 1,0 0 0,0 0-1,0 0 1,1-1 0,-1 1 0,0 0-1,0 0 1,0 0 0,1 0 0,-1 0-1,0-1 1,0 1 0,1 0-1,-1 0 1,0 0 0,0 0 0,1 0-1,-1 0 1,0 0 0,0 0 0,1 0-1,-1 0 1,0 0 0,1 0 0,-1 0-1,6 15 105,-2-1-1,1 1 1,-2 0-1,0 0 0,-1 0 1,0 0-1,-1 16 1,2 5-8,4 57-18,-4-34-32,3 0 0,2-1-1,29 104 1,-30-146-151,-3-15-153,-2-29-612,-8-43-1791,0 43-1983,5-1-3935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7938,'0'0'11247,"29"-6"-8897,-22 8-2225,0 1 0,-1 1 0,0-1 0,1 1 0,-2 0 0,1 0 0,0 1 0,-1 0 0,0 0 0,0 0 0,5 6 0,3 3 20,202 221 411,-20-19-488,-175-196-76,-2 2 1,0 0 0,29 47-1,-47-69 11,0 1-1,0-1 1,0 0-1,0 0 1,0 1-1,0-1 1,0 0-1,0 0 1,0 0-1,0 1 1,0-1-1,0 0 1,0 0-1,1 1 1,-1-1 0,0 0-1,0 0 1,0 0-1,0 0 1,1 1-1,-1-1 1,0 0-1,0 0 1,0 0-1,0 0 1,1 0-1,-1 0 1,0 0-1,0 0 1,1 1-1,-1-1 1,0 0-1,0 0 1,0 0-1,1 0 1,-1 0-1,0 0 1,0 0-1,1 0 1,-1 0-1,0 0 1,0-1-1,1 1 1,-1 0-1,0 0 1,0 0-1,0 0 1,1 0-1,-1 0 1,6-15 103,-2-20 14,-6-409 385,-3 169-1167,16 315-3766,-3-15 997,2 17-5533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5 8834,'-6'-5'13683,"-3"6"-13043,5 1-565,0 1 1,0 0-1,1 0 1,-1 0-1,1 0 1,0 1-1,0-1 1,0 1-1,0 0 1,-3 8-1,-24 51 114,18-34-64,-44 98 199,-63 215-1,100-270-332,2 1 0,5 0 1,2 1-1,0 133 0,10-201 4,0 0 0,1-1 0,0 1 1,0 0-1,0-1 0,1 1 0,-1-1 0,4 6 0,-4-9-12,-1-1 0,1 1 0,0-1 0,0 0-1,0 1 1,0-1 0,1 0 0,-1 0 0,0 1 0,0-1-1,1 0 1,-1 0 0,1-1 0,-1 1 0,1 0 0,-1 0-1,1-1 1,-1 1 0,1-1 0,0 1 0,-1-1 0,1 0-1,0 0 1,-1 0 0,1 1 0,0-2 0,-1 1 0,1 0-1,2 0 1,-3-1-111,1 0 1,-1 0-1,1 0 0,0 0 0,-1 0 1,0-1-1,1 1 0,-1 0 0,0-1 1,1 1-1,-1 0 0,0-1 0,0 0 1,0 1-1,0-1 0,-1 0 0,1 1 1,0-1-1,-1 0 0,1 0 0,-1 1 1,0-1-1,1 0 0,-1 0 0,0 0 1,0-2-1,0 2-173,2-39-7811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2T18:11:32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18889 11656 766 0,'0'0'506'16,"0"0"-374"-16,0 0-73 15,0 0-43-15,0 0 15 16,0 0 59-16,0-2 62 15,0 2 33-15,0 0-22 16,0 0-5-16,-4 0-44 16,2 0-37-16,-5 0-28 15,-1 6-13-15,-6 5-17 0,-9 2-3 16,-8 8 7 0,-5 3 23-16,-6 3 0 0,-3 4-9 15,-1 3-5 1,1 0-14-16,3-2-8 15,6-1 2-15,10-8-3 0,5-5-8 16,6-6 9-16,8-7-8 16,2 0 11-16,3-5-5 15,2 2 2-15,0-2 4 16,0 0-2-16,0 0-2 16,-2 0 2-16,2 0 4 15,0 0 4-15,0 2 1 16,0-2-9-16,0 0 1 15,0 0-12-15,0 0 4 16,0 3-5-16,0-3 0 0,0 1 5 16,0 1-3-16,0 3-2 15,0-2 18-15,0-1 3 16,0 2 2-16,0 1-14 16,0-2 2-16,0 1 5 15,2 1-8-15,2-2 4 16,4 1-11-16,-2 2 12 15,3 0-4 1,5 4-1-16,1 5-7 0,8-1 10 16,6 3-4-16,0 1-5 15,4 3-1-15,-2 1 0 16,-2-3 0-16,-6 2 0 16,-4-1-1-16,-3-3 1 0,-3-5-1 15,-2 3 0-15,-4-4 1 16,0 0-1-16,-1-2 1 15,-1 0-1-15,-1-1 0 16,1-4 0-16,-3-2 1 16,1-2 0-16,-1 0-1 15,-2 0 2-15,0 0 7 16,0 0 0-16,0 0-8 16,0 0-1-16,-2 0-29 15,-3-6-35-15,-2 1-50 16,0-2-43-16,1-1-173 15,-1 2-381-15</inkml:trace>
  <inkml:trace contextRef="#ctx0" brushRef="#br0" timeOffset="396.25">18434 12280 1332 0,'0'0'695'0,"0"0"-444"15,0 0-69-15,0 0-8 16,0 0-41-16,0 0-33 15,0 0-25-15,83 13-23 16,-54 4-5-16,0 3-18 16,-2 6-14-16,0 6-3 15,-6 2 2-15,0 2-4 16,-3-2 1-16,-3-5-10 16,-1-7 0-16,-5-8 5 15,-3-7-5-15,-1-7-1 16,1 0-11-16,-1-5-42 15,0-29-26-15,-1 1-87 16,-4 3-484-16</inkml:trace>
  <inkml:trace contextRef="#ctx0" brushRef="#br0" timeOffset="8318.65">19476 12172 588 0,'0'0'534'16,"0"0"-282"-16,0 0-2 15,0 0-34-15,0 0-69 16,0 0-40-16,9-12-29 0,-5 6-13 16,-2 2-8-1,0 0 14-15,-2-1-8 0,2 2-17 16,-2-4-15-16,0 4-13 16,3-6-2-16,-1 0-7 15,3-8-7-15,-1-3 8 16,-1-7-9-16,-1-4 0 15,-2-1 7-15,0 0-2 16,0 2 9-16,0 4-5 16,-9 0-1-16,2 0-1 15,0 0-6-15,3-2-2 16,2 0-2-16,2 0 1 16,0 2-1-16,0 8 1 15,0 8 1-15,0 4 7 16,-2 6 8-16,-1 0 3 0,-1 0 0 15,-1 6-10-15,3 1-8 16,-1 0 1-16,3-2 0 16,0-3 0-16,0-2-1 15,0 3 6-15,0-3 4 16,0 0 4-16,0 5 5 16,0 4 5-16,0 3 7 15,0 3-8-15,0 4-13 16,0 1-8-16,0-2 7 15,5 2-8-15,2-2 1 16,0 3-2-16,-1 0 2 16,-2 3 5-16,1 1-1 0,0 4-4 15,-3 5 10 1,3 2-5-16,-1 4-6 0,0 1 1 16,3-4-1-16,-1-4 0 15,2-5 0-15,-4-6-1 16,2-2 0-16,-3-4 0 15,1-3 2-15,-4-2-1 16,2-1 0-16,-2 0 5 16,0-2-6-16,0-1 1 15,0-4-1-15,0-1 0 16,0 0 3-16,-13-2-2 16,-5 0 7-16,-2 0-7 15,-4 0 0-15,-1 0 0 0,2 0 1 16,-3 0-1-1,2 0 0-15,-1 0 0 16,3 2-1-16,-1 12 0 0,6 1-1 16,3 0 0-16,7-5 1 15,5-3 0-15,2-5 0 16,0-2 1-16,11 0 9 16,12 0 20-16,3 0-6 15,6 1-9-15,3 3-6 16,3 3-7-16,0-2 4 15,2-1-6-15,-2-1 0 16,-3-3-13-16,2 0-4 16,-6 0-19-16,-2-3-73 15,-7-3-183-15,-6 3-793 0</inkml:trace>
  <inkml:trace contextRef="#ctx0" brushRef="#br0" timeOffset="8858.16">19792 11811 441 0,'0'0'144'16,"0"0"-74"-16,0 0 9 16,0 0 151-16,0 0 55 15,0 0 66-15,0 0-2 16,0-38-87-16,0 40-73 15,-4 17-63-15,0 16-42 16,4 13-1-16,0 12-20 16,0 6-4-16,10 2-23 15,9-3-16-15,4-10-10 16,6-8-1-16,2-13-8 16,4-10 0-16,-2-12 0 15,3-12 0-15,-3 0 0 16,-2-22 12-16,-4-12-1 0,-8-12-11 15,-5-9 5-15,-14-9-5 16,0-6-1-16,-20-4 0 16,-18 3-11-16,-6 8-14 15,-3 17-17-15,0 20-15 16,5 19 5-16,6 7-13 16,7 28-40-16,11 31-52 15,7-9-134-15,9-6-499 0</inkml:trace>
  <inkml:trace contextRef="#ctx0" brushRef="#br0" timeOffset="9758.89">20411 11768 818 0,'0'0'537'0,"0"0"-290"0,0 0-17 16,0 0-34-1,0 0-53-15,0 0-33 0,0 0 8 16,-62-1-1-16,58 9-27 15,-1 14-16-15,5 10 5 16,0 11-7-16,0 15-17 16,0 8-10-16,7-1-15 15,7 2-20-15,5-8 2 16,4-11-10-16,4-10-2 16,2-11 0-16,4-13-9 15,0-12-2-15,1-2 5 16,-3-8 0-16,-4-16 0 15,-2-6-4-15,-13-8-1 16,-6-6 11-16,-6-9 0 16,-16-9 7-16,-18-4-7 0,-8-2-4 15,-1 8-31-15,1 20-53 16,2 22 18-16,4 18 15 16,5 21 10-16,4 25-22 15,12 37-37 1,9-11-97-16,6-10-412 0</inkml:trace>
  <inkml:trace contextRef="#ctx0" brushRef="#br0" timeOffset="10811.14">20724 11812 927 0,'0'0'553'15,"0"0"-278"-15,0 0-58 16,0 0-73-16,0 0-62 16,0 0-8-16,0 0 36 0,-43 118 29 15,43-60-24-15,0 9-26 16,14 9 1-1,6 2-33-15,2-1-26 0,9-12-19 16,5-7-3-16,5-17-4 16,1-15-5-16,3-19-12 15,1-7-6 1,-1-28 7-16,-5-21 11 0,-11-13 0 16,-14-3-11-16,-15-5 10 15,-11 4 0-15,-34 3-5 16,-12 6-4-16,-5 10-4 15,2 14-22-15,6 20-5 16,9 13-16-16,9 23-64 16,9 27-20-16,19 36-31 15,3-12-116-15,5-9-637 0</inkml:trace>
  <inkml:trace contextRef="#ctx0" brushRef="#br0" timeOffset="11327.05">21127 11937 1167 0,'0'0'613'0,"0"0"-380"16,0 0-45-16,-8 148-42 16,23-90-41-16,14 3-32 15,6-5-25-15,8-4-21 0,2-13-9 16,4-7-5-16,-3-17-4 16,4-15-8-16,-6-3 11 15,-1-32 3-15,-12-17 3 16,-9-9 0-16,-17-10-3 15,-5-5-8-15,-27-2 5 16,-20 0 0-16,-14 15-12 16,-3 21-1-16,-1 26-32 15,5 16-42-15,-4 78-115 16,14 0-177-16,17 2-849 0</inkml:trace>
  <inkml:trace contextRef="#ctx0" brushRef="#br0" timeOffset="11806.35">21921 11209 385 0,'0'0'1149'0,"0"0"-752"16,0 0-167-16,0 0-44 16,0 0-37-16,0 0-17 15,0 0-29-15,158 52-17 16,-98 29 7-16,0 53-20 15,-8 57-28-15,-21 21-14 16,-29 1-20-16,-10-25-10 16,-37-42-1-16,-6-31 0 0,-19-23-87 15,15-36-126-15,8-28-806 0</inkml:trace>
  <inkml:trace contextRef="#ctx0" brushRef="#br0" timeOffset="12476.56">22779 12023 1908 0,'0'0'609'16,"0"0"-487"-1,0 0-62-15,0 0 25 0,0 0 6 16,0 0-37-16,161 34-17 16,-113-34-19-16,-7 0 3 15,-12 0-9-15,-11 0-12 16,-10 9-8-16,-8 3-88 16,0-1-153-16,0-4-596 15</inkml:trace>
  <inkml:trace contextRef="#ctx0" brushRef="#br0" timeOffset="12799.69">22708 11846 1071 0,'0'0'674'16,"0"0"-373"-16,0 0-68 0,0 0-33 15,0 0-67 1,0 0-59-16,118 11-28 0,-82-11-26 15,-1 0-8 1,1 0-12-16,4-11-27 16,-8-6-235-16,-8 0-1261 0</inkml:trace>
  <inkml:trace contextRef="#ctx0" brushRef="#br0" timeOffset="13497.33">23800 11668 1239 0,'0'0'304'0,"0"0"-161"16,0 0-79-16,0 0-11 16,0 0 43-16,0 0 79 15,0 0 28-15,-4-1 2 16,-5-4-73-16,-3 2-50 16,-3-4-25-16,-3-1-16 15,-7-6-3-15,-1-3 5 16,-2-6 2-16,-5-5-2 15,4-2-10-15,6-5-4 0,4-2-8 16,9-1-2 0,5-5-9-16,5 3-1 0,5 2-8 15,14 4-1 1,8 10 0-16,2 12 0 0,2 10-7 16,2 2 1-16,1 14 5 15,2 16-1-15,-2 7-8 16,-5 7-9-16,-8 3-5 15,-5 6 3-15,-11 7 3 16,-5 6 3-16,-7 4 14 16,-22 5-4-16,-4-2 5 15,2 1 6-15,6-13-5 16,14-11-1-16,11-10-13 16,0-12-42-16,17-8-70 15,12-9 40-15,9-6-23 16,-7-3-98-16,-8 1-434 0</inkml:trace>
  <inkml:trace contextRef="#ctx0" brushRef="#br0" timeOffset="13931.4">23856 12538 1015 0,'0'0'1193'15,"0"0"-940"-15,0 0-98 16,0 0-15-16,0 0-35 15,0 0-37-15,0 0-23 16,0 12-16-16,0-12-10 16,0 0-7-16,2 2-4 15,0 1-7-15,-2-1 0 16,3-2 6-16,-1 0 0 16,0 0 4-16,4 0 2 15,2 0 10-15,-2-5 20 16,-1 3-13-16,-3 0-12 15,-2 2-16-15,0 0-2 16,0 0 0-16,0 9-1 16,0-4 1-16,0-3-51 0,0-2-72 15,0-7-70-15,0-9-466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11546,'0'0'9936,"2"-6"-9292,29-58 318,-17 38-654,-1-2-1,10-30 0,-1-52-38,-18 181-249,4-1 0,30 130 1,-19-110-21,-16-75-20,-2-7-13,0 1-1,1 0 1,0-1 0,1 0-1,0 1 1,0-1 0,1 0-1,6 10 1,-10-18 1,0 0 1,1 1-1,-1-1 0,0 1 1,0-1-1,1 0 0,-1 0 1,0 1-1,0-1 0,1 0 1,-1 1-1,0-1 0,1 0 1,-1 0-1,1 0 0,-1 1 1,0-1-1,1 0 0,-1 0 1,0 0-1,1 0 1,-1 0-1,1 0 0,-1 0 1,1 0-1,-1 0 0,0 0 1,1 0-1,-1 0 0,1 0 1,-1 0-1,0 0 0,1 0 1,-1 0-1,1 0 0,-1-1 1,0 1-1,1 0 0,-1 0 1,0-1-1,1 1 1,-1 0-1,0 0 0,1-1 1,-1 1-1,0 0 0,0-1 1,1 1-1,-1 0 0,0-1 1,0 1-1,0 0 0,1-1 1,-1 1-1,0-1 0,0 1 1,0 0-1,0-2 0,7-23-2578,-2-12-3713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153 284 11739,'0'0'7788,"-2"-33"-7315,-10-107-146,10 128-274,1 0-1,-1 0 1,-1 0 0,-8-23-1,10 33-48,1 0-1,-1 1 0,0-1 0,0 0 0,0 1 0,0 0 0,0-1 0,-1 1 0,1-1 0,0 1 1,-1 0-1,1 0 0,-1 0 0,1 0 0,-1 0 0,1 0 0,-1 0 0,0 1 0,1-1 0,-1 1 1,0-1-1,0 1 0,1-1 0,-1 1 0,0 0 0,0 0 0,0 0 0,-2 0 0,0 1-9,0 1-1,1-1 0,0 1 1,-1 0-1,1-1 0,0 2 0,-1-1 1,1 0-1,1 1 0,-1-1 1,0 1-1,0 0 0,1 0 0,0 0 1,0 0-1,-1 0 0,2 0 0,-1 1 1,0-1-1,1 1 0,-1-1 1,0 8-1,-1-3 58,0 1-1,0 0 1,2 0 0,-1 0 0,1 0 0,0 0-1,1 1 1,0-1 0,1 10 0,0-17-31,-1-1 1,1 0 0,-1 0-1,1 0 1,0 0-1,-1 0 1,1 0-1,0 0 1,0 0 0,0-1-1,0 1 1,0 0-1,0 0 1,0-1-1,0 1 1,0 0-1,0-1 1,0 1 0,0-1-1,1 0 1,-1 1-1,0-1 1,0 0-1,1 0 1,-1 0 0,2 0-1,40 1 355,-31-2-246,4 0-41,0-1 0,0-1 0,-1-1 0,1 0 0,-1-1 0,0 0 0,0-2 1,0 1-1,-1-2 0,25-17 0,-21 14-56,1 0 0,0 1-1,0 1 1,1 1 0,28-8 0,-47 15-32,-1 1-1,1 0 1,0 0 0,-1 0-1,1 0 1,0-1-1,0 1 1,-1 0 0,1 0-1,0 1 1,0-1 0,-1 0-1,1 0 1,0 0 0,-1 0-1,1 1 1,0-1-1,0 0 1,-1 1 0,1-1-1,-1 0 1,1 1 0,0-1-1,-1 1 1,1-1 0,-1 1-1,1-1 1,-1 1-1,1-1 1,-1 1 0,0 0-1,1-1 1,-1 1 0,1 1-1,3 26-22,-4-19 34,7 131 59,-7-88-20,3 1-1,1-1 1,3 0 0,19 69-1,-26-119-56,1 0 0,-1 0 0,1-1 0,0 1 0,-1 0 0,1 0 0,0-1 0,0 1 0,0-1 0,0 1 0,0-1 0,0 1 0,3 2 0,-3-4-14,-1 0 1,0 0-1,1 0 0,-1 0 1,1 0-1,-1-1 0,0 1 1,1 0-1,-1 0 0,1 0 1,-1 0-1,0 0 0,1 0 1,-1-1-1,0 1 0,1 0 0,-1 0 1,0-1-1,1 1 0,-1 0 1,0 0-1,0-1 0,1 1 1,-1 0-1,0-1 0,0 1 1,1 0-1,-1-1 0,0 1 1,0 0-1,0-1 0,0 1 1,0-1-1,0 1 0,0 0 1,1-1-1,0-3-726,0 0 0,0 0-1,-1 0 1,1 0 0,-1-1 0,0 1 0,0 0 0,0 0 0,0 0 0,-2-8-1,-14-14-11219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9674,'0'0'13459,"239"-46"-12515,-166 43-216,-4 0-392,-15-1-336,0 4-80,-17 0-1176,-8-6-3505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10522,'0'0'12271,"-5"35"-11478,-13 113-139,17-140-617,1 0 1,0-1 0,0 1-1,0 0 1,1 0-1,0 0 1,1 0 0,-1-1-1,1 1 1,1-1 0,0 1-1,0-1 1,0 0-1,1 0 1,0 0 0,0-1-1,1 1 1,0-1-1,0 0 1,0 0 0,11 8-1,-7-6-17,0 2-11,1-2 1,1 1 0,0-1-1,0-1 1,1 0-1,-1 0 1,1-1 0,1-1-1,-1 0 1,1-1-1,0 0 1,0-1 0,0 0-1,1-1 1,-1 0-1,0-1 1,1-1 0,-1 0-1,22-4 1,-30 3-6,1-1 1,-1 0-1,0 0 1,1-1-1,-1 1 1,0-1 0,-1 0-1,1-1 1,0 1-1,-1-1 1,0 0-1,0 0 1,0 0-1,0-1 1,-1 1-1,0-1 1,0 0 0,0 0-1,0 0 1,-1 0-1,0 0 1,0-1-1,0 1 1,1-9-1,0 1 0,0 0 0,-1 0 0,0 0 0,-1 0 0,-1 0-1,0 0 1,-1 0 0,0 0 0,-7-26 0,5 30-9,-1 0-1,-1 0 1,1 0 0,-1 0 0,-1 1 0,0 0 0,0 0 0,-1 0 0,0 1-1,0 0 1,0 0 0,-1 1 0,0 0 0,0 0 0,-1 1 0,0 0-1,0 0 1,0 1 0,0 0 0,-14-3 0,2 1-128,-1 0 1,0 2-1,0 0 0,0 2 1,0 0-1,-1 2 0,1 0 1,-27 4-1,41-3-30,0 1 1,0 0-1,1 0 0,-1 1 1,1 0-1,0 0 0,0 1 0,0 0 1,0 0-1,0 0 0,1 1 0,0 0 1,0 0-1,-10 11 0,9-6-644,0-1-1,1 0 1,0 1-1,0 0 1,-6 17 0,-3 24-5731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13867,'0'0'6113,"29"167"-5793,-22-86-72,0-3-104,4-12-136,-7-18 8,3-21-16,0-27-920,-3-20-1600,0-26-9875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1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16259,'0'0'5130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 9194,'0'0'8071,"-14"-10"-4293,10 8-6778,4 7-1480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2633,'0'0'14633,"-8"-17"-10305,2 73-3860,4 116-185,3-90-175,3-66-26,-4-16-76,3 0 0,10-1 91,0-1-1,-1 0 0,1-1 0,-1 0 0,0-1 0,0-1 0,0 0 1,0 0-1,15-11 0,41-16-89,-65 30-10,1 1 0,0 0 0,0 0 0,0 0 1,1 0-1,-1 1 0,0 0 0,0 0 0,0 0 0,0 0 0,0 0 1,0 1-1,1 0 0,-1 0 0,0 0 0,0 0 0,-1 1 1,1-1-1,0 1 0,0 0 0,-1 0 0,6 4 0,-3 0-38,0 0 0,0 0-1,0 1 1,-1 0 0,0 0-1,0 0 1,-1 1 0,0-1-1,6 17 1,-4-5-13,-1 0 0,-1-1-1,-1 2 1,0-1 0,-1 0 0,-2 1 0,-2 34 0,1-48 78,0 0 0,0 0 0,-1 0 0,0-1 0,0 1 0,-1-1 0,1 1 0,-1-1 0,0 0 0,-1 0 0,1 0 0,-1-1 0,0 1 0,0-1 0,0 0 0,-1 0 0,0 0 1,1 0-1,-1-1 0,-1 0 0,1 0 0,0-1 0,-1 1 0,-8 2 0,7-2 37,-1-1 1,1 0-1,0 0 1,-1 0-1,1-1 0,-1 0 1,1-1-1,-1 1 1,1-2-1,-1 1 0,1-1 1,-1 0-1,1 0 1,-1-1-1,1 0 1,0-1-1,0 1 0,0-1 1,-8-5-1,5 1-44,0-1-1,1-1 0,-1 1 1,-8-13-1,-11-22-2738,21 29-1731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56 9826,'0'0'11255,"-6"-4"-10419,6 4-831,0 0-1,1 0 1,-1 0 0,0 0-1,0 0 1,0 0 0,0 0-1,0 0 1,0 0 0,1 0-1,-1 0 1,0 0 0,0 0-1,0 0 1,0 0 0,0 0-1,1 0 1,-1 0 0,0 0-1,0 0 1,0 0-1,0 0 1,0 0 0,0 0-1,1 0 1,-1 0 0,0 0-1,0-1 1,0 1 0,0 0-1,0 0 1,0 0 0,0 0-1,1 0 1,-1 0 0,0 0-1,0 0 1,0-1 0,0 1-1,0 0 1,0 0-1,0 0 1,0 0 0,0 0-1,0-1 1,0 1 0,0 0-1,0 0 1,0 0 0,0 0-1,0 0 1,0 0 0,0-1-1,0 1 1,0 0 0,0 0-1,0 0 1,0 0 0,0 0-1,0-1 1,0 1-1,0 0 1,0 0 0,0 0-1,0 0 1,-1 0 0,124 2 706,-46 1-498,0-3 1,96-13 0,-156 10-555,-1 0 1,1-2-1,25-9 0,-20 1-3209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9962,'0'0'6844,"9"2"-6160,-9-2-680,6 2 248,1-1-1,-1 1 0,1 0 1,-1 1-1,0 0 0,0 0 1,-1 0-1,1 0 0,0 1 1,7 7-1,-7-6-107,-1 0 1,1 0-1,0-1 1,0 0-1,1 0 1,-1-1-1,1 0 1,-1 0-1,1 0 1,0-1-1,15 3 0,0-2-1,0 0 1,36-3-1,-37 0-24,-9 0-88,0-2 0,0 1 0,1-2 0,-1 0 0,0 0 0,-1-1 1,18-8-1,26-8-35,-53 19-557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2T18:16:4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15659 13287 879 0,'0'0'788'0,"0"0"-479"16,0 0-99-16,0 0-46 15,0 0-41-15,0 0-31 16,0-3-14-16,3 3-2 16,-3 0-2-16,0 0-3 15,0 0-4-15,0 0-10 0,0 0-3 16,0 0-10-16,0 11-24 16,4 13-7-16,2 17 7 15,2 17-2 1,-2 9 4-16,1 5-7 0,-1-2-15 15,3-6 6 1,3-8-6-16,1-12 0 0,-2-10 0 16,-2-8 0-16,-3-11-7 15,-3-9-15-15,-3-4 1 16,0 0-26-16,0 0-36 16,-3-2-42-16,-5 0-103 15,-1-12-114-15,4-12-340 0,5-10-651 16</inkml:trace>
  <inkml:trace contextRef="#ctx0" brushRef="#br0" timeOffset="601.82">15492 13261 129 0,'0'0'884'0,"0"0"-569"16,0 0-37-16,0 0 17 15,0 0-46-15,0 0-33 16,0 0-71-1,29-22-40-15,-22 17-35 0,4 1-24 16,2-1-15-16,7-6-7 16,1 2-6-16,0-3-6 15,0-1 3-15,1-1 0 16,-4 2-8-16,0 3 11 16,0 0-10-16,-1 6 2 15,2-2 3-15,0 3-7 16,3 0-5-16,1 0 4 0,2 1-4 15,-4 1-1 1,4 0 0-16,0 0 1 0,-3 0-1 16,0 7 0-1,-2 5-1-15,-4 2 1 0,-1 4 0 16,-3 4 1-16,-5 6-1 16,-1 3 1-16,-2-4 0 15,1 2 1-15,-5-4-1 16,0-2 0-16,0 1 0 15,-13-1 7-15,-12 3 10 16,-8 1-11-16,-3-5 19 16,-1-4 1-16,-2-7-8 15,8-4-7-15,2-5-12 16,9-2-43-16,6-12-55 16,10-10-137-16,4-2-503 0</inkml:trace>
  <inkml:trace contextRef="#ctx0" brushRef="#br0" timeOffset="1560.67">16831 13114 918 0,'0'0'522'0,"0"0"-310"15,0 0 16-15,0 0-29 0,0 0-22 16,0 0-36-16,0 0-53 15,-28-1-32-15,14 1 11 16,1 0 2-16,-3 3-13 16,-4 17-20-16,-4 10 0 15,0 14 1-15,-3 17-2 16,4 11 2-16,8 10-9 16,9 4-8-16,6-4-13 15,0-7-6-15,19-13 1 16,12-16-1-16,5-10-1 15,7-11 0-15,-1-11-29 16,11-5-32-16,-11-5-151 16,-8-4-523-16</inkml:trace>
  <inkml:trace contextRef="#ctx0" brushRef="#br0" timeOffset="2247.89">17119 13288 1262 0,'0'0'491'0,"0"0"-254"16,0 0-13-16,0 0-47 15,0 0-39-15,0 0-10 16,0 0-22-16,-4-20-18 16,4 20-12-16,0 0-26 15,0 7-8-15,15 18-24 16,14 18 8-16,12 13 0 0,3 10-10 15,6 3-10-15,-4 1-5 16,-1-6 0-16,-7-11-1 16,-7-7-12-16,-6-8-6 15,-8-9-3-15,-3-12-22 16,-8-4-17-16,-6-13-37 16,0 0-128-16,0-18-553 0</inkml:trace>
  <inkml:trace contextRef="#ctx0" brushRef="#br0" timeOffset="2643.31">17552 13217 760 0,'0'0'647'16,"0"0"-330"-16,0 0-77 16,0 0-89-16,0 0-55 15,0 0-21-15,0 0-10 0,0 0-9 16,-7 5-2-1,-6 10 7-15,-5 9 13 16,-9 13 14-16,-8 16-13 16,-7 14-28-16,-3 8-8 0,-5 3-10 15,4 1-12-15,1-11-5 16,7-7-6 0,9-15-5-16,4-13-1 0,12-13-8 15,5-15-40-15,8-5-46 16,0-25-174-16,19-8-80 15,4-4-430-15</inkml:trace>
  <inkml:trace contextRef="#ctx0" brushRef="#br0" timeOffset="5816.82">2625 14037 1016 0,'0'0'358'0,"0"0"-137"16,0 0 3-16,0 0-16 15,0 0-36-15,0 0-74 16,0 0-58-16,0 0-27 0,0 0-13 15,0 0-13 1,0 0 5-16,10 0 8 0,-2 0 1 16,3 0-1-1,-1 0 9-15,-2 0 10 0,3 0 0 16,3 0-4-16,1 0 0 16,3-3-9-16,1-1 0 15,0 0-5-15,-1 3 8 16,-1-2 10-16,-3 3 8 15,1 0-4-15,-1 0-6 16,-1 0-9-16,1 0-2 16,1 0 0-16,1 0-6 0,6 0 2 15,3 0-1-15,4 0 1 16,0 0 14-16,2-1-4 16,2 1-11-16,-4 0 0 15,2 0 7-15,1 0-7 16,-1 0-1-16,-2 0 0 15,2 0 0 1,-2 0 1-16,-4 0 1 0,-1 0-2 16,-1 0 0-16,-4 0 2 15,2 0-1-15,1 0 5 16,0 0-5-16,7 0 0 16,2 0 0-16,6 0 0 15,2-6 5-15,3-1-5 16,4 3-1-16,0 2 1 15,1 2 0-15,-3 0 0 0,-1 0 0 16,-1 0 0-16,-4 0-1 16,0 0 0-16,0-3 1 15,0 1 5-15,1-1-5 16,4-1-1-16,-1 3 0 16,1-4 0-16,-1 3 1 15,-2 0-1-15,-4 1 1 16,0-2-1-16,-5 2 0 15,0-2 0-15,1 2 1 16,-1-3-1-16,2 1 2 16,3-3-2-16,1 3 0 15,8-4 0-15,4 3 1 16,5 1 1-16,1 1-2 0,-1 2 1 16,2 0-1-16,-3 0 0 15,1 0-1-15,-3 0 1 16,0 0-1-16,2-3-1 15,6-3 2-15,1-2 0 16,4-5 0-16,5 4 0 16,1 4 0-16,-6 5 0 15,-6 0 1-15,-4 1-1 16,-8 15 0-16,0-2 0 16,0-1 1-16,1-8 6 15,4-5-7-15,5 0 1 16,-1-3 0-16,1-9 5 15,0-8 0-15,-7 7-5 0,-6 5 0 16,-6 3-1-16,-6 5 1 16,-4 0 0-16,0 0-1 15,-2 5 2-15,-1-1-1 16,0 2-1-16,3-4 1 16,2-2 0-1,2 0 0-15,3 0 0 0,-1 0-1 16,0 0 0-16,-1 0 0 15,-3 0-1-15,-2 0-11 16,-7 4 11-16,-3-2-9 16,-1 1 9-16,-3 0 1 15,-1-3 1-15,-1 0 0 16,3 0-1-16,1 0 0 16,1 0-1-16,-1 0 1 0,3 0 0 15,-5 0-1-15,1 0 1 16,-5 0-2-16,1 2-5 15,0 0 5-15,-1 4 1 16,-1-6 1-16,1 2 0 16,3 0 0-16,-1 1 1 15,0-3-1-15,-2 0-1 16,0 1 1-16,-5-1 1 16,0 0 1-16,-2 0-2 15,-2 0 1-15,0 0 1 16,3 0-1-16,-3 0 0 15,0 0 7-15,0 0-7 16,0 0-2-16,0 0-38 0,3 0-157 16,-1 0-460-16</inkml:trace>
  <inkml:trace contextRef="#ctx0" brushRef="#br0" timeOffset="11218.57">17867 13297 1322 0,'0'0'535'0,"0"0"-426"16,0 0-70-16,0 0 2 16,0 0 25-16,0 0 27 15,-4 0 42-15,4 0-9 16,0 0-19-16,0 0-22 16,0 0-21-16,0 0-18 15,0 0-10-15,0 0-15 16,0 0 3-16,4 0 6 15,2 1-8-15,1 3 3 16,-1 1-8-16,-2-1-2 16,2-1 9-16,0 4-9 0,1 1-3 15,1 0 6-15,2 1-18 16,-4 0 6-16,3-1 0 16,0 0-5-16,0 0 11 15,0-3 4-15,2 0 2 16,0 3-3-16,0-1-7 15,2 4-1-15,5 1 0 16,-2 2-6-16,2-2-1 16,2 0 0-16,-5-1 1 15,3 1-1-15,-3-3 1 16,-1-1 4-16,-3 2-5 16,-1-2 0-16,-2 0 0 15,-1 2 0-15,-1-4 0 0,-1 1 0 16,2-4 0-16,-3-1-1 15,1-2-9-15,-1 2-2 16,-2-2 11-16,0 0 1 16,-2 3-8-16,3-3 7 15,-3 0 2-15,0 2-2 16,2 1-5-16,-2-3 6 16,0 0-9-16,2 2 3 15,1-2 5-15,-1 0 1 16,-2 2 0-16,2-2-2 15,-2 2 1-15,0 1 1 16,2-1 0-16,-2 0-6 0,3-1-3 16,-3-1 8-1,2 2 1-15,-2-2 0 0,0 0 0 16,0 0-1-16,0 0 1 16,0 0 0-16,0 0 1 15,0 0-1-15,0 0-1 16,0 0 1-16,0 0 0 15,0 0-1-15,0 0 1 16,0 0 1-16,0 0 9 16,0 0-8-16,0 0 3 15,0 0-4-15,0 0-1 16,0 0 7-16,0 0-1 16,0 2 9-16,0 3-3 0,0 0-3 15,-9 2-1-15,2-2 1 16,2 1-8-16,-1 3 7 15,-1-2-7-15,-1 5-1 16,-6 4 6-16,-1 2 2 16,-1 3-2-1,-3-3 3-15,4-1 1 0,1 0 2 16,-1-1-10-16,-3-3-1 16,1 8 1-16,-4-1-2 15,1 4 1-15,1 0 1 16,0-2-2-16,6-6 0 15,5-4 1-15,0-6 7 16,6-4-8-16,2-2-1 0,0 0 1 16,0 0-9-1,0-12-20-15,0-2-44 0,0-8-71 16,0 2-326-16,0 4-1230 0</inkml:trace>
  <inkml:trace contextRef="#ctx0" brushRef="#br0" timeOffset="11946.65">18071 14061 1046 0,'0'0'404'16,"0"0"-139"-16,0 0-79 15,0 0-41-15,0 0 3 0,0 0-10 16,0 0-11-16,0 0-15 15,0 0-9-15,2 0-15 16,8 0-17-16,5-9 5 16,3-5-19-16,5-3-13 15,2-12-8-15,5-1-16 16,3-6-13-16,3-4-6 16,0 2-1-16,-5 0 0 15,-2 4 0-15,-10 8 0 16,-2 4-6-16,-9 10-16 15,-1 5-9-15,-4 6-19 16,-3 1-20-16,0 0-44 0,0 6-24 16,-6 12-20-1,-4-3-119-15,1 0-408 0</inkml:trace>
  <inkml:trace contextRef="#ctx0" brushRef="#br0" timeOffset="12695.97">18648 13582 339 0,'0'0'776'15,"0"0"-587"-15,0 0-90 16,0 0-21-16,0 0 14 16,0 0 46-16,0 0 21 15,0 1 4-15,0-1-22 16,0 0-27-16,0 2-13 16,0-2-12-16,0 0-9 0,0 0-20 15,0 0 4-15,0 0-15 16,10-10-15-16,-1-8-12 15,-1-5-11-15,-1-6-11 16,0-5 12-16,-5-7-6 16,0-2-4-16,1 2-1 15,-1 6 0-15,0 7 0 16,-2 8 0-16,0 6 0 16,2 5-1-16,-2 6 0 15,0-2 0-15,2 5 14 16,-2 0 10-16,0 0-11 0,0 0 6 15,2 0-18-15,5 2-1 16,0 18 2-16,4 13 14 16,-2 13 5-16,0 10-7 15,-4 8-5-15,-5 0-2 16,0-3-5-16,0-8-1 16,0-9 1-16,4-11-2 15,0-9 0-15,3-9 0 16,0-6 0-16,0-9-11 15,-1 0-8-15,1 0-8 16,-1-4 0-16,-4-8-27 16,-2-16-125-16,0 5-168 15,0-3-1087-15</inkml:trace>
  <inkml:trace contextRef="#ctx0" brushRef="#br0" timeOffset="13379.39">18976 13319 929 0,'0'0'345'15,"0"0"-46"-15,0 0-24 0,0 0-71 16,0 0-40-16,0 0-7 15,0 0-16-15,-13 85 2 16,4-32-27-16,-2 13-53 16,2 4-15-16,3 5-19 15,6-8-9-15,0-9-8 16,8-11-11-16,17-15 7 16,6-12-8-16,3-14 1 15,-1-6 0-15,0-6-1 16,-2-20 0-16,-2-10-6 15,-2-12 5-15,-9-6-5 16,-7-11 4-16,-11-6 1 16,0-6 1-16,-18 1 5 0,-11 8-4 15,-4 16-1 1,-1 24 0-16,-1 21-19 0,-1 7-5 16,3 28-6-16,4 9-36 15,17 6-123-15,8-5-136 16,4-11-477-16</inkml:trace>
  <inkml:trace contextRef="#ctx0" brushRef="#br0" timeOffset="17338.8">19447 13375 139 0,'0'0'921'16,"0"0"-678"-16,0 0-105 15,0 0 5-15,0 0 32 16,0 0-28-16,0 0-56 16,-5-12-23-16,5 12 6 15,0 0 28-15,-2 0 34 16,2 0 5-16,0 0-18 16,-3 0-35-16,3 0-30 0,-2 0-25 15,0 0-15-15,0 2-7 16,-2 8-4-16,-3 4-6 15,1 8-1-15,0 6 0 16,2 9-1-16,4 2 1 16,0 7-1-16,0 0 0 15,12 1 1-15,5-5-9 16,4-6 3-16,1-9 0 16,0-2-12-16,0-9 2 15,1-6-6-15,-4-6 7 16,-1-4 6-16,-2 0 0 0,-3-4 8 15,-2-6 1-15,-1-2 1 16,-2 0-1-16,-1-5 1 16,2 2 0-1,-4-8 0-15,-3 2 0 0,-2-7 0 16,0-4 0-16,-2-11 0 16,-14-8 0-16,-5-12 0 15,2-7 5-15,-1 3-6 16,-1 12 1-16,6 18-1 15,-1 22 1-15,-1 15-1 16,-8 10 0-16,-4 28-11 16,-4 12 5-16,1 4 5 15,8-6-77-15,17-11-94 0,5-12-176 16,2-18-490-16</inkml:trace>
  <inkml:trace contextRef="#ctx0" brushRef="#br0" timeOffset="19873.55">19743 13389 1228 0,'0'0'553'15,"0"0"-351"-15,0 0-61 16,0 0-29-16,0 0-17 15,0 0-25-15,0 0-22 16,0 32-18-16,0-6-8 16,0 6-2-16,5 6-10 15,8 2-4-15,2 3-5 16,5-3 0-16,1 0 0 16,1-2 0-16,-2-6-1 15,0-3 0-15,-3-3-5 16,2-6-9-16,-3-5 4 15,-3-4 1-15,0-2-3 16,-2-3 5-16,2-6 6 0,1 0-1 16,-1 0-4-16,3-20 6 15,-1-6 0-15,-1-4-1 16,-3-6 1-16,-4-6 0 16,-5-2 2-16,-2-7 13 15,0-2-2-15,0 0-1 16,-15 4 0-16,-4 2 1 15,-1 11-2-15,-4 6-10 16,-3 12 11-16,-2 6-2 16,0 7-2-16,-2 5-1 15,2 0 5-15,0 11 0 16,4 10-10-16,8 8-2 16,1 7-51-16,10 29-96 0,4-7-172 15,2-9-539-15</inkml:trace>
  <inkml:trace contextRef="#ctx0" brushRef="#br0" timeOffset="20586.47">20325 13234 707 0,'0'0'635'15,"0"0"-340"-15,0 0-32 16,0 0-79-16,0 0-75 16,0 0-35-16,0 0-3 15,-26 63 20-15,18-14-7 16,4 12-17-16,2 8-24 15,2 6-23-15,0-4-8 0,20-7-11 16,7-12 7-16,6-11-8 16,5-15 0-16,-1-6-17 15,2-20-17-15,-3 0 16 16,-7-7 3-16,-5-21 14 16,-6-8 1-16,-7-9 1 15,-4-13 15-15,-7-20 8 16,0-2 0-16,-7-4-9 15,-13 0 3-15,-7 24-11 16,-6 7-5-16,-5 25 6 16,-3 24 1-16,-1 6-9 15,5 33-39-15,-4 31-41 16,12-6-149-16,12-8-431 0</inkml:trace>
  <inkml:trace contextRef="#ctx0" brushRef="#br0" timeOffset="21663.83">20909 12934 1106 0,'0'0'514'15,"0"0"-276"-15,0 0-58 16,0 0-21-16,0 0-12 15,0 0-41-15,0 0-31 0,0 10-7 16,0-8 5-16,7 3-6 16,3 2-10-16,4 1-18 15,1 4-14-15,4 2-1 16,-4 2-9-16,3 5-2 16,-2 5 5-16,1 3-1 15,-1 3-7-15,2 2 1 16,-2 2-2-16,3 4-8 15,-1 6-1-15,5 7 7 16,-6 5-6-16,1 6 1 16,-2 4-1-16,-5 0 0 15,-4 3 1-15,-7 1-1 0,0-5 0 16,-7 0 7-16,-15-5-7 16,-5-8 6-16,0-14-7 15,2-13 0-15,4-23-13 16,3-4-45-16,7-26-129 15,4-8-320-15,4 2-838 16</inkml:trace>
  <inkml:trace contextRef="#ctx0" brushRef="#br0" timeOffset="22797.01">21788 13612 1245 0,'0'0'710'15,"0"0"-479"-15,0 0-88 16,0 0-43-16,0 0-22 16,0 0 10-16,0 0 10 15,46 17-8-15,-17-13-17 16,4 3-6-16,1-4-4 16,2 1-13-16,-1 3-10 0,-3-2-19 15,-3-1-11 1,-5 1-4-16,-4-3-6 0,-6-2-31 15,-3 0-49-15,-7 0-98 16,-2-12-342-16,-2-3-776 0</inkml:trace>
  <inkml:trace contextRef="#ctx0" brushRef="#br0" timeOffset="23091.38">21765 13485 842 0,'0'0'1024'16,"0"0"-694"-16,0 0-104 15,0 0-15-15,0 0-60 16,123-28-57-16,-84 24-39 16,0 1-31-16,-1 3-22 15,6 0-2-15,-9 9-105 16,-6-3-416-16</inkml:trace>
  <inkml:trace contextRef="#ctx0" brushRef="#br0" timeOffset="23723.6">23181 13275 1191 0,'0'0'395'16,"0"0"-97"-16,0 0-58 16,0 0-23-16,0 0-51 15,0 0-20-15,-150-65-41 0,110 37-37 16,2-4-12-16,11-4-6 15,10-3-8-15,15 0-7 16,2 0-13-16,10 4-7 16,20 0-8-16,3 9-5 15,2 8-1-15,3 9-1 16,-2 9 0-16,0 0 0 16,-3 27-2-16,-4 13-14 15,-8 13 0-15,-10 8 1 16,-11 2-3-16,0 3 9 15,-9-3 9-15,-12-8 1 16,1-2 0-16,1-7-1 0,3-8 0 16,5-4-9-1,3-4-42-15,8-2-61 0,0 7-163 16,8-9-311-16,3-4-411 16</inkml:trace>
  <inkml:trace contextRef="#ctx0" brushRef="#br0" timeOffset="23919.04">23272 14062 2167 0,'0'0'489'0,"0"0"-395"0,0 0-27 15,0 0-45-15,0 0-22 16,0 0-162-16,0 0-623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8810,'0'0'10226,"189"-20"-10042,-153 20-104,-3 0-80,-8 0-400,-11 0-4785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27 477 4113,'0'0'12004,"-6"-13"-9396,4 18-2463,1-1 0,0 1 1,0-1-1,0 1 0,0 0 0,1-1 0,0 1 0,0 0 0,0-1 0,2 8 0,-1 2 78,-3 25 55,3 42 90,-1-76-356,1 0 0,0 0-1,0 0 1,0-1 0,1 1-1,0 0 1,0-1 0,0 1-1,0-1 1,1 0 0,-1 0 0,1 0-1,5 6 1,12 6 29,1 0-1,1-1 1,0-1 0,1-1-1,39 17 1,-50-26-16,-1-1-1,1-1 1,1 1 0,-1-2 0,0 0-1,0 0 1,23-3 0,-6 2 1,-3-39 85,-23 34-78,0 0 1,0 0 0,-1 0-1,1-1 1,-1 1 0,-1-1 0,1 1-1,-1-1 1,0 0 0,0 0-1,0 0 1,-1 0 0,0 0-1,0 1 1,-1-1 0,1 0 0,-1 0-1,0 0 1,-1 0 0,0 1-1,0-1 1,0 1 0,0-1-1,-1 1 1,0 0 0,0 0 0,0 0-1,-1 0 1,-6-6 0,3 3-35,0 0 0,0 0 1,-1 1-1,0 0 1,-1 0-1,0 1 1,0 0-1,0 0 0,0 1 1,-1 1-1,0-1 1,0 2-1,0-1 0,0 1 1,-22-3-1,-44 7-19,54 1 11,0-2 0,1 0-1,-41-7 1,61 4 14,0 0 0,0 0 0,0 1 0,0-1 0,0 0-1,1 0 1,-1-1 0,1 1 0,0 0 0,0 0 0,0 0 0,1 0 0,0-3 0,-1-1 11,0-10-6,-1 10-5,0 1 0,1-1 0,0 0 0,0 0-1,1 0 1,0 1 0,0-1 0,1 0 0,-1 1 0,1-1 0,1 1 0,-1 0 0,1 0 0,0 0 0,1 0 0,-1 0 0,9-10 0,0 4-2,24-30 86,3 2 0,1 2 0,2 1 0,50-32 0,-84 64-100,48-36 56,-54 40-49,0 0 1,0-1-1,0 1 0,-1-1 1,1 0-1,-1 1 1,1-1-1,-1 0 1,0 0-1,0 0 0,0 0 1,0 0-1,0 0 1,0 0-1,-1-1 0,1 1 1,0 0-1,-1 0 1,0 0-1,0-1 0,1 1 1,-1 0-1,-1-1 1,1-3-1,-3 5-128,1 1-1,0-1 1,0 1 0,0 0-1,-1-1 1,1 1-1,0 0 1,0 0 0,-1 1-1,1-1 1,0 0 0,-2 2-1,3-2 7,-24 10-2940,6 7-3407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2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8634,'0'0'10065,"22"-16"-7286,-11 18-2580,-1 1 0,1 1 0,-1-1 1,0 2-1,-1-1 0,1 1 0,-1 1 0,13 9 0,-8-6-131,-2-1-18,-1 1 0,0 1 0,0 0-1,-1 0 1,0 1 0,-1 1 0,0-1 0,-1 1-1,0 1 1,-1 0 0,9 21 0,1 9-4,-3 1-1,14 61 1,-18-40-22,-3-1 1,-2 1-1,-7 112 0,0-56-43,2-110 24,-1-1 0,-1 1 1,1 0-1,-2-1 0,1 0 1,-2 1-1,1-1 0,-1 0 1,-1-1-1,0 1 0,0-1 1,-1 0-1,0 0 0,0 0 1,-9 8-1,-12 18 21,3-5-34,-30 51-1,53-80-15,11-23-1544,-9 20 1436,32-46-5911,-19 22-3938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4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8770,'0'0'5682,"4"0"-5394,22-2 305,0-1 0,-1-1-1,29-8 1,-23 5-196,0 1 1,37-3 0,176-4 406,421-3-124,-237 21-648,-252-6-33,38 14-54,302-23 55,-500 11-14,1 1 0,-1 1 0,0 0 0,0 1 0,0 1-1,28 12 1,-26-9 12,1-2 0,-1 1-1,1-2 1,32 4 0,267-3 14,-93-7-3,-33 23-16,848-19 75,-539-5-158,-462 1 165,-14 1-1255,-54 4-1611,-13 2-1949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5:5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 5209,'0'0'9934,"-13"10"-2532,77-2-6432,-21-4-713,124 3 504,-115 0-651,61 2 251,-76-7-342,46 8-1,-28-3 2,-5 0-15,59 3 24,-44-10-36,146 4 35,167 5 26,-343-9-51,-10-2-1,0 0 0,-1-2 0,0-1-1,29-9 1,-29 6 1,1 2 1,0 1-1,1 1 0,31-1 1,-3 2-2,73-12 0,-73 7-9,77-2-1,160-10-42,-123 5 29,232 12-146,-215 5 110,4-3 2,347 6-228,-215 7 277,136 8 21,-114-7-89,-235-14 56,155 18-1,-120 1-1,192 0 0,-245-19 12,-8 0-5,0 2 0,95 16 1,-118-11 4,1-2 1,86-5 0,-47-1 5,32 2 2,362-9 22,23-2 17,-406 11 141,-108 0-111,-2 0-62,3 0-4,-3 0-11,-7 1-466,0 0 121,0 0 1,1 1-1,-1-1 1,0 1 0,1 1-1,-13 6 1,5-3-684,-29 11-3479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1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5945,'0'0'17147,"10"16"-17190,6 30 116,-2 1 0,-2 1 0,10 90 0,-3 149 180,-18-3-178,-3-293-385,0 0 0,0 1 1,-1-1-1,0 1 0,0-1 0,-1 1 1,0 0-1,0 0 0,-1 1 0,0-1 0,-8-8 1,-9-16-5156,3-1-5581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4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1360,'0'0'12700,"40"0"-6240,389 0-4809,-406-1-1640,1-2-1,0 0 0,27-9 0,-23 6-7,0 0-1,28-1 0,318-42 461,-54 4-252,-254 40-208,-6 1 31,59-12 1,-38 2-52,0 4 0,131-1 0,83-1 204,-111 5-160,-16 3-3,469-15-3,-637 19-21,1080 0-33,-536-7-22,49 35 116,-323-10-65,366-22 31,-237-5-15,-44 15 5,-203-6-442,-189 2-1067,-9 9-2089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4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8490,'0'0'4034,"4"5"-2987,15 24 612,-14-28-1183,0 0 0,1 0-1,-1-1 1,0 0 0,1 0 0,7-1 0,-5 1 102,288-13 2668,-12 8-2512,-179 6-503,1091-1 656,-903 18-891,-159-6 10,245-14 78,-281-2-74,99 3 205,-197 1-118,32-2-980,9-24-4163,-16 5-2420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8618,'0'0'11000,"2"13"-6149,7 47-4063,-1-24-714,-2 0 0,-1 1 0,-2-1 0,-1 1-1,-6 54 1,2-8-50,2 159 10,-1-224 14,3-2-74,20-7 18,59 9 59,1-3-1,1-4 0,158 1 1,-231-12-874,-19 0-1344,-23 0-4385,14 0-2006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4545,'0'0'16313,"0"-1"-16281,0 1 0,0 0 0,0 0 1,0-1-1,-1 1 0,1 0 0,0 0 0,0-1 1,0 1-1,0 0 0,0 0 0,0-1 0,0 1 1,0 0-1,0 0 0,0-1 0,0 1 1,0 0-1,0 0 0,0-1 0,0 1 0,0 0 1,1 0-1,-1-1 0,0 1 0,0 0 0,0 0 1,0 0-1,0-1 0,0 1 0,1 0 0,-1 0 1,0 0-1,0 0 0,0-1 0,1 1 0,-1 0 1,0 0-1,0 0 0,1 0 0,-1 0 0,0 0 1,0-1-1,0 1 0,1 0 0,-1 0 0,8-3 125,1 0-1,-1 1 1,0 0-1,1 0 1,-1 1 0,1 0-1,-1 0 1,10 2-1,10-3 73,194-10 337,-127 10-4679,-87 2-946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2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4785,'0'0'2091,"0"-18"-1999,0 13 2761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9482,'0'0'13259,"177"23"-12723,-119-10-248,0-7-144,-3-3-72,-1-3-72,8 0-264,-15 0-1800,-7-9-5706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43 4761,'0'0'10504,"4"-7"-8809,14-28 2700,-25 39-3078,-10 11-1092,0 1 0,1 1 0,1 1 1,1 0-1,0 1 0,2 0 0,-15 31 1,7-10 18,2 2 1,-24 84 0,35-99-206,1 0-1,2 1 1,0 0 0,2 0-1,1 0 1,3 30 0,-1-52-33,0 0 1,1 0-1,-1 0 1,1 0 0,0 0-1,1-1 1,-1 1-1,1-1 1,0 1-1,0-1 1,1 0 0,0 0-1,0 0 1,0-1-1,0 1 1,1-1-1,0 0 1,0 0 0,0-1-1,0 0 1,0 1-1,1-2 1,-1 1-1,1-1 1,0 0-1,0 0 1,9 2 0,16 2-862,-1-1 0,0-1 0,1-2 0,36-2 0,-57 0 151,17 0-5073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8754,'0'0'11729,"3"-5"-10702,-2 4-961,1-1 1,-1 0-1,1 1 1,-1-1-1,1 1 1,0-1-1,-1 1 1,1 0-1,0 0 1,0 0-1,0 0 1,0 0-1,0 0 1,0 1-1,0-1 1,0 1-1,0-1 1,0 1-1,1 0 1,-1-1-1,0 1 1,0 1-1,0-1 1,0 0-1,1 0 1,-1 1-1,0-1 1,0 1-1,0 0 1,0-1-1,0 1 1,0 0-1,0 0 1,0 1-1,-1-1 1,1 0-1,0 0 1,-1 1-1,1-1 1,0 1-1,1 2 1,16 21 55,-2 1 1,-1 1-1,0 0 1,-2 1-1,-2 0 1,16 48-1,30 65-86,-21-81-5,-26-45-286,-1 1 0,-1 0 0,11 24 0,-19-36-342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3649,'0'0'17730,"1"-3"-16719,6-10-647,1 0-1,1 0 1,0 1 0,17-17 0,12-17-70,8-17-358,-3-1 1,-2-2-1,-4-2 1,51-127-1,-88 195 35,0 0 0,0 0-1,0 0 1,0-1 0,0 1 0,0 0-1,0 0 1,0 0 0,0 0-1,0-1 1,0 1 0,0 0 0,0 0-1,-1 0 1,1 0 0,0 0-1,0-1 1,0 1 0,0 0 0,0 0-1,0 0 1,0 0 0,0 0 0,-1 0-1,1-1 1,0 1 0,0 0-1,0 0 1,0 0 0,0 0 0,-1 0-1,1 0 1,0 0 0,0 0-1,0 0 1,0 0 0,0 0 0,-1 0-1,1 0 1,0 0 0,0 0 0,0 0-1,0 0 1,-1 0 0,1 0-1,0 0 1,0 0 0,0 0 0,0 0-1,-1 0 1,1 0 0,0 0 0,0 0-1,0 0 1,0 0 0,0 1-1,-1-1 1,1 0 0,0 0 0,0 0-1,0 0 1,-11 5-1649,-17 20-4843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11402,'0'0'11598,"19"22"-11105,-13-16-456,4 5 22,-1-1-1,0 1 0,0 1 0,-1-1 0,-1 2 0,0-1 0,0 1 1,-2 0-1,1 0 0,-2 1 0,1-1 0,-2 1 0,0 0 0,2 23 1,-29 573-198,24-598-337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8106,'0'0'14433,"20"0"-12113,273 0-1688,-289 0-1843,-7 1-177,-9 1-2285,-11-2-5160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0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48 203 6585</inkml:trace>
  <inkml:trace contextRef="#ctx0" brushRef="#br0" timeOffset="1">48 203 6585,'-48'-196'11795,"56"196"-9883,24 0-343,15 0-433,4 0-464,0 0-240,-4 0-216,-7 0-136,-11 0-80,-4-3-360,-7-1-1736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1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9642,'0'0'9523,"0"-52"-6306,2 48-3205,1 1 0,0-1 0,-1 1 0,1 0 0,1 0 0,-1 0 0,0 0 0,1 0 0,-1 1 0,1-1 0,0 1 0,0 0 0,0 0 0,0 0 1,0 1-1,0 0 0,5-1 0,0 0-10,0 0-1,0 1 1,1 1 0,-1-1 0,0 1 0,0 1 0,11 2 0,-17-2-1,-1 0 0,1 0 0,-1 0 0,0 1-1,0-1 1,0 1 0,1 0 0,-2 0 0,1 0 0,0-1-1,0 2 1,-1-1 0,1 0 0,-1 0 0,1 0 0,-1 1-1,0-1 1,0 1 0,0-1 0,0 1 0,0 2 0,13 58 19,-14-63-20,9 82 45,-3 144 0,-7-158 32,1-67 141,-21-20 245,15 12-456,0-1 1,1 0-1,0 0 0,0 0 1,1 0-1,0 0 0,1-1 1,0 0-1,0 0 0,0 0 1,2 0-1,-1 0 0,1-1 1,0 1-1,1 0 0,0 0 1,0-1-1,1 1 0,1 0 1,3-16-1,1 4-13,0 0 1,1 0-1,1 0 1,1 1-1,1 1 1,1 0-1,22-31 0,-30 46 2,0 1 0,1-1 0,-1 1 0,1-1 0,0 1 0,0 0 0,0 0 0,0 1 0,1-1 0,-1 1-1,1 0 1,-1 0 0,1 1 0,0-1 0,-1 1 0,1 0 0,0 0 0,0 1 0,0-1 0,0 1 0,0 0-1,0 1 1,0-1 0,0 1 0,0 0 0,8 3 0,-6-2 0,0 0-1,-1 1 0,0 0 1,1 0-1,-1 1 1,0 0-1,-1 0 1,1 0-1,-1 1 1,0-1-1,0 1 1,0 1-1,0-1 1,-1 1-1,0-1 1,0 1-1,-1 0 1,5 11-1,-2 6 1,-1 0 0,-1 0 0,0 0 0,-2 0-1,-1 0 1,-4 45 0,2-44 2,0 0 0,1 0 0,2 0 0,0 0 0,2 0 1,8 33-1,-11-55 2,-1-1 1,0 1-1,1-1 1,-1 1-1,1-1 1,-1 1 0,1-1-1,0 1 1,0-1-1,-1 0 1,1 1-1,0-1 1,0 0 0,0 0-1,1 0 1,-1 1-1,0-1 1,0-1-1,1 1 1,-1 0-1,0 0 1,1 0 0,-1-1-1,1 1 1,-1 0-1,1-1 1,-1 0-1,1 1 1,0-1 0,-1 0-1,1 0 1,-1 0-1,1 0 1,0 0-1,-1 0 1,1 0-1,-1 0 1,1-1 0,-1 1-1,1-1 1,-1 1-1,1-1 1,-1 0-1,1 1 1,-1-1 0,0 0-1,1 0 1,-1 0-1,2-2 1,8-5 44,0-2 0,-1 1 0,0-1 0,12-15 0,-16 18-32,16-17-1928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10882,'0'0'9070,"-4"-14"-8492,4 60-248,0-45-223,6-44 104,-4 36-122,1 0 0,0 0 0,1 0 0,0 0 0,0 1 0,0-1 0,9-9 0,-12 50-817,-4-3-4292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4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65 5065,'0'0'8082,"-6"3"-7471,2-1-481,2-1-97,0-1 1,0 1 0,0 0-1,1 0 1,-1 0 0,0 0-1,0 0 1,1 0 0,-1 1-1,1-1 1,-1 5 5135,26-19-5108,-5-2 262,-8 6-209,-1 1 0,1 0-1,1 1 1,-1 0 0,15-6-1,-23 12-111,0 0 1,0 0-1,0 0 0,0 0 0,0 1 0,0-1 1,0 1-1,0 0 0,0 0 0,0 0 0,1 0 1,-1 1-1,0-1 0,0 1 0,0 0 1,0 0-1,0 0 0,0 0 0,0 0 0,-1 1 1,1-1-1,0 1 0,-1 0 0,1 0 0,-1 0 1,1 0-1,2 3 0,2 4-5,0 0 0,-1 0 0,0 0-1,0 0 1,-1 1 0,0 0 0,-1 0 0,0 1 0,0-1-1,-1 1 1,-1 0 0,2 12 0,0 15 107,-2 1-1,-4 45 1,1-18 630,0-64-713,1-1 0,-1 1-1,1-1 1,-1 1 0,0-1-1,0 1 1,1-1-1,-1 0 1,0 1 0,0-1-1,-1 0 1,1 0 0,0 0-1,0 0 1,0 0 0,-1 0-1,-1 2 1,-34 18 125,20-11 14,9-4-86,-1 1 0,0-1 0,-1-1 0,1 0 0,-1 0 0,0-1 0,0 0 0,0 0 0,-1-1 0,1-1 0,-14 2 0,19-16-51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0 629 9130,'0'0'8911,"0"12"-3358,0 44-5409,0 19-21,0-75-68,4 37 354,-3 16-342,3 0-1,2 1 0,13 52 1,-19-103-60,1 0 1,0 1-1,0-1 1,0 0-1,0 0 1,0 0-1,1 0 1,0 0-1,-1 0 1,1 0 0,0-1-1,1 1 1,-1 0-1,0-1 1,1 0-1,-1 0 1,1 1-1,0-1 1,-1-1-1,1 1 1,0 0 0,0-1-1,0 0 1,0 1-1,1-1 1,-1 0-1,0-1 1,1 1-1,-1-1 1,0 1-1,1-1 1,4 0 0,1-1 15,0 0 0,1-1 1,-1 0-1,0 0 0,0-1 0,0 0 1,-1 0-1,1-1 0,-1 0 1,14-10-1,381-288 247,-228 166-211,-96 75-86,626-521-528,-686 561-278,-25 23-1676,-70 31-6336,36-16-330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4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7962,'0'0'13643,"5"-5"-12842,-3 3-748,24-16 814,-25 18-838,0 0 1,0-1 0,0 1 0,0 0-1,0 0 1,0 0 0,0 0 0,0 0 0,0 0-1,0 0 1,0 1 0,1-1 0,-1 0 0,0 0-1,0 1 1,0-1 0,0 1 0,0-1-1,0 1 1,-1-1 0,1 1 0,0 0 0,0-1-1,0 1 1,0 0 0,-1 0 0,1 0-1,0-1 1,-1 1 0,1 0 0,-1 0 0,1 0-1,-1 0 1,1 2 0,11 26 166,-2 1 0,-1 0 0,-1 0 0,-2 1 1,4 51-1,-3-27-109,9 85-93,-11-82-407,2 0-1,2 0 0,31 99 1,-40-156 374,1 1-66,-1 0-1,0 0 0,1 0 0,0 0 0,-1-1 0,1 1 0,0 0 0,0 0 1,0-1-1,0 1 0,0 0 0,0-1 0,1 1 0,-1-1 0,0 1 1,1-1-1,0 0 0,-1 0 0,1 0 0,-1 1 0,1-2 0,0 1 0,3 2 1,-5-20-5254,-6 1-2121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4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10322,'0'0'10755,"12"-12"-10014,1 0-597,0 1 0,1 0 0,1 1-1,0 1 1,0 0 0,0 1 0,23-8 0,-7 7-111,1 2-1,-1 0 1,2 3 0,-1 0 0,0 2 0,42 3-1,-69-1-49,0 0 0,-1 1 0,1 0 0,0 0-1,0 1 1,-1-1 0,1 1 0,-1 0 0,1 0 0,-1 0-1,0 1 1,0-1 0,0 1 0,0 0 0,0 0 0,-1 1-1,1-1 1,-1 1 0,0 0 0,0 0 0,0 0 0,-1 0-1,1 0 1,-1 0 0,0 1 0,0-1 0,-1 1 0,1 0-1,0 6 1,4 13-66,-2 1-1,-1 0 1,-1 0-1,-2 34 1,0-48 72,-1 2-4,0 0-1,-1-1 1,-1 1-1,0-1 1,-1 0-1,0 1 0,0-1 1,-2-1-1,1 1 1,-2-1-1,1 0 1,-1-1-1,-10 12 0,9-12 33,0-1 0,0-1-1,-1 1 1,0-1 0,0-1-1,-1 1 1,0-2 0,0 1-1,-1-1 1,0-1 0,0 0-1,0-1 1,0 0 0,-14 3-1,0-6-114,25-2 1,-1 1 1,1-1-1,-1 1 1,0-1-1,1 1 0,-1-1 1,1 1-1,-1-1 1,1 1-1,-1-1 1,1 0-1,-1 1 1,1-1-1,0 0 1,-1 1-1,1-1 0,0 0 1,0 1-1,0-1 1,-1 0-1,1 0 1,0 1-1,0-1 1,0 0-1,0 0 1,0 1-1,1-3 0,-1-19-5233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3289,'0'0'16502,"-22"6"-15350,4-2-916,10-3-159,1 0-1,-1 1 1,0 0-1,1 0 1,-1 1-1,1 0 0,0 0 1,-1 1-1,2-1 1,-1 2-1,0-1 1,1 1-1,0 0 1,0 0-1,0 1 1,1-1-1,-8 11 0,-1 9 31,1 2-1,1 0 0,1 1 0,2 0 1,0 0-1,2 1 0,1 0 0,2 0 1,0 1-1,2-1 0,2 36 0,0-54-120,1 0-1,0 0 0,1 0 0,0 0 0,0 0 0,2 0 0,-1 0 0,1-1 0,0 0 0,1 1 0,1-2 0,-1 1 1,1-1-1,1 0 0,0 0 0,0 0 0,1-1 0,0 0 0,0-1 0,1 0 0,15 10 0,-11-8-232,0 0 0,1-1 0,0-1 0,25 10-1,-28-14-1125,0 0-1,0-1 0,0 0 0,14 1 0,2-3-9078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4585,'0'0'14420,"8"-1"-12726,7-1-1052,0 0 1,0 2-1,22 1 1,-31-1-544,0 1 1,0 0 0,0 0 0,-1 1-1,1 0 1,0 0 0,-1 0 0,0 1-1,1 0 1,-1 0 0,0 0 0,-1 0 0,8 7-1,3 6 24,0 2 0,-1-1 0,-1 2-1,0 0 1,-2 0 0,14 31 0,43 134-10,-14-32-583,-45-131 284,-5-10 12,0-1-1,0 0 0,2 0 0,-1 0 0,1 0 0,10 11 0,-16-20 145,0-1 0,0 0-1,0 0 1,0 0-1,0 0 1,0 1-1,0-1 1,0 0-1,0 0 1,0 0 0,0 1-1,1-1 1,-1 0-1,0 0 1,0 0-1,0 0 1,0 1 0,0-1-1,0 0 1,1 0-1,-1 0 1,0 0-1,0 0 1,0 0 0,0 0-1,1 1 1,-1-1-1,0 0 1,0 0-1,0 0 1,1 0-1,-1 0 1,0 0 0,0 0-1,0 0 1,0 0-1,1 0 1,-1 0-1,0 0 1,0 0 0,0 0-1,1 0 1,-1 0-1,0 0 1,0-1-1,0 1 1,1 0-1,-1 0 1,0 0 0,0 0-1,0 0 1,0 0-1,0 0 1,1-1-1,-1 1 1,-3-12-2238,-15-12-2651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19 2497,'0'0'14065,"9"-18"-8005,-29 59-5772,-3-2-1,-50 71 0,23-38-87,-102 145 66,-69 111-360,207-308-446,16-30-800,19-33-1651,7-6-3247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8770,'0'0'12234,"0"-1"-12061,0 0-1,0 0 0,1 1 1,-1-1-1,0 0 0,1 0 1,-1 1-1,0-1 0,1 1 0,-1-1 1,1 0-1,-1 1 0,1-1 1,-1 1-1,1-1 0,0 1 0,-1-1 1,1 1-1,-1-1 0,3 0 1,4 2-156,0 0 0,0 1 0,1-1 0,-1 1 0,0 0 0,0 1 0,-1 0 0,1 0 0,0 0 0,-1 1 0,9 6 0,65 58 32,-63-53-30,11 7-122,1 0 0,1-2 0,1-1 0,0-2 0,2-1 1,0-1-1,47 13 0,-79-27 82,0-1 1,-1 1-1,1 0 1,-1-1-1,1 1 0,0-1 1,-1 1-1,0 0 1,1 0-1,-1-1 1,1 1-1,-1 0 0,0 0 1,1-1-1,-1 1 1,0 0-1,0 0 1,0 0-1,1-1 0,-1 1 1,0 0-1,0 0 1,0 0-1,0 0 1,-1-1-1,1 1 0,0 0 1,0 0-1,0 0 1,-1-1-1,1 1 1,0 0-1,-1 0 0,1-1 1,-1 1-1,1 0 1,-1-1-1,1 1 1,-1 0-1,-17 25 50,-72 65 524,62-60-471,-1-2 0,-56 44 0,61-56 8,-1-1 1,-43 20-1,104-42-2549,4-17-2925,-29 16 834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9338,'0'0'9146,"14"0"-8651,41-2 2,-54 2-449,0 0 1,0 0-1,0 0 0,0 0 0,0 0 0,0-1 1,0 1-1,0 0 0,0 0 0,0-1 0,-1 1 1,1-1-1,0 1 0,0-1 0,0 1 1,0-1-1,-1 1 0,1-1 0,0 1 0,-1-1 1,1 0-1,0 0 0,-1 1 0,1-1 0,-1 0 1,1 0-1,-1 0 0,1 0 0,-1 1 0,0-1 1,1 0-1,-1 0 0,0 0 0,0 0 0,0 0 1,0 0-1,0-1 0,1-4 186,8-25 89,-2-1 0,-1-1 0,-2 1 0,-1-1 0,-1 0 0,-4-40 0,2 26-193,0 45-102,1 1-1,-1-1 1,0 1 0,1-1-1,0 0 1,-1 1-1,1 0 1,0-1 0,0 1-1,0-1 1,0 1 0,0 0-1,0 0 1,0-1-1,0 1 1,1 0 0,-1 0-1,3-1 1,13-17 379,-17 23-387,0-1 1,0 0-1,1 0 0,-1 0 0,1 0 0,-1 0 0,1 0 0,0 0 0,2 4 0,1 6 6,7 71 54,-3 1 0,-7 164-1,-3-151-542,2-170-4567,0 46-2045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85 312,'0'0'17785,"2"-14"-17243,2-2-367,-2 10-11,0-1 0,-1-1 0,1 1 1,-2 0-1,1-12 0,-11 18 1416,6 2-1496,0-1 0,0 1-1,1 0 1,-1 1 0,0-1-1,0 1 1,0-1 0,1 1-1,-1 0 1,1 0 0,0 1-1,-1-1 1,1 1 0,0 0-1,0 0 1,1 0 0,-5 5-1,-41 66 629,42-65-603,-9 18-10,1 0-1,1 2 0,2-1 1,1 1-1,1 1 0,1 0 1,2 0-1,1 1 0,1 0 1,1 37-1,3-64-95,0 1-1,0-1 1,0 1-1,1-1 1,0 1 0,0-1-1,0 1 1,0-1-1,1 0 1,0 0-1,0 1 1,0-1 0,0-1-1,0 1 1,1 0-1,0 0 1,0-1 0,0 0-1,0 1 1,0-1-1,1-1 1,-1 1 0,1 0-1,0-1 1,0 0-1,0 1 1,0-2 0,0 1-1,0 0 1,6 0-1,11 3 13,1-1 0,0-1-1,-1-2 1,1 0 0,23-2 0,-15 1-16,-23 0-23,0 0-1,0 0 1,0-1 0,0 0-1,0 0 1,0 0 0,0-1 0,0 0-1,-1-1 1,8-2 0,-12 3-20,0 0 0,0 0 1,0 1-1,0-1 0,0 0 0,0-1 1,0 1-1,-1 0 0,1 0 1,-1-1-1,1 1 0,-1-1 1,0 0-1,0 1 0,0-1 0,-1 0 1,1 1-1,-1-1 0,1 0 1,-1 0-1,0 1 0,0-1 1,0 0-1,0 0 0,-1 0 0,1 1 1,-2-5-1,0-2 20,-1 1 0,0-1 0,0 1 0,-1 0 0,0 0 0,-1 1 0,0-1 0,0 1 0,0 0 0,-1 0 0,0 1 0,0-1 0,-1 1 0,0 1 0,-10-7 0,13 8 19,0 1 0,-1 0 1,1 0-1,-1 1 0,0 0 1,0-1-1,0 2 1,0-1-1,0 0 0,-1 1 1,1 0-1,0 0 0,-1 1 1,1 0-1,-1-1 0,1 2 1,0-1-1,-1 1 1,1 0-1,0 0 0,-1 0 1,1 1-1,0-1 0,0 1 1,0 1-1,-7 3 1,5 0 8,1 0 1,0 0 0,0 0-1,0 1 1,1 0 0,0 0-1,1 1 1,-1-1 0,1 1-1,1 0 1,-1 0 0,2 0-1,-1 0 1,1 1 0,0-1-1,0 1 1,1-1 0,1 1-1,0 15 1,0-24-29,0 1 1,0-1-1,0 1 0,0-1 1,0 1-1,0-1 0,0 1 1,0-1-1,0 1 0,1-1 1,-1 1-1,0-1 0,0 1 1,1-1-1,-1 1 0,0-1 1,1 0-1,-1 1 0,0-1 1,1 1-1,-1-1 0,0 0 1,1 1-1,-1-1 0,1 0 1,-1 0-1,1 1 0,-1-1 1,1 0-1,-1 0 0,1 0 1,-1 0-1,1 0 0,0 1 1,92 1-6168,-46-2-4150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 5697,'0'0'11437,"-7"0"-10247,-3 0-906,5 0-64,0-1 0,0 1-1,0 0 1,0 0-1,0 0 1,0 1-1,0 0 1,1 0 0,-1 0-1,0 1 1,0 0-1,1-1 1,-1 2-1,-4 2 1,2 1-128,0 0 0,1 1 1,0 0-1,0 1 0,1-1 0,0 1 0,1 0 0,-1 0 1,1 1-1,1-1 0,0 1 0,0 0 0,0 0 0,1 0 1,1 0-1,0 0 0,-1 12 0,2-20-77,1 1-1,-1-1 1,0 1 0,0-1 0,1 0-1,-1 1 1,1-1 0,0 1-1,-1-1 1,1 0 0,0 1 0,0-1-1,-1 0 1,1 0 0,0 0-1,0 0 1,1 0 0,-1 0 0,0 0-1,0 0 1,0 0 0,1 0-1,-1 0 1,0-1 0,1 1 0,-1-1-1,0 1 1,1-1 0,2 1-1,51 6 315,-41-7-257,9 2 1,-2-1-25,0 0-1,0 2 1,0 0 0,0 1 0,25 9 0,-41-10-56,1-1 1,-1 1 0,0 0 0,1 0 0,-2 0 0,1 1 0,0 0 0,-1 0 0,1 0 0,-1 0 0,-1 1 0,1 0 0,0-1 0,-1 1 0,0 1 0,0-1 0,-1 0 0,1 1 0,-1-1-1,0 1 1,-1 0 0,0 0 0,2 9 0,-1-4-59,-1 0-1,0 0 1,-1 0 0,0 1-1,-3 16 1,2-24 58,1-1 1,-1 1-1,0-1 1,-1 1 0,1-1-1,-1 0 1,1 1-1,-1-1 1,0 0 0,0 0-1,0 0 1,-1 0-1,1-1 1,-1 1 0,0 0-1,1-1 1,-1 0-1,0 0 1,-6 3-1,-9 4-6,-1-1 0,0-1 0,-1-1 0,1-1 0,-1-1 0,-33 4 0,-21-5-3559,54-3-2055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11450,'0'0'12155,"225"-127"-11867,-178 127-168,-7 0-24,-4 6-96,-4 14-144,12 3-840,-12-7-2065,1-6-8377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20 137 1632,'0'0'18226,"6"-11"-17137,-3 5-880,14-23 311,-10 26-154,-4 19 212,-5 19-234,-2-1 1,-1 1 0,-11 36-1,8-36-274,1 1 0,1-1 0,0 42-1,5-71-62,1-1-1,0 0 1,0 0-1,0 0 0,1 1 1,0-1-1,0 0 1,0 0-1,1 0 1,-1 0-1,1 0 1,1 0-1,-1-1 1,0 1-1,1-1 0,0 1 1,0-1-1,1 0 1,-1 0-1,1 0 1,0-1-1,0 1 1,0-1-1,0 0 1,0 0-1,1-1 0,-1 1 1,1-1-1,0 0 1,8 3-1,1 0 3,0-1 0,0 0 0,0-1 0,0 0 0,1-1 1,-1-1-1,1 0 0,0-1 0,-1-1 0,1 0 0,-1-1 0,1 0 0,-1-1 0,0-1 0,0 0 0,0-1 0,-1-1 0,15-8 0,23-14 37,-2-2-1,-2-2 1,57-50-1,-49 38-33,382-298-74,-420 328-407,-14 12-1221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4457,'0'0'19124,"196"173"-18644,-192-59-120,-4 23-184,-15 9-88,-25 1-88,-3-7-320,3-19-512,-7-17-768,11-36-1481,10-32-3376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7770,'0'0'16979,"199"-16"-16339,-148 13-175,-8 0-233,-14 3-160,-10 0-72,-16 0-288,-17 0-4810,-8 0-5256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5553,'0'0'18988,"177"-16"-18692,-144 16-176,-8 0-120,-6 0-312,-5 0-1552,1-3-6754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6:5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214 633 3185,'0'0'13964,"-9"-3"-13025,-15-3-594,17 5-190,0 0 1,-1-1-1,1 1 1,0-2-1,0 1 1,0-1 0,0 0-1,1 0 1,-1-1-1,1 0 1,0 0-1,0-1 1,0 0-1,-8-8 1,5-1 48,1 0 1,0-1-1,1 0 1,0 0-1,2-1 0,-1 0 1,2 1-1,-5-29 1,4-5 374,0-79 1,6 119-567,1 1-1,-1 0 1,1-1-1,0 1 1,1 0 0,0 0-1,0 1 1,1-1-1,0 1 1,0-1 0,1 1-1,0 1 1,0-1-1,1 1 1,0-1 0,8-6-1,-1 1 7,1 1-1,1 0 1,-1 1-1,2 1 1,-1 0 0,31-12-1,-42 19-19,1 0-1,-1 0 1,1 1 0,-1 0-1,1 0 1,0 0-1,0 0 1,-1 1 0,1-1-1,0 1 1,0 1-1,0-1 1,-1 1-1,1-1 1,0 1 0,0 1-1,-1-1 1,1 1-1,-1 0 1,1 0 0,-1 0-1,0 0 1,0 1-1,0-1 1,0 1 0,0 1-1,-1-1 1,1 0-1,-1 1 1,0-1 0,0 1-1,0 0 1,0 0-1,-1 0 1,0 1 0,0-1-1,3 8 1,9 26 4,-1 1 0,-2 0 0,-1 1 0,6 64-1,-10-33 14,-7 129-1,-1-185-48,-1-1 0,0 0 0,0 1 0,-2-1 0,-7 17 0,6-16-115,1 0 0,0 0 1,-3 22-1,7-34-136,2 14-995,9-10-3088,18-6-4469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15091,'0'0'12363,"47"-43"-14556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0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15491,'0'0'6938,"-44"195"-6938,41-152-224,-8-7-904,3-13-1721,1-10-6129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5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9754,'0'0'12609,"16"-1"-12194,89-6 115,-41 4-494,0-2-1,0-3 0,-1-2 1,89-28-1,-137 30-385,-21 4-1108,-29 3-2974,30 1 3372,-28 0-6651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5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9674,'0'0'11024,"13"3"-10432,27 3-267,1-1 0,43-1 0,-68-4-305,1-1 0,0 0-1,0-1 1,0 0 0,-1-2-1,1 0 1,-1-1-1,23-9 1,-38 13-39,0 0 0,0 1 0,0-1 1,0 0-1,0 0 0,1 0 0,-1 0 0,-1 0 0,1 0 0,0 0 0,0 0 0,0 0 0,0 0 0,-1 0 0,1 0 1,-1-1-1,1 1 0,-1 0 0,1-1 0,-1 0 0,-3-18-3385,-9 7-4195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5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9218,'0'0'9861,"10"2"-9181,-6-1-586,0-1 0,-1 1 0,1 1 0,0-1 0,0 0 0,0 1 0,-1 0 0,1 0 0,-1 0 1,1 0-1,-1 1 0,5 4 0,-3-1 30,1 1 0,-1 0 0,0 0 0,-1 0 0,0 1 0,6 14 0,19 51 175,33 132-1,0 85-267,-38-168 14,-22-115-40,-2-4-4,0-1 1,0 1 0,0-1 0,1 1 0,-1-1 0,1 1 0,0-1 0,0 1-1,0-1 1,0 0 0,0 1 0,0-1 0,1 0 0,-1 0 0,1 0 0,1 2-1,-2-26 42,-1 11-365,-1 1-1,0 0 1,0-1 0,-1 1-1,-1 0 1,1 0-1,-2 0 1,1 1 0,-1-1-1,-1 1 1,-8-13-1,-10-16-5791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7:5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8546,'0'0'7547,"7"-7"-6502,27-22-283,-30 27-685,0 0-1,1 0 1,-1 0 0,1 1-1,0-1 1,-1 1 0,1 0 0,0 1-1,0-1 1,0 1 0,-1 0-1,1 0 1,0 0 0,0 1 0,5 1-1,10-1-38,-12-1-37,0 0 0,0 0 0,1 1 0,-1 0 0,0 0 0,0 1 0,0 0 0,-1 0 0,1 1 0,0 0 0,-1 0 0,0 1 0,1 0 0,-2 0 0,1 1 0,0 0 0,-1 0 0,0 0 0,0 1 0,0 0 0,-1 0 0,6 8 0,-8-5 9,0 1 0,0-1 0,-1 0 0,0 1 0,0-1 0,-1 1 0,-1 0 0,0-1 0,0 1 0,0 0 0,-3 9 0,1 20 59,3-8 28,0-18-51,0-1-1,-1 0 1,-1 1-1,0-1 0,-1 0 1,-4 16-1,3-24 211,0-1 0,0 1-1,-1-1 1,1 0 0,-1 0-1,0 0 1,0-1 0,-5 3-1,-5 5-42,-53 47 112,48-39-301,-1-1-1,-1 0 0,-38 22 1,58-38-23,1-1-1,-1 1 1,1-1 0,0 0 0,-1 1 0,1-1-1,-1 0 1,1 0 0,-1 1 0,1-1 0,-1 0-1,1 0 1,-1 0 0,1 0 0,-1 0-1,1 0 1,-1 1 0,1-1 0,-1 0 0,1 0-1,-1-1 1,0 1 0,1 0 0,-1 0 0,1 0-1,-1 0 1,1 0 0,-1-1 0,1 1 0,-1 0-1,1 0 1,0-1 0,-1 1 0,1 0-1,-1-1 1,1 1 0,-1-1 0,-1-19-1763,3 12-124,-1-5-4514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4217,'0'0'15283,"-1"-6"-14561,-5-20 228,6 25-873,-1 0 0,1 1 0,0-1 1,0 0-1,-1 0 0,1 0 0,0 0 0,0 1 1,0-1-1,0 0 0,0 0 0,0 0 1,0 0-1,0 0 0,1 1 0,-1-1 1,0 0-1,0 0 0,1 0 0,-1 1 0,1-1 1,-1 0-1,0 0 0,1 1 0,-1-1 1,1 0-1,0 1 0,-1-1 0,1 1 1,-1-1-1,1 1 0,0-1 0,0 1 0,-1-1 1,1 1-1,1-1 0,-1 2-49,0-1 1,0 1-1,0 0 0,0 0 0,0 0 0,0 0 0,0 0 1,0 0-1,-1 0 0,1 0 0,0 0 0,-1 0 1,1 0-1,-1 1 0,1-1 0,-1 0 0,0 0 1,1 1-1,-1-1 0,0 0 0,0 0 0,0 1 1,0-1-1,0 0 0,0 2 0,1 8 66,50 430 541,15 94-1162,-64-529-255,-2-12-1165,0-24-2412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5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29 167 8330,'0'0'9986,"-29"-150"-9850,29 137-128,0 10 0,0 6-400,0 17 384,0 2-304,8-2-640,13-10-681,-3-4-1063,-3-6-3282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10410,'0'0'11291,"4"52"-11227,14 16 112,0 17 56,-4 3-128,1 0-8,-8-16-96,-3-17-176,-4-19-792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6833,'0'0'13259,"4"16"-12531,3 27-343,7 25-233,1 17-40,3 6-104,-4 0-8,1-16-304,3-16-1017,-3-23-711,-5-20-3049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10722,'0'0'4611,"-4"32"-3898,-2 6-481,-1 9 151,3-1 0,0 56 1,2-11 196,-1-46-341,3 1-1,8 70 1,-7-112-233,0 0 0,0 0 0,0 0-1,0 0 1,1-1 0,-1 1 0,1 0 0,0-1 0,0 1 0,1-1 0,-1 0-1,1 0 1,-1 0 0,1 0 0,0 0 0,0 0 0,1-1 0,3 3 0,-5-4 7,0 0 0,0-1 0,0 1 0,0 0 0,-1-1 0,1 0 0,1 1 0,-1-1 0,0 0 1,0 0-1,0 0 0,0 0 0,0-1 0,0 1 0,0 0 0,0-1 0,0 0 0,-1 1 0,1-1 1,0 0-1,0 0 0,0 0 0,-1 0 0,1 0 0,0 0 0,-1-1 0,1 1 0,-1-1 1,1 1-1,-1-1 0,0 1 0,0-1 0,0 0 0,0 1 0,0-1 0,0 0 0,1-2 0,4-9 92,0-1 0,-1 1-1,0-1 1,-2 1-1,1-1 1,2-28-1,-1-90 430,-5 121-477,0 0 14,-1-1 0,0 0-1,-1 0 1,-1 0 0,0 1-1,0-1 1,-1 1 0,0 0-1,-1 0 1,-9-14-1,10 19-51,0 0 0,0 0 0,-1 0 0,0 0 0,0 1 0,0-1 0,-1 1 0,1 1 0,-1-1 0,-1 1 0,1 0-1,0 0 1,-1 1 0,0 0 0,0 0 0,0 1 0,-12-3 0,17 4-41,-1 1-1,1-1 1,-1 1-1,0 0 1,1 0-1,-1 0 1,1 0 0,-1 0-1,1 0 1,-1 1-1,1-1 1,-1 1 0,1 0-1,0 0 1,-1 0-1,1 0 1,0 0-1,0 0 1,-1 1 0,1-1-1,0 1 1,0-1-1,1 1 1,-1 0 0,0 0-1,0 0 1,1 0-1,-1 0 1,1 0-1,0 0 1,0 1 0,0-1-1,0 0 1,0 1-1,-1 3 1,-1 7-221,1 1-1,0-1 1,1 1 0,0-1 0,2 18-1,0-13-82,-1 67-2772,0-7-3503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8410,'0'0'10410,"19"147"-10274,-5-88-24,-3 3 64,0-7-56,-4-3-112,-3-10 56,-4-12-64,0-17-240,0-42-11450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112 180 8834,'0'0'9962,"-19"-19"-9663,-56-51-254,75 70-45,0 0-1,-1-1 0,1 1 1,0 0-1,-1 0 1,1 0-1,0-1 1,-1 1-1,1 0 0,0 0 1,-1 0-1,1 0 1,0-1-1,-1 1 1,1 0-1,-1 0 0,1 0 1,0 0-1,-1 0 1,1 0-1,-1 0 1,1 0-1,0 0 0,-1 0 1,1 1-1,-1-1 1,1 0-1,0 0 1,-1 0-1,1 0 0,0 1 1,-1-1-1,1 0 1,0 0-1,-1 0 1,1 1-1,0-1 0,0 0 1,-1 1-1,1-1 1,0 0-1,0 1 1,-1-1-1,1 0 1,0 1-1,0-1 0,0 0 1,0 1-1,-1 0 1,-1 31-9,13 34 58,-9-62-27,-1-1-1,1 1 1,0-1 0,0 1-1,0-1 1,0 0 0,1 0-1,-1 0 1,1 0 0,0 0-1,0 0 1,0-1 0,0 1-1,0-1 1,0 0 0,1 0-1,-1 0 1,7 2 0,-7-3 46,0-1 1,0 1-1,0-1 1,0 1 0,0-1-1,0 0 1,-1 0-1,1-1 1,0 1-1,0 0 1,0-1 0,0 0-1,-1 0 1,1 0-1,0 0 1,0 0-1,-1 0 1,1-1 0,-1 1-1,1-1 1,-1 0-1,0 0 1,0 0 0,0 0-1,0 0 1,2-3-1,9-12 249,-1-1 0,-1-1 1,10-21-1,-12 21-255,1 1 0,0 0 0,24-30 0,-32 46-84,0 0 1,-1 0 0,1 0 0,0 0-1,0 0 1,0 0 0,1 1 0,-1-1-1,0 1 1,1-1 0,-1 1 0,1 0-1,-1 0 1,1 0 0,0 0 0,-1 0-1,1 1 1,0-1 0,-1 1 0,1 0-1,0 0 1,0 0 0,-1 0 0,1 0-1,0 1 1,0-1 0,-1 1 0,1-1-1,0 1 1,-1 0 0,1 0 0,-1 1-1,1-1 1,-1 0 0,0 1 0,1-1-1,-1 1 1,0 0 0,0 0 0,0 0-1,0 0 1,0 0 0,-1 0-1,1 0 1,1 4 0,4 8 19,0 0 1,-2 0-1,1 1 0,-2-1 0,0 1 1,0 0-1,1 28 0,-2 112 70,-5-88 11,-3 72 96,1-84-174,2 0 0,7 64 0,-5-118-15,0-1 1,0 0-1,0 1 1,0-1-1,1 0 1,-1 1-1,0-1 1,0 0-1,0 1 1,1-1-1,-1 0 1,0 1-1,0-1 1,1 0-1,-1 1 1,0-1 0,1 0-1,-1 0 1,0 0-1,1 1 1,-1-1-1,0 0 1,1 0-1,-1 0 1,1 0-1,-1 0 1,0 0-1,1 0 1,-1 1-1,1-1 1,-1 0-1,0 0 1,1-1-1,-1 1 1,1 0-1,-1 0 1,0 0-1,1 0 1,-1 0-1,0 0 1,1 0-1,-1-1 1,0 1-1,1 0 1,-1 0-1,0 0 1,1-1 0,-1 1-1,0 0 1,1-1-1,-1 1 1,0 0-1,1-1 1,1-4-137,1 0-1,-1 1 1,0-1 0,0-1 0,0 1 0,-1 0 0,0 0 0,0 0 0,0-1 0,-1 1 0,0-1 0,0-8-1,0 5-73,0-171-7033,-9 101-430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3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10658,'0'0'11147,"207"-23"-11011,-157 13-136,12-19-776,-19 3-2953,-6-7-7674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9450,'0'0'8865,"-11"21"-8271,8-15-526,-12 21 447,2 1 1,1 0-1,2 1 1,-10 39-1,20-67-485,0 0 1,0 0-1,0-1 1,0 1-1,0 0 0,0 0 1,0-1-1,0 1 1,0 0-1,0 0 0,0-1 1,1 1-1,-1 0 1,0 0-1,0-1 0,1 1 1,-1 0-1,0-1 1,1 1-1,-1-1 0,1 1 1,-1 0-1,1-1 1,-1 1-1,1-1 0,0 1 1,-1-1-1,1 0 1,-1 1-1,1-1 0,0 1 1,0-1-1,-1 0 1,1 0-1,0 1 0,-1-1 1,1 0-1,0 0 1,1 0-1,40 0 18,-19 0 90,-1 2-149,0 2 1,-1 0 0,0 1-1,0 2 1,0 0 0,-1 1-1,0 1 1,-1 1 0,0 1 0,0 0-1,-1 1 1,0 1 0,-2 1-1,1 1 1,-2 0 0,0 1-1,15 20 1,-27-32 3,0 0-1,-1 0 0,1 0 1,-1 0-1,0 0 1,0 1-1,-1-1 0,1 1 1,-1-1-1,0 1 1,0-1-1,0 8 0,-1-10 9,-1 0 0,1 0 0,0 1 0,-1-1 0,0 0 0,1 0-1,-1 0 1,0 0 0,0 0 0,0 0 0,0-1 0,-1 1 0,1 0-1,0 0 1,-1-1 0,1 1 0,-1-1 0,0 1 0,1-1 0,-1 0-1,0 0 1,0 0 0,0 0 0,0 0 0,0 0 0,0 0 0,-3 1 0,-39 10-83,1 0 1,-59 6 0,-25-5-3584,87-12-991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7938,'0'0'13435,"232"-72"-12723,-142 69-440,37-3-272,-18-1-800,-18-3-3425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6476 969 10474,'0'0'6776,"0"-4"-6438,0-6-600,1 8 454,0-1-1,-1 1 0,0 0 1,1-1-1,-1 1 1,0-1-1,0 1 1,0 0-1,-1-1 1,1 1-1,-1 0 0,1-1 1,-1 1-1,0 0 1,1 0-1,-1-1 1,0 1-1,-1 0 0,1 0 1,0 0-1,-1 0 1,1 1-1,-4-4 1,-13-5-153,0-1 0,1-1 0,0 0 0,0-1 0,-23-25 0,19 18 97,0 2-1,-33-23 1,12 16-32,-2 2 0,-81-31-1,-101-19 246,130 45-50,-154-68 0,202 71-269,0 3-1,-2 1 1,0 3 0,-1 2 0,-60-11-1,-98 1 35,91 14-32,-209-50 0,283 50-29,-57-18 28,0 5 0,-146-17 1,-36 26 27,-201-25 30,235 13-68,209 26-26,-1 3 0,1 1 0,-1 2 0,-44 10 0,17-2-19,-106 6 0,-43 7 45,105 0-28,55-11 11,0-2-1,-1-3 1,-80 3 0,44-11-4,1 4 1,-173 31-1,67-3 4,118-22 2,-158 43-1,135-19-1,-244 70 17,299-90-21,1 1 0,-62 32 0,55-24 1,-59 19 0,108-41-1302,35-16-5101,-20 4-684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11426,'0'0'9498,"32"-30"-8651,104-94-336,-131 120-488,0 0 0,1-1 0,-1 2 0,1-1 1,0 1-1,0 0 0,1 0 0,-1 0 0,1 1 0,-1 0 0,1 0 0,0 1 0,0 0 0,-1 0 0,1 1 1,0-1-1,0 1 0,12 2 0,8 0 32,-15-2-44,0 1 1,0 0 0,0 1-1,0 0 1,0 1 0,0 0-1,-1 1 1,1 0 0,-1 1 0,0 0-1,-1 1 1,13 8 0,-11-4-12,1 0 0,-1 1 1,-1 0-1,0 1 0,0 1 1,-1-1-1,-1 1 0,12 21 0,-10-11-65,0-1-1,-2 1 0,-1 1 0,0 0 0,-2 0 1,-1 0-1,-1 1 0,-1 0 0,-1 0 0,-1 0 1,-5 47-1,3-64 54,-1 1 1,0-1 0,0 0 0,-1 0-1,-1 0 1,1 0 0,-1 0 0,0-1-1,-1 1 1,0-1 0,0 0 0,0-1-1,-1 1 1,0-1 0,-1 0 0,1-1-1,-1 1 1,0-1 0,0-1 0,-1 1-1,1-1 1,-1 0 0,0-1 0,0 0-1,0 0 1,-1-1 0,-12 2 0,9-2-110,1 0 1,-1 0-1,0-2 1,0 1 0,1-1-1,-1-1 1,0 0-1,0-1 1,1-1 0,-1 1-1,1-2 1,0 1-1,0-2 1,0 1 0,0-2-1,1 1 1,0-1-1,0-1 1,-13-11-1,-14-24-3645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3793,'0'0'11589,"0"0"-11466,0 0 0,-1 0 1,1 0-1,0 0 0,-1 0 0,1 0 0,0 0 1,-1 0-1,1 0 0,0 0 0,-1 1 0,1-1 1,0 0-1,0 0 0,-1 0 0,1 1 0,0-1 1,0 0-1,-1 0 0,1 1 0,0-1 0,0 0 1,-1 0-1,1 1 0,0-1 0,0 0 0,0 1 1,0-1-1,0 0 0,0 1 0,-1-1 0,1 0 1,0 1-1,0-1 0,0 0 0,0 1 0,0-1 1,0 0-1,0 1 0,0-1 0,1 1 0,-9 103 87,6-57-194,-2 0 0,-1 0-1,-3 0 1,-19 62-1,12-76 434,15-32-425,-1 1-1,0-1 0,1 1 1,-1-1-1,0 0 1,0 1-1,0-1 0,0 0 1,0 0-1,0 0 1,0 0-1,-1 0 1,1 0-1,0 0 0,-1 0 1,1 0-1,0-1 1,-2 2-1,226 1 146,-221-3-173,0 0-1,-1 0 1,1 0-1,0 0 1,0 0-1,0 1 1,-1-1-1,1 1 1,0-1-1,-1 1 1,1 0-1,0-1 1,-1 1-1,1 0 1,-1 0-1,1 0 1,-1 0-1,0 1 1,1-1-1,-1 0 1,0 0-1,0 1 0,1 1 1,0 1-25,0 0 0,-1 0 0,1 0 0,-1 0 0,0 0 0,-1 0 0,1 0-1,-1 0 1,1 0 0,-2 5 0,1-9 63,0-14 360,-3 5-322,-1 1 0,1-1 0,-2 1 0,1 0 0,-1 0 0,0 0 0,-1 1 0,0 0 0,0 0 0,-10-9 0,-16-21 37,8 1 162,-29-57 0,27 44-24,25 47-223,-13 5-32,14 24-1274,0-8-2393,0-13 1302,0 8-9349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8314,'0'0'12638,"2"-8"-11892,-2 5-818,2-21 898,1 20-292,3 17-291,25 101-21,69 229 103,-71-257-384,79 157 0,-84-196-428,-24-42-3028,-18-25-386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3729,'0'0'16399,"32"-31"-15713,-32 31-686,137-124 468,-132 120-454,0 0 0,-1 1-1,1 0 1,0 0 0,1 0 0,-1 0 0,0 1 0,1 0-1,-1 0 1,1 1 0,0 0 0,0 0 0,-1 0 0,1 0 0,0 1-1,0 0 1,0 0 0,0 1 0,0-1 0,-1 1 0,1 1-1,0-1 1,-1 1 0,1 0 0,-1 0 0,1 1 0,-1-1-1,9 7 1,-2-1 0,0 1 0,-1 0 0,0 1-1,-1 0 1,0 0 0,0 1 0,-1 0 0,-1 1-1,0 0 1,9 18 0,1 7 15,-1 1 0,16 55 0,-21-51-17,-1 1 0,-3-1 1,-1 2-1,-2-1 0,-2 59 0,-2-97-9,-1 0-1,0 0 1,-1 0-1,1 0 0,-1-1 1,0 1-1,0 0 1,-1 0-1,1 0 0,-1-1 1,0 1-1,0-1 1,0 1-1,-5 4 1,4-6 4,0 0 1,-1 0 0,1 0 0,-1-1 0,0 1 0,0-1 0,0 0 0,0 0 0,0-1 0,-1 1 0,1-1-1,0 0 1,-1 0 0,1-1 0,-7 1 0,-4 0-12,1 0-1,-1-1 0,1-1 1,-1-1-1,1 0 1,-1 0-1,1-2 1,0 0-1,0 0 1,-23-12-1,24 9-724,-1 0-1,1-1 1,-12-10 0,18 12-3227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114 102 4545,'0'0'6468,"0"-17"-4752,0-31-508,0 12 3299,-22 56-1708,12-5-2652,1 1 0,1 0 0,0 1 0,1 0 0,1 0 0,-7 29 0,4-2 0,-6 73 0,15-115-142,-6 81 170,5 117-1,2-178-169,2 0 0,0 0 0,1-1 0,1 1 0,0-1 0,2 0 0,1 0 0,1-1 0,0 0 1,19 28-1,-25-42-24,1-1 1,0 1-1,1-1 1,-1-1 0,1 1-1,0-1 1,0 1 0,0-1-1,1-1 1,-1 1 0,1-1-1,0 0 1,0 0-1,0-1 1,0 0 0,1 0-1,-1 0 1,1-1 0,-1 0-1,1 0 1,12 0-1,-16-1-39,0 0-1,0-1 1,0 1-1,0 0 1,1-1 0,-1 0-1,-1 0 1,1 0-1,0 0 1,0 0-1,0-1 1,0 1-1,-1-1 1,1 1-1,-1-1 1,1 0-1,-1 0 1,0 0-1,0-1 1,3-2-1,0-4-390,0 1 0,0-1 0,-1 0-1,0 0 1,3-12 0,5-19-3412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82 8410,'-4'-3'14283,"22"-6"-14267,-14 8-16,-1 1 0,0 0 0,1 0 1,-1 1-1,0-1 0,1 1 0,-1-1 0,0 1 1,0 0-1,1 0 0,-1 1 0,0-1 0,0 0 1,0 1-1,0 0 0,-1 0 0,4 2 0,-1 1 0,0 1 0,0-1 0,0 1 0,-1 0-1,0 0 1,0 0 0,5 11 0,-1 3-2,0 0 0,-1 1 1,-2 0-1,6 33 0,-7-25 4,-1 1-1,-2-1 0,-1 1 1,-4 36-1,4-65 2,-1 0 0,0 1 0,1-1 1,-1 0-1,0 0 0,1 1 0,-1-1 0,0 0 1,0 0-1,0 0 0,0 0 0,0 0 0,0 0 1,0 0-1,-1 0 0,1-1 0,0 1 0,0 0 0,-1-1 1,1 1-1,0-1 0,-1 1 0,1-1 0,0 0 1,-1 1-1,1-1 0,-1 0 0,1 0 0,-3 0 1,0 0 3,0 0 1,1 0 0,-1 0-1,0-1 1,0 1 0,0-1-1,1 0 1,-1 0 0,0 0-1,-5-3 1,4 0-10,0-1 0,0 0 0,0 1 0,0-1-1,1-1 1,0 1 0,0-1 0,0 1 0,1-1 0,-1-1 0,2 1 0,-3-7 0,3 10-34,1 0 0,-1 0-1,1 0 1,0-1 0,1 1 0,-1 0 0,1 0 0,-1-1 0,1 1-1,0-1 1,0 1 0,0 0 0,1-1 0,-1 1 0,1 0 0,0-1-1,0 1 1,0 0 0,0 0 0,0 0 0,1 0 0,-1 0 0,1 0-1,0 0 1,0 0 0,4-3 0,35-27-416,-25 22 366,0-1 0,-1-1 0,0 0-1,-1-1 1,-1-1 0,0 0 0,-1 0 0,16-29 0,-21 32 36,-2 1 1,1-1-1,-1 0 0,-1-1 0,0 1 0,-1-1 1,-1 0-1,2-15 0,-4 27 505,-18 24 382,12-14-756,1 0 0,1 0 0,-1 0 0,2 1 0,-1-1 0,1 1 0,0 0 0,1 0 0,1 0 0,-2 14-1,1 18-61,5 51 0,-1-31 81,-3-58-96,1 0 0,1 0 0,-1 0-1,0 0 1,1 0 0,0 0 0,0 0-1,0-1 1,0 1 0,1 0-1,0-1 1,-1 1 0,1-1 0,0 1-1,1-1 1,-1 0 0,1 0-1,-1 0 1,7 5 0,-7-6-104,0-1 1,0 0 0,0 0-1,0 0 1,0-1-1,0 1 1,0 0-1,1-1 1,-1 1-1,0-1 1,0 0 0,1 0-1,-1 0 1,4 0-1,-3-1-349,1 0 0,0 0-1,-1 0 1,1 0-1,0-1 1,-1 1 0,0-1-1,1 0 1,-1 0 0,5-4-1,21-21-10800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4 206 9178,'0'0'11422,"-3"-25"-9340,7 4-2029,1 1 0,0-1 0,2 1 0,1 0 0,0 0 0,15-24 0,-22 43-65,-1 1 0,0-1 0,0 0 0,1 0-1,-1 1 1,0-1 0,1 0 0,-1 1 0,0-1 0,1 0 0,-1 1 0,1-1 0,0 1 0,-1-1-1,1 1 1,-1-1 0,1 1 0,0-1 0,-1 1 0,1-1 0,0 1 0,-1 0 0,1-1 0,0 1-1,0 0 1,1 0 0,-1 0 3,-1 1 0,1-1 1,0 1-1,0 0 0,-1 0 0,1-1 0,0 1 0,-1 0 0,1 0 0,-1 0 0,1 0 0,-1 0 0,0 0 0,1-1 0,-1 1 1,0 0-1,1 2 0,8 63-47,-7-52 53,7 76 39,-5-33-17,18 81 0,-21-207-5234,-1 34-2485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6409,'0'0'13827,"-6"6"-12737,-32 55-731,2 2 0,-28 70 0,64-132-323,0 0 0,0 0 0,0 0 0,0 0 0,0 0 0,0 1 0,0-1 0,0 0 0,0 0 0,0 0 0,1 0 0,-1 0 0,1 1 0,-1-1 0,1 0 0,-1 0 0,1 0 0,-1 0 0,1 0-1,0-1 1,0 1 0,-1 0 0,1 0 0,0 0 0,0-1 0,0 1 0,0 0 0,0-1 0,0 1 0,1 0 0,46 24 94,-19-10-36,-20-8-96,2 1-1,-1-1 0,1-1 0,0 0 1,0 0-1,1-1 0,-1-1 0,1 0 0,1 0 1,-1-1-1,17 1 0,-29-3-69,1 0 1,0 0-1,-1 0 0,1 0 1,-1 0-1,1 0 0,-1 0 1,0 0-1,1 1 0,-1-1 1,0 0-1,0 0 0,0 0 1,0 0-1,0 0 0,0 1 1,0-1-1,0 0 0,-1 2 1,-1 25-1445,-11 4-1927,-5-2-2432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8434,'0'0'11986,"40"16"-10937,-22-6-433,-3 3-152,3-3-160,-4 6-128,4-10-72,-3 7-96,3-6-8,4 3-768,-4-10-2177,-4 0-7497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8738,'0'0'12508,"19"17"-11835,-9-9-592,37 32 313,44 49 0,-63-59-234,225 229 393,-243-251-613,-2 1 1,1 0-1,-1 0 0,-1 1 0,1 0 1,-2 0-1,11 20 0,-12-16-1611,0-1-1,0 1 0,3 22 1,-6-29-2831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4913,'0'0'14893,"0"6"-14389,-2 7-272,0 0 1,-1 0 0,-1 0 0,-1 0-1,1-1 1,-2 1 0,-12 20 0,6-10-22,-2 5-40,-60 120 383,-73 208-1,141-330-438,4-15-297,1-13-1466,4-27-1147,12-6-3041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10098,'0'0'12140,"-30"43"-11474,2-5-511,4-6-33,1 0 1,2 2-1,1 0 1,1 1-1,2 1 0,-23 75 1,25-53-27,3 0 0,3 0 0,2 1 0,2 114 0,5-157-86,2 0-1,-1-1 1,2 1 0,0-1 0,1 1-1,1-1 1,0 0 0,1-1-1,0 0 1,1 1 0,1-2 0,9 14-1,-10-18-28,0-1 0,1 0 1,0 0-1,0-1 0,0 0 0,1 0 0,0-1 0,1 0 0,-1-1 0,1 0 0,0-1 0,0 0 0,1 0 0,-1-1 0,1 0 0,0-1 0,-1 0 0,15 0 0,-16-1-277,1-1 0,-1 0 0,0-1-1,0 1 1,0-2 0,0 0-1,0 0 1,0 0 0,-1-1-1,1 0 1,-1-1 0,0 0-1,0 0 1,9-7 0,33-30-6963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6617,'0'0'6474,"29"2"1826,-31 3-8269,1 0-1,-1 0 1,1 0 0,-2 0-1,1 0 1,0-1-1,-1 1 1,0-1-1,0 1 1,-4 3 0,-5 11 74,-132 215 938,146-232-924,0 0 0,1 0 0,-1 0 0,1-1 1,0 1-1,-1-1 0,1 1 0,0-1 1,0 0-1,0 0 0,3 1 0,46 16 94,-12-1-174,0 2 0,-1 1 0,52 38 0,-70-45-37,-4-1-616,-37-28-2176,-2-5-2079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3545,'0'0'19404,"44"78"-18908,-15-48-184,-4-4-48,0-7-144,-3-9-112,-8-3 56,1-4-64,-4 0-648,-4-3-1865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9034,'1'-2'15313,"7"8"-14939,65 79 147,-48-53-435,42 43-1,-53-62-125,7 8-104,1-2 1,1 0-1,43 28 1,-63-46 29,-2-1-481,-21 0-9548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3793,'0'4'17945,"0"37"-17744,-1 0 100,-2 0 0,-2-1 0,-13 52 0,-42 116 392,17-68-532,44-177-1721,-2 17 400,1-25-3009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73 112 10610,'0'0'10352,"0"-14"-9872,-3-82 1132,3 96-1198,18-1-391,-11 1-28,0-1-1,1 1 1,-1 1 0,0 0-1,8 1 1,-13-1 4,0-1 0,0 1 0,0 0 0,0 0 0,0 0 0,0 0 0,-1 0 0,1 0 0,0 1 0,-1-1 1,1 0-1,-1 1 0,1-1 0,-1 1 0,0 0 0,0-1 0,0 1 0,0 0 0,0 0 0,0 0 0,0 0 0,0 3 0,3 15 11,-1 1-1,0-1 1,-2 1-1,-2 35 1,0-17-2,1-29-6,-1 1 0,0 0 0,-1 0-1,0 0 1,0-1 0,-1 1 0,-1-1 0,0 0 0,-5 11 0,7-17 5,0 0 1,0-1 0,-1 1-1,1-1 1,-1 1 0,0-1-1,0 0 1,0 0-1,0 0 1,0-1 0,-1 1-1,1-1 1,-1 1 0,0-1-1,1 0 1,-1-1 0,0 1-1,0-1 1,-1 1 0,1-1-1,0-1 1,0 1-1,0 0 1,-1-1 0,-5 0-1,7-1-8,1 1 0,-1-1 0,1 0 0,-1 0 0,1 0 0,-1 0-1,1 0 1,0 0 0,0-1 0,0 1 0,-1-1 0,2 0 0,-1 1-1,0-1 1,0 0 0,0 0 0,1 0 0,-1 0 0,1-1 0,0 1-1,-1 0 1,1 0 0,0-1 0,0 1 0,1-1 0,-1 1 0,0-5 0,-2-6-62,1-1 1,0 1 0,1-27 0,2 39 58,-1 0 0,1 1 0,0-1 0,0 0 0,0 0 0,0 0 0,0 1 0,0-1 0,0 1 0,1-1 0,-1 1 0,0-1 0,0 1 0,0-1 0,1 1 0,-1 0 0,0 0 0,0 0 0,1 0 0,-1 0 0,0 0 0,0 0 0,1 0 0,-1 0 0,0 0 0,0 1-1,2 0 1,5-1-16,6 2 17,-1 0 1,1 1-1,-1 0 0,0 1 0,0 0 1,0 1-1,-1 1 0,0 0 0,20 13 1,-19-11 1,0 0 0,1-1 0,-1-1 0,2 0 0,-1 0 0,0-2 0,1 0 0,24 3 0,-36-6-37,0-1-1,0 1 1,0-1 0,0 0 0,1 0-1,-1 0 1,0-1 0,0 1-1,0-1 1,0 0 0,0 0-1,0 0 1,0 0 0,0 0 0,0-1-1,0 1 1,-1-1 0,6-4-1,-6 3-257,0-1-1,0 0 0,0 0 0,-1 0 0,1 0 0,-1 0 0,0 0 1,0 0-1,-1 0 0,1 0 0,-1-1 0,0 1 0,-1-7 0,1-10-9302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4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9978,'0'0'10153,"6"-6"-9410,-4 3-683,-1 2-14,0-1-1,0 1 0,1-1 0,-1 1 0,0-1 0,1 1 0,-1-1 1,1 1-1,-1 0 0,1 0 0,-1 0 0,1 0 0,0 0 0,0 0 0,-1 0 1,1 1-1,0-1 0,0 1 0,0-1 0,0 1 0,0 0 0,0-1 1,0 1-1,0 0 0,0 0 0,-1 1 0,1-1 0,0 0 0,0 1 0,0-1 1,0 1-1,0-1 0,0 1 0,2 1 0,8 7 54,-2 0 0,1 0 0,-1 1 0,0 1 0,-1-1 1,0 1-1,-1 1 0,0 0 0,10 22 0,4 14 26,20 60 1,-19-34 96,-2 1 1,19 146-1,-23-30-778,-13 1-3380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5433,'0'0'12003,"0"-6"-10605,0 4-1056,0 4 1631,2 14-1822,1 0 1,1 0 0,0 0-1,0 0 1,12 22 0,5 23 90,-6 0 25,8 78 0,2 14-186,-25-153-130,0 0 0,0 0 0,0 0 0,0 0 0,0 0 0,1 0 0,-1 0 0,0 0 0,0 0 0,0 0 0,0 0 0,0-1 0,0 1 0,0 0 0,0 0 0,0 0 0,1 0 0,-1 0 0,0 0 0,0 0 0,0 0 0,0 0 0,0 0 0,0 1 0,0-1 0,0 0 0,1 0 0,-1 0 0,0 0 0,0 0 0,0 0 0,0 0 0,0 0 0,0 0 0,0 0 0,0 0 0,0 0 0,0 0 0,0 0 0,1 0 0,-1 1 0,0-1 0,0 0 0,0 0 0,2-11-2547,-1-13-3012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7282,'0'0'10694,"3"16"-9678,19 108-142,-6 0 0,1 134 0,-13-158-3639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 2985,'0'0'12294,"-7"4"-6144,4 7-6469,2 203 2071,2-186-1696,0-14-41,0 0 0,1 1-1,0-1 1,1 0 0,1 0 0,0-1-1,1 1 1,0-1 0,1 0 0,1 0-1,8 13 1,-11-20-15,1 0-1,-1 0 1,1-1-1,0 0 1,1 1-1,-1-2 1,1 1 0,0-1-1,0 0 1,0 0-1,1 0 1,0-1-1,-1 0 1,1 0-1,0-1 1,0 0 0,0 0-1,1-1 1,-1 0-1,0 0 1,1 0-1,14-2 1,-16 0 4,0 0 1,1-1 0,-1 0-1,0 0 1,0 0-1,0-1 1,0 0-1,0 0 1,-1-1 0,0 1-1,1-1 1,-1 0-1,0-1 1,-1 1-1,1-1 1,-1 0-1,0 0 1,0 0 0,-1-1-1,1 1 1,3-11-1,0 3-12,-2-1-1,1 0 1,-2-1-1,0 1 1,-1-1-1,0 1 1,-1-1-1,0-22 1,-3 22 1,-1 1 1,0-1-1,-1 0 1,-1 1-1,0 0 1,-1-1-1,-1 2 1,0-1-1,-1 1 0,0 0 1,-1 0-1,-1 1 1,0 0-1,0 0 1,-1 1-1,-1 0 1,0 1-1,0 1 1,-1-1-1,0 2 0,-26-15 1,34 21-2,0 1 0,1-1 0,-1 1 0,0 0 0,0 0 0,0 0 0,0 1 1,0-1-1,0 1 0,0 0 0,0 0 0,0 0 0,0 1 0,0-1 0,0 1 0,0 0 0,0 0 0,1 0 1,-1 1-1,-4 2 0,3-1 14,0 0 0,1 1 0,0 0 0,0 0 1,0 0-1,0 1 0,0-1 0,1 1 0,0 0 1,0 0-1,0 0 0,-3 9 0,2-2-251,0 1-1,0-1 0,1 1 0,1-1 0,0 1 0,1 0 1,0 0-1,1-1 0,0 1 0,1 0 0,6 24 1,-5-29-438,1-1 0,0-1 1,0 1-1,1 0 0,0-1 1,9 11-1,29 25-7835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10202,'0'0'9754,"65"170"-8786,-57-99-359,-8 1-241,0-7-224,0-6-48,0-23-96,3-13-480,12-23-1473,-1-4-2496,1-22-5249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3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2 172 8730,'-2'0'6078,"5"0"-4967,473 7 1323,-425-7-2436,47 0 162,146-17 0,-29-5-114,284 5 1,-248 6-73,1-1-3,-195 13 48,-1-4-1,91-14 0,-97 10-29,1 2 0,84 2-1,-75 4 58,76-10-1,-42 0-39,137 6 0,-132 4 45,111-12 0,-17-4-104,231 11-1,-218 6 46,314-15 65,6 7-78,-301 9 17,-37 13 4,1 0 1,-117-15-14,-1 2 0,102 19-1,-112-14 42,0-3-1,116-6 1,-69-1-29,-41 4-73,107 16 1,-71-7 84,118-2 1,-38-3-3,283-2-2,-107-5-6,-284 7-8,130 28 0,6 0 28,474 5 22,-28-2-125,-33-33 87,-298-11-2,-310 7-4,6-1-12,1 1 1,-1 2-1,0 0 1,29 7-1,-22-4 24,0-1 1,1-1-1,-1-2 1,54-4-1,-10 0-12,-33 1 257,2 1-3599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0 369 9818,'0'0'9259,"1"-5"-8109,8-21-484,0 1 0,2 1 0,20-37 0,5-9-465,-11 6-114,16-29-38,-41 93-49,0 0 0,0 0 0,0 0 0,0 0 0,0 0 0,0 0 0,0 0 0,0 1 0,0-1 0,0 0 0,0 0 0,0 0 0,0 0 0,0 0 0,0 0 0,1 0 0,-1 0 0,0 0 0,0 0 0,0 0 0,0 0 0,0 0 0,0 0 0,0 0 0,0 0 0,0 0 0,0 0 0,1 0 0,-1 0 0,0 0 0,0 0 0,0 0 0,0 0 0,0 0 0,0 0 0,0 0 0,0 0 0,0 0 0,0 0 0,0 0 0,1 0 0,-1 0 0,0 0 0,0 0 1,0 0-1,0 0 0,0-1 0,0 1 0,0 0 0,0 0 0,0 0 0,0 0 0,0 0 0,1 15-16,-5 188-15,1 100 14,3-295 17,0-1 0,0 1 0,1-1 1,0 1-1,0-1 0,1 0 0,0 1 0,0-1 0,1 0 0,0 0 1,0 0-1,0-1 0,1 1 0,0-1 0,0 0 0,1 0 0,7 7 1,-12-12-42,1-1 1,-1 1 0,1-1 0,-1 0 0,1 1-1,-1-1 1,1 0 0,-1 0 0,1 1-1,0-1 1,-1 0 0,1 0 0,0 0 0,-1 0-1,1 0 1,-1 0 0,1 0 0,0 0 0,-1 0-1,1 0 1,0 0 0,-1 0 0,1 0-1,-1 0 1,1-1 0,0 1 0,-1 0 0,1 0-1,-1-1 1,1 1 0,-1 0 0,1-1 0,-1 1-1,1-1 1,-1 1 0,1-1 0,-1 1 0,0-1-1,1 1 1,-1-1 0,0 1 0,1-1-1,-1 1 1,0-1 0,1 0 0,11-29-2962,-11 28 2479,9-33-7188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112 263 5921,'0'0'9921,"-6"-29"-8319,-21-94-498,25 116-1013,1 0-1,-1 0 1,0 0 0,-1 0 0,0 1 0,0-1-1,0 1 1,-1 0 0,0 0 0,0 0-1,0 0 1,-1 1 0,0-1 0,0 1-1,0 0 1,-10-6 0,14 11-99,1 0 0,0 0-1,0 0 1,-1 0 0,1-1 0,0 1 0,0 0-1,-1 0 1,1 0 0,0 0 0,0 0-1,-1 0 1,1 0 0,0 0 0,0 1 0,0-1-1,-1 0 1,1 0 0,0 0 0,0 0 0,-1 0-1,1 0 1,0 0 0,0 0 0,0 1 0,-1-1-1,1 0 1,0 0 0,0 0 0,0 1 0,0-1-1,-1 0 1,1 0 0,0 0 0,0 1 0,0-1-1,0 0 1,0 0 0,0 0 0,0 1-1,0-1 1,0 0 0,0 0 0,0 1 0,0-1-1,0 0 1,0 0 0,0 1 0,0-1 0,0 0-1,0 0 1,0 1 0,0-1 0,0 0 0,0 25 115,-1-7 662,38-18 456,-24 0-1156,0-2 0,1 0 0,-1-1 0,0 0 0,17-7 0,-17 5-72,1 1 1,0 0 0,-1 1-1,1 1 1,21-2 0,-33 4 2,-1 0 0,1 1 0,0-1 1,-1 0-1,1 1 0,-1-1 1,1 1-1,-1-1 0,0 1 0,1 0 1,-1 0-1,1 0 0,-1 0 0,0 0 1,0 0-1,0 0 0,1 0 0,-1 0 1,0 0-1,0 1 0,-1-1 0,1 0 1,0 1-1,0-1 0,0 3 0,13 46 104,-10-32-41,40 210 587,-24-113-514,42 138 0,-60-246-136,-2-5-1,0 0 1,0 0-1,0-1 1,1 1-1,-1 0 1,1 0-1,-1-1 1,1 1 0,0-1-1,0 1 1,0 0-1,0-1 1,0 0-1,0 1 1,0-1-1,0 1 1,0-1 0,1 0-1,-1 0 1,3 2-1,-3-3-93,-1-3-304,0 0 54,-1 0 1,1-1-1,-1 1 0,1 0 0,-1 0 0,0 0 0,0 0 1,0 0-1,-1 0 0,-2-5 0,-13-12-4557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8570,'0'0'14163,"214"-88"-13699,-178 75-320,0 13-144,-7 0-920,-4-6-3641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5577,'0'0'10773,"-9"13"-9457,-3 4-935,-6 7 879,-26 49 0,42-67-1080,1 0 1,-1 0-1,1 0 0,0 1 1,0-1-1,0 0 0,1 0 0,1 10 1,-1-4 87,1-11-252,-1 0-1,1 1 1,-1-1 0,1 0-1,0 0 1,0 0-1,0 0 1,-1 0 0,1 0-1,0-1 1,0 1-1,0 0 1,0 0 0,0-1-1,1 1 1,-1 0-1,0-1 1,0 0 0,0 1-1,1-1 1,-1 1-1,0-1 1,0 0 0,1 0-1,-1 0 1,0 0-1,2 0 1,39 3 224,-41-3-225,212 0 983,-206 1-1027,0 1 0,0 0 0,0 0 1,0 0-1,0 1 0,-1 0 0,1 0 0,-1 1 1,0 0-1,0 0 0,0 0 0,0 1 0,-1 0 1,0 0-1,0 0 0,0 1 0,-1-1 0,0 1 1,0 0-1,0 1 0,-1-1 0,0 1 0,0-1 0,0 1 1,-1 0-1,0 0 0,-1 0 0,1 0 0,0 10 1,-3-14 19,1 0-1,-1 0 1,0 0 0,0 0 0,0 0 0,0 0 0,-1 0 0,1 0 0,-1 0 0,1-1 0,-1 1 0,0-1 0,0 1-1,0-1 1,-1 1 0,1-1 0,-1 0 0,-2 2 0,-57 35-869,56-35 687,-21 10-2432,-53 19 1,41-22-4485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5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9130,'0'0'11738,"199"-55"-10785,-151 52-297,-5-1-120,4 4-168,0-3-184,4-3-184,18-24-160,-15 4-1080,-10-3-5170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0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4929,'0'0'13522,"5"32"-13288,-3-29-194,0 0 0,0 0-1,1-1 1,-1 1 0,0-1 0,1 1-1,0-1 1,0 0 0,0 0-1,0 0 1,0-1 0,0 1 0,0-1-1,0 0 1,1 0 0,-1 0-1,0 0 1,1 0 0,4 0-1,10 0 432,0 0-1,30-2 0,-13-1-470,88 5 166,-48 0-9,147-14 1,-155 5-72,128 5 0,-85 3-19,-44-3-3,-1-4 1,71-14-1,-111 15-63,1 0 0,-1 2 0,1 0 0,0 2 0,0 1-1,0 1 1,-1 1 0,1 2 0,-1 0 0,25 9 0,-28-7 2,0-1 0,0-1-1,1-2 1,39 3 0,95-9 95,-47-1-66,47 17-25,3 1 8,-91-11 6,110 20-1,-111-12-23,112 4 0,223-18 0,-373 6 3,-1 1-1,0 1 0,42 13 1,-37-8-2,0-2 1,37 4 0,1-9 124,1-3 0,130-17 0,-103 10-28,121 7 0,-87 3 21,503-3 40,-334 19-144,-225-22 22,99-18 1,52-3-42,-172 19 10,-1-2-1,93-25 1,-98 19-33,0 2 0,0 2 0,76-3 0,-113 13 15,0 1-1,0 0 0,-1 1 1,1 0-1,21 9 0,-22-7 16,1-1 0,0 0-1,0 0 1,1-2 0,24 2-1,89-2 12,153-5 1,-227-5-3,-36 5-21,0 1 1,1 0 0,-1 1 0,29 2 0,141 5 416,-102-6-1953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3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3649,'0'0'13619,"3"-19"-12187,-2-4-941,0 13-169,0 0 0,0 0 1,1 0-1,0 0 0,0 0 1,6-11-1,-1 30 3453,26 39-3422,-21-25-266,-2 1 1,0 1 0,-1 0-1,-2 0 1,-1 0 0,-1 1-1,3 36 1,-4 191 93,-6-144-127,2-76-45,18 493 121,2-236 74,-15-157-127,7-1 0,31 149 1,-12-152-20,45 208 20,-57-232-70,6 133 0,-19-69 42,10 138-7,-9-252-46,2 1 0,2-2 0,28 82 0,-20-86 29,-3 1 0,-1 1 0,-3 0 0,9 98 0,-13 149-1457,-8-387-2781,3 19-1255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3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0 613 11618,'0'0'6649,"13"-5"-5519,174-56 1595,-112 42-2470,1 3 0,1 4-1,133-5 1,537-14 710,2-10-384,-543 42-471,244-32 1,-223 10-35,315 12 0,-337 11-57,258 17 17,-53-32 30,3 0-35,-337 13-29,63 1 10,208-25-1,-186 3-35,233 0 0,-304 16 18,0-3-1,109-26 0,79-8 19,-151 31-30,194-42-1,-238 31-36,1 5-1,1 3 1,134-5 0,-195 20 57,0-1 0,0-1 1,0 0-1,0-2 0,0-1 1,0-2-1,38-12 0,-58 16 20,2-1-63,0 0 0,0 0 1,1 1-1,-1-1 0,1 1 1,0 1-1,0-1 0,-1 1 1,1 1-1,0-1 0,0 1 1,0 0-1,10 2 0,36-1-276,-53-1 309,0 0 0,0 0 0,0 0-1,0 1 1,0-1 0,0 0 0,-1 0 0,1 0 0,0 0 0,0 1 0,0-1 0,0 0 0,0 0 0,0 0-1,0 1 1,0-1 0,0 0 0,0 0 0,0 1 0,0-1 0,0 0 0,0 0 0,0 0 0,0 1 0,0-1-1,0 0 1,0 0 0,0 0 0,0 1 0,0-1 0,0 0 0,1 0 0,-1 0 0,0 0 0,0 1 0,0-1-1,0 0 1,0 0 0,1 0 0,-1 0 0,0 0 0,0 1 0,0-1 0,0 0 0,1 0 0,-1 0 0,0 0-1,0 0 1,0 0 0,1 0 0,-1 0 0,0 0 0,0 0 0,0 0 0,1 0 0,-1 0 0,0 0 0,-1 1-75,-8 8-1482,-1-1 0,0-1 0,-18 11 0,-11-1-7465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9458,'0'0'10057,"8"18"-9641,19 35-193,3-2 1,1-1-1,50 60 0,89 63-25,-145-149-149,-19-18-57,0 1 0,-1-1-1,1 1 1,-1 1 0,-1-1-1,1 1 1,-1-1 0,-1 1-1,1 0 1,-1 1 0,2 9-1,3 37-2837,-6 2-6662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3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25 4217,'0'0'9991,"0"-4"-8322,0 3-1585,1 0 0,-1 0-1,0 1 1,0-1 0,0 0 0,0 0 0,0 0 0,0 0 0,0 0 0,0 1 0,0-1-1,-1 0 1,1 0 0,0 0 0,-1 1 0,1-1 0,0 0 0,-1 0 0,1 1 0,-1-1-1,1 0 1,-1 1 0,1-1 0,-1 0 0,0 0 0,0 1-3,0 0 0,0 1 0,0-1 1,0 0-1,0 0 0,0 1 0,1-1 0,-1 1 1,0-1-1,0 1 0,0-1 0,1 1 0,-1-1 1,0 1-1,1 0 0,-1-1 0,0 1 0,0 1 0,-32 48 566,-20 46-451,-1 5-19,-3-3 0,-73 93 0,122-181-759,0-1 0,0 0 0,0 0 0,-18 13 0,13-18-3639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3321,'0'0'13325,"0"14"-10788,4 84-1814,19 100 1,1 25-1399,-19-197-2103,-4-18-316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4849,'0'0'13899,"0"-37"-11604,1 24-2206,0-1-1,1 1 1,1-1-1,0 1 1,0 0-1,2 0 1,0 0-1,0 1 1,1 0-1,1 0 1,0 0-1,0 1 1,1 0-1,0 0 1,12-10-1,-17 18-72,0 0 0,1 0 0,-1 1 0,1 0-1,0 0 1,0 0 0,6-3 0,-8 5-14,-1-1 0,0 1 0,1 0 0,-1-1 0,0 1 0,0 0 0,1 0 0,-1 0 0,1 0 0,-1 0 0,0 0 0,1 0 0,-1 0 0,0 1 1,1-1-1,-1 0 0,0 1 0,0-1 0,1 1 0,-1 0 0,0-1 0,0 1 0,0 0 0,0 0 0,0-1 0,0 1 0,0 0 0,0 0 0,0 0 0,0 0 0,1 2 1,4 15-1,0 0 0,-2-1 0,0 2 1,-1-1-1,0 0 0,-1 31 0,-2-49-1,10 281-6,-12-229-88,-1 0-1,-3-1 0,-17 72 1,20-112 65,-12 38-74,14-47 97,0 0 1,1-1-1,-1 1 1,0 0-1,0-1 1,0 1-1,0-1 1,-1 1 0,1-1-1,0 0 1,0 1-1,-1-1 1,1 0-1,-1 0 1,1 0-1,-1 0 1,0 0-1,1 0 1,-1-1 0,0 1-1,-2 0 1,3-1 2,1 1 1,-1-1 0,1 0 0,-1 0-1,1 0 1,0 0 0,-1 0 0,1-1-1,-1 1 1,1 0 0,-1 0 0,1 0-1,0 0 1,-1 0 0,1 0-1,-1-1 1,1 1 0,0 0 0,-1 0-1,1-1 1,0 1 0,-1 0 0,1 0-1,0-1 1,0 1 0,-1 0 0,1-1-1,0 1 1,0-1 0,-1 1 0,1 0-1,0-1 1,0 1 0,0-1-1,0 1 1,0 0 0,-1-1 0,-3-14-59,0 1 0,1-1 0,0 0-1,1 0 1,1-20 0,2-89-66,1 52 123,-2 57-1,0-1 0,1 1 0,1 0-1,0-1 1,9-25 0,-11 38-2,1 1 0,0-1 1,1 1-1,-1-1 0,0 1 0,1 0 0,-1 0 1,1 0-1,0-1 0,-1 2 0,1-1 0,0 0 1,0 0-1,1 1 0,-1-1 0,0 1 0,3-2 1,-2 2-7,0 1 0,0-1 1,0 1-1,1 0 0,-1 0 1,0 0-1,0 0 1,0 0-1,0 1 0,0 0 1,0-1-1,0 1 0,0 0 1,0 0-1,0 1 0,-1-1 1,1 1-1,4 3 1,9 6-18,0 1 1,-2 1-1,26 27 1,11 11 13,-31-34 28,2 0 0,24 15-1,-38-27-51,0-1-1,0 0 1,0 0 0,0-1 0,0 0-1,1-1 1,0 1 0,-1-2-1,1 1 1,11 0 0,-5-6-2447,-3-12-4332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 8002,'0'0'7924,"7"-23"-4681,50 16-1821,-56 7-1353,28 1-133,-23 1 70,-1 1 0,0-1-1,0 1 1,0 0 0,0 0-1,0 0 1,-1 1 0,1-1-1,-1 1 1,0 0 0,0 0-1,-1 1 1,1-1-1,-1 1 1,0 0 0,0 0-1,0 0 1,-1 0 0,0 0-1,0 1 1,0-1 0,1 9-1,1 2 74,-1 0-1,-1 1 0,0-1 0,-1 1 0,-1 0 1,-3 26-1,2-35-43,-1 1 0,-1-1 1,1 0-1,-2 0 0,1 0 1,-1 0-1,0-1 0,-8 12 1,-49 57 103,36-47-135,18-19 18,-24 26 3,30-35-16,-1 1 0,0 0 0,0 0 0,0-1 0,0 1 0,0-1 0,0 1 0,0-1 0,0 0 1,0 0-1,-1 0 0,1 0 0,-1 0 0,-2 0 0,4-1 414,2-8-415,0 0 0,0 0 1,0 0-1,1 0 0,1 0 1,-1 0-1,1 1 0,1-1 1,-1 1-1,1 0 0,8-11 1,8-9-82,37-38-1,-4 6-106,-43 46 152,2-1-30,-1-1 1,0 0 0,-1-1 0,-1 0 0,0 0 0,-1-1 0,7-21 0,-14 37 186,0 9-64,2 25-61,-2 42-28,-1-58 33,0 0-1,2-1 1,-1 1 0,2-1-1,0 1 1,8 20-1,-10-33-9,1 1 1,0-1-1,0 0 0,1 1 1,-1-1-1,1 0 0,0 0 1,0-1-1,0 1 0,1 0 1,-1-1-1,1 0 0,0 0 1,0 0-1,0 0 0,0-1 1,0 0-1,0 1 0,1-2 0,-1 1 1,1 0-1,0-1 0,-1 0 1,1 0-1,0 0 0,6 0 1,0-1-82,1-1 0,-1 0-1,0-1 1,-1 0 0,1 0 0,0-1 0,0-1 0,-1 0 0,0 0 0,16-10 0,16-5-3655,-15 10-4778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4 237 5097,'0'0'15126,"0"-7"-14108,-1-31-347,0 22-633,0 1 0,1-1 0,0 1 0,1-1 0,1 1-1,1 0 1,0 0 0,1 0 0,0 0 0,11-23 0,-11 62-218,43 311 529,-46-327-539,-1-15 17,0-30-1062,-1 2-2267,1-10-6182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60 5417,'0'0'8259,"0"-2"-8236,0-3 1407,0-48 5572,-2 139-5985,2 83-822,1-144-221,2 0 0,0-1 0,2 1 0,13 41 0,-14-50-137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9498,'0'0'11676,"0"-6"-11213,-1 5-441,1-1 1,0 1-1,0-1 1,0 1-1,1-1 1,-1 1-1,0-1 1,0 1-1,1-1 1,-1 1-1,1-1 1,0 1 0,-1-1-1,1 1 1,0 0-1,0-1 1,1-1-1,0 2-12,0 0 1,0 0-1,0 0 0,0 0 0,0 0 0,1 1 1,-1-1-1,0 1 0,0-1 0,1 1 1,-1 0-1,0 0 0,1 0 0,2 0 0,-1 0-9,-1 0 0,1 0 0,0 0 0,0 0 0,-1 1-1,1 0 1,0 0 0,-1 0 0,1 0 0,0 0 0,-1 1-1,0 0 1,1-1 0,-1 1 0,0 1 0,3 1 0,0 2-7,-2 0 0,1 1 1,-1-1-1,0 1 1,0 0-1,-1 0 0,5 11 1,1 9-25,-1 2 0,-1-1 0,-2 1 0,-1 0 0,-1 0 0,-1 0 0,-2 0 0,-3 39 0,2-63 14,1 0 0,-1 0-1,1 0 1,-1 0 0,-1 0-1,1 0 1,-1 0 0,0-1-1,-4 9 1,4-11 14,1 0 0,-1-1 0,1 1 0,-1 0 0,0-1 0,0 1 0,0-1 0,0 0 0,0 0 0,0 0 0,0 0 0,0 0 0,0 0-1,-1 0 1,1-1 0,0 1 0,0-1 0,-1 0 0,1 1 0,0-1 0,-4-1 0,5 1 3,0 0 0,1 0 0,-1 0 0,0 0 0,0-1 0,0 1-1,0 0 1,1-1 0,-1 1 0,0 0 0,0-1 0,1 1 0,-1-1 0,0 1-1,1-1 1,-1 0 0,1 1 0,-1-1 0,0 0 0,1 1 0,-1-1 0,1 0 0,0 0-1,-1 1 1,0-3 0,-5-30-14,6 27-24,0 0-1,0 0 1,1 0 0,0 0-1,0 0 1,0 0-1,1 1 1,0-1 0,2-5-1,11-10-264,2 2-1,-1 0 0,30-25 1,-5 5-200,-16 14 240,-6 7 129,-1-1-1,0-1 1,-2 0 0,18-28 0,-33 46 132,0-1 0,0 0 0,1 0 0,-2 0 0,1-1 0,0 1 0,-1 0 0,1 0 0,-1 0 0,0 0 0,0-5 0,-1-1 586,-1 9-492,-1 0 0,0 0 0,0 1 0,0-1 0,0 1 0,0-1 1,0 1-1,1 0 0,-1 0 0,0 0 0,1 0 0,-1 0 0,1 1 0,-1-1 0,1 1 0,-1 0 0,1-1 0,0 1 0,0 0 0,-2 3 0,1 0-87,0 0 0,0 1 1,1-1-1,-1 0 0,1 1 0,1-1 0,-1 1 0,1 0 0,-1 11 0,1-6 39,0 0 0,1 0 0,0 0-1,0 0 1,2 0 0,-1-1 0,1 1-1,1 0 1,0 0 0,0-1 0,1 0-1,10 19 1,-11-25-80,0 1 0,0-1 0,0 0 0,1 0 0,-1 0 0,1 0 0,0-1 0,1 1 0,-1-1 0,0 0-1,1 0 1,0-1 0,-1 0 0,1 1 0,0-1 0,0-1 0,1 1 0,-1-1 0,0 0 0,0 0 0,1-1 0,-1 1 0,0-1 0,1 0 0,-1-1 0,0 1 0,1-1 0,7-2-1,13-10-1816,-7-11-1721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4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6977,'0'0'11363,"3"-6"-10571,-1 3-764,-1 0 0,1 1 0,0-1 0,0 1 0,0-1 1,1 1-1,-1 0 0,0 0 0,1 0 0,0 0 0,-1 0 0,1 1 0,0-1 0,0 1 0,0 0 0,0 0 0,0 0 0,0 0 1,0 0-1,0 0 0,0 1 0,0 0 0,1 0 0,-1 0 0,0 0 0,0 0 0,0 0 0,1 1 0,-1 0 0,0-1 0,0 1 1,0 0-1,0 1 0,0-1 0,0 0 0,2 3 0,-1 0-17,1 0 0,-1 1 0,0-1 1,-1 1-1,1 0 0,-1 0 0,0 0 0,-1 0 0,1 1 1,-1-1-1,0 1 0,0 0 0,0 0 0,-1-1 0,1 8 0,1 13 133,-1 1 0,-1 28 0,-2-38 11,1-7-69,-1-1-1,-1 0 0,1 0 0,-2 0 0,-4 13 0,4-13-60,0 0 0,1 0 0,-1 0 1,2 0-1,-2 15 0,3-23-22,1 0-1,-1 0 1,0 0 0,0 0 0,0 0-1,1 0 1,-1 0 0,0 0 0,1 0-1,-1 0 1,1-1 0,-1 1 0,1 0-1,0 0 1,-1 0 0,1-1 0,0 1-1,-1 0 1,1 0 0,0-1-1,0 1 1,0-1 0,0 1 0,-1-1-1,1 1 1,0-1 0,0 1 0,0-1-1,0 0 1,0 0 0,0 1 0,2-1-1,40 1 173,-29-2-80,0 0 7,0-1 0,0 0-1,0-1 1,0 0 0,-1-1 0,15-6-1,-11 3-935,1 2-1,31-7 1,-26 9-5178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2793 4729,'0'0'6483,"-2"9"-5900,-1 1-305,-3 26 8624,15-36-7923,-3 1-865,-1 0 0,0 0-1,0 1 1,1-1 0,-1 1 0,0 0 0,-1 1-1,1-1 1,6 5 0,33 14 210,-7-13-217,1-2 0,0-2 1,0-1-1,67-4 1,-40 0-32,-49 0-62,-1-1-1,0-1 0,-1 0 1,1-1-1,0 0 1,-1-2-1,0 1 1,21-13-1,44-16 66,-66 31-78,1 0-1,-1 1 1,1 1-1,0 0 1,27 2-1,36-3 21,-8-3-2,-49 4-11,0 0-1,-1-1 0,0-1 1,26-8-1,103-28 1,-133 31-11,0 0-1,0 0 1,-1-2 0,0 1-1,14-15 1,40-26-9,-58 42 15,0 0 0,-1 0 0,0-1-1,0 0 1,-1-1 0,12-16 0,33-36 9,-16 31-12,52-33 0,-81 59 0,15-11 7,-1-2 1,-1-1-1,0 0 0,-2-2 0,0 0 1,-1-1-1,24-40 0,-13 12 14,-2-2 0,33-92-1,-44 106 4,31-54 0,-32 69-21,-2-2 0,-1 0 0,-1-1 0,-1 0 0,10-43 0,-13 41-4,1 1 1,2 1-1,14-30 1,8-22 8,232-567 8,-203 528-24,24-53 7,40-74 31,-114 224-28,-7 13-22,-1 1 1,1 0-1,0 0 1,1 0-1,0 1 1,0-1-1,0 1 0,0 0 1,1 1-1,0 0 1,0-1-1,0 2 1,0-1-1,8-3 1,23-18 30,-29 19-17,0 0 0,0 1 0,0 0 0,1 0 0,-1 1 0,18-6 0,28 0-36,-33 7 44,0-2 0,24-7 0,-19 2-23,0 2 0,1 0-1,0 2 1,0 1 0,1 1 0,41-1 0,184 5 67,-247 1-52,0 0 0,0 0 0,-1 1 0,1 0 0,0 0 0,0 1 0,-1-1 0,0 1 0,9 6 0,32 14 2,6-6 12,-1 2 0,-2 2 0,0 3 0,81 51 0,-71-39 3,-41-26-13,0 0-1,-1 1 1,0 1 0,-1 1 0,22 22 0,45 44-5,-62-62 7,-1 2 0,-1 0 1,-1 1-1,28 38 0,-38-44 4,3 5-3,0-1-1,1 0 0,2-1 0,-1 0 0,2-1 1,32 28-1,-37-35 0,0 0 0,0 0 0,0 1 1,-2 0-1,1 1 0,13 21 0,31 76 11,-45-86-7,2 0 0,1-1 0,0 0 0,2 0 0,0-1 0,28 31 0,24 16 13,-43-41-10,1-2 0,2 0 0,0-2 0,1 0 0,1-2 0,45 25 1,-57-36-7,0 1 0,-1 1 0,0 0 0,-1 1 0,0 0 0,-1 1 0,18 26 0,15 13 6,4 1 28,-11-10-16,60 51 0,-14-20-7,-59-49-11,1-2 1,1 0-1,1-2 0,1-1 0,1-1 1,43 20-1,32 7 11,30 12 8,-27-12 4,-49-27-21,-33-9 11,1-2 0,56 11 0,-79-18-5,1 0-1,-1 0 0,0 1 1,1-1-1,-1 1 1,0 0-1,0 1 0,0-1 1,-1 1-1,1-1 1,0 1-1,-1 0 0,5 6 1,-5-6-6,0 0 0,1 0 1,-1 0-1,1 0 1,-1 0-1,1-1 0,0 1 1,0-1-1,0 0 0,1-1 1,-1 1-1,5 1 1,182 28 182,-164-27-157,1-1 0,49-2 1,-54-2-8,-1 1 1,0 1-1,0 1 1,43 9-1,-20-1-9,1-2-1,1-2 1,-1-2 0,79-4-1,-2 1 12,138-1 16,-234-2-39,-1-1 0,1-2 0,0 0 1,29-12-1,37-6 4,-42 15 5,57 0 1,19-2 14,42-2 56,14-2-83,-158 10 0,19-4 11,82-3 0,-125 11-22,-12-3-8278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83 3953,'0'0'5897,"0"-11"-5780,0-55 577,-2 65-390,-1 0 0,0 0-1,0 0 1,0 0 0,0 1 0,0-1 0,0 1-1,0 0 1,-1 0 0,1 0 0,-5 1 0,2 0 535,8 20 194,0 0 1,1 0-1,9 31 1,3 17-459,3 81-155,6 36-327,-22-176-169,-2-8 31,0 0 0,0 0 1,0 0-1,0 0 0,0 0 1,1 0-1,-1 0 0,1 0 1,-1 0-1,1 0 0,0-1 1,-1 1-1,1 0 0,0 0 0,0-1 1,0 1-1,1-1 0,-1 1 1,0-1-1,1 1 0,-1-1 1,4 3-1,1-7-2474,-5-10-3080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3241,'0'0'0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7826,'0'0'12578,"0"29"-12554,4 20-8,7 23-16,-4 9 0,4 1-688,-4-14-728,15-22-769,-4-23-2007,0-23-193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9058,'0'0'5217,"0"215"-4585,0-114-152,0-7-208,14-9-200,4-26-72,0-23-72,4-36-728,-4 0-1496,-3-20-849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22 135 6001,'0'0'7467,"5"-12"-5776,17-33-114,-17 33 774,-5 22-1084,0 44-655,3 92 175,-2-130-768,1-1 0,1 0 1,0 0-1,1 0 0,1-1 1,0 1-1,10 17 0,-13-28-18,1 0-1,-1 0 0,1 0 0,0 0 0,0-1 0,0 1 1,1-1-1,-1 0 0,1 0 0,0 0 0,0 0 0,0 0 0,0-1 1,0 0-1,0 0 0,1 0 0,8 2 0,-6-3 1,0 0 0,0-1 0,-1 1 0,1-1 0,0-1-1,0 1 1,0-1 0,0-1 0,0 1 0,-1-1 0,10-4 0,-5 2 0,0-1 0,-1 0 0,1-1 0,-1-1 0,-1 1 1,1-1-1,-1-1 0,0 0 0,0 0 0,-1-1 0,-1 0 1,1 0-1,-1-1 0,6-12 0,-11 16-55,0 0 1,0 0-1,0 0 0,-1 0 1,0 0-1,0-1 0,0 1 1,-1 0-1,0-1 1,0 1-1,-1 0 0,0-1 1,0 1-1,0 0 0,-1 0 1,0 0-1,0 0 0,-1 0 1,1 0-1,-1 0 0,-6-8 1,-7-8-240,0 1 1,-1 1-1,-35-32 0,37 37 281,7 7-47,0 0 0,-1 1 0,0-1 0,-1 2 1,1-1-1,-13-4 0,20 9 25,-1 1 0,0 0 1,0 0-1,0 0 0,0 0 1,0 1-1,0-1 0,0 1 1,0 0-1,0 0 0,0 0 0,0 0 1,0 0-1,0 1 0,0-1 1,0 1-1,1 0 0,-1 0 1,0 0-1,0 0 0,0 0 0,1 1 1,-1-1-1,1 1 0,-1 0 1,1-1-1,-1 1 0,1 0 1,-3 5-1,-6 6-38,1 1 0,1 0 0,0 1 1,1 0-1,1 0 0,0 1 0,-8 30 0,5-7-666,2 1 0,-3 49 0,8-20-3535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1 792 7722,'0'0'1960,"0"225"-1872,0-114-72,0 0-16,3-14-248,8 1-544,-4-26-560,1-30-377</inkml:trace>
  <inkml:trace contextRef="#ctx0" brushRef="#br0" timeOffset="1">548 0 3625,'0'0'1720,"0"186"-384,-18 13 89,-29 74-225,-4 27-632,4-26-384,10-72-184,19-81-200,15-56 48,3-36 72,0-22 16,25-37-1752,8-32-185,-4-19 33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5881,'-33'166'2417,"-3"26"-937,0 23-480,7-39-272,11-58-455,7-37-273,7-35-745,37-53-4048,3-42 352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 4065,'0'0'2880,"-72"189"-1079,6-3-689,-13 65 232,-1 22 321,18-45-369,30-71-808,21-79-336,11-45-152,3-24-88,41-9-1224,25-78 432,36-95-41,-18 7-975,-7 3-4033</inkml:trace>
  <inkml:trace contextRef="#ctx0" brushRef="#br0" timeOffset="1">878 806 8106,'0'0'1304,"-66"179"-928,30-91-184,7-7 272,11-35-80,18-43-384,0-6-48,22-56-88,39-71-152,-3 13-1264,0 3-4777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5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9234,'0'0'2168,"-135"244"-2008,88-153-7,11-22-153,36-43-65,0-23-1391,11-3-3857</inkml:trace>
  <inkml:trace contextRef="#ctx0" brushRef="#br0" timeOffset="1">786 95 8994,'0'0'2120,"-112"206"-1896,76-141 193,14-20 199,15-25-616,7-30-664,36-32-2025,8-17-1312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9210,'0'0'2913,"-94"172"-2113,87-146-488,7-9-312,0-8-784,14-9-121,12 0-151,-5 0-3553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10162,'0'0'10226,"-116"128"-10218,80-73 48,0 0-40,-1-16-16,-2-22-408,6-14-1704,4-3-5842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0 10922,'0'0'5041,"-254"186"-4160,178-117-241,3-4-432,19-13-208,18-23-248,21-29-104,15-49-2593,55-61 929,-1 8 63,-3 8-2488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1620 0 5945,'0'0'4628,"-43"37"-3600,-4 1-670,-223 201 1535,245-214-1730,-48 47 167,-2-4 1,-149 104-1,215-165-285,-1-1 0,1-1 0,-1 0 0,0 0 0,0-1 0,0 0 0,-1-1 0,-15 4 0,25-7-31,0 0 0,1 0-1,-1 0 1,0 0 0,0 0-1,1 0 1,-1-1 0,0 1-1,0 0 1,1 0 0,-1 0-1,0-1 1,1 1 0,-1 0-1,0-1 1,1 1 0,-1-1-1,0 1 1,1-1 0,-1 1 0,1-1-1,-1 1 1,1-1 0,-1 1-1,1-1 1,0 0 0,-1 1-1,0-2 1,-4-28 73,13-33-192,5 24-470,2 2 0,1-1 0,2 2-1,33-51 1,-21 35-356,40-62-1450,4-10 2456,-93 157 1251,0-2 1,-38 45-1,6-10-630,-534 646 1400,534-654-2080,-3-2 1,-68 53 0,88-88-40,33-21 25,0 0 1,0 1-1,0-1 1,1 0-1,-1 1 1,0-1 0,0 0-1,0 0 1,0 0-1,0 0 1,0 0-1,0 0 1,0 0-1,0-1 1,0 1 0,1 0-1,-1 0 1,0-1-1,0 1 1,0 0-1,-1-2 1,0-1-75,0 0 1,0-1 0,0 1-1,1 0 1,-1-1-1,1 0 1,0 1-1,0-1 1,1 0-1,-1 0 1,1 0 0,-1 1-1,1-1 1,1-7-1,-1-65-3689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1146 7786,'0'0'10243,"9"-6"-9244,19-15 394,0-2 0,43-45-1,0-11-1184,3 4-1,4 3 0,3 4 0,106-70 1,-97 88-149,120-49 1,-110 54-11,45-14 108,2 7 0,3 5 1,1 8-1,179-24 0,-40 8-142,127-19-18,-260 62-192,-135 12 160,1 0 0,-1 2-1,1 0 1,40 11-1,-61-10 98,-9-1 37,-17 0-296,-38-2-5295,27 0-2567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9114,'0'0'9658,"3"4"-8190,20 23-345,2-1 0,0-1-1,42 32 1,-39-33-1010,75 53-32,-101-74-82,-1 0-1,1 0 1,-1 0-1,0 0 1,0 0-1,0 1 0,-1-1 1,1 0-1,-1 0 1,1 1-1,-1-1 1,0 0-1,0 1 1,-1-1-1,1 0 0,-1 0 1,1 1-1,-1-1 1,0 0-1,0 0 1,0 0-1,-1 0 1,-2 4-1,-15 26 22,-1-1 0,-29 35 0,-5 6-12,-103 181 73,148-235-87,8-16-82,4-6-46,66-93-499,-24 31-4357,-44 63 4675,22-34-10258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9482,'0'0'8550,"-7"37"-7439,0 2-841,-2 7 29,1 1 1,3 1 0,1 50-1,4-71-182,0-1-1,2 0 1,2 1-1,0-1 1,12 41 0,-14-60-103,0-1 1,1 0-1,-1 0 1,1 0-1,1 0 1,-1 0-1,1 0 1,0-1 0,0 0-1,0 0 1,1 0-1,0 0 1,0-1-1,0 0 1,0 0-1,1 0 1,-1-1-1,1 1 1,0-1 0,0-1-1,1 1 1,-1-1-1,0 0 1,1-1-1,-1 1 1,1-1-1,9 0 1,-10-1-6,-1 0 0,1-1 0,-1 1 1,0-1-1,1 0 0,-1-1 0,0 1 0,0-1 0,0 0 0,0-1 1,0 1-1,0-1 0,-1 0 0,1 0 0,-1 0 0,0-1 0,1 1 1,-2-1-1,1 0 0,0 0 0,-1 0 0,0-1 0,0 1 0,0-1 1,-1 0-1,1 0 0,2-10 0,2-5-1,-1 0 0,-1 0 0,-1-1 0,-1 1 0,-1-1 0,0-23 0,-2 24-1,-1 0 0,0 0-1,-2 1 1,0-1 0,-1 1 0,-1 0 0,-1 0-1,-1 0 1,-13-25 0,16 34-3,-2 1 0,1 1 1,-1-1-1,0 1 0,-1 0 0,0 0 0,0 1 0,-1 0 0,0 0 0,0 0 1,-1 1-1,1 1 0,-1 0 0,-1 0 0,1 0 0,-1 1 0,1 1 0,-1-1 1,-18-2-1,20 5-30,1 0 1,-1 0-1,0 1 0,0 0 1,1 1-1,-1 0 1,0 0-1,1 0 0,-1 1 1,1 0-1,0 1 1,-1 0-1,1 0 0,0 0 1,1 1-1,-1 0 1,1 0-1,-1 1 1,1-1-1,0 1 0,1 1 1,-1-1-1,-7 12 1,2-2-451,2 1 1,-1 0-1,2 1 1,0 0-1,1 0 1,1 0 0,0 1-1,-5 32 1,5 11-4090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36 199 7074,'0'0'4514,"0"-4"-3754,0-13 387,0 4 7337,-1 21-8484,1 0 0,0 0 1,0-1-1,1 1 0,0 0 0,0-1 0,1 1 0,0 0 0,0-1 0,1 0 0,0 1 0,0-1 0,1-1 0,0 1 0,0 0 0,1-1 0,-1 0 0,1 0 0,1 0 1,-1-1-1,1 1 0,10 6 0,-6-6-1,0-1-1,0 0 1,1 0 0,-1-1 0,1-1 0,0 0 0,0 0 0,0-1 0,1-1-1,-1 0 1,0 0 0,22-2 0,-31 1 3,0-1 1,-1 1-1,1-1 1,0 1-1,0-1 0,0 0 1,0 0-1,-1 0 0,1 0 1,0 0-1,-1 0 1,1 0-1,0 0 0,-1-1 1,0 1-1,1-1 0,-1 1 1,0-1-1,0 1 1,0-1-1,0 0 0,0 1 1,0-1-1,0 0 1,-1 0-1,1 0 0,-1 0 1,1 0-1,-1 0 0,1-4 1,1-9 34,0 0-1,-2-30 1,0 33-30,0-5 21,0 1 1,-2-1-1,0 0 1,-1 0-1,-1 1 1,-9-27-1,11 37-4,0 1 0,-1-1 0,0 1-1,0 0 1,0 0 0,0 0-1,-1 0 1,0 0 0,0 1 0,0 0-1,0 0 1,-1 0 0,0 0 0,1 1-1,-1 0 1,-1 0 0,1 0 0,0 0-1,-1 1 1,1 0 0,-1 0-1,-10-2 1,7 3-19,1 1 1,0 0-1,0 0 0,0 0 0,-1 1 0,1 0 0,0 1 0,0 0 1,0 0-1,1 1 0,-1 0 0,0 0 0,-10 7 0,13-7-29,1 0 0,-1 0-1,1 0 1,0 1 0,0 0 0,0-1-1,0 1 1,1 1 0,0-1-1,0 0 1,0 1 0,0 0-1,1 0 1,0 0 0,0 0 0,0 0-1,0 0 1,1 0 0,0 1-1,0-1 1,0 0 0,1 6-1,0-8-202,0 0 0,0 0 0,0-1 0,1 1 0,-1 0 0,1-1 0,0 1 0,0 0 0,0-1 0,0 1 0,0-1 0,0 1 0,1-1-1,-1 0 1,1 0 0,0 0 0,0 0 0,0 0 0,0 0 0,0 0 0,0 0 0,0-1 0,0 1 0,1-1 0,2 2 0,40 18-7459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8906,'0'0'12313,"0"0"-12293,0 0 0,-1 0 0,1 0 0,0 0 0,0 0-1,-1-1 1,1 1 0,0 0 0,-1 0 0,1 0 0,0 0 0,-1 0 0,1 0-1,0 0 1,-1 0 0,1 0 0,0 0 0,-1 0 0,1 0 0,0 0 0,0 0-1,-1 0 1,1 0 0,0 1 0,-1-1 0,1 0 0,0 0 0,0 0 0,-1 0-1,1 1 1,0-1 0,0 0 0,-1 0 0,1 0 0,0 1 0,0-1-1,0 0 1,-1 0 0,1 1 0,0-1 0,0 0 0,0 1 0,0-1 0,0 0-1,0 1 1,0-1 0,-1 0 0,1 0 0,0 1 0,0-1 0,0 0 0,0 1-1,0-1 1,0 0 0,1 1 0,-1-1 0,0 0 0,0 1 0,0-1 0,0 1-1,-1 103 182,4 138 212,4-192-2162,-3-33-326,-3-15 771,0-6-165,-1-25-6977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99 245 8346,'0'0'9886,"-9"3"-7914,-1-43-62,-3 2-1681,-2 1 1,-35-65-1,49 101-386,2 36-261,0-32 437,0 1 1,1-1-1,-1 0 0,1 0 0,-1 1 0,1-1 0,0-1 0,0 1 0,0 0 0,1 0 0,-1-1 0,1 1 0,0-1 0,-1 0 0,1 0 0,0 0 1,0 0-1,0 0 0,0-1 0,1 1 0,-1-1 0,0 0 0,1 0 0,-1 0 0,1-1 0,-1 1 0,6 0 0,1 0 31,-1 0 0,1-1 1,-1 0-1,1-1 0,-1 1 0,1-2 0,-1 1 0,1-2 0,11-3 0,-6-2-11,-1 0 0,0-1 0,0 0 0,-1-1 0,14-13 0,30-22 13,-56 44-56,2 1-55,-2 9-50,-8 421-6,9-409 117,1 1 0,1-1-1,1 0 1,0 0 0,2 0 0,1-1-1,11 23 1,7 20-9,-25-61-235,-1-8-543,-2-70-7954,-4 30-1866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3745,'0'0'18204,"196"-94"-17236,-149 68-360,-11 9-264,-10 11-208,-1 6-136,8 0-568,-4 6-2057,0 1-11178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49 4913,'0'0'5540,"-4"-45"3291,-7 41-3823,-37 6-4835,45-1-172,-1 0 0,0 0 0,1 1 0,-1-1 0,1 1 1,-1 0-1,1 0 0,0 0 0,0 0 0,0 1 0,0-1 0,0 1 0,0 0 0,1 0 0,-1 0 0,1 0 0,0 0 0,0 1 0,-2 3 0,1 0-4,0 1 1,0 0-1,1-1 0,0 1 0,0 0 1,1 0-1,0 0 0,0 12 0,2-18 4,-1 0 0,1-1 0,-1 1 0,1 0 0,0 0 0,0 0 0,0-1 0,0 1 0,0-1 0,0 1 0,0-1 0,1 1 0,-1-1 0,0 0 0,1 1 0,-1-1 0,1 0 0,0 0 0,-1 0 0,1 0 0,0 0 0,-1-1 0,1 1 0,0 0 0,3 0 0,51 12 43,52-7 30,-85-7-55,0 2 0,0 0 1,0 2-1,39 8 0,-59-10-23,1 1-1,-1-1 0,1 0 1,-1 1-1,1 0 0,-1 0 0,0 0 1,0 0-1,1 0 0,-2 1 1,1-1-1,0 1 0,0 0 1,-1 0-1,0 0 0,0 0 1,1 0-1,-2 0 0,1 1 1,2 4-1,-1 2-12,-1 1 0,0-1 1,-1 1-1,0 0 0,-1 19 1,0-26 13,0-1 1,0 0 0,-1 0 0,1 0 0,-1 0 0,0 0 0,0 0 0,0 0-1,0-1 1,-1 1 0,1 0 0,-1 0 0,1-1 0,-1 1 0,0-1 0,0 0 0,0 1-1,-5 2 1,2-1 20,-1 0 0,1 0 0,-1-1 0,0 0 0,0-1 1,0 1-1,-1-1 0,-10 2 0,6-1-175,0-1 1,0-1 0,-1 0 0,1-1 0,0 0-1,-1-1 1,1 0 0,0 0 0,0-1-1,-15-5 1,22 5-204,0 0-1,0 0 0,0-1 1,1 1-1,-1-1 1,1 1-1,-4-6 1,-17-20-5403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1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6001,'0'0'15972,"210"-72"-15076,-149 56-320,1 3-352,0 3-224,10 0-32,-10 4-1056,-15-4-4185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 36 7330,'0'0'7849,"-11"-6"-6643,5 2-1085,0 0 0,0 1 0,0-1 1,-1 2-1,0-1 0,1 1 0,-1 0 0,0 0 0,0 1 1,0 0-1,-1 0 0,1 0 0,0 1 0,0 0 1,0 1-1,0 0 0,0 0 0,0 0 0,0 1 0,0 0 1,-13 6-1,-32 19-49,-90 63 0,39-22-55,-304 168 69,303-184-53,-1-4-1,-118 35 1,207-78-61,-1 0 0,0-1-1,1-1 1,-33 2 0,48-5 4,1 1 0,-1-1 1,1 0-1,-1 0 0,1 0 1,-1 0-1,1-1 0,-1 1 0,1 0 1,-1 0-1,1 0 0,-1 0 1,1 0-1,-1-1 0,1 1 0,-1 0 1,1 0-1,-1-1 0,1 1 1,0 0-1,-1-1 0,1 1 0,0 0 1,-1-1-1,1 1 0,0-1 1,-1 1-1,1 0 0,0-1 0,0 1 1,-1-1-1,1 1 0,0-1 1,0 1-1,0-1 0,0 1 1,0-1-1,0 1 0,0-1 0,0 1 1,0-1-1,0 1 0,0-1 1,0 1-1,0-1 0,0 0 0,12-24-835,6 5-427,1 1 1,0 2-1,1 0 1,41-26-1,19-12-3734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0 11618,'0'0'2833,"-217"108"-2825,115-46 48,-3 6-8,0 7-48,-3-10-16,10-16 8,11-10-72,18-19-1120,33-20 24,21-30-233,15-12-1495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1845 1 11202,'0'0'2681,"-304"114"-2625,159-59 760,-7 7 704,-8 10-503,-3-7-521,-3 7-120,2 3-128,9-7-248,-26 10-160,39-22-1624,30-17-3578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1729 277 12939,'0'0'2280,"-203"115"-1664,69-37-400,-22 13-88,7 0 72,12-16-135,17-19-57,22-27 0,29-29-8,37-29-209,17-30-1503,15 0-2449</inkml:trace>
  <inkml:trace contextRef="#ctx0" brushRef="#br0" timeOffset="1">1330 0 6177,'0'0'5313,"-199"131"-4816,94-46 1183,-11 19-64,-11 7-784,4 9-535,0-6-209,7-9-80,7-17 0,18-17-8,-6-32-593,24-13-1623,22-22-5210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9330,'0'0'8637,"-16"30"-7356,-50 101-69,62-120-1075,0 0 0,1 0 0,0 1 0,0-1 0,1 1-1,1-1 1,0 1 0,0 0 0,3 22 0,0-7 37,-2-19-135,0 1 0,1 0 0,0 0-1,1-1 1,0 1 0,0-1-1,1 1 1,0-1 0,1 0 0,0 0-1,0 0 1,0-1 0,1 0-1,0 1 1,1-2 0,10 12 0,-8-12-5,0 1 0,0-1 1,1-1-1,0 0 0,0 0 1,1-1-1,-1 0 0,1 0 1,-1-1-1,1-1 0,0 1 1,1-2-1,19 2 0,-20-2 1,-1-1 0,1 0-1,-1 0 1,1-1-1,-1 0 1,0-1 0,1 0-1,-1-1 1,0 0-1,0 0 1,0-1 0,14-8-1,-18 8-16,0 0 0,0 0-1,0-1 1,0 0 0,-1 0-1,0 0 1,0-1-1,0 0 1,-1 1 0,0-1-1,0 0 1,0 0 0,-1-1-1,0 1 1,0-1 0,-1 1-1,0-1 1,0 1-1,0-8 1,1-1-10,-1 1 0,-1 0 0,0 0 0,-1 0-1,-1 0 1,0 0 0,-1 0 0,0 0 0,-1 0 0,0 1-1,-2 0 1,1 0 0,-2 0 0,1 1 0,-2 0 0,0 0 0,0 0-1,-1 1 1,0 1 0,-1-1 0,0 2 0,-1-1 0,0 1-1,0 1 1,-16-9 0,23 15-44,-1-1 1,0 1-1,0 0 0,1 1 0,-1-1 1,-1 1-1,1 0 0,0 0 0,0 1 1,0-1-1,0 1 0,-1 0 0,1 1 1,0-1-1,0 1 0,0 0 0,0 0 0,0 1 1,0-1-1,-7 4 0,5-1-226,-1 1 0,0 0 0,1 0 0,0 1 0,0 0 0,1 0 0,0 0 0,0 1 0,0 0 0,1 0 0,-5 9 0,-30 66-4365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1 13203,'0'0'1640,"-199"192"-1416,72-62-216,-21 10 192,3-3 320,11-16-136,18-33-143,29-43-97,29-45-144,29-39-1737,22-16-6393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946 1 12379,'0'0'2624,"-268"205"-2624,116-85-200,33-25 200,-8-10 104,4-4 120,32-29-224,33-32 0,51-20-696,21-26-6802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8:3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1 14123,'0'0'4913,"-261"111"-4793,156-59-120,4 6-56,10 1-88,15 6-344,14-6-600,26-4-1025,22-9-967,14-30-2634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0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5513,'0'0'15306,"7"15"-15082,-3 19-181,-1-1 0,-2 1 0,-3 39 0,0-3-24,2-52-111,0 0 0,-1 0 1,-1 0-1,-1 0 0,0 0 0,-1-1 1,-1 0-1,-1 0 0,-9 21 0,14-37 76,5-44-644,8 23 531,0-1 1,-2 0-1,0 0 0,-2-1 1,7-26-1,21-117 149,-23 97-64,-11 52 10,1-1 0,-1-30 1573,-2 78-1040,-1 18-421,2 58 147,-1-105-226,0-1 0,1 0 1,-1 1-1,0-1 1,0 1-1,1-1 1,-1 0-1,0 1 0,1-1 1,0 0-1,-1 1 1,1-1-1,0 0 0,-1 0 1,1 0-1,0 0 1,0 1-1,0-1 1,0 0-1,0-1 0,0 1 1,0 0-1,1 0 1,-1 0-1,2 0 1,35 1-15,-17-3 22,-14-30 85,2-6 409,8-73-1,-16 126-476,1 0 0,0 0 0,1 0 0,0 0 0,2 0 0,0-1-1,0 0 1,13 22 0,-17-35-15,1 1 1,0-1-1,0 0 0,0 0 0,0 0 0,0 0 0,1 0 1,-1-1-1,1 1 0,-1-1 0,1 1 0,0-1 1,-1 0-1,1 0 0,0 0 0,0 0 0,0-1 1,-1 1-1,1-1 0,0 0 0,0 1 0,0-1 1,0-1-1,0 1 0,0 0 0,0-1 0,0 1 0,0-1 1,-1 0-1,1 0 0,0 0 0,4-3 0,6-2 28,1-1 0,-1 0 0,0-1 0,20-17 0,-27 21-200,10-8 474,-15 12-371,-1-1-1,0 1 0,1 0 1,-1 0-1,0 0 1,0 0-1,0 0 0,1-1 1,-1 1-1,0 0 0,0 0 1,0 0-1,1-1 0,-1 1 1,0 0-1,0 0 0,0-1 1,0 1-1,0 0 0,1 0 1,-1-1-1,0 1 0,0 0 1,0-1-1,0 1 0,0 0 1,0 0-1,0-1 0,0 1 1,0 0-1,0-1 0,0 1 1,0 0-1,0 0 1,-1-1-1,1 1 0,0 0 1,0 0-1,0-1 0,0 1 1,0 0-1,0 0 0,-1-1 1,1 1-1,0 0 0,-9-4-4504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1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33 5705,'0'0'11695,"-13"0"-10818,9 3 2499,-13 160-2684,7-107-662,-4-1 0,-2 0 1,-2 0-1,-2-2 0,-3 0 1,-33 56-1,46-96-123,13-25 18,13-24-148,-5 16 97,-1-1-1,-1 0 1,-1 0 0,6-28-1,12-27-312,-16 46 416,0 0 0,-2-1 1,-1 0-1,3-36 0,-2-135-79,-8 202 141,5 5-170,-2 3 69,0-1 1,0 1-1,-1 0 0,0 0 0,0 0 1,-1 0-1,0 0 0,0 0 0,-1 0 0,-1 14 1,1-7-481,0 17-1748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9274,'0'0'10268,"0"-5"-8979,-1 5-1210,1-1 1,0 1-1,0 0 0,0-1 1,0 1-1,0-1 1,-1 1-1,1-1 0,0 1 1,0-1-1,0 1 0,0-1 1,0 1-1,0 0 0,0-1 1,0 1-1,1-1 0,-1 1 1,0-1-1,0 1 0,0-1 1,0 1-1,1 0 0,-1-1 1,0 1-1,0-1 0,1 1 1,-1 0-1,0-1 0,1 1 1,-1 0-1,0-1 0,1 1 1,-1 0-1,1 0 0,-1-1 1,1 1-1,23 19 1001,-23-18-1166,43 42 243,-1 1 0,47 66 0,66 112-35,-10-12-87,-76-125-33,19 27-225,-87-110 161,-1 0 0,0-1 1,1 2-1,-1-1 0,0 0 0,0 0 1,0 0-1,0 0 0,-1 1 0,1-1 1,-1 0-1,1 1 0,-1-1 1,0 0-1,0 1 0,0-1 0,0 1 1,0-1-1,0 0 0,-1 1 0,1-1 1,-1 0-1,0 1 0,0-1 1,-1 3-1,0-3-89,0 0 0,0 0 1,0 0-1,0 0 0,0 0 0,0 0 1,0-1-1,-1 1 0,1-1 0,-1 0 1,1 0-1,-1 0 0,1 0 1,-1 0-1,0 0 0,1-1 0,-1 1 1,0-1-1,0 0 0,-5 0 0,7 0 63,-1 0-1,1-1 0,0 1 0,-1-1 0,1 1 0,0-1 1,-1 1-1,1-1 0,0 0 0,0 0 0,-1 0 0,1 0 1,0 1-1,0-2 0,0 1 0,0 0 0,0 0 0,0 0 0,1 0 1,-1 0-1,0-1 0,0 0 0,-15-38-1465,11 28 526,-9-27-2724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1164 4113,'0'0'13902,"0"-6"-11479,3-16-2139,0-1-1,2 1 1,0 0 0,2 0 0,1 1 0,0-1 0,19-32 0,-4 4 32,49-119 193,94-199-88,-132 303-399,3 1 1,3 2 0,66-80-1,-98 131-44,-7 10-3,-1 0 0,1-1 0,0 1-1,0 0 1,0 0 0,0 0 0,0 0 0,0 0-1,0 0 1,1 0 0,-1 0 0,0 0 0,0 0 0,1 0-1,-1 1 1,0-1 0,1 1 0,-1-1 0,1 1 0,1-1-1,-1 29-2520,-5 66-2044,-9-56-1102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8 365 3329,'0'0'17762,"-1"-25"-16855,-4-85-327,4 101-538,1 0 1,0 0-1,0 0 0,1 0 0,0 0 0,0 0 0,1 0 1,0 1-1,1-1 0,0 1 0,0-1 0,1 1 1,0 0-1,0 0 0,1 1 0,0-1 0,1 1 0,-1 0 1,1 0-1,1 1 0,-1 0 0,1 0 0,0 0 1,0 1-1,1 0 0,14-7 0,-18 10-40,0-1 0,0 1 0,1 0 0,-1 1 0,1-1 0,-1 1-1,1 0 1,-1 0 0,1 0 0,0 0 0,0 1 0,9 0 0,-12 1-6,1-1 0,0 1-1,-1 0 1,1 0 0,-1 0 0,1 1 0,-1-1-1,0 1 1,1-1 0,-1 1 0,0 0 0,0-1-1,0 1 1,0 0 0,-1 0 0,1 1-1,-1-1 1,1 0 0,-1 1 0,1-1 0,-1 0-1,0 1 1,1 3 0,27 90-8,-20-63 18,1 0 0,1 0 0,22 42 1,-29-67-5,1 0 0,-1-1 0,1 1 1,1-1-1,-1-1 0,1 1 0,1-1 0,-1 0 1,1 0-1,0-1 0,0 0 0,0 0 0,1-1 1,0 1-1,0-2 0,0 1 0,0-1 1,10 2-1,-5-3 18,1 0 0,-1 0 0,1-1 0,-1-1 0,1-1-1,-1 0 1,1 0 0,-1-1 0,0-1 0,0 0 0,21-9 0,-29 10-19,1 0-1,-1-1 0,0 0 1,0 0-1,0 0 0,0 0 1,-1-1-1,1 0 0,-1 0 1,0 0-1,0 0 0,0-1 1,-1 1-1,1-1 0,-1 0 1,0 0-1,-1 0 0,1-1 1,-1 1-1,0-1 0,-1 1 0,1-1 1,-1 0-1,0 1 0,0-1 1,-1 0-1,0 0 0,0 0 1,-1-9-1,0 9-216,0 1 0,-1-1 0,1 1 1,-1-1-1,0 1 0,-1 0 0,1-1 0,-1 1 0,0 0 0,0 1 0,-1-1 0,1 1 1,-1-1-1,0 1 0,0 0 0,-7-4 0,-32-29-6208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5449,'0'0'14867,"0"-14"-14094,0-45-136,0 53-579,1-1 0,0 1 0,0 0 0,1-1-1,-1 1 1,1 0 0,1 0 0,-1 0 0,1 0 0,0 1 0,0-1 0,1 1 0,0-1 0,0 1 0,7-6-1,3-4 16,2 2 0,0 0-1,19-12 1,-34 24-67,8-6 14,1 1-1,-1-1 1,1 2 0,0-1-1,1 2 1,-1-1 0,1 1-1,0 1 1,0 0 0,0 1 0,0 0-1,13-1 1,-21 3-21,-1 0 0,0 1 0,0-1 0,1 1 0,-1 0 0,0-1 0,0 1 0,0 0 0,0 0-1,0 0 1,0 0 0,0 1 0,0-1 0,-1 1 0,1-1 0,0 1 0,-1-1 0,1 1 0,1 3 0,26 46-31,-10-15 29,-14-27 12,1 0 1,1-1-1,0 1 0,0-1 1,0-1-1,1 1 0,1-1 1,-1-1-1,1 1 0,0-1 1,0-1-1,1 0 0,-1 0 1,1-1-1,0 0 0,1-1 1,-1 0-1,1-1 0,-1 0 1,1 0-1,0-1 0,18-1 1,-24 0-3,9 1 15,0-1-1,0-1 1,-1-1 0,1 0-1,14-4 1,-24 5-22,-1 0-1,1-1 1,0 1 0,-1-1-1,1 0 1,-1 0 0,1 0-1,-1-1 1,0 1 0,0-1-1,0 0 1,0 0 0,-1 0-1,1 0 1,-1 0 0,0-1-1,1 1 1,-2-1 0,1 1-1,0-1 1,-1 0 0,1 1-1,0-7 1,1-12-778,-1-1 0,-1-36 0,-1 47-19,0-51-5578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44 5097,'0'0'14059,"-6"-8"-13665,-21-28-41,27 37-306,0-1 0,0 0 0,0 0-1,0 0 1,0 0 0,0 1 0,0-1 0,0 0 0,0 0 0,0 0-1,0 0 1,0 0 0,0 1 0,0-1 0,0 0 0,0 0 0,-1 0 0,1 0-1,0 0 1,0 0 0,0 0 0,0 1 0,0-1 0,0 0 0,0 0 0,-1 0-1,1 0 1,0 0 0,0 0 0,0 0 0,0 0 0,0 0 0,0 0-1,-1 0 1,1 0 0,0 0 0,0 0 0,0 0 0,0 0 0,-1 0 0,1 0-1,0 0 1,0 0 0,0 0 0,0 0 0,0 0 0,-1 0 0,1 0 0,0 0-1,0 0 1,0 0 0,0 0 0,0 0 0,0 0 0,-1 0 0,1-1-1,0 1 1,0 0 0,0 0 0,0 0 0,-1 20-340,1-13 557,8 159 312,57 314 0,-59-445-621,-2-6-224,1-1 0,2 0 0,17 47 0,-24-75 241,0 0 1,0 0 0,0 0 0,0 0-1,0 0 1,0 0 0,-1 1 0,1-1 0,0 0-1,0 0 1,0 0 0,0 0 0,0 0 0,1 1-1,-1-1 1,0 0 0,0 0 0,0 0 0,0 0-1,0 0 1,0 0 0,0 1 0,0-1-1,0 0 1,0 0 0,0 0 0,0 0 0,0 0-1,0 0 1,1 0 0,-1 0 0,0 0 0,0 1-1,0-1 1,0 0 0,0 0 0,0 0 0,0 0-1,1 0 1,-1 0 0,0 0 0,0 0-1,0 0 1,0 0 0,0 0 0,0 0 0,1 0-1,-1 0 1,0 0 0,0 0 0,0 0 0,0 0-1,0 0 1,0 0 0,1 0 0,-1 0 0,0 0-1,0 0 1,0 0 0,0-1 0,0 1-1,0 0 1,0 0 0,1 0 0,-1 0 0,0 0-1,0 0 1,0 0 0,0 0 0,3-16-1354,-3-30-1086,0 39 1735,0-59-5505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7 8602,'0'0'12318,"0"0"-12292,0 0 0,0-1 0,0 1 0,0 0 0,0-1 0,-1 1-1,1 0 1,0 0 0,0-1 0,0 1 0,0 0 0,-1 0 0,1-1-1,0 1 1,0 0 0,0 0 0,-1-1 0,1 1 0,0 0 0,0 0 0,-1 0-1,1 0 1,0-1 0,-1 1 0,1 0 0,0 0 0,0 0 0,-1 0-1,1 0 1,0 0 0,-1 0 0,1 0 0,0 0 0,-1 0 0,1 0-1,0 0 1,-1 0 0,1 0 0,0 0 0,0 0 0,-1 0 0,1 0-1,0 0 1,-1 1 0,1-1 0,0 0 0,0 0 0,-1 0 0,1 0-1,0 1 1,0-1 0,-1 0 0,1 0 0,0 1 0,0-1 0,0 0-1,-1 0 1,1 1 0,-46 35 343,2 1 0,-71 78 0,107-106-329,-5 4 9,-34 42 60,44-51-102,0 1 0,1-1 0,0 1 1,0 0-1,0 0 0,0-1 0,1 1 0,0 1 1,0-1-1,0 0 0,0 8 0,1-11-1,1 0 1,0-1-1,-1 1 0,1 0 1,0-1-1,0 1 0,0-1 0,0 0 1,0 1-1,0-1 0,0 0 1,0 0-1,1 1 0,-1-1 0,0 0 1,1 0-1,-1 0 0,1-1 1,1 2-1,41 19 151,-27-13-64,84 52 378,-61-35-1409,49 23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9978,'0'0'10613,"34"7"-9686,-6-3-756,-15-3-115,0 0 0,0 1-1,0 1 1,0 0 0,-1 0 0,1 1-1,-1 1 1,0 0 0,0 1-1,-1 0 1,1 1 0,-2 0 0,1 1-1,-1 0 1,16 16 0,22 38 160,-2 3 0,65 123 0,-1-3-176,-97-165-45,76 108 23,-76-111-50,1-1 0,1 0 0,0-1 0,1-1 0,18 13 0,-32-25 15,0 0-1,1-1 1,-1 1-1,1-1 1,0 1-1,-1-1 0,1 0 1,0 0-1,0 0 1,0 0-1,-1-1 1,1 1-1,0-1 1,0 0-1,5 1 1,-7-2 13,1 1 0,-1-1 1,0 1-1,0-1 0,0 0 1,1 1-1,-1-1 0,0 0 1,0 0-1,0 0 0,0 0 1,0 0-1,0 0 0,-1 0 1,1 0-1,0 0 0,0 0 1,-1-1-1,1 1 0,-1 0 1,1 0-1,-1-1 0,1-1 0,1-10 5,-1 1 0,0-1 0,0 0 0,-2 0 0,-2-19 0,3 29-3,-6-33 8,-1 1 0,-2 0-1,-2 0 1,-1 1 0,-28-55 0,11 23 22,12 26-39,-97-252 140,101 249-191,1 1 0,3-2 0,1 1 0,2-1 0,1-46 0,5 89 29,0 1 0,0-1 0,0 1 0,1-1 0,-1 1 0,0-1-1,0 1 1,1-1 0,-1 1 0,0-1 0,1 1 0,-1-1 0,0 1 0,1 0 0,-1-1 0,0 1-1,1 0 1,-1-1 0,1 1 0,-1 0 0,1-1 0,-1 1 0,1 0 0,-1 0 0,1 0 0,-1 0-1,1-1 1,0 1 0,-1 0 0,1 0 0,-1 0 0,1 0 0,-1 0 0,1 0 0,0 0 0,-1 0-1,1 1 1,0-1 0,21 5-866,15 17-1747,3 7-2217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1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9642,'0'0'11202,"-189"251"-10465,160-130-233,22 6-56,7-3-208,22-10-80,36-13-152,14-23-8,4-16-248,4-26-920,-22-20-1145,-22-16-4064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63 234 3825,'0'0'3789,"-1"10"-3024,-5 27-234,-2-25 9701,6-23-5889,1 5-5757,19-261 3009,-21 259-1599,-2 16-31,4-6 30,-9 20 6,1-1-1,1 2 1,2-1-1,0 1 1,1 0-1,1 1 1,1-1-1,1 0 1,1 1-1,5 43 1,0-29-65,2-1 0,1 0 0,3 0 0,0-1 0,3 0 0,18 37 0,-31-72-23,0 0 1,0 0 0,0 0-1,1 0 1,-1 0 0,0-1-1,1 1 1,-1 0 0,0 0-1,1 0 1,-1-1 0,1 1-1,-1 0 1,1-1 0,-1 1-1,1 0 1,0-1 0,-1 1-1,1-1 1,0 1 0,0-1-1,-1 1 1,1-1 0,1 1-1,2-24-4827,-3-12-5344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36 309 9570,'0'0'8190,"4"-34"-7258,0 2-696,4-39 539,-2-73 1,-6 142-749,1 1 0,-1-1-1,0 1 1,0-1 0,0 1 0,-1-1-1,1 0 1,0 1 0,-1 0 0,1-1-1,0 1 1,-1-1 0,0 1 0,1-1-1,-1 1 1,-1-2 0,1 3-25,1 0 1,-1 0-1,1-1 1,-1 1 0,1 0-1,-1 0 1,1 0-1,-1 0 1,1 0-1,-1 0 1,1 0 0,-1 1-1,1-1 1,-1 0-1,1 0 1,-1 0-1,1 0 1,-1 1 0,1-1-1,-1 0 1,1 0-1,0 1 1,-1-1-1,1 0 1,-1 1 0,1-1-1,0 1 1,-1-1-1,1 1 1,-4 4-20,0-1 0,0 1 0,1 0 0,0 1 0,0-1 0,-2 7 0,1-1 14,2 0-1,0 1 0,0-1 0,1 0 1,0 22-1,2-31 11,-1-1-1,1 1 1,-1-1 0,1 0 0,0 0 0,-1 1-1,1-1 1,0 0 0,0 0 0,0 0 0,0 0-1,0 0 1,0 0 0,0 0 0,0 0 0,1 0-1,-1 0 1,0-1 0,0 1 0,1-1 0,-1 1-1,1-1 1,-1 1 0,0-1 0,1 0 0,-1 1-1,1-1 1,-1 0 0,1 0 0,-1 0-1,1 0 1,-1 0 0,2-1 0,56-3 489,-59 4-487,17-4 101,-1 0 0,0-2 0,0 0-1,0 0 1,-1-1 0,20-13 0,-23 12-83,1 1-1,0 0 1,0 1-1,0 0 1,0 1 0,1 1-1,0 0 1,0 1-1,24-3 1,-37 7-33,0-1 1,0 0-1,0 0 0,1 1 1,-1-1-1,0 1 1,0-1-1,0 1 0,0-1 1,0 1-1,0 0 1,0 0-1,0-1 0,0 1 1,0 0-1,0 0 0,-1 0 1,1 0-1,0 0 1,-1 0-1,1 0 0,-1 0 1,2 3-1,9 31-15,-8-26 21,27 116 17,26 226 0,-44-258-11,-12-92-19,0 0 1,-1 0-1,1 0 1,0-1-1,0 1 1,0 0-1,0 0 1,0 0-1,1 0 1,-1 0-1,0 0 1,0-1-1,1 1 1,-1 0-1,0 0 1,1 0-1,-1-1 1,1 1-1,-1 0 1,1 0-1,-1-1 1,1 1-1,-1 0 1,1-1-1,0 1 1,-1-1-1,2 2 1,11-21-708,5-42-2930,-7 7-3377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66 416,'0'0'20765,"206"-59"-19685,-144 52-288,-4 7-400,-11 0-392,-4 0 0,-10 0-1792,-12 0-4818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149 120 9026,'0'0'10486,"-1"10"-9307,-1 24-718,1 0 0,2-1-1,1 1 1,2 0 0,1-1 0,16 56 0,-17-77-453,1-1 0,0 1 1,0-1-1,1-1 1,1 1-1,0-1 1,0 0-1,1 0 1,14 13-1,-14-17 2,-1 0 1,1 0-1,0-1 1,1 0-1,-1-1 0,1 0 1,0 0-1,0-1 1,1 0-1,-1-1 0,0 0 1,1 0-1,17 0 0,-20-1-4,-1-1-1,0 0 1,0-1-1,0 1 1,0-1-1,0 0 1,0-1-1,0 0 1,-1 1-1,1-2 1,0 1-1,-1-1 1,1 0-1,-1 0 0,0 0 1,0-1-1,8-7 1,-7 4 0,0 0 0,-1 0 0,0-1 0,0 0 0,0 0 1,-1 0-1,-1 0 0,1-1 0,-1 0 0,4-17 0,-4 7 8,0 0-1,-2 0 0,0-1 1,0 1-1,-2 0 1,-1 0-1,0 0 1,-1 0-1,-1 0 0,-1 0 1,-8-19-1,6 23-9,0 1-1,-1-1 0,-1 2 1,0-1-1,-1 1 0,0 1 1,-1-1-1,-1 2 0,0 0 1,-14-10-1,18 14-41,-1 1-1,1 1 1,-2 0 0,1 0-1,0 1 1,-1 0 0,0 1-1,0 0 1,0 0-1,0 1 1,0 1 0,-1-1-1,1 2 1,0-1 0,-1 1-1,1 1 1,-14 2 0,10 1-266,1 0 0,0 1 0,1 0 0,-1 1 0,1 0 0,0 1 0,1 0 0,-1 1 0,1 1 0,1 0 0,0 0 0,0 1 0,-9 11 0,-36 57-5897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204 284 6993,'0'0'9811,"0"1"-9725,-1-1 1,1 0-1,-1 1 1,1-1-1,-1 0 1,1 1-1,-1-1 1,1 1-1,0-1 1,-1 1 0,1-1-1,0 1 1,-1-1-1,1 1 1,0-1-1,0 1 1,-1 0-1,1-1 1,0 1-1,0-1 1,0 1 0,0 0-1,0-1 1,0 1-1,0-1 1,0 1-1,0 1 1,-1 47 1011,0-24-862,0 0 0,2 1 0,1-1-1,8 40 1,-8-59-231,0 1-1,0 0 1,1 0-1,0-1 1,0 1 0,1-1-1,-1 0 1,2 0-1,-1-1 1,0 1-1,1-1 1,0 0 0,0 0-1,1 0 1,-1-1-1,1 1 1,0-2-1,0 1 1,1-1-1,-1 1 1,7 1 0,-6-2-4,0-1 0,0 0 1,0 0-1,0 0 1,1-1-1,-1 0 1,0-1-1,1 0 0,-1 0 1,0 0-1,1-1 1,12-3-1,-17 3 0,0 0 0,1-1 0,-1 1 0,0-1 0,0 0 0,0 0 0,0 0 0,-1 0 0,1 0 0,0-1 0,-1 1 0,1-1 0,-1 0 0,0 0 0,0 0 0,0 0 0,-1 0 0,1 0 0,-1 0 0,1 0 0,-1-1 0,0 1 0,0-1 0,-1 1 0,1-1 0,-1 1 0,0-7 0,1 1-26,1-19 4,-1 0 0,-1 1 0,-1-1 0,-7-36 1,7 58-1,0 0 1,0 0 0,-1 0 0,0 1 0,0-1 0,0 0 0,-1 1-1,0-1 1,0 1 0,0 0 0,-1 0 0,0 1 0,0-1 0,0 1-1,0-1 1,-1 1 0,1 0 0,-1 1 0,0-1 0,-1 1 0,1 0-1,0 1 1,-1-1 0,1 1 0,-1 0 0,-8-2 0,-24 0-157,0 0 0,0 3-1,0 1 1,-46 7 0,-41 0 460,125-8-258,0 0 1,0 0-1,0 0 1,0 0-1,0 0 0,0 0 1,1 0-1,-1 0 1,0 0-1,0 0 0,1 0 1,-1 0-1,0 0 1,1 1-1,-1-1 0,1 0 1,-1 0-1,1 0 1,0 1-1,-1-1 0,2-1 1,32-31 212,2 2 0,0 1-1,53-32 1,-78 54-136,8-5 98,1 0-1,1 2 0,22-10 1,-34 17-190,0 1 0,1 0 0,0 1 0,-1-1 0,1 2 0,0 0 0,0 0 0,0 0 0,19 3 0,-26-1-252,0-1 1,1 1-1,-1 1 1,0-1-1,0 0 1,0 1-1,0-1 1,0 1-1,0 0 1,0 0-1,0 0 1,4 6-1,-5-6-164,17 12-5714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7906,'0'0'12914,"130"35"-12321,-83-31-137,0-4-184,-7 0-72,-7 0-128,-12 0-72,-13-7-320,-8-9-1529,0 0-4904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1840,'0'0'19741,"196"-75"-19309,-164 75-248,-6 0-184,17 0-168,-3 0-1969,-4 0-8593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10322,'0'0'9896,"-5"17"-9367,-11 52 15,16-68-514,0 1-1,0-1 0,0 1 1,1-1-1,-1 1 1,0-1-1,1 1 0,0-1 1,-1 0-1,1 1 1,-1-1-1,1 0 0,0 0 1,0 1-1,0-1 0,0 0 1,0 0-1,0 0 1,0 0-1,0 0 0,0 0 1,1 0-1,1 1 1,34 14 362,-24-12-268,84 35 289,-62-27-370,-1 2 0,0 1-1,42 27 1,-72-40-43,0 0 0,-1 0 1,0 1-1,1 0 0,-1 0 0,0 0 0,-1 0 1,1 0-1,0 1 0,-1-1 0,0 1 0,0-1 1,0 1-1,0 0 0,0 0 0,-1 0 0,0 0 0,0 0 1,0 0-1,0 0 0,-1 1 0,1-1 0,-1 0 1,0 0-1,0 1 0,-1-1 0,1 0 0,-3 7 1,1-6-5,0 0 1,0 0-1,0 0 1,-1-1-1,0 1 0,0-1 1,0 0-1,-1 1 1,1-2-1,-1 1 1,0 0-1,0-1 1,0 1-1,-1-1 1,1-1-1,-1 1 1,0 0-1,0-1 1,1 0-1,-1 0 0,-11 2 1,-1-1-206,0 0 0,-1-1 0,1-1 0,-31-2 0,39 0-299,0 0 0,0 0 0,0-1 0,0-1 0,0 1 0,-10-6 0,-19-16-4809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10186,'0'0'12875,"171"78"-12659,-135-61-96,-4-7-120,12-10-696,-11 0-2209,-8 0-8857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1672,'0'0'20117,"250"-36"-19653,-181 27-264,-11 2-200,-8-3-400,-17 4-2401,-19-1-9626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7194,'0'0'12886,"7"1"-11992,0 0-777,1 1 1,-1 1-1,0-1 0,1 1 1,-1 0-1,-1 1 0,1 0 1,0 0-1,-1 0 0,0 1 1,0 0-1,0 0 0,-1 1 1,0-1-1,0 1 0,7 11 1,6 8 41,-1 1 0,-2 1 0,16 35 0,-8-5-56,-3 0 0,-3 2 0,-2 0 0,-2 1 0,5 74 0,-1 319 110,-16-418-547,-2 0-1,-1 0 1,-2 0-1,-1 0 1,-2 0 0,-18 57-1,14-72-4224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11450,'0'0'7970,"11"58"-7378,-4-9-64,1 3-136,-8 7-95,0-4-201,0-12-24,0-7-72,0-17-465,-4-19-799,0 0-856,1-29-3914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10298,'0'0'8522,"61"4"-12675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2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57 8874,'0'0'9303,"-2"-7"-8840,-4-34 755,29 46-718,-20-2-523,1 0 0,-1 1 0,0-1 0,0 1-1,0-1 1,0 1 0,-1 0 0,1 0 0,-1 0 0,0 0 0,0 1 0,0-1 0,-1 0 0,2 9 0,0 3-213,-1-1 0,-1 0 0,0 18 0,-11-86 99,9-52-2029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292 258 10474,'0'0'11145,"-8"16"-10987,-38 88 81,-52 168 0,59-153-219,29-91-40,-19 57-342,-33 149 0,78-291-186,37-83-1,-4 9 821,46-191 116,-81 257-352,-4-1-1,-2 1 1,-1-72 0,-3 6-30,-4 130-31,0 15-205,-3 143 184,3 129 195,0-285-146,0 0 0,1 0 0,-1 1-1,0-1 1,0 0 0,1 0 0,-1 0 0,1 1 0,-1-1-1,1 0 1,0 0 0,-1 0 0,1 0 0,0 0 0,0 0-1,0 0 1,0 0 0,-1-1 0,1 1 0,0 0-1,1 0 1,-1-1 0,0 1 0,0-1 0,0 1 0,0-1-1,0 1 1,1-1 0,-1 0 0,0 1 0,0-1-1,1 0 1,-1 0 0,0 0 0,0 0 0,1 0 0,1 0-1,2-1 42,1 0 0,-1 0 0,0 0 0,1 0-1,-1-1 1,0 0 0,1 0 0,4-3 0,8-5 9,0-2 0,-1 0 0,-1 0 1,0-2-1,0 0 0,-2-1 0,26-32 1,-32 35-39,0 0 0,0 0 0,-1-1-1,-1 0 1,0-1 0,-1 1 0,0-1 0,-1 0 0,-1 0 0,0-1 0,-1 1 0,1-20 0,-3-1-15,-11 167-424,11-118 428,0 1 0,1 0 0,0 0 0,6 23 0,-5-32-1,1 0 0,-1 0 0,1 0 0,0 0 0,0-1 0,1 0 0,0 1 0,0-1 0,0-1 0,0 1 0,1-1 0,0 1 0,7 3 0,0 1-151,2-1 0,-1-1 0,1 0-1,0-1 1,0 0 0,1-1 0,0-1 0,0 0-1,0-1 1,0-1 0,0 0 0,1-1-1,22-2 1,-11 1-3785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6185,'0'0'15844,"206"0"-15052,-162 0-368,-8 0-208,-3 6-120,-4-6-96,14 0-360,-7-29-2001,-7-10-7441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9210,'0'0'13067,"185"-3"-12563,-138 0-272,4-4-232,-15 4-1392,-7 0-5178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5 192 11330,'0'0'11662,"0"-28"-11245,0-135-220,-4 345-285,6 173 60,-2-355-63,0 3 22,0 0 0,0-1 0,0 1 0,1 0 0,-1-1 0,1 1 0,0-1 0,0 1 0,0-1 0,0 1 1,0-1-1,2 3 0,11 0-6539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103 247 9098,'0'0'7814,"2"-32"-7348,2-99-334,-4 127-166,0 1-1,0-1 1,0 1-1,-1-1 1,1 1-1,-1 0 1,0-1-1,0 1 1,0 0-1,0-1 1,0 1-1,-1 0 1,1 0-1,-1 0 1,0 0-1,0 0 1,0 1-1,-1-1 1,1 0-1,0 1 1,-1 0-1,0 0 1,0-1-1,1 2 1,-1-1-1,0 0 1,0 0-1,-4 0 1,5 1-9,0 1 1,0 0-1,0-1 1,0 1-1,1 0 1,-1 0 0,0 0-1,0 1 1,0-1-1,0 0 1,0 1-1,1-1 1,-1 1-1,0 0 1,0 0-1,1-1 1,-1 1 0,0 0-1,1 0 1,-1 1-1,1-1 1,-1 0-1,1 0 1,0 1-1,0-1 1,-1 1-1,1-1 1,0 1-1,0-1 1,0 1 0,1 0-1,-1-1 1,0 1-1,1 0 1,-1 0-1,1 0 1,-1 0-1,1 2 1,-1 3 229,0-1 1,0 0-1,1 1 1,0-1-1,0 0 0,1 1 1,0-1-1,0 0 1,2 9-1,-1-13-105,-1 1 0,1-1 0,-1 1 1,1-1-1,0 0 0,0 1 0,0-1 0,0 0 0,0-1 0,0 1 1,1 0-1,-1 0 0,1-1 0,-1 0 0,1 1 0,0-1 0,-1 0 1,1 0-1,0 0 0,0-1 0,0 1 0,2-1 0,27 4 391,1-1 0,-1-2-1,0-1 1,0-2 0,0-1-1,44-10 1,-71 12-477,-1 0-1,1 0 1,0 0 0,0 1-1,0 0 1,-1-1 0,1 2-1,0-1 1,7 2 0,-11-1-14,1 0 1,-1 0-1,1 0 0,-1 0 1,1 0-1,-1 0 1,0 0-1,0 1 1,0-1-1,1 0 1,-1 1-1,-1-1 0,1 1 1,0-1-1,0 1 1,0 0-1,-1-1 1,1 1-1,-1 0 1,1 0-1,-1-1 1,0 1-1,0 0 0,0 0 1,0-1-1,0 1 1,0 2-1,1 78-170,-3 0 0,-21 141 0,10-149-224,-4 140 0,17-212 388,0 0 0,0 0 1,0-1-1,0 1 0,0 0 0,1 0 0,-1 0 0,0 0 1,1-1-1,0 1 0,-1 0 0,1 0 0,1 1 1,-2-3-4,0 1 1,1-1 0,-1 0 0,0 0-1,1 1 1,-1-1 0,1 0 0,-1 0-1,0 0 1,1 0 0,-1 0 0,1 0-1,-1 1 1,0-1 0,1 0 0,-1 0-1,1 0 1,-1 0 0,0 0 0,1-1-1,-1 1 1,1 0 0,-1 0 0,0 0 0,1 0-1,-1 0 1,1 0 0,-1-1 0,0 1-1,1 0 1,-1 0 0,0-1 0,1 1-1,-1 0 1,3-3-343,0 0 0,0 0 1,-1 0-1,1 0 0,-1-1 0,0 1 0,0-1 0,0 1 1,0-1-1,1-4 0,9-37-6851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9778,'0'0'13455,"29"32"-12816,90 106-180,-98-111-339,-2 0 1,-1 1 0,23 48-1,-33-59-129,1 0-1,0 0 1,1-1-1,1 0 1,25 27-1,-31-39-93,0 1 1,1-1 0,-1-1-1,1 1 1,0-1-1,0 0 1,0 0-1,7 2 1,-11-4-155,0 0 0,0-1 0,1 1 0,-1 0 0,0-1 0,0 0 0,0 1 0,1-1 0,-1 0 0,0 0 0,0 0 0,1 0 0,-1-1 0,0 1 0,0 0 0,1-1 0,-1 0 0,0 0 0,0 1 0,0-1 0,0 0 0,0-1 0,0 1 0,0 0 1,0 0-1,2-4 0,5-13-6405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13003,'0'0'8730,"196"-58"-8122,-128 15-608,-13 4-1337,-15 3-7640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113 117 5537,'0'0'12564,"-7"30"-11785,0 5-546,0-6-36,1 0 1,2 1-1,1 0 1,0 35-1,3-49-111,0-1 1,2 1-1,-1-1 0,2 1 0,0-1 0,9 27 1,-10-36-52,1-1 1,-1-1 0,1 1-1,0 0 1,0-1 0,0 1 0,0-1-1,1 0 1,0 0 0,0 0-1,0-1 1,0 1 0,1-1-1,-1 0 1,1 0 0,0-1 0,0 1-1,0-1 1,0 0 0,0 0-1,0-1 1,0 0 0,7 1 0,-2-1 41,-1-1 1,1 0-1,0 0 1,-1-1 0,1-1-1,-1 0 1,0 0 0,1 0-1,-1-1 1,0-1 0,0 0-1,-1 0 1,1 0-1,-1-1 1,0-1 0,0 1-1,0-1 1,-1 0 0,0-1-1,0 0 1,-1 0-1,0-1 1,9-14 0,-6 9-64,0-1 1,-1 0-1,-1-1 1,0 0 0,-1 0-1,0-1 1,-2 1-1,0-1 1,0 0-1,-2 0 1,0-1 0,0 1-1,-2-22 1,-2 28-11,0 1 0,0-1 0,-1 1 0,0-1 0,0 1 0,-1 0 0,0 0 0,-1 0 0,0 1 0,-1 0 0,1 0 0,-2 0 0,1 1 0,-1-1 0,0 1 0,0 1 0,-1 0 0,0 0 0,0 0 0,0 1 0,-11-5 0,-2 0-108,-1 0 0,0 2 1,0 0-1,-1 2 0,0 0 1,0 1-1,-41-2 0,55 6-73,1 1-1,-1 0 0,0 0 1,1 1-1,-1 0 1,1 0-1,-12 5 0,17-5-55,0 0 0,0 0 0,0 1 0,0 0 0,1-1 0,-1 1 0,1 0 0,-1 0 0,1 1 0,0-1 0,-1 0 0,1 1 0,1-1 0,-1 1 0,0 0-1,0-1 1,1 1 0,0 0 0,0 0 0,0 0 0,-2 6 0,0 30-6871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98 250 6793,'0'0'13197,"7"-5"-12721,0 0-375,1 1 0,0 0 0,0 0 0,0 1 1,0 0-1,0 0 0,18-3 0,-19 5-74,1 0 1,-1-1-1,1 0 0,-1-1 0,0 1 0,0-1 1,0-1-1,0 1 0,-1-1 0,1-1 0,-1 1 1,8-8-1,-11 8-24,1-1 1,0 0 0,-1 0-1,0 0 1,0 0 0,0-1-1,-1 1 1,0-1 0,0 1 0,0-1-1,-1 0 1,0 0 0,0 0-1,0 0 1,-1 0 0,0-7-1,0 11-3,0 0 0,0-1 0,0 1 0,-1 0-1,1-1 1,-1 1 0,0 0 0,0-1 0,0 1-1,0 0 1,0 0 0,0 0 0,0 0 0,0 0-1,-1 0 1,1 0 0,-1 1 0,0-1 0,0 0 0,1 1-1,-4-2 1,0 0-3,0 0-1,0 1 0,0-1 1,0 1-1,-1 1 1,1-1-1,-1 1 1,1 0-1,-7 0 0,2 0-3,0 0 0,-1 1 0,1 0 0,0 1 0,0 0 0,0 1 0,0 0 0,0 1 0,0 0 0,-14 7 0,15-5 35,1 1 0,0 0 0,1 1 1,-1-1-1,1 2 0,0-1 0,1 1 0,0 0 0,0 0 1,1 0-1,0 1 0,0 0 0,1 0 0,1 0 0,-1 1 1,1 0-1,1-1 0,0 1 0,0 0 0,1 0 0,0 0 1,0 0-1,2 0 0,0 11 0,0-15-22,1 0-1,0 0 1,0-1-1,0 1 1,0-1-1,1 0 1,0 0-1,0 0 1,1 0-1,-1 0 1,1-1 0,0 0-1,0 1 1,0-1-1,1-1 1,0 1-1,-1-1 1,1 1-1,0-1 1,1-1-1,-1 1 1,0-1-1,9 3 1,5 1-30,-1-1 1,1 0-1,0-1 0,1-1 0,30 0 1,16-2-1439,-10-1-2045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200 447 9882,'0'0'11116,"-12"15"-10508,1-2-476,7-9-103,-1 0 1,1 0 0,1 1-1,-1-1 1,1 1-1,0 0 1,0 0-1,0 0 1,0 1 0,1-1-1,0 1 1,0-1-1,1 1 1,0 0-1,0-1 1,0 1 0,0 8-1,1-3 15,0-1 0,1 0 0,0 0-1,0 0 1,1 1 0,1-2 0,5 18 0,-4-20-36,-1-1 1,1 0-1,0 0 1,0-1 0,1 1-1,-1-1 1,1 0 0,1 0-1,-1 0 1,1-1 0,-1 0-1,9 4 1,0 1 13,1-1 0,0-1 1,1-1-1,-1 0 0,1-1 0,0-1 0,1 0 1,-1-1-1,1-1 0,-1 0 0,1-1 1,0-1-1,0-1 0,25-4 0,-38 4-21,1-1-1,-1 0 1,0 0-1,1 0 0,-1 0 1,0-1-1,0 1 1,-1-1-1,1 0 1,-1 0-1,1 0 1,-1-1-1,0 1 0,0-1 1,0 0-1,-1 0 1,1 0-1,-1 0 1,0 0-1,0 0 1,-1-1-1,1 1 0,-1-1 1,0 1-1,0-1 1,0 1-1,-1-1 1,0 0-1,0-5 1,1 0-43,-1 0 0,-1 0 0,0 0 0,-1 1 0,1-1 0,-2 0 0,1 1 0,-1-1 0,-1 1 0,0 0 0,0 0 0,-11-17 0,3 13-129,0 0 0,-1 0-1,0 1 1,0 1 0,-2 0 0,1 1-1,-1 1 1,-1 0 0,1 1 0,-2 0-1,1 2 1,-1 0 0,-33-8 0,13 8 30,1 1 1,-1 1-1,0 2 1,0 2-1,-61 7 0,260-118 1922,-99 63-888,-3-3 0,103-112 0,-162 161-934,1 1 1,0-1-1,-1 1 0,1-1 0,0 1 1,0 0-1,0 0 0,0 0 0,0 0 1,0 0-1,1 0 0,-1 0 0,0 1 1,4-2-1,18 2-3669,-15 0 1179,13 0-8201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3609,'0'0'20252,"221"79"-19788,-152-73-264,-4-6-112,-11 0-88,-10-16-672,-15-17-1216,-22-3-5170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8250,'0'0'14331,"210"-55"-13595,-159 52-456,7-4-280,-15 7-184,-10-6-3617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8738,'0'0'9431,"-6"19"-8991,-17 59 31,23-77-423,-1 0-1,1 1 0,0-1 1,-1 0-1,1 0 1,0 0-1,0 1 1,0-1-1,0 0 0,0 0 1,1 0-1,-1 0 1,0 1-1,0-1 1,1 0-1,-1 0 0,1 0 1,-1 0-1,1 0 1,-1 0-1,1 0 1,0 0-1,-1 0 0,1 0 1,0 0-1,0 0 1,0 0-1,0 0 1,0-1-1,0 1 0,0 0 1,1 0-1,33 6 1009,-25-5-852,11 2 5,98 27 254,-105-26-460,0 0 0,0 1 0,-1 0-1,0 1 1,-1 1 0,16 11 0,-24-15-2,-1 0 0,1 0 0,-1 1 0,0-1 0,0 1 0,0-1 0,-1 1 0,0 0 0,0 0 0,0 0 0,0 0 0,-1 1 0,0-1 0,0 0 0,0 8 0,1 7-83,-2-1 0,-3 38 0,1-49 71,0 0 0,-1 0 0,0 0 0,0 0 0,0-1 0,-1 0 0,0 1 0,-1-1 0,0-1 0,0 1 0,0-1 0,-1 0 0,0 0 0,-13 10 0,15-12 9,-1 0 1,0 0-1,0-1 1,-1 0 0,1 0-1,0 0 1,-1 0-1,0-1 1,0 0-1,0 0 1,0-1-1,0 1 1,0-1 0,0-1-1,0 1 1,0-1-1,0 0 1,-1 0-1,1-1 1,0 0-1,-8-2 1,10 1-60,1 0-1,-1-1 1,1 0 0,-1 1 0,1-1-1,0 0 1,0 0 0,0-1-1,1 1 1,-1-1 0,1 1 0,0-1-1,0 0 1,0 0 0,0 0-1,1 0 1,-2-6 0,-4-12-1667,-6-45 0,10 53 332,-5-36-6697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3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10082,'0'0'13051,"188"-91"-12403,-119 87-232,3 4-200,-3 0-216,-11 0 0,-4 0-976,-17 0-3161,-16 0-11898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410 212 8850,'0'0'11437,"0"-16"-11193,1-2-130,1 6 64,-1 0-1,0-1 0,-1 1 1,-1 0-1,0-1 1,-5-21-1,4 30-90,0 0-1,-1 0 1,1 0 0,-1 1-1,0-1 1,-1 1-1,1 0 1,0 0-1,-1 0 1,0 0-1,0 0 1,1 1 0,-2 0-1,1 0 1,0 0-1,0 0 1,-1 1-1,1 0 1,-5-1-1,-7-3 31,0 2 1,-1 0-1,1 1 0,-19 1 0,29 0-103,1 2-1,0-1 1,-1 0 0,1 1 0,0 0 0,-1 0 0,1 1-1,0 0 1,0 0 0,0 0 0,0 0 0,-8 6-1,6-2-2,0 0 0,0 1 0,1 0 0,0 0 0,0 1 0,-9 15 0,0 5 10,1 0 0,1 1 0,2 1 0,1 0 1,1 0-1,1 1 0,2 0 0,-3 41 0,4 4-17,3 0 0,11 101 1,-5-143-31,2 0 1,1-1-1,1 1 1,2-2-1,1 1 1,2-1-1,1-1 1,2-1-1,0 0 1,2-1-1,43 53 1,-44-63-28,0 0 0,1-1 0,1-1 1,0-1-1,2-1 0,0 0 0,0-2 0,1 0 0,1-2 0,0 0 0,0-2 1,1 0-1,0-2 0,1 0 0,0-2 0,43 4 0,-60-8 28,1-1-1,-1-1 1,0 1-1,0-1 1,1 0-1,-1-1 1,0 0-1,0 0 0,-1-1 1,1 0-1,0 0 1,-1-1-1,0 0 1,13-10-1,-11 6-197,0 0 0,0-1-1,-1 0 1,-1-1-1,1 0 1,-2 0 0,1-1-1,-1 0 1,6-16 0,14-54-3847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244 863 10546,'0'0'7368,"-15"-9"-6694,-47-27-155,60 35-497,0 0-1,-1 1 1,1-1 0,0 0 0,0 1 0,0 0 0,0 0 0,-1-1-1,1 1 1,0 1 0,0-1 0,0 0 0,-1 0 0,1 1 0,0-1-1,0 1 1,0 0 0,0 0 0,0 0 0,0 0 0,0 0 0,0 0-1,0 0 1,1 0 0,-1 1 0,0-1 0,1 1 0,-1-1 0,1 1-1,0 0 1,-1 0 0,1-1 0,-1 4 0,-4 2 55,-5 6-36,1 1-1,0 0 1,1 0 0,1 1 0,0 0-1,1 0 1,1 0 0,0 1 0,1 0-1,1 1 1,1-1 0,0 1 0,1-1-1,0 1 1,2 0 0,0 0 0,3 18-1,-3-30-38,1-1-1,0 1 1,1-1-1,-1 1 1,1-1-1,0 0 1,0 0-1,0 0 0,0 0 1,1 0-1,0 0 1,0-1-1,0 1 1,0-1-1,0 0 1,1 0-1,-1 0 0,1 0 1,0 0-1,0-1 1,0 0-1,0 0 1,0 0-1,1 0 1,-1-1-1,6 2 0,6 1 13,0-2-1,0 0 0,1 0 1,-1-1-1,0-1 0,22-3 0,-30 2 2,0-1 1,0 1-1,0-1 0,0-1 0,-1 0 0,1 0 0,-1 0 0,1-1 0,-1 0 0,0 0 0,-1-1 0,1 0 0,-1 0 0,0-1 0,0 0 0,0 0 0,-1 0 0,0 0 0,0-1 0,6-12 0,-3 4-4,-2 0 1,1 0-1,-2 0 0,0 0 0,-1-1 1,-1 0-1,0 0 0,-1 0 0,0-24 1,-1 47-146,-1 0 0,1 0 1,1 0-1,-1 0 1,1 0-1,5 11 1,-5-14 133,-1-1 1,1 1 0,1 0 0,-1 0 0,0-1-1,1 1 1,0-1 0,0 0 0,0 0 0,0 0-1,1 0 1,-1 0 0,1-1 0,-1 1 0,1-1-1,0 0 1,0 0 0,0-1 0,5 3 0,-3-3 11,0 1 1,0-1 0,0 0 0,0-1 0,0 1-1,0-1 1,0 0 0,0-1 0,0 1 0,0-1-1,0 0 1,0-1 0,0 0 0,0 1 0,-1-2-1,8-3 1,-6 2 19,-1-1 0,0 0 0,0 0 0,-1 0-1,0 0 1,0-1 0,0 0 0,0 0 0,-1-1 0,0 1-1,4-11 1,2-7 36,-2 1 0,-1-2 0,-1 1 0,-1-1 0,-1 0 0,2-48 0,-6 21 44,-2-1 0,-3 1 0,-2 0 0,-24-93 0,7 65 28,-4 1 1,-47-94-1,73 168-130,-34-57-15,35 60 13,0 1-1,0-1 0,0 0 0,0 1 1,-1-1-1,1 1 0,-1-1 0,1 1 1,-1-1-1,0 1 0,1 0 0,-1 0 1,0 0-1,0 0 0,0 0 0,0 1 1,0-1-1,0 0 0,0 1 0,0-1 0,0 1 1,0 0-1,0 0 0,0 0 0,0 0 1,0 0-1,-4 1 0,4 0-5,1-1 0,0 1 0,0 0 0,-1 0-1,1-1 1,0 1 0,0 0 0,0 0 0,0 0 0,0 1 0,0-1 0,1 0-1,-1 0 1,0 0 0,0 1 0,1-1 0,-1 0 0,1 1 0,-1 1 0,-6 23-8,1 1 0,2-1 1,0 1-1,1 52 1,3-64 0,2 484-65,2-468 52,1-1 0,1 0 1,2 0-1,1-1 0,1 0 1,1-1-1,2 0 0,1-1 1,1 0-1,1-1 0,39 47 1,-50-66-145,0-1 1,1 0-1,-1-1 1,2 1-1,-1-1 1,0-1-1,1 1 1,0-1-1,0 0 1,0 0-1,1-1 1,-1 0-1,1 0 1,0-1-1,0 0 0,0 0 1,12 0-1,1-1-3456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10842,'0'0'9530,"-112"222"-8745,75-144-241,-2 7-72,-5 3-48,-3-7-72,7-9-208,7-16-144,19-17 0,14-20-648,7-19-1817,29-29-2776,12-20-6689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109 138 4585,'0'0'10154,"0"-12"-9863,0-90 2417,0 101-2617,0 0-1,0 0 1,0 0-1,-1 0 1,1 0-1,0 0 1,-1 0-1,1 0 0,0 0 1,-1 0-1,0 0 1,1 0-1,-1 0 1,1 0-1,-1 1 1,0-1-1,0 0 1,1 0-1,-1 1 0,0-1 1,0 0-1,0 1 1,0-1-1,0 1 1,0 0-1,0-1 1,0 1-1,0-1 0,0 1 1,0 0-1,0 0 1,0 0-1,0 0 1,0 0-1,0 0 1,0 0-1,0 0 0,0 0 1,0 0-1,0 0 1,-2 1-1,0 0-54,0-1 0,0 1-1,0 0 1,0 0 0,0 0 0,0 0-1,0 1 1,0-1 0,1 1-1,-1-1 1,1 1 0,-1 0 0,1 0-1,-1 0 1,-1 3 0,0 2-35,0 0 1,0 0 0,1 1 0,0 0 0,1 0-1,0-1 1,0 2 0,0-1 0,0 10-1,1 78-4,1-84 3,1-3-3,0 1-1,1-1 0,-1 0 1,2 0-1,-1-1 1,2 1-1,-1 0 0,1-1 1,0 0-1,1 0 0,0 0 1,0 0-1,0-1 0,1 0 1,0 0-1,1 0 0,0-1 1,0 0-1,0-1 0,0 1 1,1-1-1,0-1 0,0 1 1,0-1-1,1-1 1,0 1-1,-1-2 0,1 1 1,0-1-1,0 0 0,0-1 1,1 0-1,14-1 0,-14 0 5,0 0 0,-1 0 1,1-1-1,0 0 0,-1-1 0,1 0 0,10-4 0,-14 3 0,-1 0 0,0 0 0,0-1 0,0 1 0,0-1 0,0 0 0,-1 0 0,0-1 0,0 1 0,0-1 0,0 0 0,4-9 0,3-8 5,-2 0-1,0 0 1,-2-1 0,0 0 0,-2 0 0,4-34 0,4-80-673,-14 188 547,-1-15 59,2 1 0,9 60 0,-8-88 17,1 1-1,0-1 0,1 0 0,0 1 0,0-1 0,1-1 1,0 1-1,1 0 0,0-1 0,0 0 0,1 0 0,0-1 1,0 1-1,1-1 0,8 7 0,-11-11 40,0 0 0,-1 0 0,1-1 0,0 1 0,0-1 0,1 0 0,-1 0 0,0-1 0,1 1 0,-1-1 0,1 0 0,-1 0 0,1 0 0,0-1-1,-1 1 1,1-1 0,0-1 0,-1 1 0,1 0 0,0-1 0,-1 0 0,1 0 0,-1-1 0,1 1 0,-1-1 0,0 0 0,0 0 0,0 0 0,0-1 0,0 1 0,0-1 0,0 0 0,-1 0 0,0 0 0,1-1 0,-1 1 0,0-1 0,-1 0 0,4-5 0,1-10 89,-1-1 0,0 0 0,-2 0 0,0 0 0,-2-1 0,0 1 0,-1-1 0,-3-36 0,2 15-34,-2 38-219,0 16 85,-2 22 32,4-17 46,1 0 0,1 1 0,0-1 0,1 0 0,1 0 0,7 21 0,-9-32 6,0 0 0,1 0-1,0-1 1,0 1 0,1 0-1,-1-1 1,1 0 0,0 0 0,1 0-1,-1-1 1,1 1 0,0-1-1,0 0 1,0 0 0,0-1 0,1 1-1,0-1 1,-1-1 0,1 1-1,10 2 1,-10-3 14,0-1-1,1 0 1,-1 0-1,0 0 1,1-1-1,-1 0 1,0 0-1,1-1 0,-1 0 1,0 0-1,0 0 1,0-1-1,0 0 1,0 0-1,0 0 1,0-1-1,0 0 1,9-7-1,-9 5 34,1 0 0,-2-1 0,1 0 0,-1 0 0,0 0 0,0-1 0,-1 0 0,0 0 0,0 0 0,0 0 0,-1 0 0,0-1-1,-1 0 1,3-10 0,-2 10-537,-2 21 2424,3 15-1277,-4-24-2738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1119 8330,'0'0'12496,"4"-23"-12129,28-158-57,-26 129-263,-1 1 0,-4-74-1,-2 67-30,0-2 7,-3-1 1,-2 2-1,-3-1 0,-3 1 0,-2 0 0,-3 1 0,-2 1 0,-39-78 0,58 133-26,-1 1-1,1 0 1,-1 0 0,0 0-1,1 0 1,-1-1-1,0 1 1,0 0-1,0 0 1,0 0 0,1 1-1,-2-1 1,1 0-1,0 0 1,0 0-1,0 1 1,0-1 0,0 1-1,-1-1 1,1 1-1,0-1 1,0 1 0,-1 0-1,1-1 1,0 1-1,-1 0 1,1 0-1,0 0 1,0 0 0,-1 0-1,1 1 1,-2-1-1,1 1 14,0 0-1,0 0 0,0 0 1,0 0-1,0 0 1,0 0-1,0 1 0,1-1 1,-1 1-1,0-1 1,1 1-1,-1 0 0,1-1 1,0 1-1,0 0 1,-1 0-1,0 2 0,-4 14 22,1 0-1,1 1 1,1-1-1,0 1 1,1 0-1,1 0 0,1-1 1,2 24-1,-1 7-25,1-5-10,1-1 1,2 0-1,18 69 0,50 124 145,-46-159-497,-3 2-1,25 149 1,-45-158-602,-4-69 698,0-10 194,0-103 670,1 111-619,-1 0-1,1 1 1,-1-1 0,1 0-1,-1 1 1,1-1 0,0 1-1,-1-1 1,1 1 0,0-1-1,-1 1 1,1-1 0,0 1-1,0 0 1,0-1 0,-1 1-1,1 0 1,0 0 0,0 0-1,0-1 1,0 1 0,-1 0-1,1 0 1,0 0 0,0 0-1,0 1 1,0-1 0,0 0-1,29 6-2687,-20 1-3355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5169,'0'0'10152,"-30"11"-9396,-98 41 72,121-49-740,1 0-1,0 1 1,1-1 0,-1 1-1,1 0 1,0 1 0,-1-1-1,2 1 1,-1 0 0,1 0-1,0 1 1,0-1-1,0 1 1,1 0 0,-1 0-1,2 0 1,-1 0 0,1 1-1,-3 12 1,0-5 51,3-6-99,-1 0-1,1 0 1,0 0-1,1 1 1,0-1-1,0 1 1,1-1-1,0 1 1,0-1-1,1 1 1,1-1-1,2 14 1,-2-18-18,0 0 0,0 0 0,0 0-1,0-1 1,0 1 0,1-1 0,-1 0 0,1 0 0,0 0 0,0 0 0,0 0 0,1-1 0,-1 1 0,0-1-1,1 0 1,0 0 0,-1 0 0,1 0 0,0-1 0,0 1 0,0-1 0,0 0 0,0 0 0,0-1 0,1 1-1,-1-1 1,4 0 0,0 0 68,0 1 0,1-1 0,-1-1 0,0 1 0,0-2 0,0 1 0,0-1 0,-1 0 0,1 0 0,0-1 0,12-7 0,-14 6-66,0 0-1,-1-1 1,0 0 0,0 0-1,0 0 1,-1 0-1,1-1 1,-1 0-1,-1 0 1,1 0-1,-1 0 1,0-1-1,4-12 1,0-7-20,0 0 1,-2-1-1,-1 0 0,-1 0 1,-2 0-1,-1-32 1,-11 217-85,10-137 89,2 0 0,1-1 0,5 32 1,-6-47-46,1 0 0,-1 0 0,1 0 0,-1 0 1,2-1-1,-1 1 0,0 0 0,1-1 0,0 0 1,0 1-1,0-1 0,0 0 0,1-1 0,0 1 1,0-1-1,0 1 0,0-1 0,0 0 0,1 0 1,4 2-1,-5-4-350,0 0 1,0-1 0,1 1 0,-1-1-1,0 1 1,0-1 0,0 0-1,0-1 1,5 0 0,10-5-5442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4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12707,'0'0'6714,"-17"0"-3317,12-2-6559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2 421 9130,'0'0'11217,"0"-27"-10930,4-182-70,-4 126-1025,-1 83 589,1 0 219,0 0 0,-1 0 0,1 0 0,0 1 0,0-1 0,-1 0-1,1 0 1,0 1 0,0-1 0,-1 0 0,1 1 0,0-1 0,0 0 0,0 0 0,-1 1-1,1-1 1,0 0 0,0 1 0,0-1 0,0 1 0,0-1 0,0 0 0,0 1 0,0-1-1,0 0 1,0 1 0,0-1 0,0 0 0,0 1 0,0-1 0,0 1 0,0-1 0,0 0-1,1 1 1,-1-1 0,0 0 0,0 1 0,0-1 0,1 1 0,9 14 191,5-11-54,1-1 1,-1 0-1,1-2 0,0 0 1,0 0-1,0-2 0,0 0 1,22-4-1,-9-3-59,-24 6-73,0 0-1,1 1 0,-1-1 1,1 1-1,-1 0 0,1 1 1,-1-1-1,1 1 0,8 1 1,-12 0-11,-1 0 0,1 0 1,-1 0-1,0 0 0,0 1 1,1-1-1,-1 0 1,0 1-1,0-1 0,0 1 1,-1-1-1,1 1 1,0-1-1,0 1 0,-1-1 1,1 1-1,-1 0 0,1 0 1,-1-1-1,0 1 1,0 0-1,0-1 0,0 1 1,0 0-1,0 0 1,-1 1-1,2 7-16,5 281-440,-8-175-1031,6-103 1448,0-18 147,-4 5-98,7-14 72,-1-1 0,0 0 0,-2 0 0,1-1 0,-2 1 0,3-31 0,4-6 327,-3 16-118,23-85 420,-27 109-679,1 1 0,1 0 0,0 0 0,0 1 0,1-1 0,0 1-1,1 0 1,9-10 0,-11 17-28,-1 0 0,0 0 0,1 1 0,0-1 0,0 1 0,0 0 0,0 0 0,0 1 0,0-1 0,0 1 0,9-1 0,-10 2 3,1 0 0,-1-1 0,0 0 0,1 0-1,-1 0 1,0 0 0,0-1 0,0 0 0,0 0 0,0 0 0,0 0 0,0 0-1,0-1 1,-1 0 0,0 0 0,6-5 0,-8 7 4,0-1 1,0 1-1,0-1 1,0 1 0,0-1-1,0 1 1,-1-1-1,1 1 1,0-1-1,-1 0 1,1 1-1,-1-1 1,0 0-1,1 0 1,-1 1-1,0-1 1,0 0-1,0 0 1,-1 1-1,1-1 1,0 0-1,-1 0 1,1 1-1,-1-1 1,1 0 0,-1 1-1,0-1 1,1 1-1,-1-1 1,0 1-1,0-1 1,0 1-1,-1 0 1,1-1-1,0 1 1,0 0-1,-1 0 1,1 0-1,-1 0 1,1 0-1,-1 0 1,1 0-1,-1 0 1,1 1-1,-1-1 1,0 1 0,1-1-1,-1 1 1,0 0-1,-1-1 1,-6-1 16,0 0 1,0 1-1,0 0 1,0 0-1,0 1 1,0 0-1,-1 1 1,-13 2-1,16 0-19,1-1 1,-1 1-1,0 0 1,1 0-1,0 1 1,0 0-1,0 0 0,0 0 1,1 1-1,-1 0 1,1 0-1,1 0 0,-1 1 1,1 0-1,-1 0 1,2 0-1,-1 0 1,1 0-1,0 1 0,-4 11 1,2-1 1,0-1 0,1 1-1,1 0 1,0 0 0,2 0 0,0 1 0,2 28 0,-1-42-4,1 0 1,0 1 0,0-1 0,0 0-1,0 0 1,1 1 0,-1-1-1,1 0 1,0-1 0,0 1-1,1 0 1,-1 0 0,1-1-1,0 0 1,5 6 0,-1-4 17,-1 0-1,0-1 1,1 0 0,0 0 0,0 0 0,0-1-1,0 0 1,10 2 0,7 0-140,-1 0 0,1-2 0,0-1-1,42-1 1,-11-7-1984,-7-10-2902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13019,'0'0'8208,"7"37"-7865,22 122-107,-26-134-202,0 0-1,-2 0 1,0 0-1,-5 39 1,0 4 812,5-87-709,1-1 1,1 0 0,1 1 0,0 0 0,13-32 0,45-94 7,-48 114-100,-9 19-41,-4 9-5,0-1 1,1 1-1,-1-1 1,0 1-1,1 0 0,0-1 1,0 1-1,0 0 1,0 0-1,0 0 0,1 1 1,-1-1-1,1 1 1,0-1-1,0 1 1,0 0-1,5-3 0,-8 5-2,1 0-1,-1 0 1,1 0-1,-1 0 0,0 0 1,1 0-1,-1 0 0,1 1 1,-1-1-1,0 0 1,1 0-1,-1 1 0,0-1 1,1 0-1,-1 0 1,0 1-1,1-1 0,-1 0 1,0 1-1,0-1 0,1 1 1,-1-1-1,0 0 1,0 1-1,0-1 0,1 0 1,-1 1-1,0-1 0,0 1 1,0-1-1,0 1 1,0-1-1,0 1 0,2 22-39,-2-16 23,3 177-92,-1 5-670,-3-188 780,1-1 0,0 1-1,0 0 1,0-1 0,0 1 0,0 0-1,0-1 1,0 1 0,0 0-1,0-1 1,0 1 0,0 0 0,0-1-1,1 1 1,-1-1 0,0 1-1,0 0 1,1-1 0,-1 1 0,0-1-1,1 1 1,-1-1 0,0 1-1,1 0 1,-1-1 0,1 0 0,-1 1-1,1-1 1,-1 1 0,1-1 0,0 0-1,-1 1 1,1-1 0,-1 0-1,1 1 1,0-1 0,-1 0 0,1 0-1,0 0 1,-1 0 0,1 0-1,0 0 1,-1 0 0,1 0 0,0 0-1,-1 0 1,1 0 0,0 0 0,-1 0-1,1 0 1,-1-1 0,1 1-1,0 0 1,-1 0 0,1-1 0,-1 1-1,1 0 1,0-1 0,-1 1-1,1-1 1,0 0 0,31-31 98,59-115-5,19-25-58,-109 170-34,1-1-1,-1 1 1,1 0 0,0-1 0,-1 1 0,1 0-1,0 0 1,1 0 0,-1 1 0,0-1 0,0 0-1,1 1 1,-1-1 0,1 1 0,-1 0 0,1 0-1,0 0 1,0 0 0,4 0 0,-5 1-3,0 2 0,0-1 0,0 0 0,0 0 0,-1 0 0,1 1 0,-1-1 0,1 1 0,-1 0 0,1-1 0,-1 1 0,0 0 0,0 0 0,0 0 0,0-1 0,0 1 0,0 0 0,0 1 0,-1-1 0,1 0 0,-1 0 0,1 0 0,-1 0 0,0 0 0,0 3 0,16 124-12,-13-89-39,2-1 1,1 1 0,15 49-1,-19-85 43,0 0 0,-1 0 0,1 0 0,1-1 0,-1 1 0,0 0-1,1-1 1,4 5 0,-6-7 6,-1-1-1,1 1 1,-1-1-1,1 0 1,-1 1-1,1-1 1,0 1-1,-1-1 1,1 0-1,0 1 1,-1-1-1,1 0 1,0 0-1,-1 0 1,1 0-1,0 1 1,0-1-1,-1 0 1,1 0-1,0 0 1,0 0-1,-1-1 1,1 1-1,0 0 1,0 0-1,-1 0 1,1-1-1,0 1 1,-1 0-1,1-1 1,0 1-1,-1 0 1,1-1-1,-1 1 1,1-1-1,-1 1 1,1-1-1,-1 1 1,1-1-1,-1 1 1,1-1-1,-1 0 1,1 1-1,-1-1 1,0 0-1,0 1 1,1-1-1,-1 0 1,0 1-1,0-1 1,0 0-1,0 0 1,1 1-1,-1-1 1,-1-1-1,9-31-3042,0-6-6822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96 253 8810,'0'0'9470,"-6"26"-8690,-18 86 0,21-101-560,1 0 1,0 0-1,1 0 0,1 0 0,-1 1 0,3 13 0,-1-4-31,0-18-177,-1 1-1,1-1 1,0 0 0,0 1-1,0-1 1,0 0-1,1 0 1,-1 0 0,1 0-1,0 0 1,0 0 0,0 0-1,0 0 1,1-1 0,-1 1-1,0-1 1,1 0 0,0 0-1,0 0 1,0 0-1,0 0 1,0 0 0,0-1-1,0 0 1,0 1 0,0-1-1,1 0 1,2 0 0,11 3 25,0-1 1,0-1 0,0 0 0,23-2 0,-34 0-23,0-1 0,0 0 0,0 0 0,0 0 0,-1-1 0,1 0 0,0 0 0,-1 0 0,1-1 0,-1 0 0,0 0-1,0 0 1,0-1 0,0 0 0,0 0 0,-1 0 0,0 0 0,0-1 0,0 1 0,0-1 0,-1 0 0,0 0 0,0-1 0,0 1 0,-1-1 0,4-9 0,-1-1-18,0 0 0,-1-1 1,0 1-1,-1-1 0,-1 1 0,-1-1 0,-1 0 0,-2-27 0,0 33-72,0 1 0,-1 0 0,0 0 0,-1 0 0,0 0 0,0 0 0,-1 1 0,-1-1 0,1 2 0,-2-1 0,1 0 0,-9-7 0,10 10-86,-1 0 1,0 0-1,-1 0 1,1 1-1,-1 0 1,0 0-1,-1 1 0,1 0 1,-1 0-1,0 1 1,1 0-1,-2 1 0,1-1 1,0 1-1,-13-1 1,11 3 88,0 1 0,0-1 0,1 2 0,-1-1 0,0 2 0,1-1 0,-1 1 0,1 0 0,-15 9 0,18-9 130,0 0-1,1 0 1,0 1 0,0 0 0,0 0-1,0 0 1,0 1 0,1-1-1,0 1 1,0 0 0,0 0 0,1 1-1,0-1 1,0 1 0,0 0-1,-3 9 1,5-13-37,1 1-1,-1 0 1,1-1 0,0 1-1,-1 0 1,1 0-1,0-1 1,1 1 0,-1 0-1,0 0 1,1-1-1,0 1 1,-1 0 0,1-1-1,0 1 1,0-1-1,1 1 1,1 2 0,0-1 19,1 1-1,-1-1 1,1 0 0,0-1 0,0 1 0,0-1 0,0 0 0,10 5 0,2 0 83,0-1 0,0-1 0,1 0 0,31 5 0,-36-8 17,-1-1 1,1-1-1,0 0 1,0 0-1,0-1 1,0-1-1,15-2 1,-19 1-80,0 0 1,0-1 0,-1 0-1,1-1 1,-1 1 0,1-1 0,-1-1-1,0 0 1,-1 0 0,1 0-1,5-7 1,85-94 145,-77 81-193,1 0 0,1 1 0,1 2 1,1 0-1,48-33 0,-68 52-13,1 0-1,-1 0 1,1 1-1,0-1 0,0 1 1,0 0-1,0 1 1,1-1-1,-1 1 1,0 0-1,1 0 1,-1 1-1,0-1 1,1 1-1,-1 0 0,1 1 1,-1-1-1,0 1 1,1 0-1,-1 1 1,0-1-1,0 1 1,0 0-1,0 0 1,0 1-1,0-1 0,0 1 1,-1 0-1,0 0 1,1 1-1,-1 0 1,0-1-1,-1 1 1,1 0-1,-1 1 1,0-1-1,0 1 0,0-1 1,0 1-1,3 9 1,1 2-2,0 0 0,-1 1-1,-1-1 1,-1 1 0,0 0 0,1 20 0,1 105-6,-6-131 7,0-9-2,0 0 1,0 0-1,-1 1 0,1-1 0,0 0 1,-1 0-1,0 0 0,1 0 0,-1 0 0,0 1 1,0-1-1,0-1 0,0 1 0,-1 0 1,1 0-1,0 0 0,-1-1 0,1 1 0,-1-1 1,0 1-1,0-1 0,1 1 0,-1-1 1,0 0-1,0 0 0,0 0 0,0 0 0,0 0 1,0-1-1,-1 1 0,1-1 0,0 1 1,0-1-1,0 0 0,-1 0 0,1 0 0,0 0 1,0 0-1,0 0 0,-1 0 0,1-1 1,0 1-1,0-1 0,0 0 0,0 0 0,0 0 1,0 0-1,0 0 0,0 0 0,-2-2 1,-2-2-278,0-1 1,1 0 0,0 0 0,0 0-1,1-1 1,0 1 0,0-1 0,0 0-1,1 0 1,-4-14 0,-6-25-5998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11426,'0'0'12814,"9"37"-12349,54 333 349,-49-161-588,16 138-563,-25-311-318,18 64-1,-23-98 593,1 0-1,-1-1 0,1 1 1,-1 0-1,1-1 1,-1 1-1,1 0 1,0-1-1,0 1 1,0-1-1,0 1 0,0-1 1,0 1-1,0-1 1,0 0-1,1 0 1,-1 0-1,0 1 0,1-1 1,-1 0-1,1-1 1,0 1-1,-1 0 1,3 0-1,-3-1-62,1-1 1,-1 1-1,1-1 0,-1 0 1,0 1-1,1-1 1,-1 0-1,0 0 0,0 0 1,1 0-1,-1 0 0,0-1 1,0 1-1,0 0 0,0 0 1,-1-1-1,1 1 1,0-1-1,0 1 0,-1 0 1,1-1-1,-1 1 0,0-1 1,1 0-1,-1-2 0,9-45-4360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11258,'0'0'6058,"46"-31"-4403,160-97-114,-184 116-1387,1 2-1,0 0 0,1 1 0,0 1 0,0 2 0,1 0 0,-1 1 1,1 2-1,0 0 0,29 2 0,-38 0-104,7 0-9,0 1 0,0 1 0,1 1 0,-1 1 0,-1 1 0,1 1 0,0 1 0,-1 1-1,26 12 1,-34-12-48,-1 1 0,0 0 0,0 0 0,-1 1 0,0 1 0,0 0-1,-1 1 1,-1 0 0,0 1 0,0-1 0,-1 2 0,-1 0 0,0 0 0,12 27-1,-14-25-90,0 1 0,-1-1 0,-1 1 0,0 0 0,-1 0 0,-1 1 0,-1-1 0,0 0 0,-1 1 0,-1-1 0,-4 28 0,3-35 48,0-1-1,-1 0 1,1 0 0,-1 0-1,-1 0 1,0-1-1,0 1 1,0-1-1,-1 0 1,0 0-1,0-1 1,-1 1-1,0-1 1,0-1-1,0 1 1,-1-1 0,0 0-1,0 0 1,0-1-1,-1 0 1,1 0-1,-1-1 1,-16 5-1,1-2 88,-1-1-1,0-1 0,0-2 1,0 0-1,0-1 1,-36-4-1,41 1-211,1-1 0,-1-1 0,1 0 0,-1-1 0,1-1 0,1-1 0,-1 0 0,-25-16 0,14 0-4497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11570,'0'0'9370,"-149"193"-8345,106-79-249,10 16-288,11 0-200,19-6-112,3-23-104,32-26-72,26-23-88,15-29-376,6-19-208,8-14-528,-22-26-1073,-17-3-8385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3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4 3929,'0'0'7253,"4"-1"-6340,2 0-354,3 0-78,1 1 4776,-26 28-3070,-75 68-1032,57-64-961,3 2 0,0 1 0,-43 67 0,64-75-192,10-26 5,0-1 0,0 1-1,0 0 1,0 0 0,0-1 0,1 1-1,-1 0 1,0 0 0,0-1-1,1 1 1,-1 0 0,0-1 0,1 1-1,-1 0 1,1-1 0,-1 1 0,1-1-1,-1 1 1,1 0 0,-1-1-1,1 1 1,3 1 45,0 0 0,1-1 0,-1 0 0,0 1 0,0-2-1,0 1 1,1 0 0,6 0 0,25 4 179,-18 3-161,1 0-1,-2 0 0,1 2 1,-1 0-1,27 22 0,35 20-46,-64-45-272,-11-5-1834,-13-5-1497,-14-8-3735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13515,'0'0'10914,"228"235"-10618,-174-134-176,-3 0-120,-11-7-88,-7-16-400,-12-19-200,-6-23-312,-1-16-553,-3-20-471,0-23-1937,-4-13-3760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 9578,'0'0'11114,"-44"169"-10025,30-97-409,-11 13-224,-19 12-200,-14 8-112,-11-1-80,-3-3-56,7-16-8,14-17-336,11-16-344,22-26-657,18-39-3287,22-22-3602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9618,'0'0'10058,"3"-6"-8790,10-15-297,-13 20-912,1 1 1,-1-1-1,0 0 0,1 1 0,-1-1 0,1 1 0,-1-1 0,1 0 0,0 1 0,-1-1 1,1 1-1,-1 0 0,1-1 0,0 1 0,-1-1 0,1 1 0,0 0 0,-1 0 0,1-1 1,0 1-1,0 0 0,-1 0 0,1 0 0,0 0 0,0 0 0,0 0 0,-1 0 1,1 0-1,0 0 0,0 0 0,-1 0 0,1 0 0,0 1 0,-1-1 0,1 0 0,0 1 1,0-1-1,-1 0 0,1 1 0,-1-1 0,1 1 0,0 0 0,12 13 79,1 1 0,0-2-1,0 0 1,2-1 0,-1 0-1,2-1 1,33 17 0,-19-17-123,1-2-1,0-1 1,0-2 0,40 3 0,39 8-96,-109-16 67,0-1-1,-1 0 1,1 0 0,0 1 0,-1-1-1,1 1 1,-1 0 0,1-1-1,-1 1 1,1 0 0,-1 0-1,0 0 1,1 0 0,-1 0-1,0 0 1,0 0 0,0 0-1,1 1 1,-1-1 0,-1 0-1,1 1 1,0-1 0,0 1-1,1 2 1,-2-1-13,0-1 0,1 1-1,-1 0 1,-1 0 0,1 0 0,0-1-1,-1 1 1,1 0 0,-1 0 0,0-1-1,0 1 1,0 0 0,-2 3 0,-5 8-127,-1 1 0,-1-1 1,-19 22-1,26-33 122,-33 34 33,-2-2-1,-1-2 0,-1-2 0,-88 52 0,-12 10 189,131-87-192,8-5-1,0 0-1,0 0 0,0 0 0,0 0 0,0 0 0,0 0 0,-1 0 0,1-1 0,0 1 0,-1-1 0,1 1 0,0-1 0,-1 1 0,1-1 0,-3 0 1,5-10-313,2 3 254,0 0 0,0 1-1,1-1 1,0 1 0,0-1-1,1 1 1,0 1 0,0-1-1,0 1 1,8-7-1,39-26-3182,-22 20-2686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131 352 8730,'0'0'12060,"-2"4"-10630,3-11-1227,11-64 108,-4 0-1,-2-134 1,-6 204-308,3 58 261,21 109 0,0 1 10,-20-7-130,-5-109-229,3 0 0,1 0 0,11 51 0,-13-95-60,-2-14-41,-11-18-42,6 18 145,-2 1-1,1-1 1,-1 1 0,1 1-1,-2-1 1,1 1 0,0 1-1,-1 0 1,0 0-1,-10-3 1,4 2-116,-1 1 1,0 1-1,0 0 0,0 1 0,-22-1 0,37 3-238,2-1 454,0 0 0,1 1 0,-1-1 0,1 0 0,-1 0 0,1 1 0,0-1 0,-1 1 0,1-1 1,0 1-1,-1 0 0,1 0 0,0-1 0,0 1 0,-1 0 0,1 1 0,0-1 0,2 1 0,4-1 6,235 0-2677,-180 3-3030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59 10386,'0'0'11727,"-39"-13"-11170,-1-1-309,-84-17 0,118 31-218,0 0 0,1 0 1,-1 0-1,0 0 0,1 1 0,-1 0 0,1 1 0,-1-1 0,1 1 0,0 0 0,-1 0 0,1 0 0,0 1 0,0 0 0,1 0 1,-1 0-1,1 1 0,-1 0 0,1-1 0,0 2 0,0-1 0,1 0 0,-1 1 0,-4 8 0,-7 5 77,1 1-65,0 0 0,0 1 0,2 0 0,1 1 0,0 1-1,2 0 1,0 0 0,1 0 0,2 1 0,0 0 0,2 1 0,0-1 0,1 1-1,2 37 1,1-53-37,0-1-1,1 1 0,0-1 1,1 1-1,-1-1 1,1 0-1,1 0 0,-1 0 1,1 0-1,1 0 0,-1 0 1,1-1-1,0 0 1,1 0-1,-1 0 0,1 0 1,0-1-1,1 1 0,-1-1 1,1-1-1,0 1 1,1-1-1,-1 0 0,0-1 1,1 1-1,0-1 0,7 2 1,11 3-98,0 0 1,0-2 0,0-1-1,1-1 1,0-1 0,42-1-1,-62-2 62,-1 0-1,1-1 1,-1 1-1,1-1 1,-1 0-1,0 0 1,1-1-1,-1 0 0,0 0 1,0 0-1,0-1 1,0 1-1,0-1 1,-1 0-1,1-1 1,5-4-1,-5 2-4,0 1 0,-1-1 0,0 0 0,-1 0 0,1 0 0,-1-1-1,0 1 1,0-1 0,-1 1 0,0-1 0,0 0 0,1-12 0,-1 7-1,-1 0 1,0 0-1,0 0 0,-1 0 1,-1 0-1,-4-24 1,4 32 30,0 1 1,0-1-1,0 1 0,-1-1 1,1 1-1,-1 0 0,0 0 1,0 0-1,0 0 0,0 0 1,0 0-1,-1 0 1,0 1-1,1-1 0,-1 1 1,0 0-1,0 0 0,0 0 1,0 0-1,-1 0 0,1 1 1,0-1-1,-1 1 0,1 0 1,-1 0-1,-6-1 1,1 1-18,1 1 1,-1 0 0,1 0 0,-1 1 0,1 0 0,0 0 0,0 1 0,-1 0 0,1 1 0,0-1 0,0 2 0,1-1 0,-1 1 0,1 0 0,0 1 0,0-1 0,-8 8-1,7-5-11,1-1 0,1 1 0,-1 0-1,1 0 1,1 1 0,-1 0 0,1 0-1,0 0 1,1 0 0,0 1-1,1 0 1,-1 0 0,2 0 0,-1 0-1,-1 13 1,4-20-17,0-1 0,-1 1 0,1 0-1,0-1 1,0 1 0,0 0 0,1-1 0,-1 1 0,0 0-1,1-1 1,-1 1 0,1 0 0,-1-1 0,1 1 0,0-1 0,-1 1-1,1-1 1,0 0 0,0 1 0,0-1 0,0 0 0,1 0 0,-1 1-1,0-1 1,0 0 0,1 0 0,-1 0 0,0-1 0,4 3 0,1-1-761,1 0 0,-1-1 0,1 1 0,0-1 0,13 0 1,33 0-8473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4233,'0'0'14679,"-6"23"-13437,-16 78-162,21-98-1036,1-1 1,0 1-1,0 0 1,0-1-1,0 1 1,0 0-1,0 0 1,0-1-1,1 1 1,0 0-1,-1-1 0,1 1 1,0-1-1,0 1 1,1-1-1,-1 1 1,0-1-1,1 0 1,-1 0-1,1 1 1,0-1-1,0 0 1,0-1-1,4 4 1,-1-2 19,1 0 0,0 0 0,0 0 0,0-1 0,0 0 0,1 0 0,6 0 0,-6 0 2,20 2 68,0-2 1,0 0-1,0-2 1,0-1-1,0-1 1,0-1-1,29-8 1,9 1-82,-62 9-53,0 0-1,0 1 1,0-1 0,1 1-1,-1 0 1,0 0 0,0 0-1,0 0 1,0 1 0,0-1-1,0 1 1,0 0-1,4 1 1,-6-1-4,-1 1 0,1-1 0,0 1 0,0-1 0,0 1 0,-1-1 0,1 1 0,-1-1-1,1 1 1,-1-1 0,0 1 0,1 0 0,-1-1 0,0 1 0,0 0 0,0-1 0,0 1 0,-1 0 0,1-1 0,0 1 0,-1 0 0,1-1 0,-2 4-1,-2 7-4,0 0-1,-1 0 0,-1-1 0,1 1 0,-2-1 0,0 0 0,0-1 0,-1 0 0,0 0 0,-1 0 1,-9 8-1,-20 16-120,-55 38 0,84-66 15,-57 37-233,62-40 168,0-1 0,0 0 1,0-1-1,-1 1 0,1-1 0,0 0 0,-1 0 0,1 0 0,-1-1 1,0 1-1,1-1 0,-1 0 0,-8-1 0,12 0-34,-1 1-1,1 0 1,-1-1-1,1 1 1,0-1 0,0 0-1,-1 1 1,1-1-1,0 0 1,0 0 0,0 0-1,0 0 1,0 0-1,0 0 1,0 0 0,-1-1-1,-8-28-6865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6241,'0'0'12523,"185"-43"-10555,-102 30-727,-3 0-449,-8 3-456,4 1-336,-18 2-184,-14 1-4281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12291,'0'0'10314,"167"231"-9538,-131-32-200,-14 55-216,-15-16-168,-7-46-192,0-71 0,0-53-296,0-3 0,-7-9-320,-7-24-624,3-22-1721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8:5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12635,'0'0'10279,"-3"3"-10039,3-3-213,0 0-1,-1 0 1,1 1 0,0-1-1,-1 0 1,1 1-1,0-1 1,-1 0 0,1 1-1,0-1 1,0 0-1,0 1 1,-1-1 0,1 0-1,0 1 1,0-1-1,0 1 1,0-1 0,0 0-1,0 1 1,0-1-1,0 1 1,0-1 0,0 1-1,0-1 1,0 0-1,0 1 1,0-1 0,0 1-1,0-1 1,0 1 0,0-1-1,0 0 1,1 1-1,-1-1 1,0 0 0,0 1-1,1-1 1,-1 0-1,0 1 1,0-1 0,1 0-1,-1 1 1,27 6 710,55-6-29,-59-2-526,164-5 645,-91 1-1809,-1 3-4932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8634,'0'0'12483,"142"7"-12147,-99 2-136,4 1-184,29-10-16,-14 0-2121,-8 0-10858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09:5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11 568,'0'0'13410,"-8"0"-12198,-21-3-59,26 1 685,12 0-1549,11-1-459,73 3 253,0 3 0,119 21 0,-49 19-66,-123-30-18,1-1-1,1-2 1,-1-2-1,50 3 1,97-8 127,131 7 9,-7-3-43,-9-1-49,-209-1-17,-1-4 0,1-5 0,125-20 0,-115 12-20,197 2 1,-45 4 4,-90-15 11,-108 11-17,99-3 0,196 13 323,-356 0-292,0-1 1,0 1-1,0 0 0,0 1 1,0-1-1,0 1 1,0-1-1,0 1 0,-4 2 1,-18 17-4294,8-16-3075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10850,'0'0'12171,"185"137"-11899,-160-121-152,-7-3-64,0-9-56,-3-4-776,-1 0-3025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174 620 12579,'0'0'9168,"4"-9"-8529,18-41-268,-2-1 0,-3-1 0,-1 0 0,-4-1 0,12-96 0,-19-27-209,-5 149-167,-12 46-401,6 9 400,2 0 0,0 0 1,2 1-1,1-1 1,3 31-1,-1-1 33,25 227 286,-15-203-305,2 6-5,38 129 0,-51-216-1,1 0 0,-1 0 0,0-1 0,1 1 0,-1 0 0,0 0 0,0 0 0,1 0 0,-1 0 0,0 0 0,0 0 0,0 0 0,0 0 0,0 0 0,0 0 0,-1 0 0,1 0 0,0 0 0,0 0 0,-1 0 0,1-1 0,0 1 0,-1 0 0,1 0 0,-1 0 0,1 0 0,-1-1 0,1 1 0,-1 0 0,0 0 0,0-1 0,-1 2 0,-31 0 182,16-2-176,-32 0 52,-207-10-10,249 6-142,18-2 34,39-4 107,1 2-1,54-2 0,-19 3-30,187-16-149,-157 16-3140,-65 4-5124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9826,'0'0'14027,"-11"0"-13899,15 7-32,32 2 168,18-2 72,15-4-160,7-3-64,0 0-104,-11 0 40,-10 0-48,-19-10-1016,-18-6-2913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8314,'0'0'13371,"0"10"-12897,7 121 251,26 149 0,0-20-700,-32-249-237,7 91 576,-6-33-5094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10058,'0'0'7776,"38"-19"-6642,131-58-250,-152 71-770,0 0 0,1 0 0,0 2 0,1 0 0,-1 1 1,1 1-1,-1 1 0,36 1 0,-27 1-26,-14-1-55,1 1 0,-1 0-1,1 1 1,-1 0 0,1 1 0,-1 1-1,0 0 1,-1 1 0,23 11 0,-26-10-31,0 0 1,-1 0-1,1 1 1,-1 1-1,-1-1 1,1 1-1,-1 0 1,-1 1-1,1 0 1,-2 0-1,1 0 1,-1 0-1,4 12 1,-1 1-40,-1 1 1,-1-1 0,-1 1-1,-1 0 1,-1 0-1,-1 1 1,-1-1 0,-1 1-1,-1-1 1,-1 0-1,-7 29 1,4-27-197,-1 0-1,-1-1 1,-1 0 0,-1 0-1,-1-1 1,-2-1 0,0 1-1,-1-2 1,-1 0 0,-20 22 0,29-37 74,-1 0 1,0-1-1,0 0 1,0 0-1,-1 0 1,0-1-1,0 0 1,0 0-1,0-1 1,-1 0-1,1 0 1,-1-1-1,0 0 1,1 0-1,-1-1 1,0 0-1,0 0 1,0-1-1,0 0 1,0 0-1,0-1 1,0 0-1,0-1 1,-11-2-1,-27-18-2643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8370,'0'0'11948,"-10"3"-10825,3 0-1025,0 0 1,0 0-1,0 1 1,0 0 0,1 0-1,-1 1 1,1-1-1,0 1 1,1 1 0,-1-1-1,1 1 1,-5 7-1,0 2 11,0 0 0,2 0 0,0 1 1,0 0-1,-5 18 0,2 3-30,1 0 1,2 1 0,1 0 0,-2 58 0,8-72-66,0 0 0,2 0 1,1 0-1,6 36 0,-5-52-12,-1 1-1,1 0 1,1-1-1,0 0 1,0 0-1,0 0 1,1 0-1,0-1 1,1 1-1,0-1 1,0-1 0,0 1-1,1-1 1,0 0-1,7 5 1,-4-5-44,1 0 1,-1 0-1,1-1 1,0 0-1,0-1 1,1 0 0,-1-1-1,21 3 1,4-2-1120,56-2 0,-76-2 512,27 0-4372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9074,'0'0'12949,"22"33"-12052,131 199 359,-72-110-805,73 118 148,-132-201-983,-2 1-1,-2 1 1,-1 1-1,13 52 1,-29-87-523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5961,'0'0'12570,"0"7"-11610,-1 7-622,-1 1-1,0 0 1,-1-1 0,-1 0 0,0 0 0,-11 24-1,-47 88 316,55-113-559,-71 118 267,-5-4-1,-120 141 1,158-212-1078,40-48-2046,28-34-1734,8-9-4681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7 4097,'0'0'12301,"0"0"-12245,0 0-1,0 0 1,0-1-1,0 1 0,0 0 1,0 0-1,0-1 1,0 1-1,0 0 1,0 0-1,0-1 1,0 1-1,0 0 1,0 0-1,-1-1 1,1 1-1,0 0 1,0 0-1,0 0 0,0-1 1,-1 1-1,1 0 1,0 0-1,0 0 1,0 0-1,-1-1 1,1 1-1,0 0 1,0 0-1,0 0 1,-1 0-1,1 0 0,0 0 1,0 0-1,-1 0 1,1 0-1,0 0 1,0 0-1,-1 0 1,1 0-1,0 0 1,-1 0-1,1 0 1,0 0-1,0 0 0,-1 0 1,1 0-1,0 0 1,0 0-1,-1 1 1,-10 2 110,-1 1 1,1 0 0,0 1-1,0 0 1,0 1 0,1 0-1,0 1 1,-10 8-1,-25 14 286,-73 33 243,65-36-489,1 2-1,-50 37 0,100-64-195,1-1 0,0 1 1,0 0-1,-1 0 0,1-1 1,0 1-1,0 0 0,0 0 1,0 0-1,0 0 0,0 0 1,1 1-1,-1-1 0,0 0 0,0 0 1,1 0-1,-1 1 0,1-1 1,-1 0-1,1 1 0,0-1 1,-1 0-1,1 1 0,0-1 1,0 1-1,0-1 0,0 0 1,0 1-1,0-1 0,0 1 0,1-1 1,-1 0-1,0 1 0,1-1 1,-1 0-1,1 1 0,1 1 1,3 3 130,0-1 1,0 0-1,0 0 0,1 0 1,-1-1-1,10 5 1,9 9 87,9 9-11,0-1 0,2-1-1,43 23 1,-53-36-195,-1-1 0,2-1 0,-1-1 0,1-1 0,1-1 0,28 3 0,70 4-82,-125-14 48,0 0-1,1 0 1,-1 0-1,1 0 0,-1 0 1,1 0-1,-1 0 1,0 0-1,1 0 0,-1 0 1,1 0-1,-1 0 1,1 0-1,-1 1 0,0-1 1,1 0-1,-1 0 1,1 0-1,-1 1 0,0-1 1,1 0-1,-1 1 1,0-1-1,0 0 0,1 1 1,-1-1-1,0 0 1,0 1-1,1-1 0,-1 0 1,0 1-1,0-1 1,0 1-1,0-1 0,1 1 1,-1-1-1,0 0 1,0 1-1,0-1 0,0 1 1,0 0-1,-14 13-929,-22 0-1063,-7 2-2305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3289,'0'0'19892,"138"133"-19428,-91-107-128,0-3-192,0-6-144,-4-4-192,-10-4-1352,-11-9-4938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69 591 8618,'0'0'9179,"8"-29"-7636,46-188 478,-47 192-1794,9-26 133,-3-1 1,-3-1 0,-1 0 0,1-57 0,-11 110-358,0 0 1,0 0 0,0 0 0,0 0 0,0 0 0,0 1-1,0-1 1,0 0 0,0 1 0,0-1 0,0 1-1,0-1 1,0 1 0,0-1 0,0 1 0,1-1-1,-1 1 1,0 0 0,0 0 0,0 1 0,-4 5-8,2 1 1,-1 0 0,1 0 0,0 0 0,1 0-1,-1 0 1,2 1 0,-1-1 0,1 1 0,1-1-1,0 13 1,0 13 120,9 53-1,7 25 138,45 425-52,-60-487-458,-2-50 256,1 1 0,-1 0-1,0-1 1,0 1-1,1-1 1,-1 1-1,0-1 1,0 1-1,0-1 1,1 0 0,-1 1-1,0-1 1,0 0-1,0 0 1,0 0-1,0 1 1,0-1-1,0 0 1,0 0 0,0 0-1,1 0 1,-1-1-1,0 1 1,0 0-1,-1-1 1,-3 1-1,-11-1-2,1 0-1,0-1 0,0 0 0,0-2 1,-17-5-1,23 6-50,0 0-1,0-1 1,1 0 0,-1 0-1,1-1 1,0 0 0,0-1 0,1 0-1,-10-9 1,16 15 40,1-1 0,-1 1 0,0-1-1,1 1 1,-1-1 0,1 1 0,-1-1 0,1 1 0,0-1 0,-1 1 0,1-1 0,0 0-1,-1 1 1,1-1 0,0 0 0,0 1 0,-1-1 0,1 0 0,0 0 0,0 1-1,0-1 1,0 0 0,0 0 0,0 1 0,0-1 0,0 0 0,1 1 0,-1-1 0,0 0-1,0 1 1,0-1 0,1 0 0,-1 1 0,0-1 0,1 0 0,-1 1 0,1-1-1,-1 1 1,1-1 0,-1 1 0,1-1 0,0 0 0,30-11-185,46-3 409,1 4 0,89-1-1,102-13-4601,-227 15-6510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88 4113,'0'0'4145,"-11"-10"-2345,-2 5 5531,7-10-3952,6-25-2466,1 23-371,-1 112-330,-2 10-171,14 112 0,-10-170-2003,-3-32-4841,1-6-660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0 9882,'0'0'11004,"-36"4"-10467,-15 0-219,-52 13-1,95-15-258,1 0 0,-1 1-1,1 0 1,-1 0 0,1 1 0,0 0-1,0 0 1,1 0 0,-1 1 0,1 0-1,0 0 1,1 1 0,-1 0 0,1 0-1,0 0 1,0 1 0,-5 10 0,-1-2 53,-1 4-67,1-1 1,1 1 0,1 1 0,1 0-1,0 0 1,2 1 0,0 0 0,1 0-1,1 0 1,1 1 0,1-1 0,2 40-1,-1-53-41,1-1-1,0 1 0,1 0 0,-1-1 1,2 1-1,-1-1 0,1 1 0,0-1 0,1 0 1,-1 0-1,1 0 0,1 0 0,0 0 1,-1-1-1,2 1 0,-1-1 0,1 0 1,0 0-1,0-1 0,1 0 0,0 0 0,0 0 1,0 0-1,0-1 0,14 7 0,1-2 13,0-1-1,0-1 0,1-1 0,0-1 1,0-1-1,0-1 0,1-1 0,-1-1 0,1 0 1,-1-2-1,33-5 0,-48 5-8,0-1 0,-1 0 0,1 0 0,-1-1 0,0 0 0,0 0 0,0 0 0,0-1 0,-1 0 0,1 0 0,-1 0 0,0-1 0,0 1-1,0-1 1,-1 0 0,0-1 0,7-11 0,-8 13-7,-1-1 0,1 1 0,-1-1 0,-1 0 0,1 0 0,-1 1 0,1-1 0,-1 0-1,-1 0 1,1 0 0,-1 0 0,0-1 0,0 1 0,0 0 0,-1 0 0,0 0 0,0 0 0,0 0 0,0 1-1,-1-1 1,0 0 0,0 0 0,0 1 0,-1-1 0,-3-4 0,0 2-12,-1 1 0,1 0 0,-1 0 1,0 1-1,-1-1 0,0 2 0,1-1 0,-2 1 1,1 0-1,0 1 0,-1 0 0,1 0 0,-1 1 1,0 0-1,-14-1 0,-1 0-58,-1 1 1,0 1-1,0 1 0,-38 5 0,53-3 32,0 0-1,1 0 0,-1 1 0,1 0 0,0 1 0,0 0 1,0 0-1,1 1 0,-1 0 0,-8 8 0,12-9 18,1 0 0,-1 0 1,1 1-1,-1-1 0,1 1 0,1 0 0,-1 1 0,1-1 0,0 1 0,0-1 0,1 1 0,-1 0 0,1 0 0,0 0 0,1 0 0,-2 9 1,3-13-7,1 1 1,-1-1-1,0 1 0,1-1 1,-1 0-1,1 1 1,0-1-1,-1 0 1,1 0-1,0 1 1,1-1-1,-1 0 1,0 0-1,1 0 1,-1 0-1,1 0 1,-1-1-1,1 1 1,0 0-1,0-1 1,0 1-1,0-1 1,0 0-1,0 1 1,0-1-1,0 0 1,0 0-1,1-1 1,2 2-1,10 3-617,1-1 0,0 0 0,20 2 0,-29-5 136,72 7-5997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10538,'0'0'6462,"-32"18"-5373,-98 57-211,125-72-756,-1 0 1,1 0-1,1 0 1,-1 1-1,0 0 1,1 0-1,-5 6 1,8-9-72,0 0 0,1 0 0,0 0 0,-1 0 1,1 0-1,-1 0 0,1 0 0,0 1 0,0-1 0,0 0 0,0 0 0,-1 0 1,2 0-1,-1 0 0,0 0 0,0 0 0,0 0 0,1 2 0,0 9 369,0-9-343,0 1-1,-1-1 1,1 1 0,1-1 0,-1 1 0,0-1-1,1 0 1,0 0 0,0 1 0,0-1 0,0 0-1,0-1 1,0 1 0,1 0 0,0-1 0,-1 1-1,1-1 1,0 0 0,0 0 0,5 2-1,10 7 118,1-1 0,25 10 0,-38-17-144,29 8 83,0-1-1,0-1 0,1-2 1,0-2-1,72 2 0,-11 0-19,-90-7-114,-1 1 0,1 0 0,-1 0 0,0 1-1,1 0 1,-1 0 0,0 0 0,0 0 0,0 1 0,-1 0 0,11 7-1,-14-7 0,0-1 0,0 0 0,0 1-1,0-1 1,0 1 0,-1 0-1,1-1 1,-1 1 0,0 0-1,0 0 1,0 0 0,0 0-1,0 0 1,-1 0 0,1 0 0,-1 0-1,0 0 1,0 1 0,0-1-1,0 0 1,-1 0 0,1 0-1,-1 0 1,0 0 0,0 0 0,-2 4-1,-1 4 3,-1-2 0,0 1-1,-1 0 1,0-1 0,0 0-1,-1-1 1,0 1 0,-1-1-1,0-1 1,0 1 0,-1-2-1,-14 11 1,-11 4-20,0-2-1,-43 19 1,65-32-223,-1 0 0,-1-1 1,1-1-1,-1 0 0,1 0 1,-1-1-1,0-1 0,-1-1 0,1 0 1,-18-1-1,29 0-12,1 0 0,0-1 0,-1 1 1,1-1-1,0 0 0,-1 0 0,1 0 0,0 0 0,0 0 1,-1 0-1,-1-2 0,-16-23-5194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10866,'0'0'11755,"210"-48"-10747,-148 41-384,3 4-352,33-4-272,-22 1-624,-7-4-4369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9090,'0'0'13587,"163"255"-12643,-141-63-272,-18 59-304,-4-13-224,-8-49-104,-17-62-40,3-52-184,-3-4 56,-8-2-424,-17-7-520,6-30-1985,1-19-6921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0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3081,'0'0'344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1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13 2809,'-14'-11'8624,"13"10"-8374,-1 1 1,0 0 0,0 0-1,1 0 1,-1 0 0,0 0-1,0 0 1,1 1 0,-1-1-1,0 0 1,1 1 0,-1-1-1,0 1 1,1 0 0,-3 1-1,-6 5 4499,8-4-4511,0 0-1,0 0 0,0 1 0,0-1 0,1 0 1,0 1-1,0 0 0,0-1 0,0 1 1,0-1-1,1 1 0,-1 0 0,1 5 0,1 65 10,0-45 49,-2 113 120,2 160-249,1-267-153,2-1 0,1 1 1,2-1-1,19 57 1,-25-90 3,0 0 0,0 0 1,1 0-1,-1-1 1,0 1-1,1 0 0,-1-1 1,1 1-1,-1-1 1,1 1-1,-1-1 1,1 1-1,-1-1 0,1 0 1,-1 0-1,1 0 1,-1 0-1,3 0 0,42-1 30,-30 0-13,342-11 143,-139 2-95,-52 10-79,-96 2-22,-1-3 0,122-17 1,-116 8-68,1 3 1,143 6-1,-101 3 125,684-9-326,-562-4 274,3-1-18,486 13 6,-538 11-10,26 1-41,-132-13 14,116-15 1,182-15-51,8 31-103,-162 1-348,89-2-608,-318 0 1198,1 0 37,1 0 1,-1 0-1,1 0 1,-1-1-1,1 1 0,-1-1 1,1 0-1,-1 1 0,0-1 1,3-2-1,26-10 164,-22 10-148,0-1 1,0 0 0,0 0 0,14-11-1,27-19 501,-49 33-595,-1-32 310,-1 15-180,-2 0 0,0 0 1,-9-30-1,-5-25 126,8-31-31,9 92-195,0-1-1,0 1 0,1-1 1,1 1-1,0 0 1,5-14-1,-29 53-2733,-6 3-2441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1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9298,'0'0'9830,"7"-2"-8494,19-7-202,-19 7 753,40 2-768,-40 0-1089,14 1 15,0-1 0,-1-1 0,1-1 0,0-1 0,-1 0 0,22-8 0,-35 9-38,0 0 1,0 0-1,0 0 0,1 1 0,-1 0 0,0 0 0,1 1 0,-1 0 0,1 1 0,-1-1 1,0 1-1,1 1 0,-1-1 0,0 1 0,0 0 0,0 1 0,10 5 0,-1-2-2,0-1-1,0-1 1,0 0-1,0-1 0,30 1 1,88-5 17,-56-1-13,-67 2-10,0 1 1,0-1 0,1 2 0,-1 0 0,21 6-1,-26-7-12,0 1 0,0-1 0,1-1 0,-1 1 0,0-1 0,10-1 0,7 1-146,-26 20 169,-6-9-4,0 0-1,-1-1 0,0 0 0,-1 0 1,-13 9-1,-17 15 2,-396 422 25,204-203-56,334-250 11,-60-3 34,33-1 54,0 3-1,101 17 1,-103-6-70,1-2 1,99 1-1,-169-12-13,0 0 0,0 0-1,1 0 1,-1 0 0,0-1 0,0 1 0,0-1-1,1 0 1,-1 1 0,0-2 0,0 1 0,0 0-1,0 0 1,-1-1 0,1 0 0,0 0 0,-1 0-1,1 0 1,-1 0 0,1 0 0,-1 0 0,0-1-1,0 1 1,0-1 0,0 0 0,2-5 0,-1-2-349,0 1 0,-1-2 0,0 1 0,0 0 0,-2 0 0,1-1 0,-1-11 0,0-25-4926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1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4601,'0'0'14310,"4"-5"-11535,7-1-2621,0 0 0,1 1 0,-1 1 0,1 0 0,0 0 0,0 1-1,0 0 1,0 1 0,0 1 0,1 0 0,-1 0 0,1 2 0,-1-1 0,1 1 0,21 6 0,-9-1-141,-1 1 1,1 1-1,-1 1 0,0 2 1,-1 0-1,36 24 1,-49-28-321,24 13 42,-20-20-2315,-6-15-3633,-7-12-3768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1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3593,'0'0'18908,"134"-20"-18516,-80 20-120,4 0-200,11 0-72,-11 0-1112,-11 7-4994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12051,'0'0'10534,"35"26"-10075,115 91-117,-131-99-274,0 1 0,-1 0 1,-1 1-1,0 1 0,-2 1 0,-1 1 0,14 27 0,9 14 18,1-6-318,2-2 0,62 66 0,-92-109-295,-10-13 396,0 0 1,0 0-1,1 1 1,-1-1-1,0 0 1,0 0-1,0 1 1,1-1-1,-1 0 1,0 1-1,0-1 1,0 0-1,0 1 1,1-1-1,-1 0 1,0 1-1,0-1 1,0 0-1,0 1 1,0-1-1,0 0 1,0 1-1,0-1 1,0 1-1,0-1 1,0 0-1,-1 1 1,1-1-1,0 0 1,0 1-1,0-1 1,0 0-1,0 1 1,-1-1-1,1 0 1,0 0-1,0 1 1,-1-1-1,1 0 1,0 0-1,0 1 1,-1-1-1,1 0 1,-18 3-5864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6729,'0'0'10236,"-6"20"-9755,-15 61 16,20-80-435,1 0 0,-1-1 0,1 1 1,0 0-1,-1 0 0,1-1 1,0 1-1,0 0 0,0 0 1,-1 0-1,1-1 0,0 1 1,0 0-1,0 0 0,0 0 1,0-1-1,1 1 0,-1 0 1,0 0-1,0 0 0,0-1 1,1 1-1,-1 0 0,0-1 1,1 1-1,-1 0 0,1 0 1,-1-1-1,1 1 0,-1-1 1,1 1-1,-1 0 0,1-1 1,0 1-1,-1-1 0,1 1 1,0-1-1,-1 0 0,1 1 1,0-1-1,0 0 0,-1 1 1,1-1-1,0 0 0,0 0 1,0 0-1,-1 0 0,1 0 0,0 0 1,0 0-1,1 0 0,4 1 213,79 30 93,-66-26-345,-1 0 0,0 2 0,0 0 0,-1 1 0,0 1 0,0 0 0,18 15 0,-30-19-26,-1-1 1,0 1-1,0 0 0,0 0 1,-1 1-1,0-1 0,0 1 1,0 0-1,-1 0 0,0 0 1,0 0-1,0 0 0,1 9 1,-2-2 10,1 1 0,-2-1 0,0 1 0,0-1 0,-4 18 0,3-28-33,0 1 0,0-1 1,0 0-1,0 1 0,-1-1 1,1 0-1,-1 0 0,0 0 1,0 0-1,0 0 0,-1 0 1,1-1-1,0 1 1,-1-1-1,0 0 0,0 1 1,0-1-1,0 0 0,0-1 1,0 1-1,0 0 0,0-1 1,-1 0-1,1 0 0,-1 0 1,1 0-1,-1 0 0,1-1 1,-1 0-1,1 1 0,-1-1 1,1-1-1,-1 1 0,1 0 1,-1-1-1,1 0 0,-1 0 1,1 0-1,-1 0 0,1 0 1,0-1-1,-4-2 0,-1-3-515,0-1 0,0 0-1,1 0 1,-9-14-1,-14-23-4379,0-7-5233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 10322,'0'0'12133,"4"-9"-11804,21-29-86,1 2 1,33-36 0,26-36 63,67-141 535,9-14-413,-158 260-433,0-3-19,1 0 0,1 0 1,-1 1-1,1 0 0,-1 0 0,1 0 0,1 1 1,9-7-1,-15 11 7,0-1 0,1 1 0,-1 0 0,0 0 0,0 0 0,1 0 0,-1 0 0,0 0 0,0 0 0,1 0 0,-1 0 0,0 0 0,0 0 0,1 0 0,-1 0 0,0 0-1,0 0 1,1 0 0,-1 0 0,0 0 0,0 0 0,1 0 0,-1 0 0,0 0 0,0 1 0,1-1 0,-1 0 0,0 0 0,0 0 0,0 0 0,1 1 0,-1-1 0,0 0 0,0 0 0,0 0 0,0 1 0,0-1 0,1 0 0,-1 0 0,0 0 0,0 1 0,0-1 0,0 0 0,0 0 0,0 1 0,0-1 0,0 0 0,0 0 0,0 1 0,0-1 0,0 1-1,4 32-2160,-4 6-2484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12635,'0'0'10506,"182"56"-10194,-110-53-144,1-3-32,-8 0-32,-22 0-104,-14 3-408,-22 4-3537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58 427 696,'0'0'12299,"-7"5"-11439,-29 19 7524,37-34-8158,1 0-1,-1 1 0,2-1 0,0 0 0,0 1 0,0 0 0,7-11 0,10-35-76,-10 4-95,-2 0 0,-3 0 0,-2-97 0,-5 135-225,-2 19 104,-4 16-6,0 23 46,3-1 0,1 1 0,2 0 0,8 78-1,19 77 59,-13-131-667,4 119 0,-16-186 428,-7-15-98,-29-31-199,20 26 187,1-1 0,-19-30 0,29 26-921,5 16 1011,0 7 228,3 0 12,155 0-399,-50 0-2686,-29 0-2738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135 319 10234,'0'0'8543,"1"-31"-7872,1-100-231,-1 122-405,-1 0 0,0 0 1,-1 1-1,0-1 0,-1 0 0,0 0 0,0 1 0,0-1 0,-1 1 0,-5-9 0,6 13-30,0 1-1,-1-1 1,0 1-1,0-1 1,0 1-1,0 0 1,0 0-1,-1 1 1,1-1-1,-1 0 1,0 1-1,1 0 1,-1 0-1,0 0 1,0 1 0,-6-2-1,9 2-18,-1 0 0,1 1-1,0-1 1,-1 0 0,1 1 0,-1 0 0,1-1-1,-1 1 1,1 0 0,-1 0 0,0 0 0,1 0 0,-1 0-1,1 0 1,-1 0 0,1 0 0,-1 1 0,1-1-1,-1 0 1,1 1 0,-1 0 0,1-1 0,-1 1-1,1 0 1,0 0 0,-1-1 0,1 1 0,0 0-1,0 0 1,0 1 0,0-1 0,-2 2 0,1 2-25,1 0 1,0 0-1,0 0 1,0 0-1,0 0 1,1 0-1,0 1 1,0 5-1,0-5 62,0-4-25,0 0 1,1 0-1,-1 1 0,0-1 1,1 0-1,-1 0 0,1 0 1,0 0-1,0-1 1,0 1-1,0 0 0,0 0 1,0 0-1,0-1 0,0 1 1,1 0-1,-1-1 1,1 1-1,-1-1 0,4 2 1,0 1 7,0-1 0,1-1 1,-1 1-1,1-1 0,0 0 1,-1 0-1,9 1 0,11 1 174,1-2 0,41 0 0,-59-2-88,7 0 31,1-1-1,0 0 1,0-2-1,0 0 1,-1 0-1,1-1 1,27-13-1,-35 14-100,-5 1-8,1 1 1,0-1-1,0 1 0,0 0 0,-1 0 1,1 0-1,7 0 0,-10 33 92,-4 10-18,-1-1 1,-18 71-1,1-3-64,9 0 11,5 161 1,7-236-38,0-21 2,-1 3 1,2-1-1,0 1 1,3 16-1,-4-30 0,0 0 0,1 1 0,-1-1-1,1 0 1,-1 0 0,1 0 0,0 0-1,0 1 1,0-1 0,0 0-1,0-1 1,0 1 0,1 0 0,-1 0-1,1 0 1,-1-1 0,1 1 0,0-1-1,-1 1 1,1-1 0,0 0 0,0 0-1,0 0 1,0 0 0,0 0 0,0 0-1,5 1 1,-7-2-3,1 0 0,-1 0 1,1 0-1,-1 0 0,1-1 0,-1 1 1,1 0-1,-1 0 0,1 0 0,-1 0 0,1-1 1,-1 1-1,1 0 0,-1 0 0,0-1 0,1 1 1,-1 0-1,1-1 0,-1 1 0,0 0 1,1-1-1,-1 1 0,0-1 0,0 1 0,1-1 1,-1 1-1,0-1 0,0 1 0,1 0 0,-1-2 1,4-22-247,-7-28-684,1 37 288,-1 1 0,0-1 1,-1 1-1,-1 0 0,0 0 0,-1 0 1,-1 1-1,-10-17 0,-23-28-4072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5721,'0'0'14075,"225"-4"-13011,-156-15-519,-8-1-545,4-12-192,-14 6-3609,-15-4-8082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77 164 8490,'0'0'7205,"-1"35"-6015,4 120-261,-1-141-850,0-1-1,1 1 0,1-1 0,0 1 0,0-1 0,2 0 0,-1-1 0,2 1 0,0-1 0,0 0 0,1-1 0,1 0 0,-1 0 0,2-1 0,0 0 0,0 0 0,0-1 0,15 9 0,-11-9 46,0 0 0,0-1-1,1-1 1,0 0 0,1-1-1,-1-1 1,1 0 0,0-1-1,1-1 1,-1-1-1,1 0 1,-1-1 0,1 0-1,17-3 1,-24 1-35,0 0 0,-1-1 0,1 0 0,0-1 0,-1 0 0,1-1 0,-1 0 0,0 0 0,0-1 0,14-9 0,-17 9-42,-1 0-1,1-1 1,-1 1 0,0-1 0,0 0 0,-1 0-1,1-1 1,-2 0 0,1 1 0,-1-1 0,0 0-1,0-1 1,0 1 0,-1 0 0,1-10 0,0-2-34,0 0 0,-2 0 0,0 0 0,-1 0 0,-1 0 0,0 0 0,-2 0 0,0 0 0,-2 0 1,0 1-1,0 0 0,-2 0 0,0 0 0,-1 1 0,-1 0 0,-1 1 0,0 0 0,-1 0 0,-1 1 1,0 0-1,-1 1 0,-1 1 0,0 0 0,0 1 0,-2 0 0,1 1 0,-23-11 0,27 17-121,0 0 1,0 1-1,0 1 0,-1 0 0,1 0 0,-1 1 0,0 1 1,1 0-1,-1 1 0,0 0 0,0 0 0,0 1 0,-20 5 0,15-1-501,0 0 0,0 1 0,1 1 0,0 1 0,0 0 0,1 1-1,0 0 1,-20 17 0,-48 53-6371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7098,'0'0'12413,"17"-13"-11113,53-37-398,-68 48-846,1 0 1,0 1 0,-1-1 0,1 1 0,0-1 0,0 1 0,0 0-1,0 0 1,0 0 0,0 0 0,0 1 0,0-1 0,0 1 0,0 0-1,0 0 1,0 0 0,1 0 0,-1 1 0,3 0 0,9 1 91,504-4 633,725 8-212,-1118 3-536,123 25 0,-129-15-25,155 5-1,93-39 75,-198 1-51,176 9 0,-212 16-31,13 0 2,117-14-186,-263 3 190,-17-1-3457,-5-3-1473,-4-8-4113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3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10402,'0'0'6124,"-4"10"2154,5-4-8976,3 0 728,0 0 0,-1 0-1,0 1 1,-1-1-1,1 1 1,-1 0-1,0-1 1,-1 1-1,0 0 1,1 11-1,-3 77 240,-1-57-230,-12 78 8,8-79 19,-2 66 1,9-104-69,0-1 0,0 1 1,0 0-1,0 0 0,0 0 1,1 0-1,-1 0 0,1 0 1,-1 0-1,1 0 0,-1 0 1,1 1-1,1-1 0,3-2-8,67-56 43,-57 45-28,0 0 0,1 0 0,1 2 0,0 0 0,29-13 0,-42 23-8,0 0-1,1 0 1,-1 1 0,0 0 0,0 0-1,1 0 1,-1 1 0,0 0 0,1 0-1,-1 0 1,0 1 0,1-1 0,-1 1-1,0 1 1,0-1 0,0 1 0,6 2-1,-3 0 4,0 1-1,-1 0 0,0 0 1,0 0-1,0 1 0,-1 0 1,1 1-1,-1-1 1,8 13-1,-2-1-2,-1 1 0,-1 0 0,-1 0 0,0 1 0,-2 0 0,0 1 0,7 39 0,-14-60 2,3 19-25,0 0 0,-2 0 0,0 35 0,-1-50 28,-1 0 0,1 0 0,-1 0 0,1-1 0,-1 1 0,0 0 0,-1 0 0,1-1 0,-1 1 0,1 0 0,-1-1 0,0 0 0,0 1 0,-1-1 0,1 0 0,-1 0 0,1 0 0,-1-1 0,0 1 0,0 0 0,0-1 0,-1 0 1,1 0-1,0 0 0,-5 2 0,-12 1 0,0-1 0,0-1 1,0-1-1,0 0 1,0-2-1,-26-2 1,19 1-27,14 1-66,1-1 0,-1-1 1,1 0-1,0-1 0,0 0 0,0 0 1,0-2-1,0 1 0,-12-8 0,9 3-775,0-1-1,1 0 1,-18-16-1,-4-13-5795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3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14123,'0'0'6521,"282"-68"-5368,-144 35-409,0 1-336,-8-1-232,-18-6-176,-39 13-1664,-37 0-8315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3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3897,'0'0'17454,"9"-13"-17223,32-37-160,-39 48-69,1 1 0,-1-1 0,1 1 1,-1-1-1,1 1 0,0 0 0,0-1 0,0 2 1,-1-1-1,1 0 0,0 0 0,0 1 1,0 0-1,0 0 0,0-1 0,0 2 1,0-1-1,0 0 0,5 2 0,7-1-34,-14-1-56,-26-40-1011,10 11-2503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3065,'0'0'17835,"181"-88"-17010,-141 84-457,-11 4-368,0 7-128,-11 22-2433,0 0-5225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3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9674,'0'0'12012,"15"0"-11361,221 15 753,-104-7-1266,-113-8-178,-1 0 0,1-2-1,-1 0 1,1-1-1,17-6 1,-32 8-47,-1 0 1,0 0-1,1 0 1,-1-1-1,0 1 1,0-1-1,0 0 1,0 0-1,0 0 0,0-1 1,-1 1-1,1 0 1,-1-1-1,1 0 1,-1 0-1,2-4 0,-2 4-595,0-1 0,-1 0-1,0 0 1,0 0 0,0 0-1,0 0 1,-1 0 0,1 0-1,-1-5 1,0-14-8675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3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8490,'0'0'13439,"6"0"-12982,18 2-171,0 1-1,40 9 1,-35-5-166,49 4 1,-56-10-109,26 2 9,1-2 1,71-7-1,-117 6-67,-1-1 0,1 1 1,-1-1-1,0 1 0,1-1 0,-1 0 1,0 0-1,0 0 0,0 0 1,0 0-1,0 0 0,0 0 1,0-1-1,0 1 0,0-1 0,0 0 1,-1 1-1,3-4 0,1-16-4706,-5 8-5977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9706,'0'0'10556,"13"3"-9749,192 73 659,-178-64-1395,-1 1 1,0 1 0,-1 2 0,0 0-1,40 37 1,-58-47-63,-1 1 0,0 0 1,0 0-1,-1 0 0,0 1 0,-1 0 1,1 0-1,-1 0 0,-1 0 0,0 1 1,0 0-1,0-1 0,-1 1 0,-1 0 1,1 0-1,-1 0 0,-1 0 0,0 1 1,0-1-1,-1 0 0,0 0 0,-4 15 1,-1-4 51,-1 0 0,0-1 1,-2 0-1,0-1 1,-1 0-1,-1 0 1,-1-1-1,-25 29 0,-10 4 105,27-29-116,1 0-1,-31 44 0,50-65-61,0 0 0,-1 0 0,1 0 0,0 1 0,-1-1 0,1 0 0,0 1 1,0-1-1,-1 0 0,1 1 0,0-1 0,0 0 0,0 1 0,-1-1 0,1 0 0,0 1 0,0-1 1,0 1-1,0-1 0,0 0 0,0 1 0,0-1 0,-1 1 0,1-1 0,0 0 0,1 1 0,-1-1 1,0 1-1,0-1 0,0 0 0,0 1 0,0-1 0,0 1 0,0-1 0,1 0 0,-1 1 0,0-1 1,0 0-1,0 1 0,1-1 0,-1 0 0,0 1 0,1-1 0,-1 0 0,0 0 0,1 1 0,-1-1 1,0 0-1,1 0 0,-1 0 0,1 1 0,26-8-930,36-33-1808,-17 6-2119,-38 27 3507,47-35-11380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9578,'0'0'8567,"10"-14"-2172,-8 32-6317,1 0 0,0 0 0,1 0 0,11 30 0,2 9-60,14 95 62,19 242 0,-41-307-87,-8-189-5559,-1 53-230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8874,'0'0'12319,"15"-16"-11950,-2 2-291,-2 1 2,1 0 0,0 1 0,1 0 0,0 1 0,1 0 1,1 1-1,21-11 0,-15 12-32,0 1 0,0 0 0,1 2-1,0 0 1,1 2 0,-1 0 0,1 1 0,0 2 0,0 0 0,-1 1 0,1 2 0,0 0 0,0 2 0,33 8-1,-42-8-84,1 1 0,0 1 0,-1 0 0,0 0 0,-1 2-1,1-1 1,-1 2 0,-1 0 0,0 0 0,0 1 0,-1 1 0,0 0-1,0 0 1,-2 1 0,1 0 0,-1 1 0,-1 0 0,-1 1-1,0-1 1,0 1 0,-1 1 0,4 18 0,-7-23-21,0 0 0,-1 1 1,-1-1-1,0 1 0,0-1 1,-1 1-1,0-1 0,-1 1 0,0 0 1,-1-1-1,0 0 0,-4 11 1,4-14 36,-2 0 0,1 0 0,-1-1 0,0 1 0,-1-1 0,1 0 0,-1 0 0,0-1 0,-1 1 0,0-1 0,1 0 0,-2 0 0,1-1 0,0 0 0,-1 0 0,-14 5 0,3-2 40,0-1 0,-1 0 0,1-2 0,-1 0 1,0-1-1,-1-1 0,-20-1 0,29-1-141,0 0 0,1 0-1,-1-1 1,1-1 0,-1 0 0,1 0-1,-1-1 1,1 0 0,0-1 0,1 0-1,-1-1 1,1 0 0,-1 0 0,-7-7-1,-8-16-3671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0 13395,'0'0'8811,"-29"29"-8284,5-8-401,4-3-25,0 0-1,1 2 0,1 0 1,0 0-1,2 2 0,1 0 1,0 1-1,-17 40 0,17-26-16,2 2-1,2 0 1,2 0-1,1 0 1,2 1-1,-2 68 1,7-94-82,2 1 0,-1-1 1,2 1-1,0-1 1,1 1-1,0-1 1,7 18-1,-6-23-1,1 0-1,-1-1 1,1 0-1,1 1 0,0-2 1,0 1-1,0-1 1,1 0-1,0 0 1,0 0-1,13 7 1,-4-4-103,0-1-1,0-1 1,1-1 0,0 0 0,0-1 0,1-1 0,0-1-1,0 0 1,0-1 0,0-1 0,0-1 0,1-1-1,-1 0 1,0-1 0,26-5 0,-39 4-354,0 1-1,0-1 1,0 0 0,0 0 0,-1 0-1,1-1 1,8-6 0,16-20-8909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 7922,'0'0'8683,"-4"-2"-7851,-13-4 184,13 4 1237,11 6-518,18 24-1274,-1 0 1,-2 1-1,35 59 1,-32-48-312,43 69-131,98 145 456,-130-205-1222,3-1 0,84 82 0,-139-129-2863,-21-3-1575,-9-12-4157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 8794,'0'0'9246,"-10"22"-8153,-136 318 2120,6-40-2294,29-112-3073,110-213-2143,7-12-530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0 5025,'0'0'9737,"-17"0"-6774,9 2-2672,0 0 0,0 1-1,1 0 1,-1 0 0,1 0 0,0 1-1,0 0 1,0 1 0,1-1 0,-1 1 0,-6 8-1,-13 6 101,-95 58 420,70-46-517,1 2-1,-54 46 1,104-79-293,0 0 1,0 1-1,0-1 0,0 0 0,-1 1 1,1-1-1,0 0 0,0 0 0,0 1 1,0-1-1,0 0 0,0 1 0,0-1 1,1 0-1,-1 1 0,0-1 0,0 0 1,0 0-1,0 1 0,0-1 1,0 0-1,0 1 0,1-1 0,-1 0 1,0 0-1,0 1 0,0-1 0,1 0 1,-1 0-1,0 0 0,0 1 0,1-1 1,-1 0-1,0 0 0,0 0 0,1 0 1,-1 0-1,0 1 0,0-1 1,1 0-1,-1 0 0,0 0 0,1 0 1,-1 0-1,0 0 0,1 0 0,-1 0 1,0 0-1,0 0 0,1 0 0,-1 0 1,1-1-1,26 7 68,-17-4-38,10 5-9,-1 1 0,0 1 1,0 1-1,-1 1 0,0 0 0,29 25 1,-23-17-1,2-1-1,28 15 1,-36-25-120,1 0 1,0-2-1,0 0 0,0 0 0,1-2 1,0-1-1,0 0 0,0-2 0,20 0 1,-71-13-2009,-23 2-2954,-10 3-6233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9994,'0'0'12619,"159"166"-12411,-126-130-208,3-4-336,-11-12-2529,-7-14-11146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74 9418,'0'0'5931,"-1"31"-4390,-1 106-411,1-120-952,2 0-1,0 1 1,0-1 0,2 0-1,5 20 1,-6-30-136,0-1 0,1 0 0,0 1 1,0-1-1,0 0 0,1-1 0,0 1 0,0-1 0,1 1 0,0-1 0,-1 0 0,10 6 1,-12-9-19,0 0 0,1 0 0,-1 0 0,1-1 0,-1 1 0,1-1 0,0 1 1,-1-1-1,1 0 0,0 0 0,0 0 0,0-1 0,0 1 0,0-1 0,0 1 0,0-1 1,0 0-1,0 0 0,0 0 0,0-1 0,4 0 0,-4 0 10,0-1-1,0 0 0,1 0 1,-1 0-1,0 0 1,-1 0-1,1-1 0,0 1 1,-1-1-1,1 0 1,-1 0-1,0 0 0,0 0 1,0 0-1,1-3 1,4-8 51,-2 0 0,1-1 0,-2 0 1,0 1-1,-1-1 0,0 0 0,0-18 1,-2 10 68,0 1 1,-2-1 0,-1 0 0,0 0 0,-8-27-1,9 43-123,-1 1 1,0-1-1,-1 1 0,1-1 0,-1 1 0,0 0 0,-1 1 0,0-1 0,0 0 0,0 1 1,0 0-1,-1 0 0,0 0 0,0 1 0,0-1 0,-1 1 0,1 0 0,-1 1 0,0-1 1,0 1-1,0 1 0,-9-4 0,12 5-45,-1 0-1,0 0 1,0 0-1,0 1 1,0-1 0,0 1-1,0 0 1,0 0 0,0 0-1,0 1 1,0-1-1,1 1 1,-1 0 0,0 0-1,0 0 1,0 1 0,1-1-1,-1 1 1,1 0-1,-1 0 1,1 0 0,0 0-1,0 1 1,0 0 0,0-1-1,0 1 1,0 0-1,1 0 1,-1 0 0,1 1-1,0-1 1,0 1 0,0-1-1,-1 6 1,-4 9-615,1-1 1,1 1-1,0 1 1,1-1-1,-2 35 1,4 5-3904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1 410 14091,'0'0'7643,"8"-31"-7276,28-102-102,-29 104-158,-1 1 0,-1-1 1,-2 0-1,0 0 0,-3-32 0,0 42 0,1 18-92,-1 0 0,0 1 0,0-1 1,0 0-1,0 0 0,0 0 0,0 1 0,0-1 1,0 0-1,0 0 0,-1 0 0,1 1 1,0-1-1,0 0 0,-1 0 0,1 1 1,0-1-1,-1 0 0,1 1 0,-1-1 0,1 0 1,-1 1-1,1-1 0,-1 1 0,1-1 1,-1 1-1,0-1 0,1 1 0,-1-1 1,-1 0-1,1 1-11,0 1 1,0-1 0,0 0-1,0 1 1,0-1-1,0 1 1,0-1-1,0 1 1,0 0 0,1-1-1,-1 1 1,0 0-1,0-1 1,1 1 0,-1 0-1,0 0 1,1 0-1,-1 0 1,1 0-1,-1 0 1,1 0 0,-1 0-1,1 0 1,-1 1-1,-3 11 0,1-1 0,0 1 0,1 0 0,0-1 0,1 1 0,1 21 0,1 2 21,8 44 1,3 1-9,3 130 1,-16-137-468,-15 103 1,14-167 273,-4 19-2070,0-27 56,-4-16-785,-3-13-3409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50 7402,'0'0'12002,"-18"-9"-10574,-1 0-1064,11 4-218,0 1 0,-1 0 0,0 0 0,0 1 0,0 0 0,0 1 0,0 0 0,0 0 0,-1 1 0,-17 0 0,15 0-45,-1 2 0,1-1 0,0 2 0,0-1 0,0 2-1,0 0 1,0 0 0,0 1 0,1 0 0,-1 1 0,1 1 0,1 0 0,-1 0-1,1 1 1,0 0 0,0 1 0,1 0 0,0 0 0,0 1 0,1 0-1,-11 17 1,7-8-89,2 0 0,0 0 0,1 1 0,1 0 0,0 1 0,2 0 0,0 0 0,2 0 0,0 1 0,1-1 0,1 1 0,1 0 0,0 0 0,2 0 0,4 28 0,-4-44-12,1 1 0,-1 0 0,1-1 0,-1 0 0,2 1 0,-1-1 0,1 0 0,-1 0 0,1 0 0,1 0 0,-1-1 0,1 1 0,0-1 0,0 0 0,5 5 0,-1-4-10,0 1-1,0-1 1,0-1 0,1 1-1,-1-2 1,1 1 0,0-1-1,16 3 1,-9-2-30,1-2 0,0 0 0,0-1 1,0-1-1,0 0 0,-1-2 0,1 0 0,0 0 0,0-2 0,18-6 0,-24 6-8,-1 0 0,0-1 0,-1 0 0,1-1 0,-1 0 0,0 0 0,-1-1 0,1 0 0,6-9 0,-10 11 36,-1 0 1,1-1-1,-1 0 0,-1 0 0,1 0 0,-1 0 0,0 0 0,-1-1 0,1 1 0,-1-1 0,-1 0 0,1 0 0,-1 1 0,1-15 0,-3 18 15,1 0-1,0 0 0,-1 0 0,1 0 0,-1 0 0,0 1 0,0-1 0,0 0 0,-1 0 0,1 1 0,0-1 1,-1 1-1,0-1 0,0 1 0,1 0 0,-1-1 0,-1 1 0,1 0 0,0 0 0,0 0 0,-1 1 0,1-1 0,-1 1 1,0-1-1,1 1 0,-1 0 0,0 0 0,0 0 0,0 0 0,1 1 0,-1-1 0,-4 0 0,-8-1 5,1 1 0,-1 0 0,0 1-1,1 0 1,-22 4 0,25-1-45,0 0 1,-1 0 0,2 1-1,-1 0 1,0 1-1,1 0 1,0 1 0,0 0-1,0 1 1,1 0 0,0 0-1,0 1 1,1 0-1,0 0 1,1 1 0,-1 0-1,2 1 1,-1 0-1,1 0 1,1 0 0,0 0-1,0 1 1,1 0-1,1 0 1,-4 18 0,6-28-26,1 1 1,-1 0 0,1-1 0,0 1 0,0 0-1,0-1 1,0 1 0,0 0 0,0-1-1,0 1 1,0-1 0,1 1 0,-1 0 0,1-1-1,-1 1 1,1-1 0,0 1 0,-1-1 0,1 1-1,0-1 1,0 1 0,0-1 0,2 2-1,0-2-315,-1 1-1,1-1 0,0 0 0,0 0 1,0-1-1,0 1 0,0 0 0,0-1 0,-1 0 1,1 0-1,6 0 0,30 0-8540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8514,'0'0'10762,"15"20"-9580,-2-2-812,1 0-1,26 24 1,-36-39-306,0 0 0,1 0 0,-1-1 0,1 0 0,0 0 0,0 0 0,0 0 0,0-1 0,0 0 0,0 0 0,0 0-1,0-1 1,0 1 0,0-1 0,1-1 0,-1 1 0,7-2 0,11 1 168,22 0 84,-18-1-171,-1 2 0,1 1 0,-1 1-1,39 8 1,-59-9-181,-1 0-1,1 1 1,-1 0-1,0 0 0,0 0 1,0 1-1,0-1 1,0 1-1,0 0 1,-1 1-1,0-1 1,0 1-1,0 0 1,0 0-1,0 0 1,-1 1-1,1-1 0,-1 1 1,0 0-1,-1 0 1,1 0-1,-1 0 1,0 0-1,0 0 1,-1 1-1,2 10 1,-2-13 5,0 1 1,0 0 0,-1 0-1,0-1 1,1 1 0,-1 0-1,-1 0 1,1-1 0,0 1-1,-1 0 1,0-1 0,0 1-1,0 0 1,0-1 0,-1 1 0,1-1-1,-1 0 1,0 0 0,0 1-1,0-1 1,0 0 0,-4 3-1,1-3 59,0 0-1,-1 0 0,1 0 1,-1-1-1,0 0 1,0 0-1,1 0 0,-1-1 1,0 0-1,-1 0 0,1-1 1,-11 0-1,-6 1-2,1-1 0,-1-1 0,1-1 0,-25-6 0,31 4-841,1-1 1,-1 0-1,-23-12 0,-2-6-5953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9554,'0'0'11931,"207"-42"-10899,-146 39-328,1 3-424,-4 0-272,0-3-8,-18-4-1912,-11-6-8963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11803,'0'0'11323,"32"13"-10677,-21-8-582,2-1-9,0 1 0,-1 0 0,0 1 0,0 0 0,0 1 0,-1 0 0,0 1 0,0 0 0,-1 1 0,0 0 0,-1 1 0,0-1 0,0 2 0,-1 0 0,0 0 0,-1 0 0,0 1 0,-1 0 0,5 14 0,10 41 124,-3 1-1,-3 1 1,8 88-1,-14-35-132,-7 138 0,-4-206-256,-14 75 0,13-109-30,-2 0 0,0 0 0,-2-1 0,0 1 0,-1-1 0,-17 30 0,24-47 32,-1 1 0,1-1 0,-1 0 0,1 0 0,-1 0-1,1-1 1,-1 1 0,0 0 0,0-1 0,0 1-1,0-1 1,0 1 0,0-1 0,-1 0 0,1 0 0,0 0-1,0 0 1,-1 0 0,-4 0 0,-5 0-4420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9818,'0'0'13195,"207"0"-12691,-142 0-304,-7 0-112,-11 0-88,-15-3 0,-17-11-640,-15 5-1232,0-4-4546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9498,'0'0'13923,"232"-4"-13475,-181 4-224,-15 0-224,-14-3-64,-11 0-1776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3809,'0'0'12536,"0"-8"-10860,0-16-906,0 16-32,0 17 1647,2 32-2273,10 56 1,-7-60-39,26 173 224,53 523-546,-83-710-1948,-2-47-755,1-19-2499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11242,'0'0'6151,"29"-29"-5213,100-92-92,-118 113-732,-1 0-1,2 1 0,-1 0 0,1 1 0,0 0 0,0 1 0,1 0 0,-1 1 0,1 1 0,0-1 0,0 2 0,1 0 0,-1 1 0,16 0 1,-21 1-69,1-1-11,1 1-1,-1 0 0,1 0 1,0 1-1,-1 1 1,1-1-1,-1 2 1,0-1-1,0 1 0,0 1 1,0 0-1,0 0 1,-1 0-1,10 8 0,-7-4-19,-1 1 0,-1 0 0,0 1 0,0 0 0,-1 0-1,0 1 1,-1 0 0,0 0 0,-1 1 0,5 12 0,1 7 15,-2 0-1,-2 0 1,0 1 0,-3 0 0,0 0 0,-2 0 0,-2 1 0,-4 58 0,3-81-26,-1 0 1,0-1-1,-1 1 1,0 0-1,-1-1 1,0 1 0,0-1-1,-1 0 1,0 0-1,-1 0 1,0-1-1,0 0 1,-12 14 0,10-16 4,0 0 1,0 0 0,0-1 0,0 1 0,-1-2-1,0 1 1,0-1 0,0-1 0,-1 1 0,1-1-1,-1-1 1,0 0 0,0 0 0,0 0 0,-9-1-1,5 1-2,0-2-1,0 0 1,0 0-1,0-1 1,0-1-1,0 0 1,1 0-1,-1-2 1,-23-8-1,30 9-157,0 0 1,1 0-1,0-1 0,0 0 0,0 0 0,0 0 0,0 0 0,1-1 0,-6-6 0,7 6-339,0 0 1,-1-1 0,2 0 0,-1 1-1,1-1 1,0 0 0,0 0 0,0-1-1,1 1 1,-1-9 0,1-20-9971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11346,'0'0'8836,"-32"49"-7659,12-21-1001,-7 9 22,2 2-1,1 0 1,2 2-1,1 1 1,3 0-1,1 1 1,-20 83 0,20-6 188,-4 191 0,20-292-371,0 16 29,1 0 0,9 60 0,-7-83-38,1 0 0,1 0 0,0 0 0,0 0 0,1 0 0,1-1 1,0 0-1,0 0 0,1-1 0,1 0 0,11 13 0,-3-6-32,0-1 0,2 0 1,0-1-1,0-1 0,38 21 1,-44-29-197,0 0-1,0-1 1,0-1 0,1 0 0,0-1 0,-1 0-1,1-1 1,0 0 0,0-1 0,1-1-1,22-1 1,3-7-3101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26 11090,'0'0'8893,"-3"37"-7826,-12 121-371,14-146-640,-2 17 82,1 0-1,1 1 0,1-1 0,5 32 1,-4-59-131,0 1 1,0 0 0,0-1-1,0 1 1,0-1 0,0 1-1,1-1 1,-1 1 0,1-1-1,-1 0 1,1 0-1,0 0 1,0 0 0,0 0-1,0 0 1,1-1 0,-1 1-1,0 0 1,1-1 0,-1 0-1,1 0 1,-1 0-1,1 0 1,0 0 0,-1 0-1,1-1 1,0 1 0,-1-1-1,1 0 1,0 0 0,4 0-1,0 0 8,-1 0-1,1 0 1,-1-1-1,0 0 0,0 0 1,1 0-1,-1-1 1,0 0-1,0 0 1,0-1-1,0 0 0,10-6 1,-9 1-12,0 1 1,0-1 0,0 0-1,-1-1 1,0 0-1,-1 0 1,0 0-1,-1 0 1,1-1-1,-2 0 1,1 0 0,-2 0-1,1 0 1,-1 0-1,-1-1 1,1-14-1,-1 13 1,-1 1 0,0-1-1,-1 0 1,0 0 0,-1 1 0,0-1-1,0 1 1,-2-1 0,1 1-1,-2 0 1,1 0 0,-1 1 0,-1-1-1,-8-11 1,8 15-2,-1-1-1,-1 1 1,1 1-1,-1-1 1,0 1-1,0 1 1,-1-1 0,0 2-1,0-1 1,0 1-1,0 0 1,-1 1-1,-17-4 1,21 6-35,1 0 1,0 0-1,-1 1 0,1 0 0,0 0 1,-1 0-1,1 1 0,0 0 1,-1 0-1,1 0 0,0 0 1,0 1-1,0 0 0,0 0 0,0 0 1,0 1-1,1-1 0,-1 1 1,1 1-1,-1-1 0,1 0 1,0 1-1,1 0 0,-1 0 1,1 0-1,-1 0 0,-3 8 0,-1 5-749,0 0-1,0 1 1,2 1-1,0-1 0,-5 32 1,8 4-5016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1464,'0'0'20154,"12"7"-19657,4 3-339,-1 2 0,0 0 0,-1 0 1,0 2-1,-1 0 0,-1 0 0,0 1 0,-1 0 0,10 19 0,92 206 642,-82-164-854,79 136 0,-77-169-765,-31-41 597,-1-1 0,0 0 0,0 0 0,1 0 0,-1 0 1,1 0-1,-1 0 0,1 0 0,-1 0 0,1-1 0,-1 1 0,1-1 0,0 1 0,-1-1 0,1 1 0,0-1 0,-1 0 0,1 0 0,0 0 0,-1 0 0,1 0 0,0 0 0,0-1 0,-1 1 0,1 0 0,0-1 0,1 0 0,9-10-5049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7378,'0'0'11505,"-4"8"-10806,-149 252 2400,61-111-2438,-156 290 82,235-412-1813,33-53-390,14-20-2010,6-3-4117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8994,'0'0'12867,"29"10"-12067,14-6-144,11 2-224,4-3-192,0-3-48,-3 4-184,-15 2-8,-8-3-16,-6-3-728,-8 0-1929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12899,'0'0'8164,"3"-36"-7600,9-119-109,-8-30 625,-5 118-636,1 74-420,3 128 244,12 0-82,-10-72-168,2-1 1,4-1-1,24 84 0,-35-144-45,0 0-1,0 0 1,1 1-1,-1-1 1,0 0-1,1 0 1,-1 0 0,1 0-1,-1 0 1,1 0-1,-1 0 1,1 0-1,0 0 1,0 0-1,-1-1 1,1 1-1,0 0 1,1 1 0,4-18-369,-5-43-2171,-1 54 1498,0-38-6620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135 307 7178,'0'0'10002,"1"-29"-8667,5-168 48,-6 192-1351,0 1 1,0-1-1,0 0 1,-1 1-1,1-1 1,-1 0-1,0 1 1,-1-1-1,1 1 1,-1-1 0,-2-4-1,2 8-39,0-1 0,1 0-1,-1 0 1,0 1 0,0-1 0,0 1 0,0 0-1,0-1 1,0 1 0,0 0 0,0 0 0,0 0-1,-1 1 1,1-1 0,0 1 0,0-1-1,-1 1 1,1 0 0,-1-1 0,1 1 0,0 0-1,-1 1 1,-2-1 0,2 1-17,0-1 0,0 1 0,0 0 0,0 0 0,0 0 0,0 0 0,0 1 0,1-1 0,-1 1 0,0 0 0,1 0 0,-1-1 0,1 2 0,0-1 0,0 0 0,0 0 0,0 1 0,0-1 0,0 1 0,0 0-1,1-1 1,-3 7 0,1-2 101,0 1-1,0 0 0,1 0 0,0 0 0,1 0 0,-1 0 0,1 15 0,3-22 20,0 0 1,1 0-1,-1 0 1,0 0-1,1-1 0,-1 1 1,1-1-1,-1 1 1,1-1-1,-1 0 0,1 0 1,-1 0-1,0-1 1,4 0-1,-1 1 76,14-1-8,-1-2 0,0 0 0,1-1-1,-2-1 1,1 0 0,0-2 0,24-12 0,-23 10-152,0 1 1,1 0-1,0 2 0,0 0 0,33-4 0,-52 10-16,0 0 1,0 0-1,-1 0 0,1 0 1,0 0-1,0 0 0,0 0 1,0 0-1,0 1 1,0-1-1,-1 0 0,1 1 1,0-1-1,0 0 0,0 1 1,-1-1-1,1 1 0,0-1 1,0 1-1,-1-1 1,1 1-1,0 0 0,-1-1 1,1 1-1,-1 0 0,1 0 1,-1-1-1,1 1 0,-1 0 1,0 0-1,1 0 0,-1 1 1,3 32-111,-3-22 107,2 355 94,-3-193-61,1-171-26,4 35 9,-4-37-9,1 0-1,-1 0 1,1 0-1,0 0 1,-1 0-1,1 0 1,0 0 0,-1 0-1,1 0 1,0 0-1,0-1 1,0 1-1,0 0 1,0-1-1,0 1 1,0-1-1,0 1 1,0-1 0,0 1-1,0-1 1,0 1-1,0-1 1,0 0-1,1 0 1,-1 0-1,0 0 1,0 0-1,2 0 1,-2 0-36,0-1 0,-1 0 0,1 1-1,0-1 1,-1 0 0,1 1 0,-1-1 0,1 0 0,-1 0 0,1 0 0,-1 1-1,1-1 1,-1 0 0,0 0 0,1 0 0,-1 0 0,0 0 0,0 0 0,0 0-1,0 0 1,0 0 0,0 0 0,0 1 0,0-1 0,0-2 0,-1-32-2822,0 32 2041,-2-24-5255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10202,'0'0'12091,"224"-49"-11451,-151 36-336,-1-7-304,-17 4-448,-23-4-3609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9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70 111 13475,'0'0'7432,"1"36"-6428,7 121-385,-7-145-551,0 0 0,1 1 0,0-1 0,1 0 0,1 0 0,0 0 0,0 0 0,1-1 0,0 0-1,1 0 1,1 0 0,-1 0 0,2-1 0,-1 0 0,2-1 0,12 12 0,-11-12-34,1-1 0,1-1 0,-1 0 0,1 0 0,0-1 0,1-1 1,-1 0-1,1-1 0,0 0 0,0-1 0,1 0 0,-1-1 0,1 0 0,-1-2 0,1 1 0,20-3 0,-23 1-25,0-1 1,0 0-1,-1 0 0,1-1 0,-1 0 0,0-1 0,1 0 0,-2-1 1,14-8-1,-17 9-14,0 0 1,-1-1 0,1 0 0,-1 0-1,-1 0 1,1 0 0,-1-1 0,0 0-1,0 1 1,0-2 0,-1 1 0,0 0 0,0-1-1,-1 1 1,3-10 0,-2 2 1,-1 0 0,0 0 0,0-1 0,-2 1 0,0-1 0,-1 1 0,0-1 0,-1 1 0,0 0 0,-2-1 0,0 1 0,0 1 0,-1-1 0,-1 1 0,0-1 0,0 2 0,-2-1 0,0 1 0,-15-19 0,12 18-28,-2 0 1,1 1 0,-1 0 0,-1 1 0,0 1-1,0 0 1,-1 1 0,-1 0 0,1 1 0,-1 1 0,-1 1-1,1 0 1,-1 1 0,0 1 0,0 0 0,-18-1-1,23 4-251,0 0 0,0 1 0,1 1 0,-1 0 0,0 0 0,0 1-1,1 1 1,-1 0 0,1 0 0,0 1 0,0 1 0,0 0 0,0 0-1,1 1 1,-12 9 0,-18 22-3915,23-17 1749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9274,'0'0'9998,"14"0"-9179,256 1 2617,361-3-2508,-137-41-850,-319 22-135,547-48 180,13 60-1626,-709 11 1327,32 0-406,64 13 1,-113-12 603,-8-3 166,-78 1-651,37-2-2197,5 1-3013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7074,'0'0'10799,"-24"14"-10253,-70 44-2,91-57-442,0 1 0,1 0 0,-1 0 0,1 0 0,-1 0 0,1 0 0,0 0 0,0 1 0,0-1 0,-3 5 0,5 12 1220,2-9-950,-2 9 156,-1-10-389,1 1 0,0-1 1,1 1-1,0-1 0,0 1 0,4 11 0,-4-18-120,0-1 0,1 1 0,-1-1-1,1 0 1,-1 1 0,1-1 0,-1 0-1,1 0 1,0 0 0,0 0 0,0 0-1,0 0 1,1-1 0,-1 1 0,0-1-1,1 0 1,-1 1 0,1-1 0,-1 0-1,1 0 1,0-1 0,-1 1 0,1-1-1,0 1 1,0-1 0,-1 0 0,4 0-1,32 2 156,-13-1-122,0 0 0,1 2 1,36 9-1,-53-10-52,-1 1 1,1 1-1,-1-1 0,0 1 0,0 1 0,0-1 0,-1 2 0,0-1 0,0 1 0,0 0 0,0 0 0,-1 1 0,9 12 0,-9-11 5,0 0-1,-1 0 0,-1 0 1,0 0-1,0 1 0,0 0 1,-1 0-1,0 0 0,-1 0 1,0 0-1,0 1 0,-1-1 1,-1 0-1,1 1 0,-1-1 1,-3 19-1,1-23 3,-1-1 0,1 0 1,-1 0-1,0 0 0,0 0 0,-1 0 1,1 0-1,-1-1 0,0 0 0,1 0 1,-2 0-1,1 0 0,-8 4 0,-62 28-364,69-33 59,0 1 1,-1-2 0,1 1-1,0-1 1,-1 0-1,0 0 1,1 0 0,-1-1-1,0 0 1,1 0-1,-1 0 1,0-1 0,1 0-1,-10-2 1,-5-19-5759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9434,'0'0'11610,"247"-69"-10449,-182 60-593,0 5-328,0 4-240,-18 4-440,-14 9-4217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11090,'0'0'8868,"-3"35"-7818,-12 114-421,12-112-480,1-22-79,0 0 0,1 0 0,0 1 0,2-1 0,0 1 0,0-1 0,1 0 0,6 19-1,-6-30-41,0 1 0,0-1 0,0 1-1,1-1 1,0 0 0,0 0 0,0 0-1,0 0 1,1-1 0,0 1 0,-1-1-1,1 0 1,0 0 0,1 0-1,-1-1 1,0 1 0,1-1 0,-1 0-1,1-1 1,0 1 0,8 1 0,-9-2-2,1 0 0,-1 0 0,0-1 0,0 0 0,0 0 0,1 0 1,-1 0-1,0-1 0,0 1 0,0-1 0,0 0 0,0 0 0,0-1 0,0 1 1,0-1-1,0 0 0,0 0 0,-1 0 0,1-1 0,-1 1 0,0-1 1,0 0-1,0 0 0,0 0 0,5-6 0,-2-3-2,0 0-1,0 0 0,-1-1 1,-1 1-1,0-1 1,0-1-1,-2 1 1,1 0-1,-2-1 0,0 1 1,0-1-1,-2 1 1,1-1-1,-6-24 1,5 30-25,0 0 1,-1 1-1,0-1 0,0 0 1,-1 1-1,0-1 1,-1 1-1,1 0 1,-1 0-1,-1 0 1,1 1-1,-1-1 1,0 1-1,-1 0 0,1 1 1,-1-1-1,0 1 1,-1 0-1,1 1 1,-1-1-1,0 1 1,0 1-1,0-1 1,-1 1-1,-13-4 0,16 6-69,0 1-1,0-1 0,0 1 0,-1 0 0,1 0 0,0 0 0,0 1 0,0 0 1,0 0-1,0 0 0,0 1 0,1-1 0,-1 1 0,0 0 0,1 1 0,-1-1 1,1 1-1,-4 3 0,-1 1-715,2 0 0,-1 1 0,1 0 0,0 0 0,0 0 1,1 1-1,-7 14 0,-19 42-10134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33 3265,'0'0'10463,"8"-6"-8898,23-15-229,-23 15 4102,-10 7-5267,-8 5-83,-1 1 0,2 0 0,-1 0 0,1 1 0,-16 16 0,-2 3 47,-309 285 769,303-279-781,31-31 306,8-2-138,3 0-281,0 1 0,0 0 0,-1 1 0,1 0 0,0 0 0,-1 1 0,1 0 0,10 6 0,66 42 63,-12-6-56,-44-30 3,1-2 0,0-1 1,1-2-1,0-1 0,45 8 0,-75-17-27,-1-1-1,0 1 1,0 0-1,0 0 1,1 0 0,-1 0-1,0 0 1,0 0-1,0 0 1,1 0-1,-1 0 1,0 0-1,0 0 1,0 0-1,1 0 1,-1 0-1,0 1 1,0-1-1,0 0 1,0 0 0,1 0-1,-1 0 1,0 0-1,0 0 1,0 0-1,0 1 1,1-1-1,-1 0 1,0 0-1,0 0 1,0 0-1,0 0 1,0 1-1,0-1 1,0 0 0,0 0-1,1 0 1,-1 1-1,0-1 1,0 0-1,0 0 1,0 0-1,0 1 1,0-1-1,0 0 1,0 0-1,0 0 1,0 1-1,0-1 1,0 0 0,0 0-1,0 0 1,-1 1-1,1-1 1,0 0-1,-13 11-1345,-18 4-4753,-6-4-5085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10362,'0'0'12987,"214"94"-12667,-160-61-152,-10 0-168,-5 2-56,-10-5-1440,-3-14-4025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0 512 9658,'0'0'12047,"13"-36"-11467,37-118-208,-39 114-289,-1 0 0,-2 0 0,-2-1 0,-1 0 0,-2-78 1,-3 118 90,-1 5-156,1 1-1,1-1 1,-1 0 0,1 1-1,-1-1 1,1 0-1,1 0 1,-1 0 0,4 8-1,0 2 65,14 47 145,-3 0 1,-3 2 0,-2-1 0,5 110 0,-17-63-172,-1-52-59,3-1 0,9 68-1,-9-117-19,8 22-155,-5-54 90,-4 19-124,0 1-1,0-1 1,-1 1 0,0-1 0,0 1 0,0 0-1,-3-8 1,-6-7-3170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7698,'0'0'13681,"-28"-4"-13081,-3 0-404,-55-1-1,82 5-168,0 1-1,0 0 1,-1 0 0,1 0-1,0 0 1,0 0 0,0 1-1,0 0 1,1 0 0,-1 0-1,0 0 1,1 1-1,0-1 1,-1 1 0,1 0-1,0 0 1,0 0 0,1 0-1,-1 1 1,1-1 0,-1 1-1,1 0 1,-3 7 0,0-2 25,-4 7 21,2 0-1,0 0 1,0 1-1,2 0 1,0 1-1,1-1 1,-2 25-1,3-12 18,1 0 0,2 1 0,6 48 0,-4-68-83,0-1-1,1 0 0,0 1 0,0-2 0,1 1 0,0 0 0,1-1 0,0 1 0,1-1 0,0-1 0,0 1 0,1-1 1,0 0-1,1-1 0,-1 1 0,1-1 0,1-1 0,-1 0 0,14 7 0,-11-7 5,0 0 0,1-1-1,0 0 1,0-1 0,0-1-1,0 0 1,0 0 0,1-2 0,0 1-1,-1-1 1,1-1 0,-1 0 0,1-1-1,0-1 1,-1 0 0,15-4 0,-21 4-6,1-1 0,-1 0 0,1-1 0,-1 0 0,0 0 0,0 0 0,-1 0 1,1-1-1,-1 0 0,0 0 0,0-1 0,-1 1 0,1-1 0,-1 0 1,-1 0-1,1-1 0,-1 1 0,0-1 0,0 0 0,-1 1 0,0-1 0,0 0 1,-1 0-1,0-1 0,0 1 0,0 0 0,-1 0 0,0 0 0,-1-1 0,0 1 1,0 0-1,-3-12 0,2 16-12,0 0 1,1 0 0,-1 0-1,0 1 1,0-1-1,-1 1 1,1-1-1,0 1 1,-1 0-1,1 0 1,-1 0 0,0 0-1,0 1 1,0-1-1,0 1 1,0 0-1,0-1 1,0 1-1,0 1 1,0-1 0,-1 0-1,-2 1 1,-7-2-51,-1 1 1,1 0 0,0 2 0,-14 1-1,16-1 4,1 1-1,0 1 1,0 0-1,1 0 1,-1 1-1,1 1 1,-1-1-1,2 1 0,-1 1 1,0 0-1,1 0 1,0 0-1,-9 11 1,12-13 9,0 1 1,1 0-1,0 0 1,0 0-1,1 1 1,-1-1-1,1 1 1,0 0-1,1 0 1,-1 0-1,1 0 1,0 0 0,1 0-1,-1 1 1,1-1-1,1 0 1,-1 1-1,1-1 1,0 1-1,0-1 1,1 1-1,2 7 1,-3-13 7,0 0 1,1 0-1,-1 0 1,0 0-1,1 0 1,-1 0-1,1-1 1,0 1-1,-1 0 1,1 0-1,0 0 1,0 0-1,-1-1 1,1 1-1,0 0 1,0-1-1,0 1 1,0-1-1,0 1 0,0-1 1,0 1-1,0-1 1,0 0-1,0 1 1,0-1-1,2 0 1,16 3-1158,1-2 1,0 0-1,0-1 1,36-5-1,12-14-8285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4065,'0'0'17641,"-17"30"-17070,-51 95-103,67-123-439,-1 1 1,1-1 0,-1 1-1,1 0 1,0-1-1,0 1 1,0 0 0,0 0-1,1-1 1,-1 1-1,1 0 1,-1 0-1,1 0 1,0 0 0,1 3-1,-1-5-15,1-1 0,-1 1 1,1 0-1,0-1 0,-1 1 0,1-1 0,0 1 0,-1-1 1,1 1-1,0-1 0,0 0 0,-1 1 0,1-1 0,0 0 1,0 0-1,0 1 0,0-1 0,-1 0 0,1 0 0,0 0 1,0 0-1,0 0 0,1 0 0,6 0 100,31 4 113,-1-1 0,1-3 0,45-4 0,19-1 14,-101 5-241,0 0 1,-1 1-1,1-1 0,0 0 0,-1 1 0,1-1 0,0 1 0,-1 0 0,1-1 0,0 1 0,-1 0 0,1 0 1,-1 0-1,0 0 0,1 0 0,-1 1 0,0-1 0,0 0 0,1 0 0,-1 1 0,0-1 0,0 1 1,-1-1-1,1 1 0,0 0 0,0-1 0,-1 1 0,1 0 0,-1-1 0,1 1 0,-1 3 0,2 7 2,-1 0-1,0 0 0,-1 21 0,-1-15-1,1-15 0,1 16-21,-2 0-1,0 0 1,-1 0 0,-6 26-1,7-41 18,0 0 0,-1 0-1,1 0 1,-1 0 0,1-1-1,-1 1 1,0 0 0,-1-1 0,1 1-1,0-1 1,-1 0 0,0 0-1,0 0 1,0 0 0,0 0 0,0-1-1,-1 0 1,1 1 0,-1-1 0,0 0-1,1-1 1,-1 1 0,0-1-1,0 1 1,0-1 0,-8 1 0,3-1-97,-1 0 1,1 0-1,0-1 0,-1-1 1,1 0-1,-1 0 1,-11-3-1,15 2-384,1 0 0,0 0-1,0-1 1,0 0 0,0 0-1,0 0 1,1 0 0,0-1-1,-1 1 1,1-1 0,0 0-1,1-1 1,-4-4 0,-13-21-8177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4457,'0'0'16988,"235"-52"-15740,-169 49-432,-12 3-448,-11 0-368,-17 22-344,-19-2-4681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9298,'0'0'8918,"1"-15"-6682,5 11 1645,171-3-4302,-177 17-6159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9618,'0'0'6848,"9"-31"-6506,-6 20-289,60-223 1375,-59 220-660,-1-1-1,-1 0 1,1-23-1,-3 37 79,0 1-833,3 0-20,-2 14 3,59 446 620,-52-405-625,-6-46 5,-2-4 1,0-1 1,0 1-1,1-1 1,0 0-1,0 1 1,0-1-1,1 0 0,-1 0 1,1 1-1,0-1 1,0-1-1,0 1 1,1 0-1,3 4 1,-6-8-25,1 0 0,-1 0 0,1 1 0,-1-1 0,1 0 0,-1 0 1,1 0-1,-1 0 0,1 0 0,-1 0 0,1 0 0,-1 0 0,1 0 1,0 0-1,-1 0 0,1 0 0,-1 0 0,1 0 0,-1 0 0,1 0 1,-1-1-1,1 1 0,-1 0 0,1 0 0,-1-1 0,1 1 0,-1 0 0,1-1 1,-1 1-1,0 0 0,1-1 0,-1 1 0,0-1 0,1 1 0,-1-1 1,0 1-1,1 0 0,-1-1 0,0 1 0,0-1 0,1 0 0,7-24-1414,-7 23 1147,7-30-3851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84 157 1856,'0'0'16281,"-7"-26"-16090,-21-81-35,28 106-152,-1-1 0,1 0 0,-1 1 0,1 0 0,-1-1 0,1 1 0,-1-1 0,0 1 0,0 0 0,0-1 0,0 1 0,0 0 1,0 0-1,0 0 0,0 0 0,-2-2 0,3 3-2,-1 0-1,1 0 1,-1 0 0,1 0 0,-1 0 0,1 0 0,-1 0 0,1 0 0,-1 0-1,1 0 1,-1 1 0,1-1 0,-1 0 0,1 0 0,-1 0 0,1 1 0,-1-1-1,1 0 1,0 1 0,-1-1 0,1 0 0,-1 1 0,1-1 0,0 0 0,-1 1-1,1-1 1,0 1 0,-1 0 0,-12 25 110,11-18 55,0 0 0,1-1 0,0 1 1,0 0-1,0 0 0,2 9 1,-1-15-93,1-1 0,0 0 0,0 0 0,0 0 0,1 0 1,-1-1-1,0 1 0,0 0 0,0 0 0,1-1 0,-1 1 1,0 0-1,1-1 0,-1 1 0,0-1 0,1 0 0,-1 0 1,1 1-1,-1-1 0,1 0 0,-1 0 0,0 0 0,1 0 1,-1-1-1,3 1 0,45-3 1142,-44 1-1131,1 0 0,0 0 0,0-1 1,-1 1-1,1-1 0,-1 0 0,0-1 0,0 1 0,9-9 1,-10 8-38,1 0 0,-1 0 0,1 1 0,0 0 0,1-1 0,-1 2 0,1-1 0,-1 1 0,8-3 0,-10 5-54,0 0-1,0 0 0,0 1 1,0-1-1,-1 1 0,1-1 1,0 1-1,-1 0 0,1 0 1,0 0-1,-1 1 0,1-1 1,-1 1-1,0-1 1,1 1-1,-1 0 0,0 0 1,0 0-1,0 0 0,0 0 1,0 0-1,-1 0 0,1 1 1,-1-1-1,1 1 0,-1-1 1,1 4-1,6 10-50,-2 0-1,11 33 0,-10-12 43,-2 1 0,-1 0 0,-1-1 0,-3 1 0,-5 47 1,5-68 17,-3 8 40,-10 46 0,8-51-38,1 0 0,1 1 0,-1 21 0,4-40-63,0-42-4852,0 18-432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9858,'0'0'10466,"217"-98"-10466,-173 75-112,-8 4-2816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9250,'0'0'12529,"35"9"-11770,-7-1-602,0 0 0,0 2-1,31 16 1,-55-24-133,0 1 1,0 0 0,0 0-1,0 0 1,0 1-1,0-1 1,-1 1-1,0 0 1,0 0-1,0 0 1,0 0-1,-1 1 1,1-1-1,-1 1 1,0 0 0,-1-1-1,1 1 1,-1 0-1,1 9 1,9 63 153,-4 0 0,-4 1 1,-9 111-1,-4-85-177,-28 125-1,-5 31-4764,43-251-204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0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14547,'0'0'7830,"-4"28"-7178,-1-1-505,-4 30 161,-2 78 0,10-102-235,0-14-50,0-1-1,1 0 1,1 0 0,6 35 0,-6-49-20,0 0 0,1 0 0,-1 0 0,1 0 0,-1 0 0,1 0 1,1-1-1,-1 1 0,0-1 0,1 1 0,0-1 0,0 0 1,0 0-1,0 0 0,0 0 0,0-1 0,1 1 0,0-1 1,-1 0-1,1 0 0,0 0 0,0-1 0,0 1 0,0-1 0,0 0 1,6 1-1,-3-1 1,0 1 0,0-1 0,0-1 0,1 1 0,-1-1 0,0 0 0,0-1 0,0 0 0,1 0-1,-1 0 1,0-1 0,0 0 0,-1-1 0,1 1 0,0-1 0,-1-1 0,0 1 0,0-1 0,0 0 0,0 0 0,0-1 0,-1 0 0,0 0 0,0 0 0,0-1 0,-1 1 0,1-1 0,-2 0 0,1-1 0,0 1 0,-1 0 0,-1-1 0,1 0 0,-1 0 0,0 0 0,0 0 0,0-8 0,0 4-46,0 0 1,-1 0 0,0 0-1,-1 0 1,0-1 0,-1 1 0,-1 0-1,1 0 1,-2 0 0,1 1 0,-2-1-1,1 0 1,-1 1 0,-1 0 0,0 0-1,0 0 1,-1 1 0,-1-1-1,1 1 1,-1 1 0,-1-1 0,0 1-1,0 1 1,0-1 0,-1 2 0,0-1-1,0 1 1,-1 0 0,0 1 0,0 0-1,0 1 1,0 0 0,-14-3 0,13 3-119,0 1 0,0 1 0,0 0 0,-1 0 0,1 1 0,0 1 0,-15 0 0,20 1-269,1 0 0,-1 0 0,1 0 1,-1 0-1,1 1 0,-1 0 0,1 0 0,0 0 0,0 1 0,0 0 0,0 0 0,1 0 0,-1 1 1,1-1-1,-7 7 0,-15 29-12753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13899,'0'0'8833,"19"35"-8151,-12-22-636,46 85 290,-5 1-1,46 138 1,-68-142-209,-5 1 1,14 144 0,-18 201 42,-18-341-141,-4 0 0,-4-1 0,-5 0 0,-4-1 0,-5-1 0,-60 164 0,-38 19-9,96-233-64,-2 0 0,-2-2 0,-55 67 0,76-102-74,-1-1-1,0 0 1,-16 12 0,22-18-310,-1-1 1,0 1-1,0-1 1,-1 0-1,1 0 1,0-1-1,-1 1 1,1-1-1,-1 0 1,1 0-1,-1-1 1,-7 1-1,-5-1-9654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10642,'0'0'10513,"24"-2"-10250,167-9 428,-88-2-381,130-33 1,-151 27-302,0 3 1,1 4-1,95-3 1,302-6 130,-12 0-92,-320 23-80,-42 1-44,197-21 1,-205 6 8,148 1 1,-239 12 11,0-1 0,1 1 0,-1 1 0,1 0 0,-1 0 0,11 5 0,32 7-330,206-7-536,-225-7-604,-68 0-3283,-12 0-5167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66 1064,'0'0'17923,"4"-11"-16703,10-32-238,-13 42-958,-1 1 1,0 0 0,0 0-1,1 0 1,-1 0 0,0-1-1,0 1 1,0 0 0,0 0-1,1 0 1,-1-1 0,0 1-1,0 0 1,0 0 0,0-1-1,0 1 1,1 0 0,-1 0-1,0-1 1,0 1 0,0 0-1,0 0 1,0-1-1,0 1 1,0 0 0,0-1-1,0 1 1,0 0 0,0 0-1,0-1 1,0 1 0,0 0-1,-1 0 1,1-1 0,0 1-1,0 0 1,0 0 0,0-1-1,0 1 1,-1 0 0,1 0-1,0-1 1,0 1 0,0 0-1,-1 0 1,1 0 0,0 0-1,-1-1 1,-3 5 180,-6 7-99,0 1 1,2 0-1,-1 0 0,2 1 0,0 0 1,0 0-1,1 0 0,1 1 0,0 0 1,1 1-1,0-1 0,1 1 0,1-1 1,-1 28-1,3-41-104,1 1 0,-1-1 0,0 0 0,0 0 1,1 0-1,-1 1 0,1-1 0,-1 0 0,1 0 0,0 0 0,-1 0 0,1 0 1,0 0-1,0 0 0,0 0 0,0 0 0,0 0 0,0 0 0,0-1 0,0 1 1,0 0-1,0-1 0,0 1 0,0-1 0,1 1 0,-1-1 0,0 1 1,0-1-1,0 0 0,1 0 0,-1 0 0,2 1 0,53 0 212,-39-2-111,9 0 5,-1-2 0,44-9 0,17-3-42,-84 14-69,0 1-1,-1 0 1,1 0-1,-1 0 1,1 0-1,0 0 1,-1 0-1,1 0 1,0 1-1,-1-1 1,1 1-1,-1-1 1,1 1-1,-1-1 0,1 1 1,-1 0-1,1 0 1,-1 0-1,0 0 1,1 0-1,-1 0 1,0 0-1,0 0 1,0 0-1,0 1 1,0-1-1,0 0 1,0 1-1,0-1 1,-1 1-1,1-1 1,0 1-1,-1-1 0,1 4 1,1 4-14,-1 1 0,0 0 1,-1-1-1,0 1 0,-2 10 0,1 7 33,0-5-6,-1 0 0,-1-1-1,0 1 1,-2 0-1,-1-1 1,0 0 0,-2 0-1,0-1 1,-2 0-1,0 0 1,-1-1 0,-1-1-1,-22 28 1,30-42-8,0 0 1,0 0-1,0-1 0,-1 1 1,1-1-1,-1 0 0,-10 5 1,13-7-9,1-1 0,-1 1 0,0 0 0,0 0 0,0-1 0,0 1 0,0-1 0,1 0 0,-1 0 0,0 1 0,0-1 0,0 0 0,0-1 0,0 1 0,0 0 0,0 0 0,0-1 0,0 1 0,0-1 0,1 0 0,-1 0 0,0 1 0,0-1 0,1 0 0,-1 0 0,0-1 0,-2-1 0,-3-9-495,0 1 1,1-1-1,1 0 0,0-1 1,-6-22-1,-2-12-4306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11626,'0'0'10755,"192"-78"-10179,-152 68-384,0 7-192,-11 3-1432,-11 0-7858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6345,'0'0'8346,"-62"182"-7442,48-146 113,-1-3-361,4-4-288,1-6-176,6-7-96,0 1-96,4-8-312,0 1-1057,8-3-1095,-1-1-3841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4673,'0'0'4977,"21"72"-5105,-21-46 200,0 3 64,0 4 32,-14 3-168,-4-7-984,3-6-2017</inkml:trace>
  <inkml:trace contextRef="#ctx0" brushRef="#br0" timeOffset="1">44 388 6481,'0'0'5193,"-44"176"-4688,77-170-297,10-6-208,-10 0-1345,-15 0-4544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8978,'0'0'7105,"21"66"-12770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1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9250,'0'0'5719,"22"-1"-6948,4-2 529,1 0-649,0 1 1,-1 2 0,48 4 0,-70-3 1190,1 1 0,-1 0 1,0 0-1,1 1 0,-1-1 0,0 1 0,0 0 0,-1 0 1,1 0-1,0 0 0,-1 1 0,0-1 0,0 1 0,3 4 1,-2-2 152,0-1 1,1 0 0,-1 0 0,1-1-1,0 1 1,1-1 0,-1 0-1,8 4 1,-4-5 89,1 0-1,1 0 1,-1-1-1,0 0 1,0-1 0,1 0-1,17-1 1,-14-1 1323,-1 2-1,1 0 1,21 4 0,-29-2-1327,-1-1 0,0 1 0,-1 0 0,1 0 0,0 0 0,-1 1 0,0 0 0,0 0 0,0 0 0,5 7 0,9 8-712,8 2-1424</inkml:trace>
  <inkml:trace contextRef="#ctx0" brushRef="#br0" timeOffset="1">986 339 8666,'0'0'5505,"221"-91"-8274,-166 74 225,-12 17-1705</inkml:trace>
  <inkml:trace contextRef="#ctx0" brushRef="#br0" timeOffset="2">1479 264 4977,'0'0'9098,"87"-23"-8954,-58 23-72,14-3-72,30-20-712,-11 0-576,-5 7-3097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1 740 11362,'0'0'6394,"137"-156"-8227,-43 130 233,-14 0-424,-18 6-2481</inkml:trace>
  <inkml:trace contextRef="#ctx0" brushRef="#br0" timeOffset="1">714 212 13475,'0'0'4649,"116"-176"-8786,-61 140-2184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12995,'0'0'9970,"185"-4"-9850,-167-2-120,-11-1 0,-7 1-776,0-1-2057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1340 2761,'0'0'12146,"51"-169"-10802,-33 120-23,-3 7-801,-4 6-472,-4 3-48,-7 4-880,0 3-209,3-20-1215,-3 10-345,4 0-2144</inkml:trace>
  <inkml:trace contextRef="#ctx0" brushRef="#br0" timeOffset="1">428 578 2985,'0'0'6329</inkml:trace>
  <inkml:trace contextRef="#ctx0" brushRef="#br0" timeOffset="2">178 161 9858,'0'0'2785,"-155"-134"-8667,173 118 3866,-18 6-304,-4 10 1199,-32 0 233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1363 200 11779,'0'0'2720,"-225"-33"-2048,189 14-344,14-1-328,11-3-760,8 4-888,-4 6 159,-22 9-7,0 4-880,-11 0-497</inkml:trace>
  <inkml:trace contextRef="#ctx0" brushRef="#br0" timeOffset="1">555 69 12067,'0'0'2368,"-217"0"-2224,133 0 440,15 0-352,19 0-232,21-16-104,14-3-976,12-1-920,-1 7-89,-18 13 313,-3 0-177,-11 19-935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42 9514,'0'0'3865,"-217"0"-3641,170 0-72,14-6-48,8-4-32,7-3 8,-1 7 72,1-1 128,-11 7-240,-29 10-40,4 19-1080,-4 7-2113</inkml:trace>
  <inkml:trace contextRef="#ctx0" brushRef="#br0" timeOffset="1">149 264 10066,'0'0'5353,"-138"104"-5529,127-91-264,11-9-528,15-4-1024,28-23 471,4-13-5720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9402,'0'0'15174,"2"0"-14954,55-3 47,100-18-1,-1-1-182,141 9-444,-296 13 174,-1 7-7,-1-1 172,0 1 0,0 0-1,-1-1 1,0 1-1,0-1 1,0 0-1,-1 0 1,0 0-1,0 0 1,-8 11-1,-4 3 70,-35 35-1,14-17-64,-6 9 57,1 2-1,3 2 1,-52 89 0,89-139-27,1 0 1,-1 0 0,0 0-1,1 0 1,-1 0-1,1 0 1,-1 1 0,1-1-1,0 0 1,0 0 0,-1 0-1,1 0 1,0 1 0,0-1-1,0 0 1,0 0 0,0 0-1,0 1 1,1-1-1,-1 0 1,0 0 0,1 0-1,-1 0 1,0 0 0,1 1-1,0-1 1,-1 0 0,1 0-1,-1 0 1,1 0 0,0-1-1,0 1 1,0 0 0,0 0-1,-1 0 1,1-1-1,0 1 1,0 0 0,0-1-1,1 1 1,-1-1 0,0 1-1,0-1 1,0 1 0,0-1-1,0 0 1,0 0 0,1 0-1,-1 1 1,2-1-1,9 1 45,1 0-1,0-1 0,25-2 0,-21 1 56,11-2 24,-1 0 0,30-9 0,-31 7-110,0 0 0,51-3 0,-23 10-23,33-1 66,-80-2-87,0 0-1,1 0 1,-1-1 0,0 0-1,-1 0 1,1-1-1,0 0 1,-1 0 0,12-7-1,11-2-1914,-28 12 1752,-1 0 0,1 0 0,0 0 1,-1 0-1,1 0 0,-1 0 0,1 0 1,0 0-1,-1 0 0,1 0 1,0 0-1,-1 0 0,1 1 0,0-1 1,-1 0-1,1 0 0,-1 1 0,1-1 1,-1 1-1,1-1 0,0 0 1,-1 1-1,0-1 0,1 1 0,-1-1 1,1 1-1,-1-1 0,0 1 0,1-1 1,-1 1-1,0 0 0,1-1 1,-1 1-1,0-1 0,0 1 0,0 0 1,1-1-1,-1 1 0,0 0 0,0-1 1,0 1-1,0 0 0,0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5449,'0'0'16812,"8"0"-15555,43 1-312,-1 0-766,1-1-1,-1-3 1,0-1 0,78-19-1,-125 22-1197,-21 1-9987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16820,'0'0'7121,"236"-69"-6777,-164 56-176,-17 10-168,-15 3-752,-19 0-2185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7866,'0'0'11327,"4"-15"-10556,24-80 1643,-18 143-527,15 225-1633,56 417 27,-62-616-1744,-20-112-860,-10-65 0,-6 28-4365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7986,'0'0'9492,"19"-29"-7979,67-90-38,-79 109-1327,0 1 1,1 0 0,1 0 0,-1 1-1,2 0 1,-1 1 0,1 0-1,0 0 1,0 1 0,1 0-1,12-4 1,-8 5-79,1 1 1,-1 1-1,1 1 0,0 0 1,0 1-1,18 1 0,-23 0-65,0 1 0,-1 0 0,1 0 0,0 1 0,-1 1 0,0 0 0,1 0 0,-1 1 0,0 0 0,-1 1 0,1 0 0,15 11 0,-13-6-22,0 1-1,-1-1 1,0 2 0,-1-1-1,0 2 1,-1-1-1,0 1 1,8 17 0,-5-6-41,-2 0 0,0 1 0,-2 0 1,0 0-1,-2 1 0,-1 0 0,-1 1 1,-1-1-1,-1 1 0,-3 31 0,1-52 55,-1 1 0,0 0-1,0-1 1,0 1 0,-1-1-1,0 1 1,-1-1-1,1 0 1,-1 0 0,0 0-1,-1 0 1,1-1 0,-1 1-1,0-1 1,-1 0-1,1 0 1,-1 0 0,0-1-1,-10 8 1,4-6 17,0 0 0,0-1-1,-1 0 1,1-1 0,-1 0 0,0-1 0,0 0-1,0-1 1,-25 1 0,7-1 13,-1-1-1,-44-5 0,67 3-229,0 0-1,0-1 0,0 0 1,0 0-1,0-1 0,1 0 0,-1 0 1,1-1-1,0 0 0,0 0 0,0 0 1,0-1-1,1 0 0,-7-7 0,-3-11-4387,14 2-3838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10922,'0'0'10588,"-30"31"-9877,5-6-541,5-7-48,2 0 1,0 2-1,1 0 1,1 1-1,1 1 1,1 0-1,1 1 1,1 1-1,-11 28 1,5 1-12,1 2-1,3-1 1,3 2 0,2-1 0,2 2 0,3-1 0,3 67 0,1-110-154,2 1 0,-1-1 0,2 0 0,0 0 0,0 0 0,1 0 0,1 0 0,0-1 0,0 0 0,2 0 0,-1-1 0,2 1 0,-1-1 0,1-1 1,1 1-1,0-2 0,0 1 0,1-1 0,1-1 0,-1 1 0,1-2 0,0 0 0,1 0 0,0-1 0,0 0 0,0-1 0,1 0 0,0-1 0,0-1 1,20 3-1,23-4-2598,-16-2-3119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12395,'0'0'9610,"27"-2"-9368,210-9-4,-6 11-152,-231 0-87,1 0 0,0 0 0,-1 0 0,1 1 0,0-1-1,-1 0 1,1 0 0,0 1 0,-1-1 0,1 0-1,0 1 1,-1-1 0,1 0 0,-1 1 0,1-1-1,-1 1 1,1-1 0,-1 1 0,1-1 0,-1 1 0,0-1-1,1 1 1,-1 0 0,0-1 0,1 1 0,-1 0-1,0-1 1,0 1 0,1 0 0,-1-1 0,0 1-1,0 0 1,0-1 0,0 1 0,0 0 0,0 0 0,0-1-1,0 1 1,0 0 0,0-1 0,-1 1 0,1 0-1,0-1 1,0 1 0,-1 0 0,0 0 0,-14 34-46,-188 282 598,123-191-245,-124 224 430,198-338-710,5-9-20,-1-1 1,1 1-1,0-1 0,0 1 0,0 0 0,0 0 0,1-1 0,-1 1 0,0 5 0,2-7 8,0-1-1,-1 0 1,1 1 0,0-1-1,0 0 1,-1 0 0,1 0-1,0 0 1,0 0 0,0 0-1,-1 0 1,1 0-1,0 0 1,0 0 0,0 0-1,-1 0 1,1-1 0,0 1-1,0 0 1,-1-1 0,2 0-1,42-21 343,-36 17-282,-1 0 0,1 1 1,1 0-1,-1 0 0,0 1 0,1 0 0,0 1 0,-1-1 1,12 0-1,-3 4-45,0 0 0,0 1-1,0 0 1,0 2 0,0 0 0,-1 1 0,18 7 0,-10-3-36,-1-2 1,32 6 0,0-8-327,91-2 0,-99-3-148,-43 0 345,-4 0 85,1 0 0,-1 1 0,0-1 0,0 0 0,1 0 0,-1 0 0,0 0 0,1 0 0,-1 0 0,0 0 0,1 0 0,-1 0 0,0 0 0,1 0 0,-1 0 0,0 0 0,1 0 0,-1 0 0,0 0 0,1 0 1,-1 0-1,0 0 0,1 0 0,-1 0 0,0-1 0,1 1 0,-1 0 0,0 0 0,0 0 0,1-1 0,-1 1 0,0 0 0,0 0 0,1-1 0,-1 1 0,0 0 0,0 0 0,0-1 0,0 1 0,0 0 0,1-1 0,-1 1 0,0 0 0,0-1 0,0 1 0,0 0 0,0-1 0,0 1 0,0-1 0,0-8-5032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13755,'0'0'9706,"214"-88"-10058,-181 75-2649,-8-1-11466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2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4 472,'0'0'16310,"3"-4"-13302,-11 19-2505,0-1 0,-1 0 1,0 0-1,-1-1 1,-16 16-1,-66 59-191,62-60-120,-20 17-122,-2-3-1,-2-1 0,-73 40 1,127-81-70,0 0 0,-1 1 0,1-1 0,0 0 0,0 1 0,-1-1 0,1 0 0,0 1 0,0-1 0,0 1 0,0-1 0,-1 0 0,1 1 0,0-1 0,0 1 0,0-1 0,0 1 0,0-1 0,0 0 0,0 1 0,0-1 0,0 1 0,0-1 0,1 0 0,-1 1 0,0-1 0,0 1 0,0-1 0,0 0 0,1 1 0,-1-1 0,0 0 0,0 1 0,1-1 0,-1 0 0,0 1 0,1-1 0,-1 0 0,0 1 0,1-1 0,-1 0 0,0 0 0,1 0 0,-1 1 0,0-1 0,1 0 0,-1 0 0,1 0 0,-1 0 0,0 0 0,2 0 0,30 18 59,-21-12-41,205 103 279,-186-97-260,1-2 0,0 0 0,0-2 0,1-2 0,46 5 0,-76-11-67,48 8 100,-49-8-102,0 0-1,0 0 1,0 0-1,-1 1 1,1-1 0,0 0-1,0 0 1,0 1-1,-1-1 1,1 1-1,0-1 1,-1 1-1,1-1 1,0 1 0,-1-1-1,1 1 1,-1-1-1,1 1 1,-1 0-1,1-1 1,-1 1-1,1 0 1,-1-1-1,0 1 1,1 0 0,-1 0-1,0-1 1,0 1-1,1 0 1,-1 0-1,0 0 1,0 0-1,0-1 1,0 1-1,0 0 1,0 0 0,0 0-1,0-1 1,-1 1-1,1 0 1,0 0-1,0 0 1,-1-1-1,1 1 1,0 0 0,-1 0-1,1-1 1,-1 1-1,1 0 1,-1-1-1,1 1 1,-1-1-1,0 1 1,0 0-1,-5 3-593,1 1 0,-1-1 0,-1-1-1,1 1 1,-1-1 0,1 0 0,-1 0-1,0-1 1,-7 2 0,-33 7-6209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12883,'0'0'11266,"203"75"-11050,-167-39-16,-7 3-96,-3 3-104,-1 4-440,-3-7-1008,-8-16-3945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11258,'0'0'8211,"0"-1"-8092,1 1 0,-1-1 0,0 1 0,0-1 0,0 0 0,1 1-1,-1-1 1,0 0 0,1 1 0,-1-1 0,0 1 0,1-1-1,-1 1 1,1-1 0,-1 1 0,1-1 0,-1 1 0,1 0-1,-1-1 1,1 1 0,-1 0 0,1-1 0,0 1 0,-1 0-1,1 0 1,0-1 0,75 2 959,-1 0-804,137-15 1,-202 13-569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6105,'0'0'12964,"-7"12"-12095,-22 37-147,28-47-661,0-1 0,0 1 0,0-1 0,1 1 0,-1-1 0,0 1 0,1 0-1,-1-1 1,1 1 0,-1 0 0,1-1 0,0 1 0,0 0 0,0 0 0,0-1-1,0 1 1,0 0 0,0 0 0,1-1 0,-1 1 0,1 0 0,-1-1 0,1 1-1,0 0 1,1 2 0,0-1-37,1-1-1,0 1 1,0-1-1,-1 1 1,2-1-1,-1 0 1,0 0-1,6 2 1,5 4 143,-3 0-117,9 7 33,43 23 0,-54-34-67,-1 0 0,1-1 0,0 0 0,0 0 0,1-1 0,-1-1 0,0 1 0,17-1 0,87-9 449,-68 4-372,-44 3-94,0 1-1,0 0 1,-1 0 0,1 0 0,0 0 0,0 0-1,0 0 1,0 0 0,0 0 0,-1 0 0,1 1-1,0-1 1,0 0 0,0 1 0,0-1 0,-1 0 0,1 1-1,0-1 1,0 1 0,-1-1 0,1 1 0,0-1-1,-1 1 1,1 0 0,-1-1 0,1 1 0,-1 0-1,1-1 1,-1 1 0,1 0 0,-1 0 0,1 1-1,0 1 1,-1 0 0,0 0-1,0 0 1,0 0-1,0 0 1,0 0 0,0 0-1,-1 0 1,0 0 0,-1 4-1,0 1 4,-1 0 0,0 0 1,-1 0-1,0 0 0,0-1 0,-1 1 0,-5 6 0,3-7 7,1-1-1,-2 0 0,1-1 0,-1 0 1,0 0-1,0 0 0,0-1 1,0 0-1,-1-1 0,0 0 0,-16 4 1,-1-3-91,0-1 1,-49-1-1,71-2-87,0-1 0,0 0 1,0 1-1,0-1 0,1-1 0,-1 1 1,0 0-1,0-1 0,1 0 0,-1 0 1,1 0-1,0 0 0,-1-1 0,1 1 0,0-1 1,0 0-1,1 0 0,-1 0 0,1 0 1,-1 0-1,1-1 0,0 1 0,0-1 0,1 1 1,-1-1-1,1 0 0,-1 0 0,0-6 1,-8-35-7221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11 130 13363</inkml:trace>
  <inkml:trace contextRef="#ctx0" brushRef="#br0" timeOffset="1">11 130 13363,'-10'-45'5201,"10"35"-3601,39 0-311,19-3-185,15-3-160,7 0-344,-1 6-240,-13 3-216,-16 4-144,-14 3-456,-14 0-1992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11987,'0'0'11991,"26"0"-11477,175 3 287,168-3-369,-209 0-3017,-159 0 2345,-1 0 1,1 0 0,0 1-1,0-1 1,0 0 0,-1-1-1,1 1 1,0 0 0,0 0-1,0 0 1,0 0 0,-1-1-1,1 1 1,0 0 0,0-1-1,-1 1 1,1 0 0,0-1-1,-1 1 1,1-1 0,0 1-1,-1-1 1,1 0 0,-1 1-1,1-1 1,-1 0 0,1 1 0,-1-1-1,1 0 1,-1 1 0,0-1-1,1-1 1,3-11-9786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8194,'0'0'11726,"-3"4"-11104,-3 7-342,1 0-1,0 0 1,0 0 0,2 1 0,-1-1 0,1 1-1,1 0 1,0 0 0,1 0 0,0 18 0,1-29-272,1 0-1,-1 0 1,1 0 0,-1 0 0,1-1-1,0 1 1,-1 0 0,1 0 0,0 0 0,0-1-1,0 1 1,-1 0 0,1-1 0,0 1 0,0-1-1,0 1 1,0-1 0,0 0 0,0 1 0,0-1-1,0 0 1,0 1 0,0-1 0,0 0 0,0 0-1,0 0 1,0 0 0,0 0 0,2 0 0,46-1 299,-34 0-159,27 0 81,-31-1-215,-1 1 0,1 0 0,0 1 0,0 0 0,0 1 0,0 0 0,0 1 0,-1 0 0,1 0 0,15 7 0,-23-7-14,-1 1 0,1-1 0,-1 1 0,1-1 1,-1 1-1,0 0 0,0 0 0,0 0 0,0 0 0,-1 1 0,0-1 0,1 0 0,-1 1 1,0-1-1,0 1 0,-1-1 0,1 1 0,-1 4 0,0 74 41,-1-51-5,1-27-29,0 0 1,0-1-1,0 1 1,0 0-1,-1-1 1,0 1-1,0 0 1,0-1-1,0 1 1,0-1-1,-1 1 1,1-1-1,-3 3 1,2-3-6,0-1-1,-1 0 1,1-1 0,0 1 0,-1 0 0,1-1 0,-1 1 0,1-1-1,-1 0 1,1 0 0,-1 0 0,0 0 0,0 0 0,0-1 0,1 1 0,-1-1-1,-4 0 1,-11 2-208,0 0-1,-1-2 1,1 0 0,0-1-1,0-1 1,0-1-1,0 0 1,1-1-1,-1-1 1,1-1-1,0 0 1,0-1 0,1-1-1,-22-15 1,-5-9-4363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13499,'0'0'9042,"196"-104"-8338,-127 94-312,-8 10-248,12 0-144,-19 0-904,-7 0-5009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13779,'0'0'8070,"24"51"-7496,25 58-215,-4 1 0,43 162 0,-46-94-125,-8 1 1,-7 2 0,4 264 0,-30-360-182,-5 120 86,2-183-128,-1-1 0,-2 1-1,0-1 1,-1 0-1,-1-1 1,-1 1-1,-13 23 1,6-16-18,-2-1-1,-1 0 1,-30 34 0,41-54-367,0 1 0,0-1 0,0 0 1,-1-1-1,-1 0 0,1 0 0,-1-1 0,0 0 1,0 0-1,0-1 0,0-1 0,-1 1 1,0-1-1,-16 2 0,-1-4-6463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4097,'0'0'20684,"171"0"-20444,-113 0-72,-4-3-160,-18-14-8,-11 8-152,-25-8-624,0 4-936,-3 0-4393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1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89 24,'0'0'17080,"-19"5"-16388,-58 17-331,57-12-82,24-5-128,14-1 46,24 2 409,0-2 0,0-2 0,67-4 0,129-26-736,-101 9 249,6 1-108,-2 0 11,143-1-1,238 21 59,561-5-70,-605-17-128,91-1-36,1270 21 1,-1474 26 141,-209-10 8,74 5-21,455 46-191,121-12-221,-684-51-396,218 38 1,-245-35 761,-77-8 65,1 2 1,-1 0 0,0 1-1,0 1 1,24 7-1,-42-10-2,0 0 0,1 0 0,-1 0-1,0 0 1,0 0 0,1 0 0,-1 0-1,0 0 1,1 0 0,-1 0 0,0 0-1,0 0 1,1 0 0,-1 0 0,0 0-1,1 0 1,-1 1 0,0-1 0,0 0-1,1 0 1,-1 0 0,0 0 0,0 1-1,0-1 1,1 0 0,-1 0 0,0 1-1,0-1 1,0 0 0,0 0 0,0 1-1,1-1 1,-1 0 0,0 0 0,0 1 0,0-1-1,0 0 1,0 1 0,0-1 0,0 0-1,0 0 1,0 1 0,0-1 0,0 0-1,0 1 1,-15 5-261,-19 0-287,21-5-30,-8 1-4580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11 457 8586,'0'0'8432,"-2"-30"-7065,-7-102-281,9 121-930,0-1-1,1 0 1,0 1 0,1-1-1,0 1 1,1 0 0,0-1 0,1 1-1,0 1 1,8-16 0,-1 8 108,1-1-1,1 2 1,24-25 0,-30 34-197,-1 1 24,1 0 0,-1 1 0,1 0 0,1 0 0,10-6 0,-17 11-82,0 0 0,0 0-1,1 1 1,-1-1 0,0 0-1,1 1 1,-1-1 0,0 1-1,1 0 1,-1-1 0,0 1-1,1 0 1,-1 0 0,1 0-1,-1 0 1,1 0 0,-1 0-1,0 0 1,1 0 0,-1 1-1,1-1 1,-1 0 0,0 1-1,1-1 1,-1 1 0,0 0-1,1-1 1,-1 1 0,0 0-1,0 0 1,0 0 0,0 0-1,0 0 1,0 0 0,0 0-1,0 0 1,0 0 0,0 1-1,-1-1 1,1 0 0,0 0-1,-1 1 1,1-1 0,0 2-1,3 12 6,0 0-1,0 0 0,-2 1 1,0-1-1,1 21 1,-5 87 21,0-67-60,-2-9-154,-2 0 0,-13 53 0,11-68-684,2 0 1,0 1 0,3 0 0,0 0-1,2 0 1,5 48 0,8-42-4014,3-11-4143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3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14619,'0'0'8722,"246"-23"-8618,-188 16-104,0-3-728,-22 1-2953,-14-1-11250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13539,'0'0'9778,"184"-23"-9586,-93 23-40,3-6-88,-3-1-8,-11-2-48,-19-1-8,-21-3-88,-26-7-584,-14 4-984,0-4-3049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13675,'0'0'9178,"210"-43"-8826,-120 40-208,48 3-144,-22 0-808,-15 0-5009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11146,'0'0'11499,"73"234"-10787,-44-126-280,3-1-296,-3-6-80,0-16-56,-7-13-312,-8-17-288,-6-19-144,-5-16-657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12459,'0'0'5673,"34"-17"-4378,-5 0-953,-14 7-202,0 1 0,0 1 0,1 0 1,0 2-1,1-1 0,-1 2 0,1 0 0,0 1 0,1 1 0,-1 0 0,0 1 0,28 1 0,-31 3-93,0 0 1,0 0-1,0 1 1,-1 1-1,1 1 1,-1 0 0,0 0-1,0 1 1,-1 1-1,21 14 1,-17-8-24,0 0 1,0 1 0,-1 1 0,-1 0 0,-1 2 0,23 33 0,-24-30-51,0 1-1,-1 1 1,-2-1 0,0 2 0,-1-1-1,-1 1 1,-1 0 0,-2 1 0,0-1-1,-1 1 1,-2 0 0,0 0 0,-4 38-1,2-56 20,0-1 0,0 1 0,-1-1 0,0 0 0,0 1 0,0-1 0,-1 0 0,1 0 0,-1-1 1,0 1-1,-1 0 0,1-1 0,-1 0 0,0 0 0,0 0 0,0 0 0,0-1 0,-1 1 0,0-1 0,1 0 0,-1-1 0,0 1 0,-1-1 0,1 0 0,-8 2 0,-2 0 13,-1-1 0,0-1 0,0 0 0,1-1 0,-1-1 0,0 0 0,-29-5 0,40 4-19,1 0-1,-1 0 1,0 0-1,1 0 1,-1-1-1,1 0 1,0 0-1,-1 0 1,1-1-1,0 1 1,0-1-1,0 0 1,1 0-1,-5-4 1,5 3-252,1 1 1,-1-1-1,1 1 0,0-1 0,0 0 1,0 0-1,1 0 0,-1 0 0,1 0 1,-1-6-1,0-16-5484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10186,'0'0'12051,"-25"31"-11464,21-26-563,-20 26 117,0 0 1,2 2-1,1 0 1,2 2-1,2 0 1,-21 57-1,18-27 9,3 1-1,3 1 0,3 0 0,3 0 0,3 1 0,5 92 1,0-146-148,1 1 1,0-1 0,2 0 0,-1 0-1,2-1 1,0 1 0,0-1-1,2 1 1,-1-1 0,2-1 0,0 1-1,0-1 1,1 0 0,0-1-1,1 0 1,1 0 0,-1-1 0,2 0-1,-1-1 1,2 0 0,-1-1 0,1 0-1,0-1 1,20 9 0,-17-10-331,0 0 1,0-2-1,1 0 0,-1-1 1,1 0-1,0-1 1,30-1-1,-25-1-4862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8282,'-5'4'16362,"4"1"-16191,3-3-163,0 0 1,-1 0 0,1-1-1,0 1 1,0-1 0,0 1-1,0-1 1,0 0 0,1 0-1,-1 0 1,0 0 0,0 0-1,1 0 1,-1-1 0,1 1-1,-1-1 1,0 0 0,5 1-1,55-1 183,-43-1-120,29-1 5,47-8 0,-44 3-73,23 6-275,-73 2 279,-1 0 0,1-1 0,0 1 0,0 0 1,-1 0-1,1 0 0,-1 0 0,1 0 0,-1-1 0,1 1 0,-1 0 0,1 0 0,-1 0 1,0 0-1,0 0 0,1 0 0,-1 0 0,0 0 0,0 0 0,0 1 0,0-1 0,0 0 1,0 0-1,-1 1 0,-1 29 184,-3-13-172,-1-1 0,0 1 0,-2-1 0,0 0-1,-1-1 1,-13 19 0,-74 91 166,65-87-165,-71 86-5,-77 100 16,181-227-25,0 0-1,1 0 1,-1 0-1,1 0 0,0 1 1,-1-1-1,1 1 1,0-1-1,0 1 1,0 0-1,0 0 1,0 0-1,0 1 1,0-1-1,0 1 0,0 0 1,1 0-1,-1 0 1,0 0-1,4 1 1,70 12-31,-67-10 34,505 120 56,-507-121-63,5 1-2,1 0 0,-1-1 1,24 1-1,-36-3-28,-1 0 0,1-1 0,-1 1 1,1-1-1,-1 1 0,1 0 0,-1-1 0,1 1 0,-1-1 0,1 1 1,-1-1-1,1 1 0,-1-1 0,0 0 0,1 1 0,-1-1 0,0 0 1,0 1-1,1-1 0,-1 1 0,0-1 0,0 0 0,0 0 1,0 1-1,0-1 0,0 0 0,0 1 0,0-1 0,0 0 0,0-29-1867,-1 22 489,1-28-7409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36 5857,'0'0'11837,"1"-6"-10674,4-18 239,-5 24-1368,0 0 0,0 0 0,0 0 1,0-1-1,0 1 0,0 0 0,0 0 0,0 0 0,0-1 1,0 1-1,0 0 0,0 0 0,0-1 0,0 1 0,0 0 0,0 0 1,0 0-1,0-1 0,-1 1 0,1 0 0,0 0 0,0 0 0,0 0 1,0-1-1,0 1 0,-1 0 0,1 0 0,0 0 0,0 0 1,0 0-1,0 0 0,-1-1 0,1 1 0,0 0 0,0 0 0,0 0 1,-1 0-1,1 0 0,0 0 0,0 0 0,-1 0 0,1 0 1,0 0-1,0 0 0,0 0 0,-1 0 0,1 0 0,0 0 0,0 0 1,0 0-1,-1 0 0,1 0 0,0 1 0,0-1 0,-1 0 0,-11 5 276,-13 14-115,0 2 0,2 1 0,0 0 1,2 2-1,-20 27 0,18-23-75,2-4-75,0 0-8,1 0 1,1 2 0,1 0-1,-16 34 1,63-35 916,-25-22-857,43 27 68,0-2-1,86 37 1,-35-19-118,-94-45-88,-1 1 0,0 0 0,0-1-1,0 1 1,0 0 0,0 1-1,0-1 1,0 0 0,-1 1 0,1-1-1,-1 1 1,0 0 0,1 0-1,-1 0 1,-1 0 0,1 0-1,0 1 1,-1-1 0,0 1 0,1-1-1,-1 0 1,-1 1 0,1 0-1,0-1 1,-1 1 0,0-1-1,0 1 1,-1 6 0,1-9-37,0-1 0,0 1-1,0-1 1,0 1 0,-1-1 0,1 1 0,0-1-1,0 1 1,-1-1 0,1 0 0,0 1 0,0-1-1,-1 1 1,1-1 0,-1 0 0,1 1 0,0-1 0,-1 0-1,1 1 1,-1-1 0,1 0 0,-1 0 0,1 1-1,-1-1 1,1 0 0,-1 0 0,1 0 0,-1 0 0,1 0-1,-1 0 1,1 0 0,-1 0 0,1 0 0,-1 0-1,1 0 1,-1 0 0,1 0 0,-1 0 0,1 0-1,-1 0 1,0-1 0,-3 1-1088,-18 0-6101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4481,'0'0'19268,"206"58"-18428,-151-32-496,-12 0-136,-10 4-208,-11-1-304,-12-9-1512,-2-11-6074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12859,'0'0'11938,"11"0"-11170,18 3-231,11 0-209,10-3-160,-2 0-168,-1 0-8,-4 7-736,-14-1-825,-7-3-3152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4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19780,'0'0'4177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58 363 12995,'0'0'9384,"10"-29"-9098,0 1-203,2-7 111,0 1 0,-3-1 0,10-61 0,-18-7 255,-1 101-230,0 16-253,1 7 75,2-1 0,0 0 0,1 0 0,9 27 0,9 44 96,2 141-11,-8-47-75,-16-184-48,0-1 1,0 1-1,0 0 0,0-1 0,0 1 0,0 0 0,0-1 1,0 1-1,0 0 0,0-1 0,-1 1 0,1 0 1,0-1-1,-1 1 0,1-1 0,0 1 0,-1 0 0,1-1 1,0 1-1,-1-1 0,1 1 0,-1-1 0,1 0 0,-1 1 1,0-1-1,1 1 0,-1-1 0,1 0 0,-1 1 0,0-1 1,1 0-1,-1 0 0,0 0 0,1 1 0,-1-1 1,-1 0-1,-29 1 223,19-2-136,10 1-86,-43 2 123,-66 12-1,148-19-362,-18 3 223,1-1 0,33-9 0,230-91 74,-171 44-3070,-86 41-4437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0:4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1328,'0'0'20579,"10"-12"-19737,31-32-263,-40 44-572,-1-1 1,1 1 0,0-1-1,-1 1 1,1 0 0,0-1 0,-1 1-1,1 0 1,0 0 0,-1 0-1,1 0 1,0-1 0,0 1 0,-1 0-1,1 0 1,0 0 0,-1 0-1,1 1 1,0-1 0,0 0-1,-1 0 1,1 0 0,0 1 0,-1-1-1,1 0 1,0 0 0,-1 1-1,1-1 1,-1 1 0,1-1 0,0 1-1,-1-1 1,1 1 0,-1-1-1,1 1 1,-1-1 0,0 1-1,1-1 1,-1 1 0,1 0 0,-1-1-1,0 1 1,0 0 0,1 0-1,24 39 136,-2 1 0,-2 1-1,-2 1 1,-1 0 0,17 68-1,33 230-3,-47-172-95,-3 241 0,-18-385-38,-1-1 0,-6 39 1,5-54-14,0-1 0,0 0 0,-1 1 0,0-1 0,-1 0 0,0-1 1,0 1-1,0-1 0,-1 0 0,0 0 0,-6 7 0,0-5-220,1 0 0,-1-1 0,0 0-1,-1-1 1,0 0 0,0-1 0,0 0-1,-1-1 1,-21 6 0,-32 1-3694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2:5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7922,'0'0'16395,"11"-4"-15867,22-3-204,0 2-1,1 1 1,0 1-1,38 3 1,115-7-1346,-186 8 744,-1 0-1,1 0 1,0 0-1,-1 0 1,1 0-1,-1 0 0,0 0 1,1 0-1,-1 0 1,0 0-1,1 0 1,-1 1-1,0-1 1,0 0-1,0 0 0,0 0 1,0 0-1,0 0 1,0 0-1,0 0 1,-1 1-1,1-1 0,0 0 1,-1 2-1,-9 11-6908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2:5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7842,'0'0'16699,"196"0"-16459,-157 0-136,-6 10-104,0 0-416,-8-4-1608,-3-6-7978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2:5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5473,'0'0'14370,"0"0"-14268,0 0 1,0 1-1,0-1 1,0 0-1,0 1 0,1-1 1,-1 0-1,0 1 1,0-1-1,1 0 1,-1 1-1,0-1 0,0 0 1,1 1-1,-1-1 1,0 0-1,1 0 1,-1 1-1,0-1 0,1 0 1,-1 0-1,0 0 1,1 0-1,-1 0 0,0 1 1,1-1-1,-1 0 1,1 0-1,-1 0 1,0 0-1,1 0 0,-1 0 1,1 0-1,-1 0 1,0 0-1,1 0 1,-1-1-1,1 1 0,-1 0 1,214-15 2771,-6 1-5279,-192 15-731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2:5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14539,'0'0'8834,"239"-6"-8810,-185 19-24,4-7-1120,-14-6-3217,-12 0-10130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2:5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3321,'0'0'6670,"3"-11"-4754,12-33 433,-12 33 6881,-3 22-9159,-3 99 142,0-59-140,2-1 0,7 63 0,-4-102-74,0 0 0,1 0 0,0 0 0,1-1 1,0 1-1,1-1 0,0 0 0,1 0 0,0 0 0,12 14 0,-14-19 0,1 1 1,0-1-1,0-1 0,0 1 0,0-1 1,1 0-1,0 0 0,0 0 0,0-1 1,0 0-1,1 0 0,-1-1 1,1 0-1,0 0 0,-1 0 0,1-1 1,0 0-1,8 0 0,13 0 16,-20 0 2,1 0-1,-1-1 1,1 0-1,0-1 1,10-2-1,-17 2-13,0 1 1,0-1-1,0 0 0,0 1 0,0-1 0,0 0 0,-1-1 0,1 1 0,0 0 0,-1 0 0,1-1 0,-1 1 0,1-1 0,-1 1 0,0-1 0,1 0 0,-1 1 0,0-1 0,0 0 0,0 0 0,0 0 0,-1 0 0,1 0 0,-1 0 0,1 0 0,0-3 0,4-37-35,-2-1 0,-3-60-1,-1 39-22,0 25 45,-2 1 1,-2 1-1,-1-1 0,-2 1 1,-1 0-1,-2 0 0,-19-39 1,28 70 3,-1 0 0,0 0-1,0 1 1,-1-1 0,0 1 0,0 0 0,0 0 0,0 0 0,-10-7 0,12 10 2,0 1 0,-1 0 0,1-1 0,0 1 1,0 0-1,-1 0 0,1 0 0,-1 0 0,1 1 0,-1-1 1,1 1-1,-1 0 0,1-1 0,-1 1 0,1 0 1,-1 0-1,1 1 0,-1-1 0,1 1 0,-1-1 0,1 1 1,-1 0-1,1-1 0,0 1 0,-1 1 0,1-1 1,-4 3-1,0 1-6,0 0 0,0 1 1,1 0-1,-1 0 0,1 0 1,1 1-1,-1 0 0,1 0 0,1 0 1,-1 0-1,-2 9 0,-4 11-136,-12 54-1,15-45-603,2 0 0,-2 62-1,7-78-765,1 1-1,1-1 0,6 28 1,-6-39-295,1 0 1,1 0 0,0 0 0,7 13-1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4641,'0'0'17284,"0"172"-16500,4-80-232,-4 2-288,0-9-72,0-10-136,0-16-56,0-17 0,0-29-648,3-39-6986,12-16-5224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128 320 5841,'0'0'15187,"-1"-29"-15029,-2-204 51,3 177 383,0 54-145,1 43 35,25 175 414,2 36-848,-25 17 40,-3-268 255,-1-4-281,0 0 0,-1 0 0,1 0 0,-1 0 0,0 1 0,0-1 0,0 0 0,0 1 0,0-1 0,0 1 0,-1 0 0,1 0 0,-1 0 0,0 0 0,1 0 0,-1 0 0,0 1 1,0 0-1,0-1 0,-4 0 0,-67-20 23,19 17-72,55 5-15,0 0-1,0 0 0,0 0 1,0 0-1,0-1 0,-1 1 1,1 0-1,0 0 1,0 0-1,0 0 0,0 0 1,0-1-1,0 1 1,0 0-1,0 0 0,0 0 1,0 0-1,0-1 0,0 1 1,0 0-1,0 0 1,0 0-1,0-1 0,0 1 1,0 0-1,0 0 0,0 0 1,0 0-1,0-1 1,0 1-1,0 0 0,0 0 1,1 0-1,-1 0 1,0 0-1,0-1 0,0 1 1,0 0-1,0 0 0,0 0 1,1 0-1,-1 0 1,0 0-1,0 0 0,0 0 1,0 0-1,0-1 1,1 1-1,-1 0 0,0 0 1,0 0-1,1 0 0,18-5-3,0 0-1,1 1 0,-1 1 0,1 0 0,0 2 0,0 0 0,28 3 0,-5-1 9,-13-1-310,0 0-1,0 2 0,0 2 1,47 10-1,-11 7-3236,-7-6-4448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 6673,'0'0'11543,"-7"0"-10542,2 0-895,3-1-56,-1 1-1,0 0 1,0 0-1,0 0 1,0 0-1,0 1 0,0-1 1,1 1-1,-1 0 1,0 0-1,0 0 1,1 0-1,-1 0 1,1 0-1,-1 1 0,1-1 1,-1 1-1,1 0 1,0 0-1,0 0 1,-4 3-1,0 4 86,-30 48 754,34-54-760,0 0 0,0 0 1,1 0-1,0 0 0,0 1 0,0-1 1,0 1-1,0-1 0,1 1 0,-1-1 0,1 1 1,0-1-1,0 1 0,0-1 0,1 1 1,0 3-1,3-4-72,-1 0 1,1 0-1,-1-1 0,1 0 1,0 1-1,0-1 1,0-1-1,0 1 1,0 0-1,0-1 0,1 0 1,-1 0-1,0 0 1,7 0-1,71 4 251,-55-5-269,0 2 0,42 8 0,-59-8-58,-1 1 0,1 0 1,-1 1-1,0 0 1,0 0-1,0 1 1,-1 0-1,0 1 0,0 0 1,14 12-1,-15-10 7,0 1-1,0-1 0,0 1 1,-1 0-1,-1 1 1,0-1-1,0 1 1,-1 0-1,0 0 0,0 1 1,-1-1-1,-1 1 1,0-1-1,0 1 0,-1 0 1,-1 0-1,0 20 1,-1-29 17,1 1 0,0-1-1,-1 1 1,0 0 0,1-1 0,-1 1 0,0-1 0,0 0 0,0 1 0,-1-1 0,1 0 0,-1 0 0,1 1 0,-1-1 0,1 0 0,-1-1 0,0 1 0,0 0 0,0 0 0,0-1 0,-1 1 0,1-1 0,0 0 0,-1 0 0,1 0 0,0 0 0,-1 0 0,-3 1 0,-10 2-28,-1 0 0,1-1 0,-26 1 0,15-1-187,16-1-188,-36 2-836,46-4 864,-1 0 1,0 0-1,1 0 0,-1 0 1,0 0-1,1-1 1,-1 1-1,0-1 0,1 1 1,-1-1-1,1 1 1,-1-1-1,-1-1 0,-6-17-6622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9514,'0'0'4833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10282,'0'0'13091,"210"-72"-12851,-149 56-136,1 3-104,18 13-288,-19 0-1976,-10 0-7138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97 8402,'0'0'11508,"0"-36"-9689,0 34-1776,0 0 1,-1-1 0,1 1-1,0 0 1,-1 0 0,1 0 0,-1 0-1,0 0 1,0 0 0,0 0-1,0 0 1,0 1 0,0-1 0,0 0-1,0 0 1,-1 1 0,1-1-1,-1 1 1,1-1 0,-3-1 0,0 1 22,0 0 0,0-1 1,-1 1-1,1 0 1,0 1-1,-1-1 0,0 1 1,1 0-1,-6-1 1,3 1-38,0 1 0,0-1 0,0 1 0,0 0 0,0 1 0,1 0 0,-1 0 0,0 0 0,0 1 0,1 0 0,-1 0 0,1 1 0,-10 4 0,14-5-20,1 0 0,-1 0 1,0 0-1,0 1 0,1-1 0,-1 0 0,1 1 0,0-1 0,0 1 1,0-1-1,0 1 0,0 0 0,0 0 0,1-1 0,-1 1 1,1 5-1,1 54 44,0-35 23,-1-20-53,1-1 0,0 1-1,1-1 1,-1 1 0,1-1-1,1 1 1,-1-1 0,1 0-1,0 0 1,1 0 0,-1 0-1,1-1 1,0 0 0,9 10-1,9 6 29,0-1-1,28 20 1,-16-13-30,5 4 9,-10-9-18,-1 1-1,34 37 0,-56-53-11,0 0 0,0 0 1,-1 1-1,0-1 0,0 1 0,-1 0 0,0 0 0,-1 1 0,1-1 1,-2 1-1,1 0 0,-1 0 0,0 0 0,0 15 0,-2-23 3,0 1 0,-1 0-1,1 0 1,-1 0 0,1-1 0,-1 1-1,0 0 1,1-1 0,-1 1 0,0 0-1,0-1 1,0 1 0,0-1-1,-1 0 1,1 1 0,0-1 0,0 0-1,-1 0 1,1 0 0,-1 0 0,1 0-1,-1 0 1,0 0 0,1 0 0,-1 0-1,-2 0 1,-53 13 26,49-13-28,-44 6 22,-91-1 0,141-6-33,1 1 1,-1-2 0,0 1 0,1 0-1,-1 0 1,0-1 0,0 1 0,1 0-1,-1-1 1,1 0 0,-1 1 0,1-1-1,-1 0 1,1 0 0,-1 0 0,1 0-1,0 0 1,-1 0 0,1 0 0,0 0-1,0-1 1,-2-2 0,1 1-9,1 0 1,0 0-1,0 0 0,0-1 1,0 1-1,0 0 0,1-1 1,-1 1-1,1-1 0,0 1 1,0-4-1,2-5-1,-1 0-1,1 1 1,1-1 0,0 1-1,1-1 1,5-12 0,20-30 42,46-67 0,-40 70-5,39-81-1,-69 122-42,-1 0 1,-1-1-1,1 1 1,-2-1-1,1 1 1,-1-1-1,-1 0 1,0 0-1,-1 0 1,0 0-1,0 0 1,-4-20-1,3 29-12,-1 0 0,1 0 1,0 0-1,0 0 0,-1 1 0,1-1 0,-1 0 1,0 1-1,1-1 0,-1 1 0,0 0 0,0-1 1,0 1-1,0 0 0,0 0 0,0 0 0,0 1 1,0-1-1,0 0 0,-1 1 0,1-1 0,0 1 0,0 0 1,-1 0-1,1 0 0,0 0 0,0 0 0,-1 0 1,1 1-1,0-1 0,-4 2 0,0-1-8,0 0-1,-1 1 1,1-1-1,0 2 1,0-1 0,0 1-1,0 0 1,0 0-1,-8 7 1,8-5-16,1 1 1,0-1 0,1 1-1,0 0 1,0 1 0,0-1-1,0 1 1,1 0 0,0 0-1,1 0 1,0 0-1,0 0 1,-2 14 0,3-10-855,0 0-1,1 0 1,0 0 0,4 23 0,8 4-6275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110 275 9418,'0'0'12856,"-1"-6"-12080,-3-33-328,-13-54 0,14 79-474,-1 0 0,-1 1 0,-1-1 0,0 1 0,0 0 0,-1 0 0,-13-17 0,19 29 10,1 0-1,-1 0 0,1 0 0,-1 1 0,1-1 0,-1 0 0,1 1 0,-1-1 0,0 0 0,1 1 1,-1-1-1,0 1 0,1-1 0,-1 1 0,0 0 0,0-1 0,1 1 0,-1 0 0,0-1 0,0 1 1,0 0-1,0 0 0,1 0 0,-3-1 0,2 2 4,1 0-1,-1-1 1,0 1 0,1-1 0,-1 1 0,0 0-1,1 0 1,-1-1 0,1 1 0,0 0 0,-1 0-1,1 0 1,-1-1 0,1 1 0,0 0 0,0 0-1,-1 0 1,1 0 0,0 1 0,-2 56-124,2-49 167,0 2-19,-1 0 22,1-1-1,1 1 1,0 0-1,0-1 1,4 15-1,-3-22-14,-1 1-1,0-1 1,1 0-1,0 0 1,0 0-1,0 0 1,0 0 0,0-1-1,1 1 1,-1-1-1,1 1 1,-1-1-1,1 0 1,0 0-1,0 0 1,0 0-1,0 0 1,1-1 0,-1 0-1,4 2 1,4 0 13,1 1 1,-1-2 0,1 0 0,-1 0-1,1-1 1,0-1 0,0 1-1,-1-2 1,1 0 0,0 0 0,-1-1-1,1-1 1,-1 0 0,0 0-1,1-1 1,-2-1 0,1 0-1,0 0 1,-1-1 0,0 0 0,-1-1-1,1 0 1,-1-1 0,-1 0-1,1 0 1,11-15 0,-20 22-39,0 1 0,0 0 0,0 0 0,1 0 0,-1 0 0,0 0 0,0 0 0,0 0 0,0 0 0,0-1 0,1 1 0,-1 0 0,0 0 0,0 0 0,0 0 0,0 0 0,1 0 0,-1 0 0,0 0 0,0 0 0,0 0 0,0 0 0,0 0 0,1 0 0,-1 0 0,0 0 0,0 0 0,0 0 1,0 0-1,1 0 0,-1 0 0,0 0 0,0 1 0,0-1 0,0 0 0,0 0 0,1 0 0,-1 0 0,0 0 0,0 0 0,0 0 0,0 1 0,0-1 0,0 0 0,0 0 0,1 0 0,-1 0 0,0 0 0,0 1 0,0-1 0,0 0 0,0 0 0,0 0 0,0 0 0,0 1 0,0-1 0,0 0 0,0 0 0,0 0 0,5 21-68,-1 25 122,-1 573 949,-6-323-972,3-278-21,-1-14-2,1 0-1,0 0 0,0 0 1,0 0-1,0 0 0,1 0 1,0 0-1,-1-1 1,4 7-1,-4-10 0,-1 0 0,1 0 0,0 0 0,0 0 0,0 0 0,0-1-1,0 1 1,0 0 0,0 0 0,0 0 0,0 0 0,0 0 0,0-1 0,0 1 0,1 0 0,-1 0 0,0 0-1,0 0 1,0 0 0,0 0 0,0-1 0,0 1 0,0 0 0,0 0 0,0 0 0,0 0 0,0 0 0,1 0 0,-1 0-1,0 0 1,0-1 0,0 1 0,0 0 0,0 0 0,0 0 0,1 0 0,-1 0 0,0 0 0,0 0 0,0 0 0,0 0-1,0 0 1,0 0 0,1 0 0,-1 0 0,0 0 0,0 0 0,0 0 0,0 0 0,0 0 0,1 0 0,-1 0 0,0 0-1,0 0 1,0 0 0,0 0 0,0 1 0,0-1 0,1 0 0,-1 0 0,0 0 0,0 0 0,1-8-30,0 0 1,-1 0 0,0 0 0,-1 0 0,1 0-1,-1 0 1,-1 0 0,0 1 0,0-1-1,0 0 1,-1 1 0,-5-11 0,-3-2-662,-1 0-1,0 1 1,-20-23 0,-15-12-4639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14595,'0'0'7330,"185"-36"-6242,-109 23-472,0 3-400,-11 7-152,-7 3-64,0 0-352,-18 22-1320,-11-2-4098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69 10306,'0'0'10963,"-5"-3"-10289,4 2-648,0 0-1,0 0 0,-1 0 0,1 1 0,0-1 0,0 0 0,-1 1 1,1-1-1,-1 1 0,1-1 0,0 1 0,-1 0 0,1-1 1,-1 1-1,-1 0 0,2 1-14,-1-1 0,1 1 0,0 0-1,-1 0 1,1 0 0,0 0 0,0 0 0,0 1 0,0-1 0,0 0-1,0 0 1,0 1 0,1-1 0,-1 0 0,0 1 0,1-1 0,-1 1 0,1-1-1,-1 1 1,1 1 0,-6 18 1,1 1-1,2 0 1,0 0-1,1 0 1,2 40-1,1-37 7,-2-20-17,1 1-1,0-1 1,1 1 0,0-1-1,-1 1 1,2-1 0,-1 0 0,1 1-1,-1-1 1,2 0 0,-1 0-1,0 0 1,1 0 0,0-1-1,0 1 1,0-1 0,6 6 0,-5-6 2,1-1 1,1 0 0,-1 1-1,0-2 1,1 1 0,-1-1 0,1 1-1,0-1 1,0-1 0,0 1-1,0-1 1,0 0 0,0-1-1,0 0 1,8 0 0,-9 0 2,1 1 1,-1-2-1,0 1 1,1-1-1,-1 0 1,0 0-1,0 0 1,0-1-1,0 0 1,0 0-1,0 0 1,0 0-1,-1-1 1,1 0-1,-1 0 0,0 0 1,0 0-1,0-1 1,0 0-1,0 0 1,-1 0-1,0 0 1,4-6-1,-2-1 4,0 1 0,-1-1 0,0 0 0,-1 0 0,-1-1 0,1 1 0,-2 0 0,0-1 0,0-22 0,-2 28-25,0-1 0,0 1 0,-1-1 0,1 1 0,-1 0 1,-1-1-1,0 1 0,1 0 0,-2 0 0,1 1 0,-1-1 0,0 1 1,0 0-1,0 0 0,-10-9 0,-5-3-151,0 1 1,-41-25-1,55 38 126,1 0 1,-1 1-1,0-1 1,0 1-1,-1 0 1,1 1-1,0-1 1,-1 1-1,1 0 1,-9 0-1,12 1 26,-1 0 1,1 0-1,0 0 0,-1 0 0,1 1 0,-1 0 0,1-1 0,0 1 0,0 0 0,-1 0 1,1 0-1,0 0 0,0 0 0,0 1 0,0-1 0,0 1 0,0-1 0,1 1 1,-1 0-1,0 0 0,1 0 0,0 0 0,-1 0 0,-1 4 0,-4 9 13,1 0-1,0 0 0,1 1 1,1 0-1,1 0 0,0 0 1,1 1-1,1-1 0,0 0 1,1 1-1,4 27 0,-3-41 8,0 0-1,1 0 1,-1 0-1,1 0 1,-1-1-1,1 1 1,0 0-1,0-1 1,0 0-1,1 1 1,-1-1-1,0 0 1,1 0-1,0 0 1,-1 0 0,1-1-1,0 1 1,0-1-1,0 0 1,0 1-1,0-1 1,0-1-1,0 1 1,0 0-1,0-1 1,5 1-1,9 0 43,1 0 0,-1 0-1,23-4 1,-37 3-40,7-2-2,0 0 0,1 0-1,-1-2 1,0 1 0,0-1-1,-1-1 1,1 1 0,-1-2-1,0 1 1,0-1 0,-1-1-1,0 1 1,0-1 0,0-1-1,-1 0 1,0 0-1,-1 0 1,0-1 0,0 0-1,-1 0 1,0 0 0,0-1-1,-1 1 1,0-1 0,-1 0-1,0-1 1,-1 1 0,2-17-1,-3-73-238,-1 100 393,2 3-174,1 0-1,-1 0 1,1 1 0,-1-1-1,0 1 1,-1 0-1,1-1 1,0 1 0,-1 0-1,0 0 1,1 5 0,1 0 6,19 54 1,-8-19 5,27 56 1,-35-89 1,0 1 1,1-1 0,0 0 0,1 0-1,0-1 1,1 0 0,0-1 0,0 0 0,16 11-1,-21-17 6,-1 0 1,2 0-1,-1-1 0,0 0 0,1 0 0,-1 0 0,1 0 1,-1-1-1,1 1 0,0-1 0,-1-1 0,1 1 0,0-1 0,0 1 1,0-1-1,0-1 0,-1 1 0,1-1 0,0 0 0,8-2 1,-8 1 4,1-1 0,-1 0 1,0 0-1,0-1 0,0 1 1,0-1-1,-1 0 1,1-1-1,-1 1 0,0-1 1,-1 0-1,1 1 1,-1-2-1,1 1 0,-2 0 1,4-8-1,5-12-886,-2-2 0,7-27 0,-8 10-5175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77 367 3209,'0'0'11523,"0"-4"-10362,-2-19-258,-1 1 0,-1-1 0,0 0 0,-2 1 0,-13-32 1,11 32-810,1-1 0,0 1-1,2-1 1,0-1 0,-1-35 0,6 37-236,0 38-189,2 38 268,5-32 134,2 0 1,14 29-1,-2-6 23,-11-21-44,2 7 14,2-1 1,0 0-1,22 31 0,-35-60-104,-1 0 0,1-1 0,-1 1 1,1-1-1,-1 1 0,1 0 0,-1-1 0,1 1 0,-1-1 0,1 0 1,0 1-1,-1-1 0,1 1 0,0-1 0,-1 0 0,1 1 0,0-1 0,-1 0 1,1 0-1,0 0 0,0 0 0,-1 0 0,1 1 0,0-1 0,0 0 1,-1-1-1,1 1 0,0 0 0,0 0 0,-1 0 0,1 0 0,0-1 1,-1 1-1,1 0 0,0-1 0,1 0 0,1-15-3195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2921,'0'0'20768,"0"-2"-20458,3 4 1442,8 16-1752,0 1-1,-1-1 1,-1 2 0,0-1-1,-2 1 1,0 1 0,6 33 0,15 159 110,-23-169-117,-3 4 12,-2-35 3,0 1 1,1-1 0,1 0-1,0 1 1,1-1 0,8 24 0,-11-37-16,0 0 0,0 0 0,0 0 0,0 0 0,0 0 1,0 0-1,0 0 0,0 0 0,0-1 0,0 1 1,0 0-1,0 0 0,0 0 0,0 0 0,0 0 1,1 0-1,-1 0 0,0 0 0,0 0 0,0 0 1,0 0-1,0 0 0,0 0 0,0 0 0,0 0 1,0 0-1,0 0 0,0 0 0,1 0 0,-1 0 0,0 0 1,0 0-1,0 0 0,0 0 0,0 0 0,0 0 1,0 0-1,0 0 0,0 0 0,0 0 0,1 0 1,-1 0-1,0 0 0,0 0 0,0 0 0,0 0 1,0 0-1,0 0 0,0 0 0,0 0 0,0 0 0,0 1 1,0-1-1,0 0 0,0 0 0,0 0 0,0 0 1,1 0-1,-1 0 0,0 0 0,0 0 0,0 0 1,0 0-1,0 1 0,2-14-373,0-12-926,-2 2-2571,0 3-4905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2657,'-7'8'20074,"-22"30"-20017,24-24-26,1 0 0,0 1 0,1 0 0,0-1 0,1 1 0,1 0 0,0 0 0,2 16 1,0-29-10,-1-1 1,1 0 0,0 0 0,-1 1-1,1-1 1,0 0 0,0 0-1,0 0 1,0 0 0,0 0 0,0 0-1,0 0 1,0-1 0,0 1 0,1 0-1,-1-1 1,0 1 0,0 0 0,1-1-1,-1 1 1,0-1 0,1 0-1,2 1 1,38 7 285,-38-7-277,72 2 228,-58-3-236,0 1 1,1 0 0,29 6 0,-42-5-28,0-1 1,-1 1 0,1 0 0,-1 1-1,0 0 1,0-1 0,0 2-1,0-1 1,0 0 0,-1 1 0,1 0-1,-1 0 1,0 1 0,0-1-1,5 9 1,0 3 5,-2 0 0,0 0-1,-1 0 1,0 1 0,-2 0-1,0 0 1,-1 0 0,0 0 0,-1 0-1,-1 1 1,-1-1 0,-1 1-1,-3 21 1,3-36 7,-1 0-1,1 0 1,-1 0-1,1 0 1,-1 0 0,0-1-1,0 1 1,0-1-1,-1 1 1,1-1-1,-1 0 1,1 0 0,-1 0-1,1 0 1,-1-1-1,0 1 1,0-1-1,0 1 1,0-1 0,0 0-1,0 0 1,0-1-1,-1 1 1,1 0-1,-5-1 1,0 1-83,1 1 0,-1-2 1,1 1-1,-1-1 0,1-1 0,-1 1 0,1-1 0,-1 0 0,1-1 1,-9-3-1,13 4-168,1-1 0,-1 1 0,1-1 1,-1 0-1,1 0 0,0 0 0,0-1 0,0 1 1,-2-4-1,-13-22-5553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9554,'0'0'13299,"182"-33"-12931,-143 33-272,1 0-96,4 0-112,-8 4-1528,-7 5-5626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9538,'0'0'12151,"1"31"-11669,1 12-333,13 130 355,-10-108-333,-3-34-90,8 45 0,-4-71-163,0-18-10094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5521,'0'0'13667,"4"-10"-12271,2 32-945,15 121 388,0 154 0,-16-75-999,-4-20-3366,-2-138 1025,1-102-2294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0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89 4601,'0'0'12285,"0"-4"-12183,0 0-20,-1 1-1,1 0 1,-1-1 0,0 1 0,0 0 0,0-1 0,0 1 0,-1 0 0,1 0-1,-1 0 1,0 0 0,0 0 0,0 0 0,0 1 0,0-1 0,0 1 0,-1-1-1,1 1 1,-1 0 0,0 0 0,0 0 0,0 0 0,0 0 0,0 1 0,-5-2 0,1 0 67,0 1 0,0 0 0,0 0 0,0 0 0,0 1 0,0 1 0,-1-1 0,1 1 0,0 0 0,0 1 0,0-1 0,-11 3 0,10 1-45,0 0 0,0 0 0,0 0 1,1 1-1,0 0 0,-1 1 0,2-1 0,-1 1 0,1 1 1,0-1-1,0 1 0,0 0 0,1 1 0,1-1 1,-1 1-1,-4 11 0,7-13-100,1-1 0,0 1 0,0 0-1,0-1 1,1 1 0,0 0 0,0-1 0,0 1 0,1-1 0,0 1 0,0 0 0,0-1 0,1 1-1,0-1 1,0 0 0,0 0 0,1 1 0,0-2 0,5 10 0,5 0 42,0 0 0,0 0 1,2-1-1,23 17 0,30 27 40,-55-41-78,-1 0 0,0 0 0,-1 2 0,-1-1 0,0 1 0,-2 1 0,0-1 0,-1 2 0,0-1 0,-2 1 0,-1 0 0,0 0 0,-1 0 0,-1 0 0,-2 34 0,0-50-3,-1 0 1,0 1 0,-1-1-1,1 0 1,-1 0 0,1 0-1,-1 0 1,0 0 0,-1-1-1,1 1 1,-1-1 0,1 1-1,-1-1 1,0 0 0,0 0-1,-1 0 1,1 0 0,-1-1-1,1 1 1,-1-1 0,0 0 0,0 0-1,0 0 1,-7 2 0,-2 1 5,0-1 0,0 0-1,0 0 1,-1-1 0,0-1 0,-22 1 0,33-3-8,1 0-1,0 0 0,-1 0 0,1-1 0,0 1 0,-1-1 1,1 0-1,0 1 0,-1-1 0,1 0 0,0 0 0,0 0 1,0-1-1,0 1 0,0 0 0,0-1 0,0 1 1,1-1-1,-3-2 0,1 0-5,1 0 0,0 0 0,0 0 1,0 0-1,0 0 0,1 0 0,-1 0 0,1 0 0,0-1 1,0-4-1,0-6-10,0-1 1,2 0-1,-1 1 1,2-1-1,4-19 1,3 7 12,0 0 0,2 1 1,1 0-1,2 1 0,0 0 1,36-46-1,-30 43 2,-1 0 1,-1-1-1,-1-1 1,19-52-1,-33 74-37,0 1 0,-1-1 0,0 1 0,-1-1 0,0 0 0,0 0 0,-1 1-1,0-1 1,-2-10 0,2 16 19,-1 0 1,0 0-1,0 0 0,0 1 0,0-1 0,-1 0 1,1 0-1,-1 1 0,1-1 0,-1 1 0,0-1 1,0 1-1,0 0 0,0 0 0,-1 0 0,1 0 0,-1 0 1,1 0-1,-1 1 0,1-1 0,-1 1 0,0 0 1,0-1-1,0 2 0,0-1 0,0 0 0,0 0 1,-4 0-1,3 1-19,0-1 0,1 1 0,-1 0 1,0 0-1,0 0 0,1 0 0,-1 0 0,0 1 1,1 0-1,-1 0 0,0 0 0,1 0 0,-1 0 0,1 1 1,0-1-1,-1 1 0,1 0 0,0 0 0,0 1 1,0-1-1,0 0 0,1 1 0,-1 0 0,-2 3 0,0 2-451,0 0-1,0 1 0,1 0 1,0 0-1,0 0 0,1 0 1,0 0-1,-1 12 0,-2 26-6129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1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82 385 8650,'0'0'12805,"0"-30"-12535,1-7-204,0 10-18,-1 0 0,-1-1 0,-1 1 0,-9-40 0,7 45-27,1 6-39,0 0 0,-1 1 1,0-1-1,-13-27 0,16 42-20,1 0 0,0 0 0,-1 1 0,1-1-1,0 0 1,-1 0 0,1 1 0,-1-1 0,1 1-1,-1-1 1,1 0 0,-1 1 0,0-1 0,1 1-1,-1-1 1,0 1 0,1-1 0,-1 1 0,0 0-1,0-1 1,1 1 0,-3-1 0,-6 12-633,1 28 447,7-34 282,0 0-1,1 0 1,0 0 0,0 0 0,0 0 0,1 0 0,0 0 0,0 0 0,0 0 0,2 5 0,-1-8-14,-1 0 0,1 0 0,0 0-1,-1-1 1,1 1 0,0 0 0,0-1 0,0 0 0,0 1 0,1-1 0,-1 0 0,0 0 0,1 0-1,-1 0 1,0-1 0,1 1 0,-1-1 0,1 1 0,-1-1 0,1 0 0,-1 0 0,5 0 0,15 1 78,1 0 0,-1-2 0,1 0 0,-1-2 0,1 0 0,-1-2 0,28-9 0,-45 13-131,-1-1-1,1 1 1,0 0 0,0 0 0,0 0-1,0 1 1,9 0 0,-12 0 0,-1 0 0,0 0 0,1 1 0,-1-1 0,0 0 0,1 1 0,-1-1 0,0 1 0,1-1 0,-1 1 0,0-1 0,0 1 0,1 0 0,-1 0 0,0 0 0,0-1 0,0 1 0,0 0 0,0 0 0,0 1 0,0-1 0,-1 0 0,1 0 0,0 0 0,-1 0 0,1 1 0,0-1-1,-1 0 1,0 1 0,1 1 0,20 233 87,-12-89 38,0-54-63,3-1 1,29 105-1,-39-189-38,-2-6-9,0 1 1,1-1-1,-1 0 1,0 1-1,1-1 0,0 0 1,0 1-1,0-1 0,0 0 1,0 0-1,0 0 0,0 0 1,0 0-1,1 0 0,-1 0 1,1 0-1,0 0 0,0-1 1,-1 1-1,1-1 0,0 1 1,0-1-1,0 0 0,1 0 1,-1 0-1,0 0 1,0 0-1,1 0 0,-1 0 1,3 0-1,-4-1-179,-5 0-401,-1-1-231,0 0-1,0 0 1,0 0 0,1 0-1,-1-1 1,0 0 0,0 0-1,-8-5 1,-25-15-9688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1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12107,'0'0'8417,"225"-92"-7056,-164 70-585,-10 8-456,7 14-320,-18 0-680,-4 0-7330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2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7562,'1'4'17191,"1"19"-17256,13 490 414,-9-460-322,1 0-1,19 67 0,-23-102-5,-1 1-1,-1 0 1,-1-1-1,-3 28 1,1-3 5,2 18-24,3 80 47,-3-141-50,0-9-854,0-12-1606,0-8-3931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9 358 10986,'0'0'10663,"-3"-3"-10183,2 2-433,1 0-1,-1-1 1,0 1 0,1 0 0,-1 0 0,1 0 0,-1 0 0,1-1-1,0 1 1,0 0 0,-1 0 0,1-1 0,0 1 0,0 0-1,0 0 1,0-1 0,0 1 0,0 0 0,1 0 0,-1-1 0,0 1-1,1 0 1,0-2 0,1-1 10,0 0-1,1 1 0,-1-1 1,1 1-1,0 0 1,0 0-1,5-5 1,11-6-38,1 1 0,24-14 0,-22 15 73,-21 11-93,5-3 7,0 0 1,1 1-1,0-1 0,-1 1 1,10-2-1,-15 5-7,0-1 1,0 1-1,0 0 1,1 0-1,-1 0 1,0 0-1,0 0 1,0 0-1,1 0 1,-1 0-1,0 0 0,0 1 1,1-1-1,-1 0 1,0 1-1,0-1 1,0 1-1,0-1 1,0 1-1,0 0 1,0-1-1,0 1 1,0 0-1,0 0 0,0 0 1,0-1-1,0 1 1,-1 0-1,1 0 1,0 0-1,-1 1 1,1-1-1,-1 0 1,1 0-1,-1 0 1,1 0-1,-1 2 0,6 17 3,23 63 31,-26-77-32,0 1 0,0 0 1,1-1-1,0 0 0,0 1 0,1-2 0,0 1 1,0 0-1,8 6 0,-10-10 1,1 0 0,-1 0-1,1-1 1,-1 1 0,1-1 0,-1 0-1,1 0 1,0 0 0,0 0-1,-1-1 1,1 1 0,0-1 0,0 0-1,0 0 1,0-1 0,-1 1 0,1-1-1,0 0 1,0 0 0,-1 0 0,1 0-1,-1-1 1,1 1 0,-1-1 0,1 0-1,-1 0 1,0 0 0,0-1 0,0 1-1,0-1 1,0 1 0,3-5-1,1-7 15,0 1-1,0-1 0,-1 0 0,-1-1 1,0 1-1,-1-1 0,0 0 1,1-19-1,-1-14 29,-3-63-1,-2 55-46,1 55-13,1 30-175,2-15 197,0 0 1,1 1-1,1-1 0,0-1 0,0 1 0,2-1 1,0 0-1,0 0 0,1-1 0,1 0 0,0 0 1,0-1-1,1 0 0,1-1 0,0 0 0,0-1 1,1 0-1,0-1 0,21 11 0,-23-15-2,0 0 0,0-1-1,1-1 1,-1 0 0,1 0-1,-1-1 1,1 0 0,0-1-1,0 0 1,-1-1 0,1 0-1,0-1 1,-1 0 0,16-5-1,-20 5 3,0-1-1,-1 1 1,1-1-1,-1 0 0,1-1 1,-1 1-1,0-1 1,0 0-1,-1-1 1,1 1-1,-1-1 0,0 0 1,0 0-1,-1 0 1,0 0-1,0-1 0,0 1 1,0-1-1,-1 0 1,0 0-1,0 0 1,0 0-1,-1 0 0,0 0 1,1-10-1,-2 11 0,0 0 0,0 0 0,0 0-1,0 0 1,-1 0 0,0 1 0,0-1 0,0 0 0,-1 0-1,1 1 1,-1-1 0,0 1 0,-1 0 0,1-1-1,-1 1 1,-4-5 0,2 4-2,0-1-1,-1 2 1,1-1 0,-1 1 0,-1-1-1,1 2 1,0-1 0,-1 1-1,-13-5 1,-6 1-30,0 0 0,-1 2 0,0 1 0,-49 0 0,54 3-225,9-1 242,-1 2-1,0 0 1,1 0 0,-1 1-1,-19 5 1,30-5-142,1-1 0,-1 1 1,1 0-1,0 0 0,-1 0 1,1 1-1,0-1 0,0 0 1,0 1-1,0 0 0,0-1 1,0 1-1,0 0 0,1 0 1,-1 0-1,1 0 0,-1 0 1,1 0-1,0 1 0,0-1 0,0 0 1,0 1-1,0-1 0,1 1 1,-1-1-1,0 1 0,1-1 1,0 1-1,0-1 0,0 1 1,0-1-1,0 1 0,0-1 1,2 5-1,4 20-5929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1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1 6409,'0'0'12072,"-33"0"-11294,-109 6-41,134-5-659,0 0-1,1 1 0,-1 0 0,1 0 1,-1 1-1,1 0 0,0 0 0,0 1 1,0 0-1,0 0 0,1 1 0,0 0 1,-1 0-1,2 0 0,-9 9 0,1 0 94,-4 2 31,1 2-1,0 0 0,2 0 1,-22 37-1,31-46-173,0 0 1,0 1-1,1 0 1,1 0-1,-1 0 1,2 0-1,-1 0 0,2 1 1,-1-1-1,1 1 1,1-1-1,1 21 1,-1-29-25,1 0 0,-1 0 1,1 0-1,0 0 0,-1 0 1,1 0-1,0 0 0,0 0 1,1-1-1,-1 1 0,0 0 1,0 0-1,1-1 0,-1 1 1,1-1-1,0 0 1,-1 1-1,1-1 0,0 0 1,2 1-1,1 1 3,0-1-1,1 0 1,-1 0-1,1-1 1,-1 0 0,1 0-1,8 1 1,1-2 12,0 0-1,1-1 1,-1 0-1,0-1 1,16-5 0,-16 2 19,0-1 1,-1 0 0,1-1 0,-1-1 0,-1 0 0,1-1 0,-2-1-1,20-17 1,-15 11 65,-1-1-1,0-1 0,-2-1 1,0 0-1,13-23 0,-11 0 484,-15 40-323,4 27-172,104 411-113,-7-39 66,-93-358-40,-2 0 0,-1 0-1,-2 1 1,-1-1 0,-3 1 0,-5 52-1,4-88-1,1-1 0,-1 0 1,0 0-1,0 0 0,0 0 0,0 0 0,-1 0 0,1 0 0,-1 0 0,0-1 0,0 1 0,0 0 0,0-1 0,0 0 0,0 1 0,-1-1 0,1 0 0,-1 0 0,0 0 0,1-1 1,-1 1-1,0 0 0,0-1 0,0 0 0,0 0 0,0 0 0,0 0 0,-1 0 0,1-1 0,0 0 0,0 1 0,-4-1 0,1 0 5,0-1-1,0 1 0,0-1 1,0-1-1,0 1 1,1-1-1,-1 0 0,0 0 1,1 0-1,0-1 1,-1 0-1,1 0 0,0 0 1,1 0-1,-1-1 1,-8-8-1,2-3-6,1 1 1,0-2-1,1 1 0,1-1 1,0-1-1,1 1 0,1-1 1,1 0-1,0-1 0,-4-33 1,3-5-5,2 1 0,5-71-1,1 99 4,1-1-1,1 0 0,2 1 1,0 0-1,2 0 0,1 1 1,1 0-1,1 0 0,2 1 0,20-31 1,0 8-3,2 2 1,2 1-1,85-76 1,-102 102 10,11-9-73,45-53-1,-70 74 21,1-2-1,-1 1 1,-1-1-1,0 0 1,0 0-1,0-1 1,-1 1-1,-1-1 0,0 0 1,0 0-1,-1 0 1,1-12-1,-2 21 39,-1 0 0,0-1 0,0 1 0,0-1 0,0 1 0,0-1 0,0 1 0,0-1 0,0 1 0,-1-1 0,1 1 0,0 0 0,-1-1-1,1 1 1,-1 0 0,0-1 0,1 1 0,-1 0 0,0 0 0,0-1 0,0 1 0,0 0 0,0 0 0,0 0 0,-2-1 0,-1 1-8,1-1 1,-1 1-1,0 1 1,0-1-1,0 1 1,1-1-1,-1 1 0,-6 1 1,8-1 11,-3 0-3,-1 0 0,0 1 0,0 0 1,0 0-1,1 1 0,-1 0 0,0 0 0,1 0 1,0 0-1,-1 1 0,1 0 0,0 0 0,1 1 1,-1-1-1,0 1 0,1 0 0,0 0 0,-4 5 0,3-3 2,1 0 0,-1 0 0,1 1 0,1 0 0,-1-1 0,1 1 0,0 1 0,1-1 0,0 0 0,0 0 0,0 1 0,1-1 0,0 16 0,1-21 11,0 0-1,1 0 1,-1 0-1,1 0 1,-1-1-1,1 1 1,0 0-1,0 0 1,0 0-1,0 0 1,0-1 0,0 1-1,1-1 1,-1 1-1,1-1 1,-1 1-1,1-1 1,-1 0-1,1 1 1,0-1-1,-1 0 1,4 1-1,49 20 247,-34-16-186,14 7-1,66 15 1,-86-25-58,-1-1-1,1 0 1,-1-1-1,1-1 1,0 0-1,0 0 1,-1-2 0,17-3-1,-25 3-6,0 0-1,0-1 0,-1 0 1,1 1-1,-1-2 1,0 1-1,0 0 0,0-1 1,0 0-1,-1 0 1,1 0-1,-1 0 0,0-1 1,0 1-1,-1-1 0,1 0 1,-1 0-1,0 0 1,0 0-1,-1 0 0,1 0 1,-1 0-1,-1-1 1,1 1-1,0-10 0,-1 11 0,1-1 1,-1 0-1,0 1 0,0-1 0,0 0 0,-1 0 1,0 1-1,1-1 0,-2 1 0,1-1 0,-1 1 1,1-1-1,-1 1 0,0 0 0,-1-1 0,1 1 1,-1 0-1,1 1 0,-1-1 0,-1 0 0,1 1 1,0 0-1,-1 0 0,0 0 0,1 0 0,-1 0 1,0 1-1,-1 0 0,-3-3 0,-3 2-5,-1 1 0,1 0 0,0 0 1,0 1-1,-1 1 0,1 0 0,0 0 0,-1 1 0,1 0 0,0 1 0,0 1 0,0 0 0,-11 4 0,16-5-60,1 1-1,0-1 1,0 1-1,0 0 0,1 0 1,-1 0-1,1 1 1,0 0-1,0 0 1,0 0-1,0 0 0,1 0 1,0 1-1,-1 0 1,2 0-1,-1 0 1,0 0-1,1 0 0,0 0 1,1 0-1,-1 1 1,1-1-1,0 1 0,0-1 1,0 1-1,1 0 1,0 7-1,0-8-263,0 0-1,1 1 1,0-1-1,-1 0 0,1-1 1,1 1-1,2 9 1,0-8-479,0-1 1,0 1-1,0-1 0,1 0 1,7 7-1,-11-11 600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6449,'0'0'14836,"25"218"-13340,-25-116-520,0 8-328,-11-5-352,-3-14-176,7-19-120,7-20-104,0-29-856,0-17-2761,14-6-6985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11723,'0'0'10986,"22"202"-9970,-18-78-344,-4 13-384,0 3-184,7-10-104,11-16 0,7-29-128,1-29-232,-4-27-312,-19-29-632,-3-16-1121,0-27-3680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14963,'0'0'3765,"32"-16"-1553,-5 3-1869,7-6 2,2 2 0,0 2-1,1 1 1,67-15-1,-81 24-270,1 1-1,0 2 0,0 0 1,0 2-1,-1 0 0,1 2 1,28 5-1,-43-5-70,0 0-1,0 1 1,0 0 0,-1 1 0,1 0-1,-1 0 1,0 1 0,0 0 0,-1 0-1,1 1 1,-1 0 0,0 0-1,-1 1 1,1 0 0,-1 0 0,-1 0-1,0 1 1,0-1 0,0 1 0,-1 1-1,5 11 1,-2 3-2,0-1-1,-2 1 1,0 1 0,-2-1-1,-1 1 1,0-1-1,-2 1 1,-1 0 0,-1-1-1,0 1 1,-2-1-1,-1 0 1,-1 0 0,-14 37-1,7-27-135,-2 1-1,-2-2 1,0 0-1,-2-1 0,-2-1 1,0-1-1,-2-1 1,-50 47-1,66-68-43,-2 0-1,1 0 1,-1-1-1,0 0 1,0-1-1,-16 8 1,23-12 59,0-1 1,-1 1-1,1 0 1,-1-1-1,1 1 1,-1-1 0,0 1-1,1-1 1,-1 0-1,1 0 1,-1-1-1,1 1 1,-1 0 0,0-1-1,1 0 1,-1 1-1,1-1 1,0 0-1,-1 0 1,1 0-1,0-1 1,0 1 0,-1-1-1,1 1 1,0-1-1,0 0 1,1 1-1,-1-1 1,0 0 0,1 0-1,-3-4 1,0 0-544,0-1-1,1 0 1,0 0 0,0 0 0,1 0 0,-3-9-1,-2-52-6296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2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13587,'0'0'9338,"-149"274"-8690,128-147-160,17 4-224,4-1-144,25-16-72,26-20-40,11-22-8,3-23-64,0-23-320,-10-19-664,-19-7-1761,-22 0-8113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1 415 7346,'0'0'10387,"5"-33"-9647,20-102-220,-24 129-453,0-1-1,1 0 0,-1 1 1,1-1-1,1 1 1,-1 0-1,1 0 0,0 0 1,1 0-1,-1 0 0,1 1 1,0-1-1,9-8 0,2-2 118,1-3-13,1 1 1,0 1 0,23-18-1,-32 30-152,0-1 0,0 1 0,0 0 0,1 1 0,0 0 0,0 0 0,0 1 0,0 0 0,0 1 0,1 0 0,11-1 0,-7 2-13,0 0 0,0 1 0,0 1 0,0 0 0,-1 1 0,1 1-1,-1 0 1,1 0 0,-1 2 0,0 0 0,18 9 0,-23-9-3,-1-1 0,0 2 0,0-1 1,-1 1-1,1 0 0,-2 0 1,1 1-1,0 0 0,-1 0 1,-1 0-1,1 0 0,-1 1 0,0 0 1,-1 0-1,0 0 0,0 0 1,0 0-1,-1 1 0,1 14 1,-1-9 9,0-1 0,-1 1 1,-1-1-1,0 1 0,-1 0 1,0-1-1,-1 1 0,-6 20 1,6-28-7,0-1 0,-1 0 0,1 0 1,-1 0-1,0 0 0,-1 0 1,1-1-1,-1 1 0,0-1 1,0 0-1,0 0 0,-1 0 1,1-1-1,-1 0 0,0 0 0,0 0 1,0 0-1,-1-1 0,1 0 1,0 0-1,-1 0 0,-7 1 1,-1 1-236,0-2 0,0 1 1,0-2-1,0 0 1,-1 0-1,1-1 1,0-1-1,0-1 1,0 0-1,-15-4 0,19 0-4069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9482,'0'0'13483,"188"179"-12803,-130-58-240,-3 12-200,-5 4-96,-3-10-144,-3-19 0,-4-24-344,-8-25-496,-10-33-592,-22-65-3721,0-16-5002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 8426,'0'0'11506,"-55"254"-9953,12-134-457,-11 8-464,-4 2-296,7-10-208,11-12-128,15-26-288,17-24-952,8-22-1761,0-26-3944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8586,'0'0'13325,"16"9"-12407,-11-6-855,14 8 112,0-1 0,1-1 1,0-1-1,38 11 0,-24-12-60,-2 0-32,1 2 0,51 20 0,-76-26-90,0 1 0,-1 0 0,1 0 0,-1 1 0,0 0 0,0 0 0,0 1 0,-1-1 1,0 2-1,0-1 0,0 1 0,-1-1 0,0 2 0,0-1 0,4 11 0,-7-15-12,-1 0 0,0 0 0,0 1-1,-1-1 1,1 0 0,-1 1 0,1-1 0,-1 0 0,0 1 0,0-1-1,0 0 1,-1 1 0,1-1 0,-1 0 0,0 1 0,0-1-1,0 0 1,0 0 0,-1 0 0,1 0 0,-1 0 0,0 0-1,0 0 1,-2 2 0,-7 7 16,1-2 1,-1 1-1,-1-2 0,-16 12 0,-8 6 1,-42 39 82,2 4-1,4 2 0,-65 86 1,131-151-87,1 0 1,0 0 0,0 0-1,1 0 1,0 1 0,1 0-1,-1 0 1,-3 14-1,7-21 1,0-1 0,0 1 0,0-1-1,0 1 1,0-1 0,0 1 0,0-1 0,0 0-1,0 1 1,0-1 0,0 1 0,0-1-1,0 1 1,1-1 0,-1 1 0,0-1-1,0 1 1,1-1 0,-1 1 0,0-1-1,0 0 1,1 1 0,-1-1 0,0 0 0,1 1-1,-1-1 1,1 0 0,-1 1 0,0-1-1,1 0 1,-1 0 0,1 1 0,-1-1-1,1 0 1,-1 0 0,1 0 0,-1 0 0,1 0-1,-1 1 1,1-1 0,-1 0 0,1 0-1,-1 0 1,1-1 0,-1 1 0,1 0-1,-1 0 1,0 0 0,1 0 0,-1 0-1,1 0 1,-1-1 0,1 1 0,0-1 0,28-11-266,-15-2-373,0 0 1,0 0 0,-2-2 0,14-19 0,2-8-3800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148 408 9978,'0'0'4915,"9"-36"-2682,4-12-1779,36-168 1070,-44 193-1333,-2 0 0,2-29 1,-8 43-228,-5 18-59,-3 9 180,1 1 0,1 0-1,0 1 1,2 0 0,0 0 0,2 1 0,0 0 0,-3 27 0,3 4 572,1-1 0,5 76 0,2-110-517,0 1-1,0-1 1,2 0 0,0 0-1,1-1 1,10 20 0,-8-21-90,-2 1 0,1 0 0,-2 1 0,0 0 0,-1 0 0,2 22 0,-3 31-445,-2-42-879,-1-25 158,-1-10-400,1 4 1520,-1 0-1,0 0 0,0 0 0,0 0 0,0 0 0,0 1 1,0-1-1,-1 0 0,0 1 0,1-1 0,-1 1 0,0-1 0,0 1 1,0 0-1,-1 0 0,1 0 0,-1 0 0,1 0 0,-1 0 1,1 1-1,-4-2 0,-11-5 3,0 1 0,-30-8 0,34 11 205,0 0-1,0-1 1,-16-9-1,-8-11 902,49 35-1089,1-1 1,0 0-1,1-1 0,-1 0 0,1-1 1,1-1-1,-1-1 0,1 0 0,0 0 1,0-1-1,1-1 0,-1-1 0,1 0 1,-1-1-1,26-2 0,-14-1-462,-1 0-1,1-2 1,-1-2-1,0 0 1,0-1-1,-1-2 1,0 0-1,34-20 1,15-13-10143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1360,'0'0'16430,"-36"39"-15153,36-39-1277,-149 172 1139,141-163-1042,1 0 1,0 0 0,1 1 0,0 0-1,1 0 1,0 0 0,0 1 0,1-1-1,0 1 1,1 0 0,1 1 0,-1-1-1,2 0 1,-1 18 0,0-9 24,0 2-14,1 0 1,1 0-1,1 0 1,0 0-1,7 28 1,-5-39-82,0-1 1,0-1-1,1 1 1,0 0-1,1-1 1,0 0 0,1 0-1,0 0 1,0-1-1,0 0 1,1 0-1,1 0 1,10 8-1,-4-6-7,1-1 0,0 0-1,0-1 1,1-1 0,0 0 0,0-1-1,0-1 1,1 0 0,0-1 0,0-1-1,0-1 1,1 0 0,-1-1 0,0-1-1,22-3 1,-27 2-6,-1-1 1,1 0-1,-1-1 0,1 0 0,-1-1 1,0-1-1,-1 1 0,1-2 0,-1 1 1,13-10-1,-16 10-3,-1-1 1,0 0-1,0 0 1,0 0-1,-1-1 1,0 0-1,0 0 1,-1 0-1,1-1 1,-2 0-1,1 1 0,-1-1 1,0 0-1,-1-1 1,2-10-1,-3 15-8,0-1-1,0 1 1,-1-1-1,0 1 0,0-1 1,0 1-1,0-1 1,-1 0-1,1 1 0,-1-1 1,0 1-1,-1 0 1,1-1-1,-1 1 1,0 0-1,0 0 0,0 0 1,-1 0-1,-4-6 1,2 5-13,0 1 0,-1-1 1,1 1-1,-1 0 0,0 0 1,0 1-1,-1-1 0,1 1 1,-1 1-1,1-1 0,-12-1 1,-7-1-135,0 1 1,0 2-1,-1 0 0,1 2 1,-51 6-1,59-3-91,0 0 0,1 2 1,-1 0-1,1 1 0,0 0 0,0 1 1,1 1-1,0 1 0,1 0 0,0 1 1,-16 14-1,23-19-149,1 0-1,0 1 1,0 0 0,0 1-1,1-1 1,0 1 0,0 0 0,1 0-1,0 1 1,0-1 0,1 1 0,0 0-1,0 0 1,1 0 0,0 0-1,0 0 1,1 1 0,0-1 0,0 1-1,1-1 1,0 1 0,1-1-1,0 0 1,2 11 0,12 7-4036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4961,'0'0'13711,"-23"32"-12869,-68 108-116,86-133-638,1-1-1,0 1 0,0 1 1,1-1-1,0 0 0,0 1 1,1 0-1,-1 0 0,2 0 1,-1 0-1,1 0 0,1 0 0,-1 0 1,1 0-1,1 0 0,-1 0 1,1 0-1,5 16 0,-6-22-47,1 0 0,0 1 0,0-1 0,1 0 0,-1 0 0,0 1 0,1-1 0,-1 0 0,1-1 0,0 1 0,-1 0 0,1 0 0,0-1 0,0 1 0,0-1 0,0 1 0,0-1 0,1 0 0,-1 0 0,0 0-1,1 0 1,-1-1 0,4 2 0,6 0 108,0 0 0,0-1 0,20 0 0,-19-1-38,268 2 674,-278-3-783,0 1-1,0 0 1,0 0 0,0 1 0,-1-1-1,1 1 1,0-1 0,0 1-1,0 0 1,-1 0 0,1 0 0,0 0-1,-1 1 1,1-1 0,-1 1-1,0-1 1,1 1 0,3 4 0,-4-2-4,0 0 1,0 0-1,-1 0 1,1 0 0,-1 0-1,0 0 1,0 0 0,-1 0-1,1 1 1,-1-1-1,0 0 1,0 6 0,-1 2-13,-1 0 0,0-1 0,-1 1 0,0-1 0,-1 1 0,0-1 0,-1-1 0,0 1 0,-1 0 0,0-1 0,-1 0 0,0-1 0,0 0 0,-10 10 0,-3 3-19,-2-2 1,1 0-1,-2-2 1,-44 28-1,56-40-12,0 1-1,0-2 0,0 0 0,-1 0 0,0-1 0,0-1 1,0 0-1,0 0 0,-19 1 0,26-4-107,0 0 1,0 0-1,0-1 1,0 1-1,0-1 0,0-1 1,0 1-1,0 0 1,0-1-1,0 0 0,1 0 1,-1-1-1,1 1 1,-1-1-1,1 0 0,0 0 1,0-1-1,0 1 0,1-1 1,-1 0-1,1 0 1,0 0-1,0 0 0,0 0 1,-2-5-1,-15-40-5563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11723,'0'0'10842,"206"-10"-10090,-137 10-384,-7 0-224,10 0-144,-17 0-1248,-15 0-5794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14123,'0'0'6769,"51"238"-4992,-41-46-713,-6 59-392,-4-17-360,0-44-168,0-70-144,0-58-8,-4-7-360,-10-6-192,-8-36-448,4-13-1577,0-6-3216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13035,'0'0'9466,"195"0"-8402,-126 0-432,4-6-312,-8-11-152,-15-2-168,-21-11-528,-21 8-1896,-8-8-8923</inkml:trace>
  <inkml:trace contextRef="#ctx0" brushRef="#br0" timeOffset="1">11 1 3265,'0'0'19580,"250"0"-19508,-195 0-72,-12 0-2617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277 344 24,'0'0'17588,"12"-34"-17136,38-109-313,-45 131-102,-1 0 0,0-1 0,-1 0 0,-1 1 1,0-1-1,0 0 0,-2 0 0,0-18 1,-1 3 540,1 28-546,0 0 0,0-1 0,0 1 0,0 0-1,0 0 1,0-1 0,0 1 0,0 0 0,0 0 0,0-1 0,0 1-1,0 0 1,-1 0 0,1-1 0,0 1 0,0 0 0,0 0 0,0 0 0,-1-1-1,1 1 1,0 0 0,0 0 0,-1 0 0,1 0 0,0-1 0,0 1-1,0 0 1,-1 0 0,1 0 0,0 0 0,-1 0 0,1 0 0,0 0-1,0 0 1,-1 0 0,1 0 0,0 0 0,0 0 0,-1 0 0,1 0 0,0 0-1,-1 0 1,1 0 0,0 0 0,0 0 0,-1 0 0,1 1 0,0-1-1,-1 0 1,1 0 8,-1 1 1,0-1-1,1 1 0,-1-1 0,0 1 0,1-1 0,-1 1 0,0-1 1,1 1-1,-1-1 0,1 1 0,-1 0 0,1-1 0,0 1 0,-1 0 1,1 0-1,-1-1 0,1 1 0,0 0 0,0 0 0,0 0 0,-1 1 1,-1 62 942,3 0 0,14 95 1,-1-5-628,-2 237 40,-13-390-393,1 0-1,0-1 1,0 1 0,-1 0 0,1-1 0,0 1 0,-1 0 0,1-1 0,-1 1-1,1-1 1,-1 1 0,1 0 0,-1-1 0,1 1 0,-1-1 0,1 0-1,-1 1 1,0-1 0,1 1 0,-1-1 0,0 0 0,1 0 0,-1 1-1,0-1 1,1 0 0,-1 0 0,0 0 0,0 0 0,1 0 0,-1 0 0,0 0-1,1 0 1,-2 0 0,-34-1 81,26 0-57,-36-4-76,1-3 0,-1-1 0,2-2 1,-59-23-1,79 22-107,19 2-94,7 8 223,0 0-1,0 0 1,0 1-1,1-1 0,-1 1 1,1 0-1,-1 0 1,1-1-1,-1 1 1,1 1-1,-1-1 1,1 0-1,0 1 0,3-1 1,95-19 44,165-11 1,111 21 142,-333 9-2650,-15-5-6108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7298,'0'0'11013,"-20"12"-9698,8-5-1121,-1 0-35,1 0-1,1 1 1,-1 0-1,1 1 1,1 0-1,0 1 1,0 0-1,1 0 1,0 1-1,0 0 0,-6 13 1,1 4-30,0 1 0,3 0 0,0 1 1,2 1-1,1-1 0,1 1 0,2 1 0,1-1 0,1 1 1,2 0-1,2-1 0,7 57 0,-6-78-144,1 0-1,0-1 1,0 0-1,1 1 1,0-2-1,1 1 1,0 0-1,1-1 1,-1 0-1,2 0 1,-1-1-1,1 1 1,0-1-1,0-1 1,1 1-1,0-1 1,0-1-1,1 0 1,-1 0-1,1 0 1,0-1-1,1-1 1,-1 1-1,0-1 1,20 3-1,4-4-1160,0 0 0,37-4-1,-17-4-3769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3817,'0'0'18540,"210"16"-17620,-145-19-344,1-7-280,-5-9-296,-14 6-72,-14-3-2368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9634,'0'0'15227,"47"238"-14747,-25-118-184,-7 8-135,3 2-105,-4-13 8,4-16-64,-3-19-257,-1-27-231,-10-25-128,-4-44-1736,-29-25-2817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7890,'0'0'11115,"44"-12"-9035,147-36-700,-178 46-1278,1-1 1,-1 1-1,1 1 1,-1 1-1,1 0 1,0 0-1,-1 2 1,19 3-1,-24-3-74,-1 0 0,0 1 1,0 0-1,-1 0 0,1 0 0,0 1 0,-1 0 0,0 0 0,0 1 0,0 0 0,-1 0 1,6 6-1,-3 1-23,0 1 0,0 0 0,-1 1 0,-1-1 1,0 1-1,-1 1 0,0-1 0,-1 1 0,-1 0 0,-1-1 0,0 1 1,0 22-1,1-6-56,-2 0-1,-1 0 1,-2 1 0,-1-2 0,-7 35-1,8-56-46,-1 0 0,1 0 0,-2 0 0,1 0 0,-1 0-1,0-1 1,-1 1 0,0-1 0,0-1 0,-1 1 0,0-1-1,-1 0 1,1 0 0,-1 0 0,-1-1 0,1 0-1,-1-1 1,0 0 0,0 0 0,0-1 0,-12 5 0,12-6-85,-1 0 1,1-1 0,-1-1 0,0 1-1,0-1 1,1-1 0,-1 1 0,0-2-1,0 1 1,0-1 0,1 0 0,-1-1-1,0 0 1,1-1 0,-1 1 0,1-2-1,0 1 1,0-1 0,0 0 0,1-1-1,0 0 1,-1 0 0,1 0 0,1-1-1,-1 0 1,1-1 0,0 1 0,-7-12-1,-20-34-5898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14387,'0'0'8330,"-166"258"-7810,137-151 0,11 4-208,14 0 16,4-7-112,14-9-32,30-20-88,7-20-96,7-16-24,10-22-648,-17-11-896,-11-6-3425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3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9674,'0'0'13750,"20"32"-12909,-3-5-653,112 201 880,-89-141-707,55 106 51,-82-171-439,1-1-1,1 0 0,1-1 0,0-1 1,1 0-1,24 19 0,0-13-488,-21-22-580,-20-4 1007,1 1 0,-1 0-1,0-1 1,1 1 0,-1-1 0,1 1 0,-1-1 0,0 1-1,1-1 1,-1 1 0,0-1 0,0 1 0,1-1-1,-1 0 1,0 1 0,0-1 0,0 1 0,0-1-1,0 0 1,0 1 0,0-1 0,0 1 0,0-1-1,0 0 1,0 1 0,0-1 0,0 0 0,0 1 0,0-1-1,-1 1 1,1-1 0,-12-29-5175,-14-3-4385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 9194,'0'0'12483,"-130"234"-11331,57-133-352,-7 1-288,8-8-192,7-16-176,21-9-96,15-20-48,18-17-184,11-9-376,0-13-320,22-10-464,11 0-889,-1-7-4456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17 3105,'0'0'5230,"-9"-3"-3703,-19-3-430,-36-1 6477,56 7-12808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293 101 3913,'0'0'10730,"24"-15"-9482,73-46 3,-95 60-1027,1 0 0,-1 0-1,1-1 1,-1 1-1,0-1 1,0 1 0,0-1-1,0 1 1,0-1-1,0 0 1,0 0 0,-1 0-1,3-3 1,-18 8 1436,-28 21-1351,-75 56-1,40-24-44,74-54-255,-57 39 168,-64 55 0,123-96-171,1 1 1,-1-1-1,1 0 1,-1 0-1,1 1 1,-1-1-1,1 0 0,0 1 1,-1-1-1,1 1 1,0-1-1,-1 0 1,1 1-1,0-1 0,-1 1 1,1-1-1,0 1 1,0-1-1,0 1 1,-1-1-1,1 1 0,0-1 1,0 1-1,0-1 1,0 1-1,0-1 1,0 1-1,0 0 0,0-1 1,0 1-1,0-1 1,0 1-1,1-1 1,-1 1-1,0-1 0,0 1 1,0-1-1,1 1 1,-1-1-1,0 0 1,1 1-1,-1-1 1,0 1-1,1-1 0,-1 0 1,0 1-1,1-1 1,-1 0-1,1 1 1,0-1-1,27 11 148,-22-10-103,244 90 349,-213-75-406,-1 2-1,-1 2 0,0 1 1,49 40-1,-83-60-23,26 24-46,-26-24-1,0 0 0,0 0 0,0 0 0,-1 1 0,1-1 0,0 0 0,0 0 0,-1 1 0,1-1 0,0 0 0,-1 1 0,0-1 0,1 1 0,-1-1 0,0 1 0,0-1 0,1 0 0,-1 1 0,-1 1 0,-6-1-2387,-21-5-2228,-5-16-3734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5817,'0'0'15035,"130"62"-14082,-97-30-129,-4-2-280,0 2-288,0-6-256,25-6-280,-7-7-1744,0-13-5706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304 578 3673,'0'0'13355,"7"-35"-11303,2-6-1508,0 0-49,-2 0-1,-1 0 1,-1-50-1,-3 47-187,-1-70 104,-2 105-387,0-1-1,0 0 1,-1 1-1,0-1 1,0 1-1,-1 0 1,-1-1-1,-7-13 1,9 20-32,0 0 1,0 0 0,-1 0-1,1 1 1,-1-1 0,1 1 0,-1 0-1,0 0 1,-3-3 0,5 5-2,1 0 1,-1-1-1,0 1 1,1 0-1,-1-1 1,0 1 0,1 0-1,-1 0 1,0 0-1,0 0 1,1 0-1,-1-1 1,0 1 0,1 0-1,-1 1 1,0-1-1,0 0 1,1 0-1,-1 0 1,0 0-1,1 0 1,-1 1 0,0-1-1,1 0 1,-1 1-1,0-1 1,1 0-1,-1 1 1,1-1-1,-1 1 1,0-1 0,1 1-1,0-1 1,-1 1-1,1 0 1,-1-1-1,1 1 1,-1-1 0,1 1-1,0 0 1,0-1-1,-1 1 1,1 0-1,0 0 1,0-1-1,0 1 1,0 0 0,0-1-1,0 2 1,-3 12 16,1-1 0,1 1 0,1 0 0,0-1 0,0 1 0,2 0 0,4 22 0,33 97 200,-24-91-121,10 53-1,-6 30 7,-6 0-1,-4 153 1,-15-276-83,-9-3-33,-1-1 0,1-1 0,0 0 0,0 0-1,0-2 1,1 0 0,-1 0 0,-13-9 0,-111-67-519,116 67 468,12 8 8,-32-23 11,41 29 35,1-1-1,-1 0 1,1 0-1,0-1 1,-1 1-1,1 0 1,0 0-1,0-1 1,0 1-1,0 0 0,0-1 1,0 1-1,0-1 1,1 1-1,-1-1 1,1 0-1,-1 1 1,1-1-1,-1 0 1,1 1-1,0-4 1,10 0-475,103-3 878,145 7 0,-114 4-427,-67-3-903,-10 0-2343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10234,'0'0'12303,"17"-1"-11844,-16 1-451,4-1 17,0 0 0,0 1 1,0-1-1,0 1 0,0 1 1,0-1-1,0 1 0,0-1 1,0 2-1,-1-1 0,1 0 1,0 1-1,-1 0 0,1 0 1,-1 0-1,1 1 0,-1-1 1,0 1-1,0 0 0,0 0 1,0 1-1,-1-1 0,1 1 1,-1 0-1,0 0 0,3 5 1,32 54 217,-3 2 1,29 78 0,-36-76-1240,3-1 0,53 82 0,-68-126-2143,-5-16-2454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10666,'0'0'10188,"-29"22"-10118,3-3-13,9-8-1,1 0 1,0 2-1,1 0 1,0 1 0,1 0-1,0 1 1,1 1-1,1 0 1,1 0 0,-10 19-1,4 0 120,2 1-1,1 0 0,-10 45 1,19-59-95,1 0 0,0 0 0,2 0 0,1 0 1,0 0-1,6 44 0,-3-59-68,0-1-1,0 1 1,0-1-1,1 1 1,0-1 0,0 0-1,1 0 1,0 0 0,0-1-1,0 1 1,1-1-1,-1 0 1,1 0 0,1-1-1,-1 1 1,1-1 0,-1 0-1,1-1 1,0 1-1,0-1 1,1 0 0,-1-1-1,12 4 1,7 1 30,1-1-1,-1-1 1,1-1-1,51 1 1,-48-4-43,-12 0 0,1 0 0,-1-2 0,35-4 0,-48 4 0,0 0 0,-1 0 0,1 0 0,0 0 0,-1 0 0,1-1 0,-1 0 0,0 0 0,1 0 0,-1 0 0,0 0 0,0-1 0,0 1 0,-1-1 0,1 0 0,0 0 0,-1 0 0,0 0 0,0 0 0,0 0 0,0-1 0,0 1 0,1-6 0,-1 1-17,0 0 0,0 1 0,-1-1 0,0 0 0,-1 0-1,0 0 1,0 0 0,0 0 0,-1 0 0,-1 1 0,1-1 0,-1 0 0,0 1 0,-1-1 0,0 1-1,0 0 1,0 0 0,-1 0 0,0 0 0,-1 0 0,0 1 0,0 0 0,0 0 0,-9-8 0,3 4-28,0 1 1,-1 0 0,0 1 0,-1 0-1,0 1 1,0 0 0,-1 1-1,1 1 1,-1 0 0,0 1 0,-1 0-1,-20-2 1,19 4-4,-1 1-1,1 0 0,-1 1 1,0 1-1,1 1 0,-1 0 1,1 1-1,-31 10 1,40-10 42,0 0 0,0 0 0,1 1 1,0-1-1,-1 2 0,2-1 0,-1 1 1,0-1-1,1 1 0,0 1 0,0-1 1,0 1-1,1 0 0,0 0 1,0 0-1,0 1 0,1-1 0,0 1 1,0 0-1,1 0 0,0 0 0,-2 11 1,3-9-147,0 0 1,0 1 0,1-1 0,1 0 0,-1 0-1,1 0 1,1 0 0,0 0 0,0 0 0,1 0-1,0 0 1,1-1 0,-1 1 0,2-1 0,-1 0-1,1 0 1,0 0 0,1-1 0,0 0 0,7 7-1,37 31-4198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10962,'0'0'7735,"-4"14"-7693,-11 26 163,3 1 0,1 1 1,2 0-1,-4 52 1,12-72-107,0-7 42,0 1 0,1 0 0,1-1 1,6 30-1,-7-42-94,1 1 0,0-1 1,0 0-1,1 0 0,-1 0 0,1 1 0,-1-1 1,1-1-1,0 1 0,0 0 0,1 0 0,-1-1 1,0 1-1,1-1 0,-1 0 0,1 0 0,0 0 1,0 0-1,0 0 0,0-1 0,0 1 0,0-1 1,0 0-1,1 0 0,-1 0 0,0 0 0,7 0 1,2 0 48,1-1 1,0-1 0,-1 0-1,1 0 1,-1-1 0,1-1-1,-1 0 1,20-9 0,-14 6-83,-1 1 0,31-6 0,33 11 1089,-80 0-1106,0 0 1,0 1-1,-1-1 1,1 0 0,0 1-1,0-1 1,-1 1-1,1-1 1,-1 1-1,1-1 1,0 1-1,-1-1 1,1 1 0,-1-1-1,1 1 1,-1 0-1,1-1 1,-1 1-1,0 0 1,1 0-1,-1-1 1,0 1 0,0 0-1,1 0 1,-1-1-1,0 1 1,0 1-1,4 29-95,-4-24 73,5 37-29,-3 1 1,-5 63-1,2-95 61,0-1 1,-1 1-1,-1 0 0,0-1 0,-1 0 1,0 0-1,-1 0 0,0 0 1,-1-1-1,0 0 0,-1 0 0,0 0 1,-11 12-1,15-20 6,1-1 0,-1 1-1,1-1 1,-1 0 0,0 0-1,0 0 1,0 0 0,0 0 0,0-1-1,-1 1 1,1-1 0,0 0 0,-1 0-1,1 0 1,-1-1 0,1 1-1,-1-1 1,1 0 0,-1 0 0,1 0-1,-1 0 1,1 0 0,-1-1 0,1 0-1,-1 0 1,1 0 0,0 0-1,-1 0 1,1-1 0,0 1 0,0-1-1,0 0 1,0 0 0,0 0 0,-3-3-1,-9-8-231,2 0 0,-1-1 0,1 0 0,-20-31 0,26 35-71,-39-55-3325,8 8-4418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12947,'0'0'8522,"218"0"-8106,-153 0-416,-18 0-648,-11-7-5506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11827,'0'0'8527,"28"29"-7768,-17-18-674,7 5 27,-1 1 1,-1 1-1,-1 1 0,-1 0 1,0 0-1,-2 2 0,0 0 1,-1 0-1,-1 1 0,-1 0 1,10 38-1,14 124 83,-9 2-1,-7 1 0,-11 283 1,-6-464-323,-5 42-430,5-46 334,-1 0 1,1-1 0,-1 1 0,0 0-1,1 0 1,-1 0 0,0 0 0,0-1-1,0 1 1,-1-1 0,1 1 0,0 0-1,0-1 1,-1 0 0,1 1 0,-1-1-1,0 0 1,1 0 0,-1 0-1,-2 1 1,-8 0-4979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6889,'0'0'17036,"232"0"-16524,-167 0-256,-7 0-184,-11-4-72,-18-5-328,-14-4-864,-11-4-3473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6041,'0'0'15003,"221"-7"-14298,-141 4-537,-22 3-168,-7-7-3041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9690,'0'0'8469,"4"-6"-7677,8-9-494,-5 8-68,-1 0 1,0 0-1,-1 0 1,0-1-1,0 0 0,-1 0 1,0 0-1,0 0 1,-1-1-1,0 0 1,0 1-1,1-15 1,-2 4-88,-1 0 0,-2-1 0,0 1 0,0 0 0,-2 0 0,0 1 0,-2-1 0,-12-35 0,17 54-145,0 0 1,0 0-1,0 1 0,-1-1 1,1 0-1,0 0 1,0 1-1,0-1 0,0 0 1,0 0-1,-1 0 1,1 0-1,0 1 0,0-1 1,0 0-1,-1 0 1,1 0-1,0 0 0,0 0 1,-1 1-1,1-1 1,0 0-1,0 0 0,-1 0 1,1 0-1,0 0 1,0 0-1,-1 0 0,1 0 1,0 0-1,0 0 1,-1 0-1,1 0 1,0 0-1,0 0 0,0 0 1,-1-1-1,1 1 1,0 0-1,0 0 0,-1 0 1,1 0-1,0 0 1,0 0-1,0-1 0,-1 1 1,1 0-1,0 0 1,0 0-1,0 0 0,0-1 1,-1 1-1,1 0 1,0 0-1,0-1 0,0 1 1,0 0-1,-4 22 161,7 6-121,1 0 0,1-1 0,1 0 0,1 0 0,2 0 0,0-1 0,20 37 0,15 46-2,-25-51-11,-1 2-1,-4 0 1,-2 0-1,-3 1 1,3 92-1,-12-152-21,0 1-1,0-1 0,0 0 1,-1 0-1,1 0 1,0 0-1,0 0 1,-1 1-1,1-1 1,-1 0-1,1 0 1,-1 0-1,1 0 0,-1 0 1,1 0-1,-1 0 1,0 0-1,0 0 1,0-1-1,1 1 1,-1 0-1,0 0 0,0-1 1,0 1-1,-1 0 1,-1 0 3,0 0 0,0 0 0,0 0-1,1-1 1,-1 1 0,0-1 0,0 0 0,0 1 0,-6-2 0,1 0-1,0 0 1,1 0-1,-1-1 1,0 0-1,1-1 1,0 1-1,-9-5 1,12 4-8,0 0 0,0 0 0,0-1 1,0 1-1,0-1 0,1 0 0,0 0 0,0 0 0,0 0 1,0-1-1,-2-4 0,4 7-3,0 0 0,1 0-1,-1 1 1,0-1 0,1 0 0,-1 0-1,1 0 1,0 0 0,0 0 0,0 1-1,0-1 1,0 0 0,0 0 0,0 0-1,1 0 1,-1 0 0,1 0 0,-1 1-1,1-1 1,0 0 0,-1 0 0,1 1-1,0-1 1,0 1 0,0-1 0,0 0-1,1 1 1,-1 0 0,0-1 0,1 1-1,-1 0 1,1 0 0,-1 0 0,4-2-1,9-4-1,0 0 0,1 1 0,0 1 0,0 0 0,1 1 0,-1 1 0,26-3 0,116 0 101,-143 6-94,-12 0-137,1 0 0,0 0 0,0 1 0,-1-1 0,1 1 0,0-1 0,-1 1 1,1 0-1,-1 0 0,1 0 0,-1 0 0,1 1 0,-1-1 0,0 0 0,0 1 0,0 0 0,0 0 0,0 0 1,0-1-1,0 2 0,1 1 0,7 7-3807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10418,'0'0'13139,"185"0"-12555,-116 0-176,-7 0-256,-19 0-152,-21 0-104,-11 0-1312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4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9482,'0'0'10404,"-1"24"-9632,-5 161 83,6-173-826,0 0 1,1 0 0,1 0 0,0-1 0,0 1 0,1 0 0,1-1 0,6 16 0,-6-19-20,1-1 0,0 1 0,0-1 0,0 0 0,1 0 1,0-1-1,0 1 0,1-1 0,-1-1 0,2 1 1,-1-1-1,9 5 0,-5-4 8,0-1 0,0 0 1,0 0-1,1-1 0,0 0 0,0-1 1,0 0-1,0-1 0,0-1 0,0 0 1,1 0-1,-1-2 0,0 1 0,22-5 1,-25 3-11,-1 0 1,0-1-1,0 0 1,0-1-1,0 1 0,0-2 1,-1 1-1,1-1 1,-1 0-1,-1-1 1,1 1-1,-1-1 1,0-1-1,0 1 1,0-1-1,-1 0 1,0 0-1,-1-1 1,0 1-1,0-1 1,4-12-1,-1-4-3,-1-1 0,-1 0 1,-1 0-1,-1-1 0,-1 0 0,-2-31 0,0 51-22,0 0 1,0 0-1,0 0 0,-1 0 0,0 0 0,0 0 1,-1 0-1,0 1 0,0-1 0,0 0 1,-5-8-1,4 11-13,1 0 0,-1 0-1,0 0 1,0 0 0,-1 1 0,1-1 0,0 1 0,-1 0 0,1 0 0,-1 0 0,0 0-1,0 1 1,0 0 0,0-1 0,0 1 0,0 1 0,0-1 0,-4 0 0,-9-1-19,0 1 0,0 1 1,0 0-1,0 1 1,0 1-1,0 0 0,0 2 1,0 0-1,-23 9 0,32-10-136,1 0-1,-1 1 1,0 0-1,1 0 1,0 0-1,0 1 1,0 1-1,1-1 1,0 1-1,0 0 1,0 0-1,1 1 1,0-1-1,0 1 1,0 0-1,1 1 1,0-1-1,1 1 1,0 0-1,0 0 1,-2 9-1,3 14-5128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11426,'0'0'12019,"22"166"-11603,-19-97-112,-3-4-160,0-7-136,4-12-8,7-20-888,0-13-1697,7-13-5232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0 2665,'0'0'15680,"-14"12"-15006,0 0-439,0 1 0,0 0-1,1 1 1,1 1 0,0 0 0,-16 28 0,-290 511 1575,274-474-3348,40-75 1170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0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10594,'0'0'7967,"17"-32"-6940,50-100-177,-36 60 191,-26 27 150,-5 41-1087,0 2 48,-1 19-97,-11 474 1018,14-323-986,-3-148-84,1-13 7,0 1-1,0-1 1,0 1-1,1-1 1,0 1-1,2 9 0,0-16-91,2-9-185,11-52-3172,-11 31-2012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10762,'0'0'8657,"-14"32"-8430,-39 101 105,52-130-309,0-1 1,0 1-1,0 0 1,0-1-1,1 1 0,-1 0 1,1 0-1,0-1 1,-1 1-1,1 0 1,1 0-1,-1 0 1,0-1-1,1 1 1,-1 0-1,1 0 1,0-1-1,2 4 1,-2-4 9,1 0 0,-1-1 0,1 1 0,-1-1 0,1 0 1,0 0-1,0 1 0,0-1 0,0 0 0,0-1 0,0 1 0,0 0 1,3 0-1,4 2 97,12 3 172,0-1 1,0-1-1,0 0 1,1-2-1,40-1 1,41 5 270,-100-6-567,1 1-1,-1-1 1,0 1-1,0 0 1,1-1-1,-1 2 1,0-1-1,0 0 1,0 0-1,0 1 1,0 0-1,0 0 1,-1-1-1,1 2 0,0-1 1,-1 0-1,0 0 1,1 1-1,-1-1 1,3 5-1,-3 0-4,0-1-1,0 0 0,0 0 0,-1 1 1,0-1-1,0 1 0,-1-1 0,0 1 0,-1 11 1,0-5-3,-1-1 1,0 1 0,-1 0 0,-1-1 0,0 1-1,0-1 1,-1 0 0,-1 0 0,0-1-1,-12 16 1,3-5 0,-2-1 0,0 0-1,-2-2 1,-22 20 0,36-35-22,1 0 0,0-1 1,-1 0-1,0 0 0,0 0 1,0-1-1,0 0 0,0 1 1,0-2-1,-1 1 0,-8 1 0,10-3-64,1 0 0,0 0 0,-1 0 0,1 0 0,0 0-1,-1-1 1,1 0 0,0 0 0,0 0 0,0 0-1,0 0 1,0-1 0,0 1 0,0-1 0,0 0 0,1 1-1,-1-2 1,0 1 0,1 0 0,-3-4 0,-24-37-4000,6-5-5777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10418,'0'0'11251,"188"-6"-10795,-119 3-288,18-1-168,-18 4-1753,-15-6-5128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36 5777,'0'0'8735,"-4"-6"-7542,2 4-1097,0 0 0,1 0 0,-1 0 1,0 0-1,0 0 0,0 0 0,0 1 0,0-1 1,0 1-1,-1-1 0,1 1 0,-1 0 0,1 0 1,0 0-1,-4-1 0,-51-2 1247,41 5-1108,1 0 1,0 1 0,-1 0 0,1 1-1,0 1 1,0 0 0,1 2 0,-1-1-1,1 2 1,0 0 0,1 0 0,-17 12-1,28-17-192,0 0 0,0-1 0,0 1 0,0 0 0,0 0 0,1 0 1,-1 0-1,0 0 0,1 0 0,0 0 0,-1 1 0,1-1 0,0 0 0,0 1 0,0-1 0,1 1 0,-1-1 0,0 1 0,1 0 0,0-1 0,0 1 0,-1-1 0,2 1 0,-1 0 0,0-1 0,0 1 0,1-1 0,0 1 0,-1 0 0,1-1 0,0 1 0,0-1 0,0 0 0,3 4 0,5 9 85,0-1 0,2 0 0,0 0 0,17 16 0,-2-2 87,10 16-73,-1 2 1,40 70-1,-66-99-138,0 0 0,-1 1 1,-1-1-1,0 2 0,-1-1 0,-1 1 0,-1 0 1,-1 0-1,0 0 0,-1 37 0,-2-55-3,0 0 0,-1 1 0,1-1 0,0 0 0,-1 1-1,1-1 1,-1 0 0,1 1 0,-1-1 0,0 0 0,0 0 0,1 0 0,-1 0-1,0 0 1,0 0 0,0 0 0,0 0 0,0 0 0,0 0 0,0 0-1,-1 0 1,1-1 0,0 1 0,0-1 0,-1 1 0,1-1 0,0 1 0,-1-1-1,-2 1 1,-46 1 28,40-2-28,-1-2-47,-1 1-1,0-1 1,1-1-1,0 0 1,-1-1-1,1 0 1,1-1-1,-1 0 1,1 0-1,0-1 1,0-1-1,0 0 1,1 0-1,-14-14 1,15 13-9,1 0 1,-1 0-1,1-1 0,1 0 1,0 0-1,0 0 1,1-1-1,0 0 0,0 0 1,1 0-1,1-1 1,0 1-1,0-1 0,1 0 1,-2-21-1,5 26 19,-1 0 1,1 1-1,0-1 0,1 0 0,-1 0 0,1 1 0,0-1 0,0 1 0,1-1 1,0 1-1,0 0 0,0 0 0,0 0 0,1 1 0,0-1 0,0 1 0,0 0 1,0 0-1,8-5 0,9-6-11,1 2-1,0 0 1,31-12-1,-26 12 32,77-30 34,-72 31 5,-1-1 0,0-1 0,0-1 0,43-32-1,-70 44-53,0 0 1,-1 0-1,1-1 0,-1 0 0,0 0 0,0 0 0,0 0 0,-1 0 0,4-9 0,-5 12-38,0-1-1,-1 0 0,1 0 1,-1 0-1,1 0 0,-1 0 1,0 0-1,0 0 0,0 0 1,0 0-1,0 0 0,0 0 1,-1 1-1,1-1 0,-1 0 1,1 0-1,-1 0 0,0 0 1,0 0-1,1 1 0,-1-1 1,0 0-1,-1 1 0,1-1 1,0 1-1,0-1 0,-1 1 1,1 0-1,-2-2 0,-6-3-228,1 1 0,-1 0 0,0 0 0,-1 1 1,1 0-1,-1 1 0,1 0 0,-1 1 0,0-1 0,-16 0 0,-17 0-1410,-51 2 0,51 2-34,-8-1-1393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75 255 9010,'0'0'5860,"-2"-29"-4495,-7-90-660,8 107-639,0 0 0,-2 0 1,1 0-1,-7-17 1,9 28-93,-1-1 1,0 0-1,1 1 1,-1-1 0,0 0-1,0 1 1,0-1-1,0 1 1,0 0 0,-1-1-1,1 1 1,0 0 0,-1 0-1,1-1 1,0 1-1,-1 0 1,1 1 0,-1-1-1,0 0 1,1 0-1,-1 1 1,0-1 0,0 1-1,1-1 1,-1 1 0,-3-1-1,4 2 45,1-1 0,-1 0-1,0 1 1,1-1 0,-1 0 0,1 1-1,-1-1 1,1 1 0,0-1 0,-1 1-1,1-1 1,-1 1 0,1-1 0,0 1-1,-1-1 1,1 1 0,0 0 0,0-1-1,-1 1 1,1-1 0,0 1 0,0 0-1,0-1 1,0 1 0,0 0 0,0-1-1,0 1 1,0 0 0,0-1 0,0 1-1,0 0 1,6 21 1744,-2-20-1551,1 1-1,-1-1 0,1 0 0,0 0 1,0 0-1,0-1 0,0 0 0,0 0 1,1 0-1,4 0 0,62 0 601,-51-1-715,235 0 208,-254 3-245,-2 0-1,1-1 0,0 1 0,0 0 0,-1 0 1,0 0-1,0 0 0,0 0 0,0 0 0,0 0 1,-1 3-1,1 2 0,0 734 1483,0-723-1527,-1-15-9,0 1 1,1 0 0,0-1-1,0 1 1,1 0 0,-1 0-1,1-1 1,0 1-1,0 0 1,0-1 0,3 7-1,0-52-650,-4 28-1,-1 0 0,0 1 0,-1-1-1,0 0 1,-1 1 0,0 0 0,-1 0 0,-7-15 0,-20-32-5275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3:5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9026,'0'0'12227,"203"-3"-10523,-105-1-400,-8 1-632,-7 3-440,-25-13-232,-21 0-1720,-23-13-14107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46 4825,'0'0'12665,"0"-7"-11740,0-31 1957,-5 43-1566,-2 9-1257,1 0 1,1 0-1,0 1 0,1 0 1,1-1-1,-3 25 1,-2 101 69,7-114-59,0 20-8,-2 1-21,2 1 0,2 0 0,2-1 0,12 62-1,-12-101-38,-1 0 0,1 1 0,1-1 0,-1 0-1,1 0 1,1-1 0,-1 1 0,1-1 0,1 0-1,-1 0 1,1-1 0,0 0 0,1 0 0,0 0 0,0-1-1,13 9 1,-14-12 1,-1 1-1,1-1 1,-1 0-1,1 0 1,0-1-1,0 0 1,0 0-1,0 0 1,0-1-1,0 0 1,0 0-1,0 0 1,0-1-1,0 0 1,0 0-1,0 0 1,-1-1-1,1 0 1,0 0-1,-1 0 1,1-1-1,-1 0 1,0 0-1,0 0 1,8-7-1,-2 0 3,-1 1 0,0-2 1,0 1-1,-1-1 0,-1-1 0,0 1 0,0-2 0,-1 1 0,-1-1 0,0 0 0,5-15 0,-5 7-1,0-1 0,-1 0 0,-1 0 0,-2-1 0,0 1-1,-1-32 1,-2 41 3,-1 0-1,0 1 0,-1-1 1,0 0-1,-1 1 0,0-1 1,-1 1-1,0 1 0,-1-1 0,0 1 1,-1-1-1,0 2 0,-1-1 1,0 1-1,-1 1 0,0-1 1,-1 1-1,0 1 0,0 0 0,-14-8 1,7 5-34,0 1 0,-1 1-1,0 1 1,-1 0 0,0 2 0,0 0 0,0 1 0,-1 1 0,0 1 0,0 0 0,0 2-1,-31 1 1,46 0-24,-1 0-1,1 1 0,0 0 1,0 0-1,-1 0 0,1 0 1,0 1-1,0 0 0,1 0 1,-1 0-1,0 1 0,1 0 1,-1 0-1,1 0 0,0 0 1,-4 4-1,5-4-60,1 1-1,0 0 1,-1-1-1,1 1 1,1 0-1,-1 0 1,1 0-1,-1 0 1,1 0 0,0 0-1,1 1 1,-1-1-1,1 0 1,0 0-1,0 1 1,0-1-1,0 0 1,1 0-1,0 5 1,0-3-256,1-1-1,-1 0 1,1 1 0,0-1-1,0 0 1,0 0-1,1 0 1,5 8 0,38 32-5846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8042,'0'0'12122,"-80"264"-11193,51-153-337,8-7-280,13-23-240,8-25-72,8-33-1049,50-36-239,-4-33-536,-7-16-5858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3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336 142 7818,'0'0'7860,"2"-3"-7384,2-2-179,0 0-1,-1-1 1,1 1 0,-1-1-1,0 0 1,-1 0-1,0 0 1,0 0-1,0 0 1,0-1 0,-1 1-1,0 0 1,-1-1-1,1-9 1,-2 15-292,0-1-1,0 1 0,0-1 1,0 1-1,0-1 1,0 1-1,-1 0 1,1 0-1,0-1 1,-1 1-1,1 0 1,-1 0-1,1 0 1,-1 1-1,1-1 1,-1 0-1,0 1 1,-1-1-1,-37-13 216,30 12-176,-1 1 0,1 0 0,-1 1 0,0 0 0,0 0 0,1 1 0,-1 0 0,1 1 0,-1 0 0,1 1-1,0 0 1,-1 1 0,2 0 0,-15 8 0,12-6 5,1 2 1,0-1-1,1 1 0,0 1 0,0-1 1,0 2-1,1 0 0,1 0 0,0 0 1,0 1-1,-9 16 0,16-23-33,-1-1 1,1 0-1,-1 0 0,1 0 1,0 1-1,1-1 0,-1 1 1,0-1-1,1 1 0,0-1 1,0 1-1,0-1 1,0 1-1,0-1 0,1 0 1,0 1-1,0-1 0,-1 1 1,2-1-1,-1 0 0,0 0 1,1 1-1,0-1 0,-1 0 1,5 4-1,4 4 27,0 1-1,1-2 1,1 0-1,22 15 1,7 8-31,200 216 97,-231-237-109,-1 0 1,0 0-1,-1 1 1,0 0-1,-1 0 1,0 1-1,-1 0 1,4 15 0,-8-23-2,0 0 0,-1 0 0,0 1 0,0-1 0,-1 0 0,1 0 1,-1 0-1,-1 1 0,1-1 0,-1 0 0,0 0 0,0 0 1,-1 0-1,0 0 0,0 0 0,0 0 0,-1-1 0,0 1 1,0-1-1,0 0 0,-1 0 0,-4 5 0,2-3 4,0-1 0,-1 0 0,0 0 0,0 0 0,0-1 0,-1 0 0,0 0 0,0-1 0,0 0 0,0-1 0,-1 0 0,0 0 0,1 0 0,-1-1 0,0-1 0,0 0 0,0 0 0,0 0 0,0-1 0,0-1 0,0 1 0,0-2 0,-10-1 0,16 2-6,0-1 0,0 1-1,0-1 1,0 0 0,0 0 0,0 0-1,1 0 1,-1 0 0,1 0-1,-1-1 1,1 0 0,0 1-1,0-1 1,0 0 0,0 0 0,1 0-1,-1 0 1,1 0 0,0 0-1,0 0 1,-1-6 0,-1-6-62,1 0 0,0 1 1,2-26-1,0 35 41,1-18-50,1 1-1,1 0 1,1 0-1,0 0 1,2 0-1,1 1 1,1 0-1,20-39 1,9-5-14,61-80 0,-55 85 96,-35 48-2,1 0 0,-2 0-1,1-1 1,-2 0 0,0 0 0,0-1 0,-1 0 0,-1 0 0,0 0 0,2-21 0,-6 32-1,0 0 1,0 0-1,0 0 1,0 0-1,0 0 0,-1 0 1,0-1-1,1 1 0,-1 0 1,0 1-1,-1-1 1,1 0-1,0 0 0,-1 0 1,0 1-1,1-1 1,-1 1-1,-4-5 0,2 4-15,-1-1 0,0 0 0,0 1 0,0 0 0,0 0-1,0 0 1,-1 1 0,1 0 0,-9-2 0,1 1-166,1 0 1,-1 1-1,1 1 1,-1 0-1,0 0 1,0 2-1,1-1 1,-24 6-1,30-5-74,1 1 1,0 0-1,0 0 0,1 1 1,-1-1-1,0 1 0,1 0 1,-1 0-1,1 1 0,0-1 1,0 1-1,0 0 0,1 0 1,-1 0-1,1 1 0,0-1 1,0 1-1,-3 7 0,-5 37-4887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6425,'0'0'14650,"0"2"-14468,-3 43-58,-2-1 1,-2-1 0,-2 1-1,-23 70 1,16-66-110,3 2 1,-13 98-1,26-148-29,-1 1 0,1-1 0,0 1-1,0 0 1,0-1 0,0 1 0,0-1 0,0 1 0,0-1 0,0 1-1,0-1 1,0 1 0,0-1 0,1 1 0,-1-1 0,0 1 0,0 0-1,0-1 1,1 0 0,-1 1 0,0-1 0,1 1 0,-1-1 0,0 1-1,1-1 1,-1 0 0,1 1 0,-1-1 0,0 0 0,1 1 0,-1-1-1,1 0 1,-1 1 0,1-1 0,-1 0 0,1 0 0,-1 0 0,2 1-1,24-9-91,23-24 157,-49 32-53,87-68 64,-83 67-82,0 0-1,-1 0 1,1 1-1,0-1 0,-1 1 1,1 0-1,0 0 1,0 0-1,6 2 1,6-1 91,-12-1-63,0 0 0,0 0 0,0 0 1,-1-1-1,1 1 0,0-1 0,0 0 1,-1 0-1,1-1 0,0 1 0,-1-1 1,1 1-1,-1-1 0,0 0 1,0 0-1,1-1 0,-1 1 0,2-4 1,-2 2 15,0 0 1,0 0 0,-1 0-1,0-1 1,0 1-1,0-1 1,-1 1 0,1-1-1,-1 0 1,0 1 0,-1-1-1,1 0 1,-1 0 0,0-7-1,0-7 60,1 10-63,-1 0-1,0 0 0,0-1 1,-1 1-1,0 0 0,-1 0 1,0 0-1,0 0 0,-1 1 1,0-1-1,-5-8 0,7 16-68,16 406 527,-15-274-530,0-129-519,14-26-4562,1-4-4219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8554,'0'0'12601,"1"-1"-12560,0 1 0,0-1-1,0 1 1,0-1 0,0 1 0,-1 0-1,1 0 1,0-1 0,0 1 0,0 0-1,0 0 1,0 0 0,0 0-1,0 0 1,0 0 0,0 0 0,0 0-1,0 1 1,0-1 0,0 0 0,1 1-1,14 9 91,-1 0 0,0 1-1,-1 1 1,0 0 0,-1 1-1,0 0 1,21 31 0,-1-4-18,-12-16-115,0 0-1,2-1 1,1-1 0,48 35-1,-70-57-24,-1 1-1,0 0 0,0 0 0,0 1 0,0-1 1,0 0-1,0 0 0,0 0 0,0 1 0,-1-1 1,1 0-1,0 1 0,-1-1 0,1 1 1,-1-1-1,0 1 0,1-1 0,-1 1 0,0-1 1,0 1-1,0-1 0,0 1 0,0-1 0,0 1 1,0-1-1,-1 1 0,0 1 0,0 15-33,1-17 128,-26 29 160,-69 72-105,-20 20 143,98-107-225,0 0 0,0-2 0,-1 0 0,-1-1 0,-28 13 0,41-23 62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269 282 8602,'-1'-1'12255,"-2"-13"-12148,5 4-15,-1 0 0,1 0 0,1 1 0,0 0-1,0-1 1,1 1 0,5-10 0,14-39 119,-19 37-32,0 0 0,-2 0 0,0-34 0,-2 55-164,0 0 0,0 0 0,0 1 0,-1-1 0,1 0 0,0 0 0,0 0 0,0 0 0,0 0 0,0 0 0,-1 0 0,1 0-1,0 0 1,0 0 0,0 0 0,0 0 0,0 0 0,-1 0 0,1 0 0,0 0 0,0 0 0,0 0 0,0 0 0,0-1 0,-1 1 0,1 0 0,0 0 0,0 0 0,0 0 0,0 0 0,0 0-1,0 0 1,0 0 0,-1 0 0,1-1 0,0 1 0,0 0 0,0 0 0,0 0 0,0 0 0,0 0 0,0 0 0,0-1 0,0 1 0,0 0 0,0 0 0,0 0 0,0 0 0,0 0 0,0-1-1,0 1 1,0 0 0,0 0 0,0 0 0,0 0 0,0 0 0,0-1 0,0 1 0,0 0 0,-6 13 267,-8 111-286,3 198 0,12-293 2,2 1 0,13 56 0,3 26-8,-19-110 10,1 0 1,-1 0-1,0 0 0,0 1 0,0-1 1,0 0-1,0 0 0,-1 0 0,1 0 1,-1 1-1,0-1 0,1 0 1,-1 0-1,0 0 0,0 0 0,0-1 1,0 1-1,0 0 0,-3 3 0,0-2 1,0-1 0,-1 1 0,1-1 1,0 1-1,-1-1 0,1 0 0,-6 1 0,-8 3 0,-16 8-1,14-5-1,0 0 0,-1-2 0,0 0 0,-1-1 0,1-2 0,-1 0 0,-23 1 0,44-5-1,-1-1 0,1 1 1,-1-1-1,0 1 0,1-1 1,0 1-1,-1-1 0,1 0 0,-1 0 1,1 0-1,0 0 0,0 0 1,-1 0-1,1 0 0,0 0 1,0-1-1,0 1 0,0 0 1,0-1-1,1 1 0,-1 0 0,0-1 1,1 1-1,-1-1 0,1 1 1,-1-1-1,1 0 0,0 1 1,0-1-1,-1 1 0,1-3 0,-2-61-11,2 51 9,0 13 3,0 0 1,1-1-1,-1 1 1,0 0 0,1-1-1,-1 1 1,1 0-1,0 0 1,-1 0-1,1-1 1,0 1 0,0 0-1,0 0 1,-1 0-1,1 0 1,0 0-1,0 1 1,1-1 0,-1 0-1,0 0 1,0 1-1,0-1 1,0 0-1,1 1 1,-1-1 0,0 1-1,1 0 1,-1-1-1,0 1 1,0 0-1,3 0 1,52-3-1,-44 3 1,18 3 2,-1 0 0,0 2-1,0 2 1,0 0 0,28 12-1,-18-6-138,72 13-1,-3-14-1107,-38-18-5117,-44-4-4170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0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4809,'0'0'12495,"-1"4"-10878,0-4-1554,1 0 0,0 0 0,0 1 0,0-1 0,-1 0 0,1 1 0,0-1-1,0 0 1,0 1 0,0-1 0,0 0 0,0 1 0,-1-1 0,1 0 0,0 1 0,0-1-1,0 0 1,0 1 0,0-1 0,0 0 0,1 1 0,-1-1 0,0 1 0,0-1-1,0 0 1,0 1 0,0-1 0,0 0 0,1 0 0,-1 1 0,0-1 0,0 0 0,0 1-1,1-1 1,-1 0 0,0 0 0,0 1 0,1-1 0,-1 0 0,0 0 0,1 0-1,-1 1 1,1-1 0,24 2 934,46-13-1053,-51 7 387,24-3-288,0 1-1,0 3 1,0 1 0,51 5 0,-92-2-42,0-1-1,0 1 1,-1 0-1,1 1 1,0-1-1,-1 0 1,1 1-1,-1-1 0,0 1 1,1 0-1,-1 0 1,0 0-1,0 0 1,0 0-1,0 0 1,-1 1-1,1-1 1,-1 0-1,1 1 1,-1 0-1,0-1 0,0 1 1,0 0-1,0-1 1,0 1-1,-1 0 1,1 0-1,-1 0 1,0 0-1,0 3 1,1 7 0,-1 0 0,0-1 0,-1 1 0,0-1 1,-1 1-1,-4 12 0,-1-3-18,-2 0-1,0 0 1,-1-1 0,-25 37-1,-63 73-124,86-116 96,8-9 36,-1-1 0,0 1 0,0-1-1,0 1 1,-8 4 0,13-10 10,0 0 0,0 1 0,0-1 0,-1 0 0,1 0 0,0 0 0,0 1 0,-1-1 0,1 0 0,0 0 0,0 0 0,-1 0 0,1 0 0,0 0 0,-1 1 0,1-1 0,0 0 0,-1 0 0,1 0 0,0 0 0,0 0 0,-1 0 0,1 0 0,0 0 0,-1-1 0,1 1 0,0 0 0,0 0 0,-1 0 0,1 0 0,0 0 0,-1 0 0,1 0 0,0-1 0,0 1 0,-1 0 0,1 0 0,0 0 0,0-1 0,0 1 0,-1 0 0,1 0 0,0-1 0,0 1 0,0 0 0,0 0 0,0-1 0,-1 1 0,1 0 0,0-1 0,0 1 0,0 0 0,0 0 0,0-1 0,0 1 0,0 0 0,0-1 0,0 1 0,0-12-17,0 11 14,0 0 0,0 0 0,0 0 0,0 0 0,0 0 0,1 0 0,-1 0 0,0 0 0,0 0 0,1 0 0,-1 0 0,0 0 0,1 0 0,-1 0 0,1 0 0,0 0 1,-1 0-1,1 1 0,0-1 0,-1 0 0,1 0 0,0 1 0,0-1 0,0 0 0,-1 1 0,1-1 0,0 1 0,0-1 0,0 1 0,0-1 0,0 1 0,2-1 0,-1 1-2,0 0 0,1 0 0,-1 0-1,0 1 1,1-1 0,-1 0 0,0 1-1,0 0 1,1-1 0,-1 1-1,0 0 1,0 0 0,0 0 0,0 1-1,0-1 1,3 3 0,9 10-6,0 0 0,-1 0 1,-1 1-1,0 1 0,18 34 1,41 93-181,-64-127 109,-1 2-1,0-1 1,-1 0 0,0 1-1,2 24 1,-7-38 73,1 1 0,-1 0 0,1 0 0,-1 0 0,-1-1 0,1 1 0,-1 0 0,0 0 0,0 0 1,0-1-1,-1 1 0,1-1 0,-1 1 0,0-1 0,-1 0 0,1 1 0,-1-1 0,1-1 0,-1 1 0,0 0 0,-1-1 0,1 1 0,-1-1 1,-5 4-1,-2-1 9,-1 0 0,0-1 0,0-1 0,0 0 0,-1-1 0,1 0 1,-25 2-1,8-3-5,-1-1-1,-41-4 1,63 2-67,0 0-1,1 0 1,-1-1-1,0 0 1,1 0 0,-1-1-1,1 0 1,-1-1 0,1 1-1,1-1 1,-1-1-1,0 1 1,1-1 0,0 0-1,0-1 1,-5-5 0,5 3-542,0 1 1,1-1 0,0 0 0,1-1-1,-1 1 1,2-1 0,-1 0 0,-2-12 0,4 11-1120,0 0 0,1 0 1,0 1-1,1-12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8938,'0'0'11298,"0"-1"-11291,0 0 1,0 0-1,0 0 0,0 0 0,-1 1 0,1-1 0,1 0 0,-1 0 0,0 0 0,0 0 1,0 0-1,0 1 0,1-1 0,-1 0 0,0 0 0,1 0 0,0-1 0,60 2 1430,-5-1-1198,1 2-1,101 15 1,-34 10-1818,-123-25 78,-19-1-9974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10522,'0'0'10082,"195"0"-9521,-115 0-337,11-3-224,17-17-144,-21 0-2281,-18-2-10674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53 128 1096,'0'0'21382,"-7"10"-20766,2-5-590,0 1 0,1 0-1,0 0 1,1 0 0,-1 0 0,1 1-1,0-1 1,1 1 0,-1 0-1,1 0 1,1 0 0,-1 0 0,0 13-1,1-5-20,0 0 0,1 0 0,0 0 0,1 0-1,1 0 1,0 0 0,1 0 0,1 0 0,0-1 0,1 0-1,1 0 1,7 14 0,-2-11-7,0 0 0,2 0-1,0-1 1,1-1 0,0-1 0,2 0-1,16 12 1,-26-21 1,1 0 0,0 0 0,1-1 0,-1 0 0,1 0-1,0-1 1,0 0 0,0 0 0,0-1 0,0 0 0,1-1 0,-1 1 0,1-2 0,-1 1 0,1-1-1,-1-1 1,1 1 0,-1-1 0,13-4 0,-18 4 3,0 0-1,0-1 1,0 1 0,0-1 0,-1 0-1,1 0 1,0 0 0,-1 0-1,0 0 1,1 0 0,-1-1-1,0 1 1,0-1 0,0 0-1,-1 1 1,1-1 0,-1 0 0,0 0-1,1 0 1,-1 0 0,1-6-1,1-5 16,-1 0 0,0 0 0,-1-22 0,-1 35-17,1-27-2,-2 0 0,-1-1 0,-1 1 0,-1 0 0,-9-28 0,9 41-98,-1 0 1,-1 0 0,-1 0-1,0 1 1,-1 0 0,0 0-1,-1 1 1,-1 0 0,0 1-1,-16-16 1,24 25 34,-1 1 0,1-1-1,-1 1 1,0-1 0,0 1 0,0 0 0,0 0 0,0 0 0,-1 1 0,1-1 0,-1 1-1,1 0 1,-1-1 0,1 2 0,-1-1 0,1 0 0,-1 1 0,0 0 0,0 0 0,1 0-1,-1 0 1,0 0 0,1 1 0,-1-1 0,0 1 0,1 0 0,-1 1 0,1-1 0,-1 0-1,1 1 1,0 0 0,0 0 0,0 0 0,0 0 0,0 0 0,0 1 0,0-1 0,1 1-1,-5 4 1,0 6 47,-1 0 0,1 1 0,1 0-1,1 0 1,0 0 0,1 0 0,0 1-1,1 0 1,0 0 0,2 0 0,-1 28 0,3-39 24,-1 0 1,1 0 0,-1 1 0,1-1 0,0 0 0,1 0 0,-1 0 0,1 0 0,-1 0 0,1-1 0,1 1 0,-1-1-1,0 1 1,1-1 0,0 1 0,-1-1 0,1 0 0,1 0 0,-1-1 0,0 1 0,1-1 0,-1 0 0,1 1 0,0-1 0,-1-1-1,1 1 1,0-1 0,0 1 0,0-1 0,1 0 0,-1-1 0,7 1 0,0 1 83,0-1 1,0 0-1,1-1 0,-1-1 1,0 0-1,0 0 0,0-1 1,0 0-1,0-1 0,0 0 0,19-9 1,-21 7-40,-1 0 0,0 0 1,-1-1-1,1 0 0,-1 0 0,0-1 1,-1 0-1,0 0 0,0 0 0,0-1 1,-1 0-1,0 0 0,0 0 0,-1-1 1,0 1-1,-1-1 0,5-17 0,-2-5 36,-1-1-1,-2 0 1,-1-61-1,-2 89-83,-4 80-22,2-52-11,0-1-1,2 1 0,5 40 0,-4-57 26,1 1 0,0 0 0,0-1-1,1 0 1,0 1 0,1-1 0,-1 0 0,1-1 0,0 1 0,1-1-1,0 1 1,0-1 0,0-1 0,1 1 0,8 6 0,-12-10 14,1 1-1,0-1 1,0 0 0,0 0 0,0-1 0,0 1 0,0-1 0,1 1-1,-1-1 1,0 0 0,1 0 0,-1 0 0,1-1 0,-1 1 0,1-1-1,-1 0 1,1 0 0,-1 0 0,1-1 0,-1 1 0,1-1 0,-1 0-1,1 1 1,-1-2 0,0 1 0,1 0 0,-1-1 0,0 1 0,0-1-1,0 0 1,0 0 0,-1 0 0,1-1 0,0 1 0,-1-1 0,3-3-1,5-5 41,-1-1-1,-1 0 0,0 0 0,0-1 1,-2 0-1,1-1 0,4-15 0,-2-4 128,-2 0 1,-1 0-1,-1 0 0,-2-1 0,-2-57 1,-1 95-173,-1 17-8,1-1 0,0 1 0,2-1 0,0 1 0,2-1 1,0 0-1,1 0 0,1-1 0,10 23 0,3-6-46,32 45-1,-41-67 0,0-1-1,1 0 0,0-1 0,1 0 1,1-1-1,14 10 0,-23-18-90,0 0 0,0-1 0,0 0 0,0 0 0,0 0-1,1 0 1,-1-1 0,1 1 0,-1-1 0,1 0 0,-1 0-1,1-1 1,-1 0 0,1 1 0,0-2 0,-1 1 0,1 0 0,-1-1-1,1 0 1,-1 0 0,1 0 0,-1-1 0,1 1 0,-1-1-1,0 0 1,5-3 0,21-27-6023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273 206 8874,'0'0'10118,"0"-10"-9567,0-126 1324,0 133-1843,-1 0-1,1 1 1,-1-1 0,0 1 0,0-1 0,0 1-1,0 0 1,0-1 0,-1 1 0,1 0 0,-1 0-1,1 0 1,-1 0 0,0 0 0,0 0-1,0 0 1,0 1 0,0-1 0,0 1 0,0-1-1,0 1 1,-1 0 0,1 0 0,-1 0 0,1 0-1,-1 0 1,1 1 0,-1-1 0,1 1-1,-5-1 1,-13-2 47,1 1 0,-39 0 0,47 2-67,8 1-6,1-1 1,-1 1 0,0 0 0,0 0-1,1-1 1,-1 2 0,1-1 0,-1 0 0,1 0-1,0 1 1,-1 0 0,1-1 0,0 1 0,0 0-1,0 0 1,0 0 0,0 0 0,1 0-1,-1 1 1,-2 4 0,-26 56 245,26-53-198,-1 8 11,0 0 0,1 0 0,0 0 0,2 0 1,0 1-1,2-1 0,0 20 0,1-33-64,-1 0 0,1 0 1,0 1-1,1-1 0,-1 0 0,1 0 1,0 0-1,0-1 0,1 1 0,-1 0 0,1-1 1,0 1-1,0-1 0,1 0 0,-1 0 1,5 4-1,11 8 6,0 0 0,28 18 0,8 6 6,-35-20-11,0 1 1,-2 0 0,0 1 0,-2 1 0,0 1-1,-2 0 1,0 1 0,-2 1 0,-1 0-1,-1 0 1,-1 1 0,-1 1 0,5 31-1,-13-57-4,0-1 0,0 1 0,0-1 0,0 1 0,0-1 0,0 0 0,0 1 0,0-1 0,-1 1-1,1-1 1,0 1 0,-1-1 0,1 0 0,-1 1 0,0-1 0,1 0 0,-1 0 0,0 0 0,0 1-1,0-1 1,0 0 0,0 0 0,0 0 0,0 0 0,0 0 0,0-1 0,-1 1 0,1 0 0,0 0 0,0-1-1,-1 1 1,1-1 0,0 1 0,-1-1 0,1 0 0,-1 1 0,1-1 0,-1 0 0,-1 0 0,-10 2-15,-1-1 0,0-1 0,-19-1 1,11 0-76,9 1 37,-1 0 1,1-1-1,0 0 0,0-1 1,-20-6-1,29 7 38,0 0 0,0-1 0,1 0 0,-1 0 0,1 0 0,-1 0 0,1-1 0,0 1 0,0-1 0,0 0 0,0 0 0,0 0 0,1 0 0,-1 0 0,1-1 0,0 1 0,0-1 0,0 0 0,1 1 0,-1-1 0,1 0 0,-2-5 0,1-1-6,1 1 0,-1-1 0,2 0-1,-1 1 1,1-1 0,1 0 0,-1 0 0,2 1 0,-1-1 0,2 1 0,-1 0-1,1-1 1,0 1 0,1 0 0,0 0 0,1 1 0,0-1 0,11-14 0,8-5 69,1 1 0,1 1 0,54-40 0,-51 43 16,-1 0 0,49-54 0,-72 70-77,0 1 1,-1-1 0,1 0 0,-1-1 0,-1 1 0,1-1-1,-1 0 1,-1 1 0,1-1 0,-1-1 0,-1 1 0,0 0-1,0 0 1,0 0 0,-1-1 0,0 1 0,-1 0 0,0-1-1,0 1 1,-1 0 0,0 0 0,0 0 0,-1 0 0,0 0-1,0 1 1,-1-1 0,0 1 0,0 0 0,-1 0 0,0 0-1,0 1 1,-1 0 0,1 0 0,-2 0 0,1 1 0,0-1-1,-1 2 1,0-1 0,0 1 0,0 0 0,-1 0 0,1 1-1,-1 0 1,0 0 0,0 1 0,0 0 0,0 0 0,-1 1-1,-14 0 1,16 0-5,-1 1 0,1 0 0,0 1 0,0 0 0,0 0 0,0 0 0,0 1 0,0 0 0,-11 5 0,15-5-10,0 0 0,-1 0 0,2 0 0,-1 0 1,0 1-1,0-1 0,1 1 0,0 0 0,-1 0 0,1 0 1,0 0-1,0 0 0,1 0 0,-1 1 0,1-1 0,-1 1 1,1-1-1,0 1 0,0-1 0,0 6 0,1-7-129,-1 0 0,1 1 0,0-1 0,0 0 0,0 0 0,0 1 0,1-1 0,-1 0 1,0 0-1,1 1 0,0-1 0,-1 0 0,1 0 0,0 0 0,0 0 0,0 0 0,1 0 0,-1 0 0,0 0 0,1-1 0,-1 1 0,1 0 0,-1-1 0,1 1 0,0-1 0,0 0 0,0 1 0,3 1 0,33 14-6334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10042,'0'0'11591,"0"22"-11438,-2 17-83,-2-1-1,-2 1 1,-11 43 0,-9 2-22,14-49-54,1 1 1,2 0-1,1 0 0,-6 72 1,14-107-1,0 0 0,1-1 1,-1 1-1,0 0 0,0 0 1,0-1-1,0 1 0,1 0 1,-1 0-1,0-1 0,1 1 1,-1 0-1,1 0 0,-1-1 1,1 1-1,-1-1 0,1 1 1,-1 0-1,1-1 0,0 1 1,-1-1-1,1 1 0,0-1 1,-1 0-1,1 1 0,0-1 1,-1 0-1,1 1 0,1-1 1,33 2-62,39-17 90,-68 14-16,28-6-7,-31 7 7,1 0 1,0 0-1,0-1 1,-1 1 0,1-1-1,0 0 1,0 0-1,-1-1 1,1 1 0,-1-1-1,0 0 1,1 0-1,-1 0 1,0 0 0,0 0-1,0-1 1,0 1-1,-1-1 1,1 0 0,-1 0-1,5-6 1,-1-2 10,-1-1 1,0-1 0,0 1 0,-1-1 0,-1 0-1,0 0 1,2-23 0,-1-98 383,-5 94-66,2 40-323,-1 0-1,0 0 1,0 0 0,1 0 0,-1 0 0,0 0-1,1 0 1,-1 0 0,0 0 0,0 0-1,1 0 1,-1 0 0,0 0 0,0 0 0,1 0-1,-1 1 1,0-1 0,0 0 0,0 0-1,1 0 1,-1 0 0,0 1 0,0-1 0,0 0-1,1 0 1,-1 0 0,0 1 0,0-1-1,0 0 1,0 0 0,0 1 0,0-1 0,0 0-1,1 0 1,-1 1 0,0-1 0,0 0-1,0 0 1,0 1 0,0-1 0,0 0 0,0 1-1,36 259 502,3 14-424,-38-270-168,-1-1 38,1 1-1,0 0 1,0-1 0,1 1 0,-1 0 0,1-1 0,-1 0 0,3 4 0,-3-6-163,0 0 1,0 0 0,0 0-1,0 0 1,1 0 0,-1 0-1,0-1 1,0 1 0,0 0-1,1-1 1,-1 1 0,0-1-1,1 1 1,-1-1 0,0 0-1,2 1 1,9-1-5450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10666,'0'0'9106,"0"218"-7793,0-127-609,0-3-432,0-13-160,0-10-104,7-19 72,4-13-80,11-30-1265,-1-3-2463,-2 0-5754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9618,'0'0'10032,"12"-33"-9679,4-5-259,5-11 102,-3 0 1,15-60-1,-28 73 1256,-5 34-596,0 6-708,-1 39-76,1 25 84,11 104-1,4-54 63,-2 128 1,-12-90-7923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13715,'0'0'7631,"16"-6"-6483,99-39 290,-106 41-1341,1 0 0,-1 1 0,1 0 0,14-2 0,-22 5-92,1-1-1,-1 1 1,1 0 0,0-1 0,-1 1-1,1 0 1,0 1 0,-1-1 0,1 0 0,-1 1-1,1-1 1,-1 1 0,1 0 0,-1 0-1,1 0 1,-1 0 0,0 1 0,1-1 0,-1 0-1,0 1 1,0 0 0,4 3 0,-2 2-20,-1 0-1,0 0 1,0 0 0,0 0 0,-1 0 0,0 1 0,0-1 0,-1 1 0,1 11 0,-1 78-278,-1-79 230,-1 0 20,-1 0-1,-1-1 1,0 1 0,-1-1 0,-1 0-1,-1 0 1,0 0 0,-2-1 0,1 1-1,-2-2 1,0 1 0,-1-1 0,0-1-1,-2 0 1,1 0 0,-2-1 0,1-1 0,-17 12-1,10-15 69,18-9-23,1-1 0,0 1 1,-1 0-1,1 0 0,0 0 1,-1 0-1,1 0 0,0 0 1,-1 0-1,1 0 0,0-1 1,-1 1-1,1 0 0,0 0 1,0 0-1,-1-1 0,1 1 0,0 0 1,0-1-1,-1 1 0,1 0 1,0 0-1,0-1 0,0 1 1,0 0-1,-1-1 0,1 1 1,0 0-1,0-1 0,0 1 1,0-1-1,0-1 1,0-1 1,0 1-1,0-1 0,0 0 1,1 1-1,-1-1 1,1 1-1,0-1 0,0 1 1,0 0-1,0-1 1,2-2-1,2-3-10,0 0 1,1 1-1,0-1 1,0 1-1,1 1 0,0-1 1,0 1-1,0 0 1,1 1-1,0-1 0,0 1 1,1 1-1,-1 0 1,1 0-1,0 1 0,0 0 1,0 0-1,0 1 1,18-2-1,-25 5 2,0-1 0,0 1 0,0-1-1,0 1 1,0 0 0,0-1 0,0 1 0,0 0 0,0 1 0,0-1-1,-1 0 1,1 0 0,0 1 0,-1-1 0,1 1 0,-1-1 0,1 1-1,-1 0 1,0 0 0,0 0 0,0-1 0,0 1 0,0 0 0,0 0-1,0 0 1,-1 0 0,1 1 0,-1-1 0,1 4 0,2 9 0,-2 0-1,0 0 1,0 20 0,-1-17 1,-5 209 7,2-187-47,-3-1 0,-1 1 0,-19 61 0,25-98 40,-18 39-145,18-40 145,0-1 0,0 0 0,0 0 0,0 0 0,0 0 0,0 0 0,0 0 0,0 0 0,-1 0 0,1 0 0,0 0 0,-1 0 0,1-1 0,-1 1 0,1-1 0,-1 1 0,1-1 0,-1 1 0,1-1 0,-1 0 0,1 0 0,-1 0 0,1 0 0,-1 0 0,1 0 0,-4-1 0,4 1-2,0 0 0,0-1 0,0 1 0,-1-1 0,1 1 0,0-1 1,0 1-1,0-1 0,0 0 0,0 1 0,0-1 0,0 0 1,0 0-1,0 0 0,0 0 0,0 0 0,1 0 0,-1 0 1,0 0-1,1 0 0,-1 0 0,1 0 0,-1-3 0,-6-22-942,2 0-1,0 0 0,-1-52 0,5-1-5148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77 380 5881,'0'0'14035,"15"-14"-13901,-4-11-92,-9 18-33,0 1 0,0 0 0,1 1 0,0-1 0,0 0 0,1 1 0,5-7 0,-5-20 47,14-32-318,-15 60 222,-2 4 38,-1 25 473,-1 0 1,-5 29 0,6-54-441,0 1 0,0 0 0,0 0 0,-1 0 0,1-1 0,0 1 0,0 0 0,-1 0 0,1 0 0,0-1 0,-1 1 0,1 0 0,-1-1 1,1 1-1,-1 0 0,1-1 0,-1 1 0,1 0 0,-1-1 0,0 1 0,1-1 0,-1 1 0,0-1 0,1 1 0,-1-1 0,0 0 0,0 1 0,1-1 0,-1 0 0,0 0 0,0 0 0,0 1 0,0-1 0,1 0 0,-1 0 0,0 0 0,0 0 0,0 0 0,0-1 0,1 1 0,-1 0 0,0 0 0,-1-1 0,-12 0 29,11 1-57,0-1 1,0 0 0,-1 0 0,1 0 0,0 0 0,0 0 0,0-1 0,0 0 0,0 1 0,1-1 0,-1 0 0,0 0 0,1-1 0,0 1 0,-1 0 0,1-1 0,0 0 0,0 1 0,0-1 0,1 0 0,-1 0 0,1 0 0,-1 0 0,1 0 0,0 0 0,0-1-1,1 1 1,-1 0 0,0 0 0,1-1 0,0 1 0,0-5 0,0-16-7,-1 8 15,2-1-1,0 0 1,4-25 0,-3 36-15,0 0 0,0-1 0,0 1 0,1 0 1,0 1-1,0-1 0,1 0 0,-1 1 0,1 0 0,0 0 1,1 0-1,7-7 0,-7 9-10,0-1 0,0 1 0,0 0 1,1 0-1,0 0 0,-1 1 0,1 0 0,0 0 1,0 0-1,1 1 0,-1 0 0,0 0 0,0 0 1,0 1-1,1 0 0,-1 0 0,0 1 0,0 0 0,1 0 1,-1 0-1,0 1 0,0 0 0,0 0 0,-1 1 1,1-1-1,0 1 0,8 7 0,-6-5 7,-1 1 1,0 0-1,-1 0 0,1 1 0,-1 0 0,-1 0 0,1 1 1,-1-1-1,-1 1 0,1 0 0,-2 1 0,1-1 0,-1 1 1,0-1-1,0 1 0,-1 0 0,-1 0 0,1 0 1,-1 1-1,-1-1 0,-1 16 0,2 6 19,0-11-6,-1-1 1,-1 0-1,0 0 1,-1 0-1,-1 0 0,-1 0 1,-9 25-1,2-15-3,6-13-3,-1 0 0,-1-1-1,-17 30 1,21-42-1,1 0 0,-1 1 0,1-1 0,-1 0 0,0 0 0,0 0 0,-1-1 0,1 1 0,0-1 0,-1 1 0,0-1 0,1-1 0,-1 1 0,0 0 0,0-1 0,0 0 0,0 0 0,0 0 0,0 0 0,-1-1 0,-4 1 0,-192-1 33,201-13-26,0 8-9,1 0-1,0 1 1,1-1 0,-1 0-1,1 0 1,0 1 0,0-1 0,0 1-1,1-1 1,-1 1 0,1 0 0,0 0-1,0 0 1,1 1 0,-1-1-1,8-5 1,-6 5-1,0 0-1,0 0 1,1 0-1,-1 1 1,1 0-1,-1 0 0,1 0 1,0 1-1,0 0 1,1 0-1,-1 1 1,0-1-1,9 1 1,-7 1-4,-1 1 0,0 0 0,1 0 1,-1 1-1,0 0 0,0 0 0,0 0 1,-1 1-1,1 0 0,0 1 0,-1 0 0,0 0 1,0 0-1,9 8 0,5 8 11,0 1 0,26 35 0,-4-4-9,-30-39 23,0 0 1,1-1-1,1 0 0,23 15 0,-33-24-39,0 0-1,1-1 1,-1 1 0,1-1-1,0 0 1,0 0 0,0-1-1,-1 0 1,2 1 0,-1-2-1,0 1 1,0 0 0,0-1-1,0 0 1,0 0-1,0-1 1,1 0 0,-1 1-1,0-2 1,8-2 0,-10 2-278,0 0 1,-1 0 0,1 0-1,0 0 1,-1-1 0,0 1-1,0-1 1,0 0 0,0 1-1,0-1 1,0 0 0,-1 0-1,1 0 1,-1-1 0,0 1-1,1-5 1,7-30-7789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8954,'0'0'9066,"-50"176"-7490,6-66-504,-7 17-255,-3 1-377,7-11-272,11-16-48,10-26-112,12-29 16,14-24-24,18-80-1889,7-8 57,-7 1-3961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7298,'0'0'11739,"-9"38"-10904,-30 128-320,33-141-413,2 0 1,1 0-1,1 1 1,3 40-1,0-23 177,-1-42-269,0-1 0,0 1 1,0-1-1,1 1 0,-1 0 1,0-1-1,1 1 0,-1-1 1,0 0-1,1 1 0,-1-1 1,0 1-1,1-1 0,-1 1 1,1-1-1,-1 0 0,0 1 1,1-1-1,-1 0 0,1 1 0,-1-1 1,1 0-1,0 0 0,-1 0 1,1 1-1,-1-1 0,1 0 1,-1 0-1,1 0 0,0 0 1,-1 0-1,1 0 0,-1 0 1,1 0-1,-1 0 0,1 0 0,-1-1 1,1 1-1,0 0 0,-1 0 1,1 0-1,0-1 0,27-11 358,-17 3-280,-1-1 0,0-1-1,-1 1 1,0-2 0,-1 1 0,0-1 0,9-19 0,-3 5-56,-2-1 0,14-48 0,-22 61-29,-1 0 0,0-1 1,-1 0-1,-1-19 1,-1 33-3,0 0 0,0 1 0,0-1 1,0 0-1,-1 0 0,1 0 0,0 0 1,-1 1-1,1-1 0,0 0 0,-1 0 0,1 1 1,-1-1-1,1 0 0,-1 1 0,0-1 0,1 0 1,-1 1-1,0-1 0,1 1 0,-1-1 0,0 1 1,0 0-1,1-1 0,-1 1 0,0 0 0,0-1 1,0 1-1,0 0 0,1 0 0,-1 0 0,0 0 1,0-1-1,0 1 0,0 1 0,0-1 0,1 0 1,-1 0-1,0 0 0,0 0 0,0 1 0,0-1 1,1 0-1,-1 1 0,0-1 0,0 0 0,-1 2 1,-42 20-12,38-17 1,-1 1 0,1 0 0,0 1 1,0-1-1,1 1 0,0 0 0,0 0 0,1 1 0,0 0 0,0-1 1,0 1-1,-2 10 0,2 0-829,0-1-1,1 1 1,1 0 0,0 34 0,2-13-5930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1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200 158 7642,'0'0'9202,"14"5"-8273,-7-1-789,-2-2-64,0 0 0,0 0 1,1-1-1,-1 1 0,0-1 0,8 1 1,-11-2-49,0 0 0,0 0 1,1-1-1,-1 1 1,0 0-1,0-1 1,0 1-1,0-1 0,0 0 1,0 0-1,0 0 1,0 0-1,0 0 0,0 0 1,0 0-1,0-1 1,-1 1-1,1-1 0,-1 1 1,1-1-1,-1 0 1,3-3-1,0-2 177,0 0 0,0-1 1,0 1-1,-1-1 0,0 0 0,-1 0 0,1 0 0,0-13 1,-2 19-138,-1-1 0,1 1 0,-1 0 0,0-1 1,0 1-1,0 0 0,0-1 0,-1 1 0,1 0 0,0-1 1,-1 1-1,0 0 0,0 0 0,1-1 0,-1 1 1,-1 0-1,1 0 0,0 0 0,0 0 0,-1 0 1,1 1-1,-1-1 0,1 0 0,-1 1 0,0-1 0,0 1 1,0-1-1,0 1 0,0 0 0,0 0 0,0 0 1,0 0-1,-3-1 0,-2 0-55,1 1 0,-1 0 0,0 0-1,1 0 1,-1 1 0,0 0 0,1 0 0,-1 0 0,0 1 0,1 0-1,-1 1 1,1-1 0,0 1 0,-1 1 0,-5 2 0,3 0-43,1 0 0,-1 1 0,1 0 0,1 0 0,-1 1 0,1 0 0,0 0 0,1 1 0,-7 9 0,-4 10-1206,1 1 0,2 1 0,0 0 0,2 1 0,-9 36 0,4-5-6877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8690,'0'0'14579,"4"-3"-14094,-4 2-468,1 1-1,-1 0 0,0-1 1,1 1-1,-1 0 0,1 0 1,-1-1-1,0 1 0,1 0 0,-1 0 1,1-1-1,-1 1 0,1 0 1,-1 0-1,1 0 0,-1 0 1,1 0-1,-1 0 0,1 0 0,-1 0 1,1 0-1,-1 0 0,1 0 1,-1 0-1,1 0 0,-1 0 1,1 1-1,-1-1 0,1 0 1,-1 0-1,1 0 0,-1 1 0,1-1 1,-1 0-1,1 1 0,8 22 395,-3 45 203,-6-62-536,-9 317 1225,1-155-1166,7-77-317,4-204-5010,-9 72-513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9314,'0'0'14330,"25"-28"-13791,85-88-194,-100 106-323,0 2 0,1 0 0,0 0-1,0 1 1,1 0 0,0 1 0,0 0 0,1 1 0,-1 0 0,1 1 0,0 1 0,1 0 0,-1 1-1,0 0 1,1 1 0,14 0 0,-17 1-21,-3-1 0,1 0 0,0 1 0,0 1 0,-1-1-1,1 1 1,0 1 0,-1 0 0,1 0 0,7 4-1,-12-5 1,0 1-1,0 1 0,-1-1 1,1 0-1,-1 1 0,0 0 1,0 0-1,0 0 0,0 0 0,0 0 1,-1 1-1,0-1 0,1 1 1,-1 0-1,0-1 0,-1 1 1,1 0-1,-1 0 0,0 0 1,1 5-1,2 7-4,-2-1 1,0 1 0,-1 0-1,0 0 1,-2 0-1,0 0 1,0 0-1,-1 0 1,-1 0-1,-1-1 1,-1 1-1,0-1 1,0 0-1,-2 0 1,0-1-1,0 0 1,-1 0-1,-1-1 1,-1 0-1,0 0 1,0-1-1,-1 0 1,-1-1-1,1-1 1,-2 0-1,0 0 1,0-1-1,-22 11 1,30-18-33,0 1 0,0-1-1,0 0 1,0-1 0,-1 1 0,1-1 0,0 0 0,-1 0 0,1-1 0,-8 0 0,11 0-42,0 0 0,0-1 0,0 0 0,0 1-1,0-1 1,1 0 0,-1 0 0,0 0 0,0 0 0,0 0 0,1 0-1,-1-1 1,1 1 0,-1 0 0,1-1 0,-1 0 0,1 1 0,0-1-1,0 0 1,0 1 0,0-1 0,0 0 0,0 0 0,0 0 0,1 0-1,-1 0 1,0-3 0,-7-47-4634,7-1-3724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15643,'0'0'9914,"210"13"-9786,-174-10-128,-3-3-96,7 0-624,-11-9-1296,-8-14-6338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12843,'0'0'8786,"203"-42"-7522,-149 35-520,-10 7-408,-12 0-336,-10 4-672,0 9-4953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14779,'0'0'9578,"0"169"-8874,0-77-304,0 9-248,0-4-104,0-5-48,3-17-272,8-20-176,4-19-168,-8-20-56,-3-16-456,-4-13-873,0-23-2640,0-3-5025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5033,'0'0'12221,"28"-31"-10775,100-101-103,-116 121-1175,1-1 0,0 1 1,1 1-1,0 0 0,1 1 0,0 1 0,0 0 1,1 1-1,0 1 0,0 1 0,1 0 1,-1 1-1,1 0 0,25-1 0,-38 4-146,1 1 1,-1-1-1,0 1 1,0 0-1,1 0 0,-1 1 1,0-1-1,0 1 0,0 0 1,0 0-1,0 0 0,0 1 1,0-1-1,0 1 0,0 0 1,-1 0-1,1 0 0,-1 1 1,1-1-1,3 5 0,-3-2-10,0 1-1,-1 0 0,0 0 0,0 0 0,0 0 1,0 0-1,-1 0 0,0 1 0,-1-1 0,0 1 1,0 0-1,1 8 0,1 20-45,-2-1 0,-1 0 0,-1 0 0,-12 68 1,9-83-81,-1 0 0,-1 0 0,-1 0 0,0-1 0,-1 0 0,-1 0 0,-1-1 0,0 0 0,-1-1 0,-15 17 0,22-28 76,0-1 1,0 1-1,-1-1 1,1 0-1,-1 0 0,0 0 1,0-1-1,0 0 1,-1 0-1,1 0 1,-1-1-1,1 1 0,-1-1 1,0-1-1,0 1 1,0-1-1,0 0 0,0 0 1,0-1-1,0 0 1,-12-1-1,15 1 9,1-1-1,0 0 1,-1 1-1,1-1 1,0 0-1,0 0 1,0-1-1,0 1 1,0 0-1,0-1 1,0 1-1,0-1 0,1 0 1,-1 1-1,0-1 1,1 0-1,0 0 1,-1 0-1,1 0 1,0 0-1,0 0 1,0-1-1,0 1 1,0-4-1,-2-5-607,1 1 0,0-1 0,1 0 0,1-12-1,-1 14-336,1-35-7497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11306,'0'0'9234,"-116"182"-7977,87-100-497,11 9-160,10 3-120,8-2-168,0-8-96,11-9-64,29-13-24,11-16-120,11-10-8,3-17-168,18-16-776,-18-3-1841,-14 0-4816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10:1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3345,'0'0'10723,"23"0"-8822,58-12 82,-53 7-1806,1 1-1,31-1 0,17 5-79,274 10 537,-183-3-261,219-18 0,-51-1 49,-108 12-238,634-9 51,-813 6-209,207-2 31,-195 6-54,0 3 1,69 14-1,-34-4 8,0-5-1,191-7 0,-143-4-2,1171 2-576,-1308 0 565,31 4-52,-37-4 45,1 1 0,-1-1 0,0 1 0,0 0 1,0-1-1,0 1 0,0 0 0,-1-1 0,1 1 0,0 0 0,0 0 0,0 0 0,-1 0 0,1 0 0,0 0 0,-1 0 0,1 0 0,-1 0 0,1 0 0,-1 0 0,0 0 0,1 0 0,-1 1 0,0-1 0,0 0 0,0 0 0,0 0 0,0 3 0,0-3-26,0 0 0,0 0-1,0 0 1,1 0 0,-1 0-1,0 0 1,0 0 0,1 0-1,-1 0 1,1 0 0,-1 0-1,1 0 1,-1 0 0,1 0-1,-1 0 1,1-1 0,0 1-1,0 0 1,-1 0 0,1-1-1,0 1 1,0 0 0,0-1-1,0 1 1,0-1 0,0 1-1,0-1 1,0 1 0,0-1-1,0 0 1,0 0 0,1 1-1,38 0-2580,-27-1 395,-4 0-2754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0:5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101 167 8810,'0'0'10618,"-1"2"-9931,-2 11-471,0 0 1,1 0-1,1 0 0,0 0 1,0 0-1,1 0 0,3 18 1,-1 16 24,-2-17-162,0 0 0,2 0 1,2 0-1,13 57 0,-15-80-76,0 0 0,1 0 0,-1 0 0,1 0 0,1-1 0,-1 0 1,1 1-1,0-1 0,1 0 0,-1-1 0,1 1 0,0-1 0,0 0 1,1 0-1,0-1 0,0 0 0,0 0 0,0 0 0,0 0 0,1-1 1,0 0-1,0-1 0,0 0 0,0 0 0,0 0 0,11 1 0,-12-2 2,0-1 0,0 1-1,0-1 1,0 0-1,0-1 1,0 0-1,0 0 1,0 0 0,0 0-1,-1-1 1,9-3-1,-11 2-2,1 1 0,0-1 0,-1 0-1,0 1 1,1-2 0,-1 1 0,0 0 0,-1-1-1,1 1 1,-1-1 0,1 0 0,-1 0 0,0 0-1,0 0 1,-1 0 0,2-5 0,5-26 2,-1-1 0,-2 1 0,-2-1 0,-1 0 0,-5-67 0,2 84 4,0 0-1,-2 0 1,0 1 0,-1-1 0,-1 0-1,0 1 1,-2 0 0,0 1-1,-1-1 1,0 1 0,-2 1 0,0 0-1,0 0 1,-24-25 0,31 38-2,-1 0 0,1 0 1,-1 1-1,0-1 0,0 1 0,0-1 1,-1 1-1,1 1 0,0-1 0,-1 1 1,1-1-1,-1 1 0,0 1 0,1-1 1,-1 1-1,0-1 0,1 1 1,-1 1-1,0-1 0,1 1 0,-1-1 1,1 1-1,-1 1 0,1-1 0,-1 1 1,1-1-1,0 1 0,-1 0 0,1 1 1,0-1-1,0 1 0,1 0 0,-1 0 1,1 0-1,-1 0 0,1 1 0,0-1 1,-4 7-1,-10 14-10,2 0 0,0 1 0,1 1 0,2 0 0,1 1 0,1 0 0,1 0 0,1 1 0,2 1 0,-6 47 0,11-68-166,1 0 0,-1 0 0,1-1 0,0 1 0,1 0 0,0 0 0,0-1 1,1 1-1,0-1 0,0 1 0,1-1 0,0 0 0,0 0 0,0 0 0,1 0 0,8 11 0,31 19-5507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2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10386,'0'0'12720,"4"1"-11882,12 18-713,12 29 88,-3 2 1,-2 0-1,25 79 0,-30-75-432,3-1 0,1 0 0,41 65 0,-46-98-891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2 656,'0'0'17036,"-2"-2"-15510,-8 10-1206,-4 12 65,2 0 1,0 0 0,2 1 0,-14 35-1,2-4-29,-17 33 34,-64 151 157,82-181-580,2 1 1,-14 77-1,29-106-552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9114,'0'0'12513,"2"2"-11687,0 2-711,1-1 0,0 0 0,0-1 1,0 1-1,1-1 0,-1 1 0,1-1 0,-1 0 1,1 0-1,0 0 0,7 2 0,55 14 311,-26-8-288,-20-3-153,0 1 0,-1 1 1,0 1-1,-1 0 0,0 2 1,-1 0-1,0 0 0,0 2 1,-2 0-1,0 1 0,14 17 1,-28-31 8,0 0 1,-1 0 0,1 0 0,0 0-1,-1 1 1,1-1 0,-1 0 0,1 0-1,-1 0 1,0 0 0,0 0 0,1 1-1,-1-1 1,0 0 0,0 0 0,0 1-1,0-1 1,0 0 0,0 0 0,0 0-1,-1 1 1,1-1 0,0 0 0,-1 0-1,1 0 1,-1 0 0,1 0 0,-1 0-1,0 1 1,1-1 0,-1-1 0,-1 3-1,-34 30-11,22-21 29,-54 52 137,2 2 1,-90 120-1,222-252-5400,-40 39-1683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48 542 1712,'0'0'18316,"12"-22"-18037,6-11-73,-2 0-1,0-1 1,-3-1-1,-1 0 1,-1 0-1,5-38 1,-4-167 309,-12 239-177,0 5-157,0 79 541,19 147 0,6-60-614,29 143-65,-213-315 26,48 9-571,110-7 389,5-2 10,33-8 74,-3 1 23,0 1-1,52-6 0,-57 12-775,-1-2-1,0 0 1,49-16-1,-32 5-5193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33 6633,'0'0'13097,"-15"-5"-12407,-48-17 16,60 21-631,1 0 1,-1 0-1,0 0 0,0 1 0,0-1 1,1 1-1,-1 0 0,0 0 1,0 0-1,0 0 0,0 1 1,0-1-1,0 1 0,1-1 1,-1 1-1,0 0 0,0 0 1,1 0-1,-1 0 0,1 1 1,-5 2-1,2 1 7,1-1-1,0 1 0,0 0 1,0 0-1,0 1 1,1-1-1,-3 7 1,-2 1 109,-3 9-116,1 0-1,1 0 0,1 1 0,0 0 0,2 0 0,1 0 1,1 1-1,1 0 0,1 0 0,0 0 0,2 0 0,5 34 1,-5-51-72,1 1 1,0-1 0,0 0-1,1 0 1,0 1 0,0-1-1,1-1 1,0 1 0,0 0-1,0-1 1,1 1 0,0-1 0,1 0-1,-1 0 1,1-1 0,0 1-1,0-1 1,1 0 0,-1-1-1,1 1 1,0-1 0,1 0-1,-1 0 1,1-1 0,-1 0-1,1 0 1,0-1 0,0 0 0,0 0-1,1 0 1,-1-1 0,0 0-1,14 0 1,-7-1 0,1 0-1,0-1 1,0-1-1,-1 0 1,1-1-1,24-8 1,-35 10-27,-1 0 0,0 0 0,0-1 0,0 1 0,1-1 1,-1 1-1,0-1 0,-1 0 0,1 0 0,0-1 0,-1 1 0,1 0 0,-1-1 0,1 0 1,-1 1-1,0-1 0,0 0 0,-1 0 0,1 0 0,-1-1 0,1 1 0,-1 0 0,0 0 1,0-1-1,0 1 0,-1-1 0,1 1 0,-1 0 0,0-1 0,0 1 0,0-1 0,0 1 1,-1-1-1,0-4 0,-1 5 16,1-1 0,-1 1 1,0 0-1,0 0 0,0 0 0,0 1 1,0-1-1,-1 0 0,1 1 1,-1 0-1,1-1 0,-1 1 0,0 0 1,0 0-1,0 1 0,0-1 1,0 0-1,-1 1 0,1 0 0,0 0 1,-4-1-1,-9-2 1,1 1 1,-1 0-1,-20-1 0,30 3-5,-1 1-1,1-1 1,0 1-1,0 1 1,-1-1-1,1 1 1,0 1 0,0-1-1,0 1 1,0 0-1,-7 3 1,10-3-5,0 1-1,-1-1 1,1 1 0,0 0-1,0-1 1,0 2 0,1-1-1,-1 0 1,1 0 0,-1 1-1,1 0 1,0-1 0,1 1 0,-1 0-1,1 0 1,-1 0 0,0 6-1,1-5-149,-1 0 0,1-1 0,0 1 0,1 0 0,-1 0-1,1-1 1,0 1 0,0 0 0,1 0 0,-1 0 0,1-1 0,0 1-1,0 0 1,1-1 0,-1 1 0,1-1 0,2 5 0,-1-5-322,1-1 1,-1 1-1,0-1 0,1 0 1,0 0-1,0 0 0,0 0 1,0-1-1,0 0 0,0 1 1,1-2-1,-1 1 1,1 0-1,-1-1 0,1 0 1,0 0-1,4 0 0,49 5-10458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4961,'0'0'13566,"-14"10"-12411,-43 35-203,53-41-844,0-1 1,1 2 0,0-1 0,-1 0-1,2 1 1,-1-1 0,0 1-1,1 0 1,0 0 0,0 0-1,1 0 1,-1 0 0,1 0-1,0 0 1,1 1 0,-1-1 0,1 0-1,0 1 1,0-1 0,1 0-1,1 8 1,-1 10 196,-1-22-288,0 0-1,1 1 1,-1-1-1,1 0 1,-1 0-1,1 1 1,0-1-1,-1 0 1,1 0-1,0 0 1,0 0-1,0 0 1,0 0 0,0 0-1,0 0 1,0 0-1,0-1 1,0 1-1,0 0 1,0-1-1,1 1 1,-1 0-1,0-1 1,0 0-1,1 1 1,-1-1-1,0 0 1,1 0-1,-1 1 1,0-1-1,2 0 1,55 2 220,-45-3-160,46-1 4,-38 0-64,1 1 0,0 1 0,0 1 0,0 1 0,-1 1 0,26 7 0,-42-9-21,-1 1-1,1 0 1,-1 1-1,1-1 1,-1 1-1,0 0 0,0 0 1,0 0-1,0 1 1,-1-1-1,1 1 1,-1 0-1,0 0 1,0 0-1,0 0 1,-1 1-1,0-1 1,0 1-1,0-1 0,0 1 1,0 0-1,1 9 1,-2-7-1,-1 0 0,1 0 0,-1 0 0,0 0-1,-1 0 1,1 0 0,-2 0 0,1 0 0,-1-1 0,0 1 0,0 0 0,0-1 0,-1 0 0,0 1 0,-1-1 0,-4 6-1,-6 7 40,-1-2 0,-1 0-1,0-1 1,-29 22-1,35-31-48,0 0 0,0 0 0,0-1 0,-1 0 0,0-1-1,0 0 1,-1-1 0,1 0 0,-1-1 0,-17 3 0,26-6-130,1 1 1,-1-1-1,0 0 1,0-1-1,1 1 1,-1 0-1,0-1 0,0 0 1,1 1-1,-1-1 1,0 0-1,1 0 1,-1-1-1,1 1 1,0 0-1,-1-1 0,1 0 1,0 1-1,0-1 1,0 0-1,0 0 1,0 0-1,0 0 1,1-1-1,-1 1 0,1 0 1,-3-5-1,-13-37-6436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12259,'0'0'8385,"239"-39"-7072,-159 22-609,-11 4-464,-11 13-240,-18 0-960,-15 0-6730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13499,'0'0'9671,"33"28"-8883,107 98-142,-129-115-578,-1 1 1,0 1-1,-1-1 1,0 2-1,-1-1 1,-1 1 0,0 0-1,-1 1 1,-1 0-1,0-1 1,5 31-1,-3-17 9,7 47 70,-3 1 1,-3 0-1,-6 154 1,-2-138-134,-2-12-213,-3-1 0,-24 129-1,29-207 167,-10 31-438,9-31 332,0 0 1,1 0-1,-1 0 1,0 0-1,0 0 0,0 0 1,0-1-1,0 1 1,0 0-1,0-1 1,0 1-1,0 0 1,0-1-1,0 0 0,0 1 1,0-1-1,0 1 1,-1-1-1,1 0 1,0 0-1,0 0 0,0 0 1,-2 0-1,-9 0-4624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4:3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15131,'0'0'9586,"113"-33"-9978,-135 43-1656,-14 6-9603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14 111 8122,'0'0'8276,"-2"-17"-7182,-3-49-233,1 38 772,2 32 635,2 33-1193,11 36-777,33 110 0,-7-34-258,-10-22-52,54 285-837,-87-460 1003,-1-67 1,6 114-155,1-1 1,1 0-1,-1 1 0,0-1 0,0 1 1,1-1-1,-1 0 0,0 1 0,1-1 1,0 1-1,-1-1 0,1 1 0,0-1 1,0 1-1,0 0 0,0-1 0,0 1 1,0 0-1,0 0 0,0 0 0,0 0 1,1 0-1,-1 0 0,0 0 0,4-2 1,-1 2-2,0 0 1,1-1-1,-1 1 1,1 1-1,0-1 1,-1 0-1,1 1 1,-1 0-1,8 1 1,3 1-2,-1 0 0,1 2 0,-1-1 0,0 2 0,21 8 1,-25-7 2,1-1 0,0-1 0,0 0 0,0-1 0,1 0 0,-1 0 0,1-1 0,0-1 0,17 1 0,-27-3 1,0 1 0,0-1 0,0 1 0,0-1 0,0 0 0,0 0 0,0 0 0,0 0-1,0-1 1,0 1 0,0 0 0,-1-1 0,1 1 0,0-1 0,-1 1 0,0-1 0,1 0 0,-1 0-1,0 0 1,0 0 0,0 0 0,0 0 0,0 0 0,0 0 0,-1 0 0,1 0 0,-1 0 0,1-3 0,10-69 65,-11 73-64,1-12 8,2-9-3,-2 0 0,-3-42 1,6 75-1,0-1 1,0 1 0,1-1-1,1 0 1,0-1 0,0 1 0,1-1-1,0 0 1,0-1 0,1 0-1,0 0 1,0 0 0,1-1-1,0-1 1,1 1 0,-1-1 0,15 6-1,-9-5 9,1-1 0,0-1 0,0 0 0,1-1 0,0-1 0,-1-1 0,1 0 0,0-1 0,0 0 0,33-5-1,-47 4-12,-1 0 0,0-1 0,1 1 0,-1-1-1,0 1 1,0-1 0,0 0 0,0 0-1,1 0 1,-1 0 0,0 0 0,-1-1 0,1 1-1,0-1 1,0 1 0,0-1 0,-1 0-1,1 1 1,-1-1 0,0 0 0,1 0 0,-1 0-1,0 0 1,0 0 0,0 0 0,0 0-1,-1-1 1,1 1 0,0 0 0,-1-1 0,0 1-1,0 0 1,1 0 0,-1-1 0,-1-2-1,1 1 2,0-1-1,-1 1 0,0 0 1,0 0-1,0 0 1,-1 0-1,1 0 0,-1 0 1,0 0-1,0 0 0,0 1 1,0-1-1,-1 1 0,1-1 1,-1 1-1,0 0 0,0 0 1,-6-4-1,-3 1 0,-1 0 0,0 1 0,0 0 0,0 1 0,-1 1 0,1 0-1,-1 0 1,0 2 0,0 0 0,1 0 0,-1 1 0,-14 2 0,22-2-75,1 0 1,0 1 0,0-1-1,0 1 1,0 0-1,0 0 1,0 0-1,0 1 1,1 0 0,-1 0-1,0 0 1,1 1-1,-1-1 1,1 1-1,0 0 1,0 0 0,0 1-1,0-1 1,1 1-1,-1 0 1,1 0 0,0 0-1,0 0 1,1 0-1,-1 1 1,1-1-1,0 1 1,0 0 0,0 0-1,-1 8 1,0 22-4571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40 180 5977,'0'0'14678,"-6"-1"-13734,5 0-920,0 1 0,0-1 0,0 1 0,0 0 0,0 0 0,0-1 0,1 1 0,-1 0-1,0 0 1,0 0 0,0 0 0,0 0 0,0 0 0,0 0 0,0 0 0,0 0 0,0 0 0,0 1 0,0-1 0,0 0-1,0 1 1,0-1 0,0 1 0,0-1 0,1 1 0,-1-1 0,0 1 0,0 0 0,1-1 0,-1 1 0,-1 1-1,1 2 26,0 0-1,0 1 0,1-1 0,-1 1 0,1-1 0,0 1 0,1 5 0,-1 1-37,0-10-7,-1 45 191,3-1 1,12 77 0,-12-110-190,0 0 0,1 0 1,1-1-1,0 1 0,1-1 1,0 0-1,0-1 0,1 1 1,1-1-1,-1 0 0,2-1 0,-1 1 1,2-1-1,-1-1 0,16 13 1,-17-17-15,0 0 1,0 0-1,0-1 1,0 0-1,0 0 1,1-1-1,-1 0 1,1 0-1,-1-1 1,1 0-1,0 0 1,0 0-1,-1-1 1,1-1-1,0 1 1,0-1-1,-1-1 1,9-1-1,-6 0-8,-1-1-1,1 1 1,-1-1-1,1-1 1,-1 0-1,-1 0 1,1-1-1,-1 0 1,0-1-1,0 1 1,0-2-1,-1 1 1,6-9-1,-1-2 16,-1-1 0,-1 0-1,-1-1 1,-1 0 0,-1 0-1,-1-1 1,0 0 0,-1 0-1,-2 0 1,0-1 0,-1 1-1,-1-1 1,-2 1 0,0-1-1,-1 1 1,0-1 0,-2 1-1,-7-22 1,7 33 3,0 0-1,-1 1 1,0-1 0,-1 1 0,0 0-1,0 1 1,0-1 0,-2 1 0,1 0-1,-1 1 1,0 0 0,0 0 0,-1 1-1,-13-8 1,17 11-13,-1 0-1,0 0 1,0 1-1,0-1 1,0 1-1,0 1 1,0-1-1,0 1 0,-1 0 1,1 0-1,0 1 1,-1 0-1,1 0 1,-1 0-1,1 1 1,0 0-1,-1 1 1,1-1-1,0 1 1,0 0-1,0 0 1,0 1-1,0 0 1,1 0-1,-11 8 1,8-4-78,0 0 1,0 1 0,1 1 0,0-1 0,1 1 0,-1 0 0,2 0 0,-1 1 0,1 0 0,1 0 0,0 0-1,0 1 1,-3 13 0,1 6-1371,2 0 0,0 0 0,2 49 0,2-19-6673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64 7706,'0'0'13519,"-33"-12"-12781,-109-33-122,137 43-578,0 1 0,-1 0 0,1 0 0,0 0 0,0 1 0,0-1-1,-1 1 1,1 1 0,0-1 0,0 1 0,-1 0 0,1 0-1,0 0 1,0 1 0,0 0 0,0 0 0,1 0 0,-1 0 0,0 1-1,1 0 1,0 0 0,-1 0 0,1 0 0,-4 6 0,-5 2 56,-4 3 49,0 1 0,1 0 1,0 2-1,-13 18 0,23-27-100,1 1-1,0-1 1,0 1 0,1 0-1,0 0 1,0 0 0,1 0-1,0 1 1,1-1 0,0 1-1,0 16 1,1-23-40,1 0 0,0 0-1,1 0 1,-1 0 0,0 1 0,1-1-1,0 0 1,0 0 0,0 0 0,0 0 0,0 0-1,1 0 1,-1-1 0,1 1 0,0 0-1,0-1 1,0 1 0,0-1 0,3 3 0,-1-2 2,1 1 1,0-1 0,0 0 0,0 0-1,1-1 1,-1 1 0,1-1 0,-1-1-1,11 3 1,11 0 14,0-2 0,-1-1-1,46-3 1,-56 1-16,-6 0 2,0 0 0,-1-1-1,1 0 1,0 0 0,-1-1 0,0 0 0,0-1 0,0 0-1,0 0 1,-1-1 0,1 0 0,10-9 0,-14 9 13,0 1 0,0-1 1,0 0-1,-1 0 1,1 0-1,-1-1 0,-1 0 1,1 0-1,-1 0 1,0 0-1,0 0 0,-1-1 1,1 1-1,-2-1 1,1 0-1,-1 1 0,0-1 1,1-10-1,-1 56-130,9 45 0,0 5 176,-1 35 8,51 495 143,-53-537-199,-7-81-2,-1 0 0,1 0-1,-1 0 1,0 0 0,0 0-1,1 0 1,-1 0 0,0-1-1,0 1 1,0 0 0,0 0-1,0-1 1,0 1 0,0 0-1,0-1 1,0 1 0,0-1-1,-1 0 1,1 1 0,0-1-1,0 0 1,0 0 0,0 1-1,-1-1 1,1 0 0,0 0-1,0 0 1,-1-1 0,1 1-1,0 0 1,-2-1 0,-44-6 286,34 3-290,-1-1 0,1-1-1,0 0 1,0-1 0,1 0-1,0-1 1,0-1 0,1 0-1,0 0 1,1-1 0,0 0-1,0-1 1,1 0 0,0-1-1,1 0 1,1 0 0,0 0-1,0-1 1,1 0 0,1-1-1,0 1 1,1-1 0,1 0-1,0 0 1,0 0 0,2-1-1,0 1 1,0 0 0,1-1-1,1 1 1,1 0 0,0-1-1,1 1 1,0 0 0,1 0-1,7-18 1,2 8-29,0 0-1,2 0 1,0 1 0,2 1-1,30-32 1,110-94-86,-114 110 97,-5 4-176,61-58-1229,-90 83 1266,-2 0 0,1-1 0,-1 0 0,0 0 0,-1-1 0,0 1 0,-1-1 0,6-18 0,-10 28 77,-1 0 0,0 0 0,1 1 0,-1-1 0,0 0-1,0 0 1,1 0 0,-1 0 0,0 0 0,0 1 0,0-1 0,0 0 0,0 0 0,0 0 0,0 0 0,-1 0-1,1 0 1,0 1 0,0-1 0,-1 0 0,1 0 0,0 0 0,-1 0 0,-19-2-641,12 3 3305,10 21-1915,3-14-612,1 0 0,0 0 0,0 0 0,1 0 0,0-1 0,0 0 0,0-1 0,1 0 1,8 5-1,12 9-26,-4 0-12,49 34 3,-68-51-26,-1 1 0,1 0 0,1-1-1,-1 0 1,0 0 0,0-1 0,1 0 0,-1 0-1,1 0 1,-1 0 0,1-1 0,0 0 0,5 0-1,-9-1-3,0 1 0,0-1 0,0 0-1,-1 1 1,1-1 0,0 0 0,-1 0-1,1 0 1,-1-1 0,1 1 0,-1 0-1,1 0 1,-1-1 0,0 1 0,0-1-1,0 1 1,0-1 0,0 1 0,0-1-1,0 0 1,0 0 0,-1 1 0,1-1-1,0 0 1,-1 0 0,1-2 0,5-56-37,-6 52 28,0 0-18,1-14 8,-1 0 0,0 0 0,-2 0 0,0 0 0,-7-24 0,8 42 10,0 0 0,0 0-1,0 1 1,-1-1-1,1 0 1,-1 0 0,0 1-1,0-1 1,-1 1 0,1 0-1,-1-1 1,1 1-1,-1 0 1,0 1 0,0-1-1,0 0 1,-1 1 0,1 0-1,-1 0 1,1 0-1,-1 0 1,0 0 0,1 1-1,-1 0 1,0-1-1,0 1 1,0 1 0,0-1-1,0 1 1,0-1 0,0 1-1,-1 0 1,1 1-1,0-1 1,-7 2 0,-2 2-189,0 0-1,1 1 1,0 0 0,0 0 0,0 2 0,1-1 0,0 1 0,0 1 0,1 0 0,0 1-1,0 0 1,-10 12 0,-32 50-5115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14075,'0'0'9762,"22"198"-8506,-22-123-664,0-3-399,0-10-193,0-26-641,0-17-1679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13947,'0'0'11824,"28"11"-11131,95 40-214,-111-45-428,0 1 0,-1 1 0,0-1-1,0 1 1,-1 1 0,0 0 0,-1 1 0,0 0-1,0 0 1,-1 1 0,0 0 0,8 16 0,-2 1-4,-2 2 0,0-1 0,10 46 1,18 112 16,3 9-140,-33-163-2,1 0-1,1-1 1,29 53-1,-39-81 67,2 4-24,1 1 0,0 0 0,1-1 0,0 0 0,0 0 0,1-1 0,12 11 0,-54-59-5538,2 9-1688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1 13779,'0'0'8210,"-18"40"-7357,-270 565 1188,213-454-1778,-68 159-4,136-292-360,0 0 0,2 0-1,0 1 1,1 0 0,-2 28-1,6-46 74,0-1-1,0 1 0,0 0 0,-1-1 1,1 1-1,0-1 0,0 1 0,0 0 0,0-1 1,0 1-1,0 0 0,0-1 0,0 1 1,0 0-1,1-1 0,-1 1 0,0 0 1,0-1-1,0 1 0,1-1 0,-1 1 1,0 0-1,1-1 0,-1 1 0,1-1 1,-1 1-1,1-1 0,-1 1 0,0-1 1,1 0-1,0 1 0,-1-1 0,1 0 1,-1 1-1,1-1 0,-1 0 0,1 1 1,0-1-1,-1 0 0,1 0 0,0 0 1,-1 0-1,1 0 0,0 0 0,-1 0 0,1 0 1,0 0-1,-1 0 0,1 0 0,-1 0 1,1 0-1,0 0 0,-1 0 0,1-1 1,0 1-1,-1 0 0,1-1 0,-1 1 1,1 0-1,-1-1 0,1 1 0,-1-1 1,1 1-1,-1 0 0,1-2 0,37-29-2359,3-15-3192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10058,'0'0'12333,"0"-20"-10892,0 2-1355,1 1 0,1-1 0,0 1 0,1-1 0,1 1 0,9-24 1,-9 31-50,0 1 0,0 0 0,1 0 0,1 0 0,-1 0 0,2 1 1,-1 0-1,1 0 0,0 1 0,0 0 0,1 0 0,12-8 0,-18 14-39,-1 0 1,0 0-1,0 1 0,0-1 0,1 0 0,-1 1 0,0-1 0,0 1 0,1-1 0,-1 1 1,1 0-1,-1 0 0,0-1 0,1 1 0,-1 0 0,1 0 0,-1 0 0,0 1 1,1-1-1,-1 0 0,0 0 0,1 1 0,-1-1 0,0 1 0,1-1 0,-1 1 0,0-1 1,1 1-1,-1 0 0,0 0 0,0 0 0,0 0 0,0 0 0,0 0 0,0 0 0,0 0 1,0 0-1,-1 0 0,1 0 0,0 0 0,1 3 0,3 7-21,-1 0-1,0-1 0,0 2 1,2 14-1,0-3 7,4 7 18,0-1 0,2-1 0,1 0 0,1 0 0,2-2 0,19 27 0,-28-44 7,1 1 0,0-1-1,1 0 1,0-1 0,0 0 0,1 0 0,0-1 0,1-1-1,-1 1 1,1-2 0,0 1 0,1-2 0,-1 1 0,1-2-1,0 1 1,0-2 0,0 0 0,13 1 0,-21-3-10,16 2 26,0-1 0,0-1-1,0-1 1,0-1 0,23-5 0,-40 6-30,1 1-1,-1-1 1,0 0-1,0 0 1,1-1-1,-1 1 1,0-1-1,0 1 1,0-1-1,0 0 1,-1 0-1,1-1 1,-1 1-1,1 0 1,-1-1 0,0 1-1,1-1 1,-1 0-1,-1 0 1,1 0-1,0 0 1,-1 0-1,1 0 1,-1 0-1,0-1 1,0 1-1,0 0 1,-1-1-1,1 1 1,-1-1 0,0 1-1,0-1 1,0 1-1,0 0 1,-1-1-1,1 1 1,-1-1-1,0 1 1,-1-4-1,-3-8-463,-1 1 0,0 1 0,-1-1 0,0 1 0,-1 0 0,-1 1 0,-18-22-1,-24-22-4738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8194,'0'0'13205,"1"0"-13132,0-1 0,0 1-1,0-1 1,0 1 0,0 0-1,0-1 1,-1 1 0,1 0-1,0 0 1,0 0 0,0 0-1,0 0 1,0 0 0,0 0-1,0 0 1,0 0 0,0 0 0,0 1-1,0-1 1,0 0 0,-1 0-1,1 1 1,0-1 0,0 1-1,0-1 1,0 1 0,-1-1-1,1 1 1,0 0 0,-1-1-1,1 1 1,0 0 0,0 1-1,12 46 268,-3 0-1,8 84 0,-5-34-174,13 56-90,52 164 0,-68-280-58,-9-22-2016,-23-46-1652,-10-10-4749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7 165 6185,'-7'6'16138,"14"-7"-16017,1-1-1,-1-1 1,0 1 0,0-1-1,0 0 1,0-1-1,-1 0 1,1 0-1,-1 0 1,0-1-1,7-6 1,40-25 58,156-44-124,-193 77-57,0 0 1,0 2-1,-1-1 1,33 3-1,-17 0 3,-27-1-2,1 0 0,-1 1 0,1-1 0,-1 1 0,0 0 0,1 0-1,-1 1 1,0-1 0,0 1 0,1 0 0,-1 0 0,-1 0 0,1 1 0,0 0 0,5 4 0,-3-1-4,-1 0 1,0 0-1,0 1 0,0 0 1,-1-1-1,0 2 1,-1-1-1,4 9 1,1 6-3,-2 1-1,0-1 1,-2 1 0,-1 1 0,2 25 0,-4-29 12,0 1 1,-2-1-1,0 0 1,-1 1-1,-7 31 1,6-44-1,1-1-1,-1 1 1,-1-1 0,1 1 0,-1-1 0,-1 0 0,1-1 0,-1 1 0,0-1 0,-1 0-1,1 0 1,-1-1 0,0 1 0,-1-1 0,1 0 0,-15 7 0,6-6 34,0-1-1,0 0 1,-1 0 0,0-2 0,0 0 0,0-1 0,0 0-1,-1-1 1,-24-3 0,33 2-24,-15-5 55,23 5-70,-1 0 1,1-1 0,0 1-1,0 0 1,-1-1 0,1 1-1,0-1 1,-1 1-1,1 0 1,0-1 0,0 1-1,0-1 1,-1 1 0,1 0-1,0-1 1,0 1 0,0-1-1,0 1 1,0-1 0,0 1-1,0 0 1,0-1 0,0 1-1,0-1 1,0 1 0,0-1-1,0 1 1,1-1 0,0-1-2,0 0 0,0 0 0,0 1 0,1-1-1,-1 1 1,1-1 0,-1 1 0,1 0 0,0-1 0,-1 1 0,1 0 0,0 0 0,0 0 0,0 0 0,0 1 0,0-1 0,0 1 0,0-1 0,3 0 0,35-4-31,0 2 0,0 1 0,76 7 0,-100-3 30,-1 1 0,0 0 1,0 1-1,0 1 1,-1 1-1,1-1 1,-1 2-1,-1 0 0,1 1 1,-1 0-1,0 1 1,-1 1-1,0 0 1,-1 0-1,0 1 0,14 18 1,-14-15 0,0 2 0,-1-1 1,-1 1-1,0 1 0,-1 0 0,-1 0 1,0 1-1,-2-1 0,0 1 0,-1 0 0,0 1 1,-2-1-1,1 25 0,-3-37 8,0-1 0,-1 1 0,0-1 0,0 0 0,0 1 0,0-1 0,-1 0 0,0 1 0,0-1 0,0 0 0,-1 0 0,0-1 0,0 1 0,0-1 0,0 1 0,-1-1-1,0 0 1,0 0 0,0 0 0,0-1 0,0 0 0,-1 1 0,1-1 0,-1-1 0,0 1 0,0-1 0,0 0 0,0 0 0,-9 2 0,-12 2 56,1-1 1,-1-1-1,0-2 0,-49 0 1,54-1-6,-1-2 0,1 0 0,0-2 0,-31-6 0,49 8-122,-1 0 1,1 0 0,-1 0-1,1 0 1,-1-1 0,1 1-1,0-1 1,-1 0-1,1 0 1,0 0 0,0-1-1,1 1 1,-1-1 0,0 1-1,1-1 1,0 0-1,-1 0 1,1 0 0,0 0-1,1-1 1,-1 1 0,0 0-1,1-1 1,0 1 0,0-1-1,0 0 1,0 1-1,1-1 1,-1 0 0,1 1-1,0-6 1,0 5-428,0 1 0,0-1 0,1 0 0,-1 1 0,1-1 0,0 1 0,0-1 0,0 1 0,0-1 0,3-4 0,1 1-1805,1 1 0,0 0 1,0 0-1,11-9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9482,'0'0'14062,"8"-23"-13341,-4 11-639,8-21 54,-2-1 1,-1 0-1,-2 0 1,4-43-1,-10 11-158,-1 51-159,0 46 68,0 8 99,-1-2 45,1 1 0,11 61 0,-9-87-20,1 0 1,0 0-1,1 0 1,0-1-1,1 0 0,0 0 1,1 0-1,1-1 0,-1 1 1,1-2-1,1 1 1,12 12-1,-16-19-21,0 1-1,0-1 1,-1 0 0,2-1 0,-1 1-1,0-1 1,1 0 0,-1 0-1,1 0 1,5 1 0,-8-2-125,0-1-1,-1 0 1,1 0-1,0 0 1,0 0 0,-1 0-1,1 0 1,0 0 0,-1 0-1,1 0 1,0-1-1,-1 1 1,1-1 0,0 1-1,-1-1 1,1 0 0,-1 0-1,1 0 1,-1 0-1,1 0 1,-1 0 0,0 0-1,1 0 1,-1 0 0,0-1-1,0 1 1,0 0 0,0-1-1,0 1 1,0-1-1,0-1 1,9-34-8525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15971,'0'0'7906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12123,'0'0'10653,"17"-3"-10381,-7 0-205,-5 2-37,1-1-1,0 1 0,0 0 1,0 1-1,0-1 0,8 1 0,-11 1-9,-1-1-1,0 1 1,0-1-1,0 1 0,0-1 1,0 1-1,0 0 0,0 0 1,-1 0-1,1 0 1,0 1-1,0-1 0,-1 0 1,1 1-1,-1-1 1,1 1-1,-1-1 0,0 1 1,1 0-1,-1 0 0,0-1 1,0 1-1,0 0 1,0 0-1,-1 0 0,2 3 1,4 20 249,-1 0 1,-1 0-1,1 50 1,-6 75 47,0-104-535,2-105 221,9-73 0,-7 111 5,1 0 0,1-1 0,0 2 0,2-1 0,0 1 1,2 0-1,10-19 0,-17 36-11,0 0 1,-1 0-1,1 0 1,0 0-1,0 0 1,1 1-1,-1-1 0,1 1 1,-1-1-1,1 1 1,0 0-1,0 0 1,0 0-1,0 1 1,0-1-1,0 1 0,0-1 1,1 1-1,-1 0 1,0 0-1,1 1 1,-1-1-1,1 1 0,-1-1 1,1 1-1,-1 0 1,5 1-1,-3 0-13,0 1 1,0 0-1,0 0 0,0 0 0,0 1 0,0-1 1,-1 1-1,1 0 0,-1 0 0,0 1 1,0-1-1,0 1 0,0 0 0,-1 0 0,0 0 1,5 8-1,14 29-34,-2 0 0,-1 1 0,16 54 0,-4-8-7,-30-85 65,1 1 0,-1-1 0,1 0 0,-1 1 1,1-1-1,0 0 0,1 0 0,-1 0 0,0-1 1,1 1-1,-1-1 0,1 1 0,4 2 0,-6-5-92,1 1 0,-1 0 0,1-1 0,-1 0 0,1 1 0,-1-1 0,1 0 0,-1 0 0,1 0 0,0 0 0,-1 0 0,1 0 0,-1 0 0,1 0-1,0-1 1,-1 1 0,1 0 0,-1-1 0,1 0 0,-1 1 0,1-1 0,-1 0 0,0 0 0,1 0 0,-1 0 0,0 0 0,0 0 0,0 0 0,1 0 0,-1 0-1,1-2 1,16-19-6472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10474,'0'0'9274,"-4"36"-8356,0 2-689,-3 16 71,3 0-1,3 74 1,3-91-165,3 0 0,15 65 0,-15-84-106,1 0 1,0 0 0,2-1 0,0 0 0,0 0-1,2-1 1,17 23 0,-22-33-20,0-1 0,0 0-1,1 0 1,0-1 0,0 0 0,0 0 0,0 0 0,1-1 0,-1 0-1,1 0 1,0 0 0,8 1 0,-10-2-7,0-1 1,1 0-1,-1-1 1,1 1-1,-1-1 1,1 0-1,-1 0 1,1-1-1,-1 1 1,0-1-1,1-1 1,-1 1-1,0-1 1,0 0-1,1 0 1,-1 0-1,7-5 0,-4 0 1,0 0-1,0-1 0,0 0 1,-1 0-1,0-1 0,-1 0 0,0 0 1,0-1-1,-1 1 0,0-1 1,-1-1-1,0 1 0,0 0 0,3-21 1,-2 6-5,-2 0 0,0 0-1,-1-1 1,-2 1 0,-4-40 0,2 52 2,-1 0 0,-1 0 0,0 0 0,0 0 0,-1 1 0,-1-1 0,0 1 0,-1 1 0,0-1 0,-1 1 0,0 1 0,-15-15 0,17 18 15,-1 0 1,0 1 0,0 0-1,0 0 1,-1 1 0,0 0-1,0 0 1,0 1 0,-1 0 0,1 0-1,-1 1 1,0 0 0,0 1-1,0 0 1,0 0 0,-1 1-1,1 0 1,-18 1 0,24 1-20,0-1 0,0 1 0,-1 0 0,1 0 0,0 0 0,0 0 0,0 1 0,0-1 0,0 1 0,0 0 0,1 0 0,-1 0 0,0 0 0,1 0 0,0 1 0,-1-1-1,1 1 1,0-1 0,0 1 0,0 0 0,1 0 0,-1 0 0,-1 6 0,-2 4-79,2 0-1,0 0 0,0 0 0,1 1 0,0 14 0,0 6-794,1-1 1,2 0-1,1 1 0,11 55 1,-6-68-1531,0-1 0,14 28 0,-21-48 2367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12003,'0'0'10162,"-76"215"-9034,58-94-392,7 13-72,11-1-256,0-9-128,29-10-184,25-23-24,8-19-64,3-23-8,-3-17-80,-1-32-416,-17 0-808,-15 0-3313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9874,'0'0'13002,"2"-20"-12568,17-140 260,-9 52-135,-6 29-174,-7 98-375,1 1 0,0-1 1,2 1-1,0-1 0,1 1 0,1-1 0,1 1 0,0-1 1,2 0-1,7 22 0,3-3 25,-1 1-1,-2 0 1,-2 1-1,8 64 1,-4 155-1792,-14-286 74,0-10-2554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47 11723,'0'0'9914,"-3"13"-9326,-5 72 312,4 112 0,4-173-867,0-6-9,1 1-1,1-1 0,1 0 1,0 0-1,2 0 0,12 34 0,-15-46-25,1 1 0,0-1 1,0 0-1,0 0 0,1 0 0,0 0 0,1-1 0,-1 0 0,1 0 0,0 0 0,0 0 0,0-1 0,1 1 0,0-2 0,-1 1 0,1 0 0,1-1 0,-1 0 0,0-1 0,1 1 0,12 2 1,-12-4-4,1 0 1,-1 0 0,1-1 0,0 0 0,-1 0 0,1 0 0,-1-1 0,1-1 0,-1 1 0,0-1 0,1 0 0,-1-1 0,0 1 0,0-1 0,6-5 0,-4 2 4,-1 0 1,0-1 0,-1-1 0,1 1 0,-2-1 0,1 0 0,-1 0 0,0-1 0,-1 0 0,8-15 0,-6 8-1,0-1-1,0 0 1,-2 0 0,0-1-1,-1 0 1,-1 1 0,0-1-1,-2 0 1,0 0 0,-1-1-1,-3-23 1,2 30-1,-1-1-1,-1 1 1,0 0 0,-1-1 0,0 1-1,-1 1 1,0-1 0,-1 1 0,0 0-1,-1 0 1,0 1 0,-1 0 0,0 0-1,-1 1 1,1 0 0,-19-14-1,12 13-26,0 1 0,0 0 0,-1 2 0,0 0-1,0 0 1,-1 2 0,1 0 0,-2 0 0,1 2-1,0 0 1,-1 1 0,-30 1 0,42 1-33,1-1 0,0 2 0,0-1 1,-1 0-1,1 1 0,0 0 0,0 0 0,0 1 0,0-1 1,0 1-1,0 0 0,1 1 0,-7 3 0,9-4-63,0 0 0,0 1-1,0-1 1,1 1-1,-1-1 1,0 1-1,1 0 1,0 0-1,0 0 1,0-1-1,0 1 1,0 0-1,0 1 1,1-1-1,0 0 1,-1 0-1,1 0 1,0 0 0,1 0-1,-1 0 1,0 0-1,2 3 1,-2 0-470,1 0 0,0-1 0,1 1 0,-1-1 0,1 1 0,0-1 0,1 0 0,2 5 0,1-2-1442,0-1-1,0 1 0,1-2 0,8 8 0,-13-12 1630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40 7298,'0'0'15410,"0"1"-15400,0-1 1,-1 0 0,1 0 0,0 0 0,-1 0 0,1 0 0,0 0 0,-1 0 0,1 0 0,0 1 0,-1-1-1,1 0 1,0 0 0,-1 1 0,1-1 0,0 0 0,-1 0 0,1 1 0,0-1 0,0 0 0,0 1-1,-1-1 1,1 0 0,0 1 0,0-1 0,0 0 0,0 1 0,0-1 0,-1 0 0,1 1 0,0-1 0,0 0-1,0 1 1,0-1 0,0 1 0,0-1 0,0 0 0,1 1 0,-7 31 183,1 0 0,2 0 0,2 0 0,1 33 0,1-27-154,-1-28-35,1 1 0,0 0 1,1 0-1,0-1 1,0 1-1,1-1 0,1 1 1,0-1-1,0 0 1,1-1-1,0 1 0,1-1 1,0 0-1,1 0 1,-1-1-1,2 0 0,-1 0 1,1 0-1,0-1 1,1 0-1,-1-1 1,1 0-1,1 0 0,-1-1 1,1-1-1,0 1 1,0-1-1,0-1 0,1 0 1,-1 0-1,1-1 1,0-1-1,-1 1 0,19-2 1,-23 1-5,-1-1 0,0 0 0,0-1 0,0 1 0,0-1 0,1 0 0,-1-1 0,0 1 0,7-4 0,-9 3 4,-1 0 0,1 0 1,-1 0-1,0 0 0,0 0 0,0-1 1,0 1-1,0-1 0,0 1 1,-1-1-1,1 0 0,-1 1 1,0-1-1,1 0 0,-2 0 1,1 0-1,1-5 0,2-15-51,0-1-1,-1 0 1,-2 0-1,-1 0 1,0 0-1,-2 0 1,-1 0-1,0 1 1,-2-1 0,-1 1-1,-1 0 1,-15-36-1,16 47 30,0 1 0,0 0 0,-1 0 0,0 0 1,-1 0-1,0 1 0,-1 1 0,-10-10 0,17 17 6,-1 0 1,0 0-1,0 0 0,0 0 0,0 0 1,0 1-1,0-1 0,0 1 1,-1 0-1,1 0 0,-1 0 0,1 0 1,-1 1-1,1 0 0,-1-1 1,1 1-1,-1 0 0,1 1 1,-1-1-1,1 1 0,-1-1 0,1 1 1,0 0-1,-1 0 0,1 0 1,0 1-1,0-1 0,0 1 1,0 0-1,0 0 0,0 0 0,0 0 1,0 1-1,-4 4 0,0 1-89,1-1-1,-1 1 1,1 1-1,1-1 1,-1 1-1,1 0 1,1 0-1,0 1 1,-5 16-1,2-1-1427,2 0 0,-5 42 0,8 1-8411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9898,'0'0'12887,"-9"25"-12324,4-12-476,-8 20 95,2 0 0,1 0 0,1 1 0,-4 44 0,9-48-114,2 0 0,1 0 0,2 0 0,1 0-1,1 0 1,8 32 0,-10-54-63,2 0-1,-1 0 1,1 0 0,1 0 0,-1-1-1,2 1 1,-1-1 0,0 0 0,1 0-1,1-1 1,-1 1 0,1-1 0,0 0-1,0-1 1,1 1 0,0-1 0,0-1-1,0 1 1,0-1 0,1 0 0,-1-1-1,1 0 1,0 0 0,0-1 0,1 0-1,11 2 1,-10-2-6,1-1 1,0 0-1,-1 0 1,1-1-1,0-1 0,-1 0 1,1 0-1,-1-1 1,1 0-1,10-4 0,-15 3 4,0 0 0,0 0 0,0-1 0,0 0 0,-1 0-1,1 0 1,-1-1 0,0 1 0,0-1 0,-1-1-1,1 1 1,-1-1 0,-1 1 0,1-1 0,-1 0 0,5-10-1,-1-2-4,-1 1-1,-1-1 0,-1-1 1,0 1-1,-1 0 0,-1-1 0,-1 0 1,0 1-1,-1-1 0,-2 0 1,-2-18-1,1 21-11,0 0 0,-1 1 0,-1 0 0,0 0 1,-1 0-1,-1 0 0,0 1 0,-1 0 0,0 0 0,-1 1 0,-1 1 0,0-1 1,-12-11-1,10 14-16,-1 0 1,0 1 0,0 1 0,-1 0-1,0 0 1,-1 1 0,1 1 0,-1 1 0,-31-7-1,34 9-8,-1 1-1,0 0 0,0 1 1,-1 0-1,1 1 0,0 1 1,0 0-1,0 1 0,0 0 1,0 1-1,1 1 0,-19 7 1,26-9-29,0 1 1,0 0 0,1 0-1,-1 0 1,1 1-1,0 0 1,0 0 0,0 0-1,0 0 1,1 0 0,0 1-1,-1 0 1,2 0-1,-1 0 1,1 0 0,-1 0-1,1 0 1,-2 10-1,1-2-702,1 0-1,1 0 1,0 0-1,0 1 1,1-1-1,1 0 1,3 16-1,14 38-8466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83 6025,'0'0'14517,"-21"29"-13170,-68 98-291,84-120-990,1 1 1,0 0-1,0 0 0,1 0 0,0 1 1,1-1-1,-1 1 0,2-1 1,-1 1-1,1 0 0,1 0 1,-1 0-1,2 14 0,0 2 46,-1-13-73,0 0 0,1 1 0,0-1 0,0 0 0,2 0 0,0 0 0,0 0 0,8 19 0,-7-25-26,0 1 0,0-1 0,1 0 0,-1 0 0,1-1 0,1 1 0,-1-1 0,1 0 1,0-1-1,0 1 0,0-1 0,1 0 0,-1-1 0,1 0 0,11 4 0,-4-2 2,1 0 0,0-1-1,1 0 1,-1-2-1,1 0 1,-1 0 0,1-2-1,0 0 1,0 0 0,-1-2-1,1 0 1,-1 0 0,1-2-1,-1 0 1,0-1 0,-1 0-1,19-10 1,-21 9-23,0-1 0,0 0 0,-1-1 0,0-1 1,-1 0-1,0 0 0,0-1 0,-1 0 0,0 0 0,-1-1 1,0-1-1,-1 1 0,0-1 0,0-1 0,-2 1 0,0-1 0,0 0 1,-1 0-1,5-27 0,-7 28 6,-1-1-1,0 1 1,-1-1 0,0 1 0,0-1 0,-2 1-1,0 0 1,0-1 0,-1 1 0,0 0-1,-1 0 1,-1 1 0,0-1 0,0 1-1,-1 0 1,-1 0 0,1 1 0,-2 0-1,0 0 1,0 1 0,0 0 0,-1 0-1,-1 1 1,1 0 0,-1 0 0,-1 1 0,1 1-1,-1 0 1,0 0 0,-23-7 0,13 6-11,0 0 1,0 2 0,-1 0-1,1 2 1,-1 0 0,-40 1-1,52 2-47,-1 1 0,0 0 0,1 1 0,-1 0 0,1 1 0,-1 0 0,-10 5 0,16-6-33,1 1 0,-1 0-1,0-1 1,1 2 0,0-1-1,0 0 1,0 1 0,0 0 0,0 0-1,1 0 1,-1 0 0,1 1-1,0-1 1,-4 9 0,3 3-685,0 0 1,1 0-1,0-1 0,1 2 1,1-1-1,1 0 0,0 0 1,5 30-1,13 28-6534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14163,'0'0'6153,"134"176"-4632,-87 43-489,-22 94-376,-25 22-296,-11-19-216,-32-88-24,7-97-120,7-46-360,-15-24-608,12-12-744,-5-19-2409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8242,'0'0'15955,"79"251"-15371,-79-137-264,-18 3-320,-25 4-272,7-33-1728,3-33-4794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14323,'0'0'1336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6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3265,'0'0'0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9282,'0'0'10628,"-14"31"-9427,0-3-949,5-11-139,1-1 0,1 1 0,0 0 0,2 1 0,0-1 0,0 1 0,2 0 0,0 0 0,0 35 0,2-33-24,2 0-1,0 0 1,2 0 0,0-1 0,1 1 0,1-1-1,13 34 1,-14-45-73,0 0 1,0-1-1,1 1 0,0-1 1,0 0-1,1 0 1,0-1-1,0 0 0,1 0 1,-1 0-1,1-1 0,0 0 1,1 0-1,0 0 0,-1-1 1,1-1-1,0 1 0,1-1 1,-1-1-1,12 3 0,-8-2-1,1-1-1,-1-1 1,1 1 0,0-2-1,-1 0 1,1-1-1,0 0 1,-1 0-1,1-2 1,-1 1-1,0-2 1,17-6-1,-21 6-7,0 0-1,-1 0 1,1-1-1,-1 0 0,0-1 1,0 0-1,-1 0 1,1 0-1,-1-1 0,-1 0 1,1 0-1,-1 0 1,0-1-1,-1 0 0,0 0 1,0 0-1,-1 0 1,3-12-1,-2 7 4,0-1 0,-2 0-1,1 0 1,-2 0 0,0 0-1,-1-1 1,0 1 0,-1 0-1,0 0 1,-2 0 0,1 0 0,-10-25-1,8 29-7,0 0-1,-1 0 0,0 1 1,-1 0-1,0 0 0,-1 0 1,1 1-1,-2 0 1,1 0-1,-1 1 0,0 0 1,-1 0-1,1 1 0,-1 0 1,-1 0-1,1 1 0,-14-5 1,14 7-51,1 0 0,0 1 1,-1 0-1,1 1 0,-1-1 0,0 2 0,1-1 1,-1 1-1,0 1 0,0-1 0,1 1 1,-1 1-1,1 0 0,-1 0 0,-9 4 1,4 0-398,1 0 0,0 1 1,1 0-1,0 1 1,0 1-1,0 0 1,1 0-1,-13 15 0,-38 55-5824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2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1584,'0'-6'1729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229 254 592,'0'0'5984,"11"-16"-3955,34-47-410,-45 63-1573,0 0 1,1-1-1,-1 1 1,0 0-1,0-1 1,0 1 0,1-1-1,-1 1 1,0 0-1,0-1 1,0 1 0,0-1-1,0 1 1,0-1-1,0 1 1,0 0-1,0-1 1,0 1 0,0-1-1,0 1 1,0-1-1,0 1 1,0 0 0,-1-1-1,1 1 1,0-1-1,0 1 1,0 0-1,-1-1 1,1 1 0,0 0-1,0-1 1,-1 1-1,1 0 1,0-1 0,-1 1-1,1 0 1,0 0-1,-1-1 1,1 1-1,0 0 1,-1 0 0,1 0-1,-1 0 1,1-1-1,0 1 1,-1 0 0,1 0-1,-1 0 1,1 0-1,-1 0 1,1 0-1,0 0 1,-1 0 0,1 0-1,-1 0 1,1 0-1,-1 1 1,0-1 162,1-1 1,-1 1-1,1 0 0,-1 0 1,1 0-1,-1 0 0,0 0 0,1 0 1,-1 0-1,1 0 0,-1 0 1,1 1-1,-1-1 0,1 0 1,-1 0-1,1 0 0,-1 1 1,1-1-1,-1 0 0,1 0 1,-1 1-1,1-1 0,-1 1 1,1-1-1,-1 0 0,1 1 0,0-1 1,-1 1-1,1-1 0,0 1 1,-1-1-1,1 1 0,0-1 1,0 1-1,0-1 0,-1 1 1,1-1-1,0 1 0,0-1 1,0 2-1,-6-14-195,-1 0-1,-1 0 1,0 1-1,0 0 1,-1 0 0,-1 1-1,1 0 1,-20-14 0,27 23-15,-1-1 1,0 1 0,0 0-1,0 0 1,0 1 0,0-1-1,0 0 1,0 1 0,0 0-1,0 0 1,0 0-1,0 0 1,0 0 0,0 1-1,-1-1 1,1 1 0,0 0-1,1 0 1,-1 0 0,0 0-1,0 0 1,0 1 0,1-1-1,-1 1 1,1 0 0,-1 0-1,1 0 1,0 0 0,-1 0-1,-1 3 1,-6 6 15,0 0 0,0 0 0,1 1 0,-14 25 0,20-29 1,1 0 0,0 0 1,0 1-1,1-1 1,0 1-1,1-1 0,0 1 1,0-1-1,0 1 0,1 0 1,1-1-1,0 0 1,0 1-1,0-1 0,1 0 1,0 0-1,7 11 0,26 15 396,-32-30-395,-1 0-1,1 0 0,0-1 0,0 0 0,1 0 0,-1 0 1,1 0-1,-1 0 0,1-1 0,6 2 0,-4-1 15,-1 0 0,1 0 0,-1 1 0,0-1 0,7 7 1,-10-8-21,-1 0-1,1 0 1,0-1 0,0 1 0,0-1 0,1 0 0,-1 0 0,0 0 0,0 0 0,1 0 0,5 0 0,-6-1-3,0 0 0,0 1 0,0-1 0,0 1 0,-1 0 0,1 0 0,0 0 0,0 0-1,0 0 1,-1 1 0,4 2 0,27-3 1165,-22-2-1073,-5 1-92,0 0 0,0 0 0,0-1 1,1 0-1,-1 0 0,0-1 1,0 0-1,-1 0 0,1 0 1,0-1-1,-1 1 0,1-2 0,-1 1 1,0 0-1,0-1 0,0 0 1,0 0-1,-1-1 0,0 1 1,0-1-1,4-5 0,-1-1-2,-1 0 1,0 0-1,-1 0 0,0-1 0,0 1 0,-2-1 0,1 0 0,-2-1 1,1 1-1,-2 0 0,1-1 0,-2 1 0,0-1 0,0 1 0,-1-1 1,-1 1-1,-5-23 0,5 28-6,-1-7 4,0 0 1,-1 0-1,-1 0 0,-7-15 1,10 25-10,0 1 0,0 0 1,0-1-1,0 1 1,0 0-1,-1 1 1,1-1-1,-1 0 1,0 1-1,0-1 0,0 1 1,0 0-1,0 0 1,-1 0-1,1 1 1,-1-1-1,1 1 0,-1 0 1,1 0-1,-1 0 1,-6-1-1,-2 0-57,-1 1-1,0 1 0,0 0 1,0 0-1,0 1 0,0 1 0,1 0 1,-1 1-1,0 0 0,1 1 1,0 0-1,0 1 0,-13 8 1,25-13 23,-1 0 1,1 0 0,0 1 0,0-1 0,0 0-1,-1 0 1,1 0 0,0 1 0,0-1-1,0 0 1,0 0 0,0 1 0,0-1 0,0 0-1,-1 0 1,1 1 0,0-1 0,0 0-1,0 0 1,0 1 0,0-1 0,0 0-1,0 0 1,0 1 0,0-1 0,1 0 0,-1 0-1,0 1 1,0-1 0,0 0 0,0 0-1,0 1 1,0-1 0,0 0 0,1 0 0,-1 1-1,0-1 1,0 0 0,0 0 0,1 1-1,13 12-1395,15 7-2582,7 0-2828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6737,'0'0'11463,"7"3"-9887,-4-1-1473,-1-1 0,0 0-1,0 1 1,0-1-1,0 1 1,0 0 0,0 0-1,0 0 1,0 0 0,-1 0-1,1 0 1,-1 0 0,0 0-1,1 1 1,-1-1 0,0 0-1,0 1 1,-1-1-1,2 4 1,0 6 224,-1 0 1,0 1-1,-2 19 0,-5 56 221,3-55-500,1-1-1,1 1 0,1-1 0,2 1 0,11 54 0,-12-82-122,0-1-1,0 1 1,1-1-1,-1 1 1,1-1-1,1 0 1,-1 0-1,0 0 1,1 0-1,0 0 1,0 0-1,0-1 1,0 1-1,0-1 1,1 0-1,0 0 0,-1 0 1,1-1-1,0 1 1,6 2-1,-9-5-23,0 0-1,0 0 0,1 0 1,-1-1-1,0 1 0,0 0 0,0 0 1,0 0-1,0-1 0,0 1 0,0-1 1,0 1-1,0-1 0,0 1 1,0-1-1,0 0 0,0 1 0,0-1 1,0 0-1,-1 0 0,1 1 0,0-1 1,0 0-1,-1 0 0,1 0 0,-1 0 1,1 0-1,-1 0 0,1 0 1,-1 0-1,0 0 0,1 0 0,-1-1 1,0 1-1,0 0 0,0 0 0,0 0 1,0 0-1,0-1 0,1-2-338,7-34-6500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243 133 8874,'0'0'7967,"0"-9"-7722,0-2-619,0 8 539,1 0 0,-1 0 0,0 0 0,1 0 0,-1 0 0,-1 0 1,1 0-1,0 1 0,-1-1 0,1 0 0,-1 0 0,0 0 0,0 1 0,0-1 0,-1 0 0,1 1 0,0-1 0,-1 1 0,0-1 0,1 1 0,-1 0 0,0 0 0,0 0 0,-1 0 0,1 0 0,0 0 0,-1 1 0,-2-2 0,-1 0-152,0 0 0,-1 1 0,1 0 1,-1 1-1,0 0 0,0 0 0,0 0 0,1 0 0,-1 1 1,0 1-1,0-1 0,0 1 0,1 0 0,-1 0 0,0 1 0,1 0 1,-1 0-1,1 1 0,-1-1 0,1 2 0,0-1 0,1 0 1,-1 1-1,0 0 0,1 1 0,0-1 0,0 1 0,0 0 1,-7 10-1,11-14-6,0 0 1,0 0 0,0 0 0,0 1-1,-1-1 1,2 0 0,-1 1 0,0-1-1,0 1 1,0-1 0,1 1 0,-1-1-1,0 1 1,1-1 0,0 1 0,-1 0-1,1-1 1,0 1 0,0 0 0,0-1-1,0 1 1,0 0 0,0-1 0,0 1-1,1-1 1,-1 1 0,1 0 0,-1-1-1,1 1 1,0-1 0,-1 1 0,1-1-1,0 1 1,0-1 0,0 0 0,0 1-1,0-1 1,0 0 0,0 0 0,1 0 0,-1 0-1,2 2 1,7 2 41,0 0-1,0 0 1,0-1-1,1 0 1,14 3-1,-7-2 26,15 5-8,-1 1-1,-1 2 1,0 1-1,41 25 0,-61-32-63,-1 1 0,0 0 0,0 1 0,-1 0 0,0 0 0,0 1 0,-1 0 0,0 0 0,-1 1 0,0 0 0,-1 0 0,0 1 0,-1 0 0,7 22 0,-6-4-16,-2 1 0,-1 0 0,-1 1 0,-4 48 0,2-70 4,0-3-3,-1 0 0,1 0 0,-1-1 0,-1 1 0,1 0 1,-1-1-1,0 1 0,-1-1 0,0 1 0,0-1 1,0 0-1,-5 7 0,5-10 10,1 0 0,-1 0 0,0-1 0,0 1 0,0-1 1,0 1-1,0-1 0,-1 0 0,1 0 0,0-1 0,-1 1 0,0-1 0,1 1 0,-1-1 0,0 0 0,0-1 1,0 1-1,1-1 0,-1 1 0,0-1 0,0 0 0,-7-1 0,9 0 6,-1 0 0,1 0 0,-1 0 0,1-1-1,0 1 1,0 0 0,-1-1 0,1 1 0,0-1 0,0 0 0,0 0 0,1 0-1,-1 0 1,0 0 0,1 0 0,-1 0 0,1-1 0,0 1 0,0 0-1,0-1 1,0 1 0,0-1 0,0 1 0,1-1 0,-1 0 0,1 1 0,0-6-1,-3-13 24,1 0 0,2-31 0,1 33-21,-1-2-6,2 0 0,0 0 0,2 0-1,0 0 1,1 0 0,10-24 0,59-112-12,-48 106 10,-18 38-1,-1-1 1,-1 0 0,-1 0-1,0 0 1,0 0-1,-2-1 1,0 1 0,0-1-1,-1 0 1,-1-18 0,-1 31-7,0-1 1,0 1 0,-1 0-1,1 0 1,-1 0 0,1 0 0,-1 0-1,0 0 1,0 0 0,0 0 0,0 0-1,0 0 1,0 0 0,-1 1 0,1-1-1,0 0 1,-1 1 0,1-1 0,-4-1-1,1 1-25,0-1-1,0 1 0,0 0 0,0 0 0,0 1 1,-1-1-1,1 1 0,-9-1 0,-5 0-103,1 2 0,-1-1-1,1 2 1,-19 3-1,25-2 46,0 1-1,0 0 1,1 0 0,-1 1-1,1 0 1,-18 11-1,25-14-33,0 0 0,1 1-1,-1-1 1,1 1-1,-1 0 1,1-1 0,-1 1-1,1 0 1,0 0-1,0 1 1,0-1 0,0 0-1,1 1 1,-1-1-1,1 1 1,-1 0 0,1-1-1,0 1 1,0 0-1,0 0 1,0 0 0,0-1-1,1 1 1,0 0-1,-1 0 1,1 0 0,0 0-1,0 0 1,1 5-1,0-7-139,-1 1 0,1-1 0,0 1 0,0-1 0,0 1 0,0-1 0,0 1 1,0-1-1,0 0 0,0 0 0,0 1 0,0-1 0,1 0 0,-1 0 0,3 1 0,32 10-6030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8042,'0'0'9905,"2"-6"-8807,4-13-431,-4 13-193,-3 15 634,-13 79-1237,4 0-1,3 0 1,8 124-1,-1-207 49,0 1-1,1 0 0,0 0 1,0 0-1,0-1 0,1 1 1,-1 0-1,1-1 0,4 7 1,-5-10 74,0-1 0,0 0 0,0 1 0,0-1 0,0 0 0,1 0 0,-1 0 0,0 0 0,0 0 0,1 0 0,-1-1 0,1 1 0,-1 0 0,1-1 0,-1 1 0,1-1 0,-1 1 0,1-1 0,0 0 1,-1 0-1,1 0 0,-1 0 0,1 0 0,0 0 0,-1 0 0,1 0 0,-1-1 0,1 1 0,0 0 0,-1-1 0,1 1 0,-1-1 0,1 0 0,-1 0 0,0 0 0,1 1 0,-1-1 0,2-2 0,6-4 16,-1 1 0,0-1 0,0 0 0,7-10 0,-7 8-3,0 1 0,1 0 0,15-12-1,-23 19-16,1 1 1,-1-1-1,1 1 0,-1-1 0,1 1 0,0-1 0,-1 1 0,1 0 1,-1 0-1,1 0 0,0 0 0,-1 0 0,1 0 0,0 0 1,-1 0-1,1 1 0,-1-1 0,1 1 0,-1-1 0,1 1 0,-1 0 1,1-1-1,-1 1 0,1 0 0,-1 0 0,0 0 0,1 0 1,-1 0-1,0 0 0,0 0 0,0 1 0,0-1 0,0 0 0,1 2 1,-2-2 0,1 1 1,0-1 0,-1 0 0,1 0-1,0 0 1,0 0 0,0 0 0,0-1 0,0 1-1,0 0 1,0 0 0,0-1 0,0 1-1,0 0 1,1-1 0,-1 1 0,0-1 0,0 0-1,0 1 1,1-1 0,-1 0 0,0 0-1,1 1 1,-1-1 0,0 0 0,0 0 0,1-1-1,-1 1 1,0 0 0,3-1 0,-3 0 15,-1-1-1,1 1 1,0 0 0,-1-1 0,1 1-1,-1 0 1,1-1 0,-1 1 0,0-1 0,1 1-1,-1-1 1,0 1 0,0-1 0,0 1 0,0-1-1,0 1 1,-1-1 0,1-1 0,-1-4 37,1-183 2318,0 189-2437,2 18 154,5 13 213,49 281 833,-37 32-1784,-14-321 119,-5-22 441,1 0 0,-1 1 1,0-1-1,0 0 0,0 1 1,0-1-1,1 0 0,-1 1 1,0-1-1,0 0 0,0 0 1,1 1-1,-1-1 0,0 0 1,1 0-1,-1 1 0,0-1 1,1 0-1,-1 0 0,0 0 1,1 0-1,-1 1 0,0-1 1,1 0-1,-1 0 1,0 0-1,1 0 0,-1 0 1,0 0-1,1 0 0,-1 0 1,0 0-1,1 0 0,-1 0 1,1 0-1,-1 0 0,0 0 1,1-1-1,-1 1 0,0 0 1,1 0-1,-1 0 0,0 0 1,1-1-1,-1 1 0,0 0 1,0 0-1,1-1 0,-1 1 1,0 0-1,0 0 0,1-1 1,-1 1-1,0-1 0,7-13-8013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0 389 8514,'0'0'11360,"16"-28"-10075,44-94-426,-55 113-789,-2-1 1,1 0-1,-1 1 1,-1-1-1,0-1 0,0 1 1,-1 0-1,-1 0 1,1-1-1,-2 1 0,-1-10 1,1-14 22,1-34 28,0 62-117,0 8-19,0 35-93,0 482 339,0-507-234,-1-2-30,1 2 1,0-1 0,1-1 0,0 1-1,1 0 1,0 0 0,7 19 0,-9-29-11,0-1 0,0 1 1,1-1-1,-1 1 1,0 0-1,0-1 0,0 1 1,1-1-1,-1 1 0,0-1 1,1 1-1,-1-1 1,0 1-1,1-1 0,-1 1 1,1-1-1,-1 1 1,1-1-1,-1 0 0,1 1 1,-1-1-1,1 0 1,-1 1-1,1-1 0,-1 0 1,1 0-1,-1 1 0,1-1 1,0 0-1,-1 0 1,1 0-1,0 0 0,-1 0 1,1 0-1,-1 0 1,1 0-1,0 0 0,-1 0 1,1 0-1,-1 0 1,1-1-1,0 1 0,-1 0 1,1 0-1,-1-1 1,1 1-1,-1 0 0,1-1 1,-1 1-1,1 0 0,-1-1 1,1 0-1,17-26-5760,-7-7-7943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54 10922,'0'0'10077,"5"-5"-9247,3-1-740,-1 1 0,1 0 0,0 1 0,1 0 0,-1 0 0,1 0 0,0 1 0,0 1 0,0-1 0,17-1 0,-4 2-71,0 0-1,0 1 1,42 5 0,-60-4-27,0 1-1,0 0 0,0 0 0,0 0 1,0 1-1,0 0 0,0-1 1,0 1-1,0 0 0,-1 1 1,1-1-1,-1 1 0,0-1 0,1 1 1,-1 0-1,-1 0 0,1 1 1,0-1-1,-1 0 0,1 1 1,-1 0-1,0-1 0,-1 1 0,1 0 1,0 0-1,-1 0 0,0 0 1,0 1-1,0-1 0,-1 0 1,1 7-1,-1-1-6,1 0 1,-2-1 0,1 1-1,-2 0 1,1 0-1,-1-1 1,-1 1 0,1-1-1,-2 0 1,1 1-1,-1-1 1,-1-1 0,-5 10-1,-5 1 20,-1-1-1,0-1 1,-2 0-1,0-1 1,-1-1 0,0 0-1,-1-2 1,-1 0-1,0-2 1,0 0-1,-1-1 1,-1-1 0,-32 8-1,54-17-8,0 1 1,0-1-1,0 0 1,0 0-1,-1 0 0,1 1 1,0-1-1,0 0 0,-1-1 1,1 1-1,0 0 0,0 0 1,0 0-1,0-1 0,-1 1 1,1 0-1,0-1 1,-1 0-1,1 0 3,1 0 0,0 1 0,0-1 0,-1 0 0,1 1 1,0-1-1,0 0 0,0 1 0,0-1 0,0 0 0,0 1 0,0-1 0,0 0 0,0 1 0,1-1 1,-1 0-1,0 1 0,0-1 0,1 0 0,-1 1 0,0-1 0,1 0 0,-1 1 0,0-1 1,1 1-1,-1-1 0,1 1 0,-1-1 0,2 0 0,3-4-4,0 0 0,0 0 0,1 1 0,0-1 0,-1 1 0,2 0-1,-1 1 1,0 0 0,1 0 0,0 0 0,-1 1 0,1 0 0,0 0 0,0 1 0,14-2 0,-15 2 2,0 1 1,0 0-1,0 0 1,0 0-1,0 0 0,1 1 1,-1 0-1,0 0 1,-1 1-1,1 0 1,0 0-1,0 0 1,-1 1-1,1 0 1,-1 0-1,0 0 1,0 1-1,0-1 1,7 8-1,-1 4 1,0 0 0,-1 1 0,-1 0 0,-1 1 0,0 0-1,-1 0 1,-1 1 0,-1 0 0,7 36 0,-6-10-77,-1 0 0,-3 1 0,-3 45 0,1-88 88,0 0 1,0 0 0,0 0 0,0 1 0,0-1-1,0 0 1,-1 0 0,1 0 0,-1 0-1,0 0 1,1 0 0,-1 0 0,0 0-1,0 0 1,0 0 0,-1 0 0,1-1-1,0 1 1,-1 0 0,1-1 0,-1 1 0,1-1-1,-1 1 1,0-1 0,0 0 0,0 0-1,1 0 1,-1 0 0,0 0 0,0 0-1,0 0 1,-1-1 0,1 1 0,0-1 0,0 0-1,0 1 1,0-1 0,0 0 0,-1 0-1,1 0 1,0-1 0,0 1 0,0 0-1,0-1 1,0 1 0,-3-2 0,-7-2 33,0 0-1,1-1 1,-1 0 0,1 0 0,1-1 0,-20-14 0,-9-8-1241,12 11-3018,11 7-6769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13235,'0'0'10514,"48"-75"-10346,-38 62-168,-10 20-40,0 28-1856,-3 14-8114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5145,'0'0'14765,"0"-5"-13647,0 3-1069,0-1 89,0 0 0,0 0 1,0 0-1,0 0 0,0 1 0,1-1 0,-1 0 0,1 0 0,0 0 1,0 0-1,0 0 0,0 1 0,0-1 0,1 0 0,-1 1 1,1-1-1,-1 1 0,1 0 0,0-1 0,3-2 0,2-1-65,1-1-1,0 1 0,0 0 0,0 0 0,1 1 0,16-7 0,-22 11-73,1 0-1,-1 0 0,1 0 1,-1 0-1,0 1 1,1 0-1,0 0 0,-1 0 1,1 0-1,-1 0 0,1 1 1,-1-1-1,0 1 0,1 0 1,-1 0-1,1 0 0,-1 1 1,0-1-1,0 1 0,0-1 1,0 1-1,0 0 1,4 4-1,7 7-8,-1-1-1,-1 2 1,0 0 0,0 0 0,-2 1 0,1 0-1,-2 1 1,0 0 0,-1 1 0,-1 0 0,-1 0-1,5 19 1,-1 7 15,-3 0-1,-1 0 0,-3 1 1,-1 48-1,-4-118 87,0 0 0,-8-33-1,4 32-90,2 0-1,-1-38 1,4 56-1,1 0 0,0 1 0,1-1 0,0 0 0,0 0 1,1 0-1,0 0 0,1 1 0,0-1 0,0 1 0,1 0 0,0 0 0,0 0 0,1 0 1,0 1-1,0 0 0,13-13 0,-5 6 0,1 0-1,0 1 1,1 1-1,33-21 1,-42 29-15,1 0 0,1 0 1,-1 1-1,0 0 0,1 0 1,0 0-1,-1 1 0,1 1 0,0-1 1,0 1-1,0 1 0,0-1 1,0 1-1,14 2 0,-19-1 5,0 1 0,0-1-1,0 0 1,0 1-1,0 0 1,0-1 0,0 1-1,-1 0 1,1 1 0,-1-1-1,1 0 1,-1 1 0,0-1-1,0 1 1,0 0 0,0 0-1,-1 0 1,1 0 0,-1 0-1,1 0 1,-1 0-1,1 4 1,2 8-10,0 1 0,-1-1 0,1 21 0,-2 104-9,0 3 17,-2-139 16,0-1 0,0 1 1,0 0-1,1-1 0,-1 1 0,1-1 0,0 1 0,0-1 1,0 0-1,1 1 0,-1-1 0,1 0 0,-1 0 0,1 0 1,0 0-1,1 0 0,-1 0 0,0 0 0,1-1 0,-1 1 1,1-1-1,0 0 0,0 0 0,0 0 0,0 0 0,0 0 1,0-1-1,1 1 0,-1-1 0,0 0 0,1 0 0,-1 0 1,1-1-1,-1 1 0,1-1 0,0 0 0,-1 0 1,1 0-1,4-1 0,19-2-274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9130,'0'0'11025,"1"0"-10999,-1-1 0,0 1 0,0 0 0,0 0 0,0 0 0,1-1 0,-1 1 0,0 0 0,0 0 0,1 0 0,-1-1 1,0 1-1,0 0 0,1 0 0,-1 0 0,0 0 0,0 0 0,1 0 0,-1 0 0,0 0 0,1 0 0,-1 0 0,0 0 0,0 0 0,1 0 0,-1 0 0,0 0 0,1 0 0,-1 0 0,0 0 0,0 0 0,1 0 0,-1 0 0,0 0 1,0 0-1,1 1 0,-1-1 0,0 0 0,0 0 0,1 0 0,-1 1 0,0-1 0,0 0 0,0 0 0,0 0 0,1 1 0,-1-1 0,0 0 0,0 0 0,0 1 0,0-1 0,0 1 0,6 8 150,0 1-1,-1 0 1,-1 0-1,1 0 1,-2 1-1,5 19 1,11 77 443,-14-74-461,13 97 249,-10-58-278,3 0 0,38 126 0,-37-175-104,-5-14-93,-3-13-260,-5-2 111,0 0-1,1 1 1,-2-1 0,1 0 0,-1 1 0,0-1-1,0 1 1,0-1 0,-1 1 0,0 0 0,-4-6-1,-25-32-4362,-1 6-3811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8450,'0'0'11026,"188"221"-9690,-137-48-407,-11 42-521,-26 13-232,-14-39-104,-4-45-72,-43-20-216,15-49-1033,-5-17-3167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3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6673,'0'0'11375,"9"-13"-10763,0 0-354,0 1 0,1 1 0,0 0 0,1 0 0,0 1 0,1 0 0,0 1 0,18-11 0,-22 16-168,1 0-1,0 0 1,0 1 0,1 0 0,-1 1-1,0 0 1,1 0 0,0 1 0,15 0-1,-20 1-96,0 0 0,1 1-1,-1-1 1,0 1-1,0 1 1,0-1 0,0 1-1,-1 0 1,1 0-1,0 0 1,-1 0 0,1 1-1,-1 0 1,0 0-1,0 0 1,0 1 0,0-1-1,0 1 1,3 4-1,8 14-1,26 44-1,-37-57 14,0 0 0,0 0 0,-1 0 0,0 1-1,0-1 1,-1 1 0,0 0 0,0 15 0,-3-22 24,1 0-1,-1 0 0,0 0 0,0 0 1,0 0-1,0-1 0,0 1 1,-1 0-1,0 0 0,1-1 0,-1 1 1,0-1-1,0 0 0,0 1 1,-1-1-1,1 0 0,0 0 0,-1 0 1,1-1-1,-1 1 0,0 0 1,0-1-1,1 0 0,-1 0 0,-6 2 1,-6 2 96,-1-1 1,1 0 0,-30 3 0,-60-5 1,64-2-3456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8786,'0'0'9549,"2"-9"-8148,3-16-383,-1 50-285,4 32-149,56 363 925,-41-141-3722,-23-271 1595,2 8-605,2-6-3134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4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1616,'0'0'9994,"48"-33"-6082,168-105-1993,-195 126-1755,0 0 1,1 2-1,1 1 1,-1 0-1,2 2 0,-1 0 1,1 2-1,0 1 0,0 0 1,0 2-1,39 1 0,-48 2-142,-1 0 0,1 0 0,-1 1 0,0 1-1,0 1 1,0 0 0,0 0 0,0 2 0,-1 0-1,0 0 1,0 1 0,-1 1 0,1 0-1,-2 0 1,1 1 0,-1 1 0,-1 0 0,14 16-1,-13-11-23,0 1 0,-1 0 0,0 1-1,-1 0 1,-1 0 0,-1 1 0,0 0 0,-2 0-1,0 1 1,-1 0 0,0-1 0,-2 1-1,1 24 1,-3-35 1,1 0-1,-1 0 0,-1 0 1,0 0-1,0 0 1,0 0-1,-1-1 0,0 1 1,0 0-1,-1-1 1,0 1-1,-1-1 0,1 0 1,-1 0-1,-1 0 1,1-1-1,-1 1 0,0-1 1,-1 0-1,0-1 1,1 1-1,-2-1 0,1 0 1,-1-1-1,1 1 1,-1-1-1,-1-1 0,1 1 1,-13 3-1,-16 6-224,-1-3 1,0 0-1,-1-3 0,0-1 0,0-2 0,0-1 0,-1-2 1,-43-5-1,28-6-2818,27-8-3210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54 7562,'0'0'12097,"-8"21"-11622,-26 69-190,33-86-261,-1 0 0,1 0 1,0 0-1,0 1 0,1-1 0,-1 0 0,1 0 1,0 1-1,1 7 0,-1-10-15,1-1-1,-1 1 1,1-1-1,-1 0 1,1 1-1,-1-1 1,1 0-1,0 0 1,0 1-1,0-1 1,0 0-1,0 0 1,0 0 0,0 0-1,0 0 1,0 0-1,0 0 1,0-1-1,3 2 1,2 0 26,0-1 1,0 1-1,0-1 0,0-1 1,0 1-1,0-1 1,0 0-1,1-1 0,7-1 1,1 1 81,-4-1-75,-1-1-1,0 0 1,0 0 0,0-1-1,0 0 1,0-1-1,-1 0 1,0 0 0,0-1-1,0 0 1,-1-1 0,0 0-1,0 0 1,-1-1-1,1 0 1,-2 0 0,1-1-1,-1 0 1,7-14-1,-12 21-39,-1 1 1,1-1-1,-1 0 0,1 1 0,-1-1 0,0 0 0,1 0 0,-1 0 0,0 1 0,0-1 0,0 0 0,0 0 1,-1 1-1,1-1 0,0 0 0,-1 0 0,1 1 0,-1-1 0,0 0 0,0 1 0,1-1 0,-1 1 0,0-1 0,0 1 1,0-1-1,-1 1 0,1 0 0,0-1 0,0 1 0,-1 0 0,1 0 0,-1 0 0,1 0 0,-1 0 0,-2-1 1,-5-2-35,-1 1 0,0-1 0,0 2 0,-20-4 0,16 3-28,1 0-98,1 1 0,-1 0-1,0 1 1,0 1 0,-24 1 0,34 0 127,0-1 0,-1 1 1,1-1-1,1 1 1,-1 0-1,0 1 1,0-1-1,0 0 1,0 1-1,1-1 1,-1 1-1,1 0 1,-1 0-1,1 0 1,0 0-1,0 0 1,0 1-1,0-1 0,0 1 1,0-1-1,1 1 1,-1 0-1,1-1 1,0 1-1,-1 0 1,1 0-1,1 0 1,-1 0-1,0 4 1,-1 2 24,1 0 0,0 0-1,0 1 1,1-1 0,0 1 0,1-1 0,0 0 0,0 1 0,1-1 0,4 12 0,-4-17 11,0 1 0,1 0 0,-1-1 1,1 0-1,0 1 0,0-1 0,1-1 0,-1 1 0,1 0 0,0-1 1,0 1-1,0-1 0,0 0 0,0-1 0,1 1 0,0-1 0,-1 0 1,1 0-1,0 0 0,6 1 0,-1 0 59,0-1 1,1 0-1,-1 0 0,1-1 0,-1 0 1,1-1-1,-1 0 0,1-1 0,-1 0 1,1-1-1,-1 0 0,0-1 1,1 0-1,-1 0 0,-1-1 0,1 0 1,9-6-1,-8 2 41,0 1-1,-1-2 1,0 1 0,-1-1 0,0-1-1,0 0 1,-1 0 0,0 0 0,-1-1-1,0 0 1,-1-1 0,0 0-1,6-18 1,-8 17-32,-1 2-20,1 0 0,0 1 0,1-1 0,7-11-1,-11 20-52,-1 1 1,1 0-1,0 0 0,0 0 0,0 0 0,0 0 0,-1 0 0,1 1 0,1-1 0,-1 0 0,0 0 0,0 1 0,0-1 0,0 1 0,0-1 0,1 1 0,-1-1 0,2 0 0,-1 2-9,-1-1 0,1 0 0,-1 1 0,0-1 0,1 1 0,-1-1 0,0 1 0,1-1 0,-1 1 0,0 0 0,0 0 0,1 0-1,-1 0 1,0 0 0,0 0 0,0 0 0,0 0 0,0 0 0,-1 0 0,3 3 0,10 19-5,-1-1-1,-1 2 0,-1 0 0,8 28 1,-10-27-5,1-1 0,0-1 1,2 0-1,25 41 1,-33-61-39,1 1 1,-1-1 0,0 0-1,1-1 1,0 1 0,0 0-1,0-1 1,0 0 0,0 0-1,0 0 1,1-1 0,-1 1-1,0-1 1,1 0 0,-1 0-1,1-1 1,0 1 0,-1-1-1,1 0 1,-1 0 0,1 0-1,0-1 1,-1 0 0,1 0-1,-1 0 1,0 0 0,1-1-1,3-2 1,26-13-4022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13379,'0'0'8018,"0"50"-7382,-15 415 751,6-266-917,4 74 13,5-254-456,1-1-1,1 1 0,0 0 1,9 30-1,-8-39-67,1 0-1,0 0 1,0 0 0,1-1-1,0 0 1,1 0 0,0 0-1,13 13 1,-18-20-18,1 0 1,0 0-1,0 0 0,-1-1 0,1 1 1,1-1-1,-1 1 0,0-1 0,0 1 1,0-1-1,1 0 0,-1 0 0,0 0 1,1-1-1,-1 1 0,1-1 0,-1 1 1,1-1-1,2 0 0,-4 0 1,0 0 0,0 0 0,-1-1 0,1 1 1,0-1-1,0 1 0,-1 0 0,1-1 0,0 0 0,-1 1 0,1-1 0,0 1 0,-1-1 0,1 0 0,-1 1 0,1-1 0,-1 0 0,1 1 0,-1-1 0,0 0 0,1 0 0,-1 0 1,0 1-1,0-1 0,1 0 0,-1 0 0,0 0 0,0 0 0,0 0 0,0 1 0,0-1 0,0 0 0,0 0 0,0 0 0,-1 0 0,1 0 0,0 1 0,0-1 0,-1 0 1,1 0-1,-1-1 0,-16-39-3317,-12 5-2157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5449,'0'0'14963,"242"-23"-13938,-162 23-721,-18 16-304,-19 4-3713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39 2593,'0'0'16679,"-31"4"-16273,-95 17 43,123-21-426,1 1 0,-1 0 0,1 0 0,-1 0 1,0 0-1,1 0 0,0 0 0,-1 1 0,1-1 0,0 1 0,0 0 0,0 0 1,0 0-1,0 0 0,0 0 0,0 0 0,1 0 0,-1 1 0,1-1 0,0 0 1,-2 5-1,1-2 27,1 1-1,0-1 1,1 1 0,-1-1 0,1 1 0,0 0 0,1 6-1,0 2 86,-1-8-78,0 0 1,0 0-1,0 0 1,1 0 0,0 0-1,0 0 1,4 11-1,-4-15-45,1 0-1,-1 0 1,1 0 0,0 1-1,0-1 1,-1-1-1,1 1 1,1 0-1,-1 0 1,0-1 0,0 1-1,1-1 1,-1 0-1,0 0 1,1 0-1,0 0 1,-1 0 0,1 0-1,5 0 1,16 3 89,1-2 0,-1 0 0,1-2 0,40-4 0,-61 4-98,-1-1 0,1 0 0,0 1 0,-1-1 0,1-1 0,-1 1 1,0 0-1,1-1 0,-1 1 0,0-1 0,0 0 0,0 0 0,0-1 0,0 1 0,-1-1 0,1 1 0,-1-1 0,1 0 0,-1 0 0,0 0 0,0 0 0,0 0 0,-1 0 0,2-4 1,3-9 10,-2 1 0,0-1 0,0 1 0,1-23 0,3-18-1,-5 44-8,-3 9-6,0 0 0,1 0 0,-1 1 0,1-1 0,0 0 0,0 0 0,0 1 0,0-1 0,0 0 0,0 1 0,1-1 0,-1 1 0,3-3 0,-4 5-3,1 0-1,-1 0 1,1 0 0,-1 0-1,1 0 1,-1 0 0,1 0-1,-1 0 1,0 0 0,1 0 0,-1 1-1,1-1 1,-1 0 0,0 0-1,1 0 1,-1 0 0,1 1-1,-1-1 1,0 0 0,1 1-1,-1-1 1,0 0 0,1 0 0,-1 1-1,0-1 1,0 1 0,1-1-1,-1 0 1,0 1 0,0-1-1,0 0 1,1 1 0,-1-1 0,0 1-1,0-1 1,0 1 0,0-1-1,0 1 1,0-1 0,9 27-1,-1-1 1,9 53-1,-13-51 27,2 0 0,1-1 0,14 35 0,-21-61-16,0-1-1,0 1 0,1 0 1,-1-1-1,0 1 0,1 0 1,-1-1-1,0 1 1,1-1-1,-1 1 0,1 0 1,-1-1-1,1 1 0,-1-1 1,1 0-1,-1 1 0,1-1 1,0 1-1,-1-1 0,1 0 1,0 1-1,-1-1 0,1 0 1,0 0-1,-1 1 0,1-1 1,0 0-1,-1 0 0,1 0 1,0 0-1,0 0 0,-1 0 1,1 0-1,0 0 0,-1 0 1,1-1-1,0 1 0,-1 0 1,1 0-1,0 0 0,-1-1 1,1 1-1,0 0 0,-1-1 1,1 1-1,-1-1 0,1 1 1,-1-1-1,1 1 0,-1-1 1,1 1-1,-1-1 0,1 1 1,-1-1-1,0 0 0,1 1 1,-1-1-1,1-1 0,24-41 191,-24 41-193,14-29 64,-4 5 46,2 1 0,16-25 1,-28 49-113,-1 0 1,1 0-1,-1 0 1,1 0-1,0 0 1,-1 0-1,1 0 0,0 0 1,0 0-1,0 0 1,0 1-1,0-1 1,0 0-1,0 0 1,0 1-1,0-1 1,0 1-1,0-1 1,0 1-1,0-1 1,1 1-1,-1 0 1,0 0-1,0-1 1,1 1-1,-1 0 1,0 0-1,0 0 0,2 1 1,-1 0-6,-1 0-1,1 0 1,0 0 0,-1 1-1,1-1 1,-1 1 0,1-1-1,-1 1 1,0 0 0,0 0-1,0-1 1,0 1 0,0 0-1,0 0 1,0 2 0,5 12-14,-1 1 1,4 31 0,-8-47 23,-1 5 10,7 32-30,-7-38 18,0 1 0,1-1 1,-1 1-1,0-1 0,0 1 1,0-1-1,0 1 0,1-1 1,-1 1-1,0-1 0,0 1 1,1-1-1,-1 1 0,0-1 1,1 0-1,-1 1 0,0-1 1,1 1-1,-1-1 0,1 0 1,-1 0-1,1 1 1,-1-1-1,1 0 0,-1 0 1,1 1-1,-1-1 0,1 0 1,-1 0-1,1 0 0,-1 0 1,1 0-1,-1 0 0,1 0 1,-1 0-1,1 0 0,-1 0 1,1 0-1,-1 0 0,1 0 1,-1 0-1,1-1 0,-1 1 1,1 0-1,-1 0 0,1 0 1,-1-1-1,1 1 0,-1 0 1,1-1-1,-1 1 0,0 0 1,1-1-1,-1 1 0,0-1 1,1 1-1,-1-1 0,13-15 54,0 0-1,19-33 0,14-20-45,-44 66-17,40-39 25,-41 41-25,0-1 0,0 1 0,0 0 0,1 0 0,-1 1-1,1-1 1,-1 0 0,0 0 0,1 1 0,-1-1 0,1 1 0,0-1-1,-1 1 1,1 0 0,-1-1 0,1 1 0,0 0 0,-1 0 0,1 0-1,0 0 1,-1 1 0,1-1 0,-1 0 0,1 1 0,-1-1 0,1 1-1,-1-1 1,1 1 0,-1 0 0,1 0 0,-1-1 0,0 1 0,2 1-1,5 8-9,-1 0 0,0 1 0,-1 0-1,0 0 1,5 14 0,16 27 5,-27-52 10,8 14 18,2 0-1,-1 0 1,17 16-1,-24-27-14,0-1 0,0 0 0,1 0 0,-1 1 0,0-2 0,1 1 0,-1 0 0,1 0 0,0-1 0,0 1 0,-1-1 0,1 0 1,0 0-1,0 0 0,0 0 0,0-1 0,0 1 0,0-1 0,0 0 0,0 0 0,0 0 0,1 0 0,-1 0 0,0-1 0,0 1 0,5-3 0,-7 2-87,1 0-1,-1-1 1,1 1 0,-1-1 0,0 1-1,1-1 1,-1 0 0,0 1-1,0-1 1,0 0 0,-1 0 0,1 0-1,0 0 1,-1 0 0,1 0 0,-1 0-1,0 0 1,1 0 0,-1-2-1,1-25-4414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14027,'0'0'8536,"0"28"-7873,25 367 1176,-19-242-1439,8 99-44,-10-210-395,3-1 1,1 0 0,26 75 0,-33-111-80,0-1 0,1 0-1,-1 0 1,1 0 0,0 0 0,0 0 0,1 0-1,-1 0 1,1-1 0,0 1 0,0-1 0,0 0-1,7 6 1,-19-29-4055,-17-5-2616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9634,'0'0'10122,"192"0"-8113,-120 0-969,-6 13-736,2 0-304,-17-6-2073,-15-7-10393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61 13219,'0'0'10005,"23"26"-9692,7 5-190,45 40-1,-72-69-112,0 1 0,1-1-1,0 1 1,-1-1-1,1 0 1,0-1-1,0 1 1,0-1 0,0 0-1,1 0 1,-1 0-1,0 0 1,0-1-1,0 1 1,1-1-1,-1 0 1,0-1 0,1 1-1,-1-1 1,0 0-1,0 0 1,0 0-1,0 0 1,0-1 0,0 1-1,0-1 1,0 0-1,-1-1 1,1 1-1,-1 0 1,5-5 0,0 2 5,-1 2-8,-1-1 1,1 0-1,-1 0 0,0-1 1,0 0-1,0 0 1,-1 0-1,0 0 0,0-1 1,0 0-1,-1 0 1,0-1-1,0 1 0,0-1 1,-1 0-1,0 0 1,0 0-1,-1 0 0,2-7 1,-4 11-13,0 1 0,0 0 0,-1 0-1,1 0 1,0 0 0,-1 0 0,1 0 0,-1 0 0,0 0 0,0 0 0,0 0 0,0 0-1,0 1 1,0-1 0,0 0 0,0 1 0,-1-1 0,1 1 0,-1-1 0,1 1 0,-1-1-1,0 1 1,1 0 0,-1 0 0,0 0 0,0 0 0,0 0 0,0 0 0,0 1 0,0-1 0,0 1-1,-4-1 1,-8-2-74,-1 0 1,0 1-1,-23 1 0,29 0 25,-9 1-263,1 1 0,0 0-1,0 1 1,0 1 0,0 0-1,1 2 1,-1 0 0,1 0 0,0 2-1,0 0 1,1 1 0,0 0-1,0 1 1,1 1 0,-25 22-1,-18 27-6596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10538,'0'0'13142,"14"3"-12174,18 2-693,1-2 1,0-1 0,0-1-1,53-7 1,-20-4-172,-43 6-465,1 0 1,25 1-1,-48 3 189,0 1-1,0-1 1,0 1-1,-1-1 1,1 1-1,0 0 1,-1-1-1,1 1 1,-1 0-1,1 0 1,-1 0-1,1-1 1,-1 1-1,1 0 1,-1 0 0,0 0-1,1 0 1,-1 0-1,0 0 1,0 0-1,0 0 1,0 0-1,0 0 1,0 0-1,0-1 1,0 1-1,0 0 1,0 0-1,-1 0 1,1 0-1,-1 1 1,1 6-3883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4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12819,'0'0'7209,"14"166"-5192,-14-65-761,-10 16-512,-23-3-328,-3-13-224,-1-19-88,5-30-104,3-42-568,3-10-1200,8-10-7138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9130,'0'0'7568,"-11"2"-6626,-33 7-73,34-7 2767,10 4-3246,7 141-73,32 183 0,-9-99-297,-26-197-17,-3-15-2,1-1 0,0 0 0,2 0 0,8 28 0,-12-46-1,0 1-1,0-1 1,0 1 0,0 0-1,1-1 1,-1 1 0,0-1 0,0 1-1,1-1 1,-1 1 0,0-1-1,0 1 1,1-1 0,-1 1 0,0-1-1,1 1 1,-1-1 0,1 1-1,-1-1 1,1 0 0,-1 1 0,1-1-1,-1 0 1,1 1 0,-1-1-1,1 0 1,-1 0 0,1 0 0,0 1-1,-1-1 1,1 0 0,-1 0-1,1 0 1,-1 0 0,1 0-1,0 0 1,-1 0 0,1 0 0,-1 0-1,1-1 1,0 1 0,-1 0-1,1 0 1,-1 0 0,1-1 0,-1 1-1,1 0 1,-1 0 0,1-1-1,-1 1 1,1-1 0,-1 1 0,1 0-1,-1-1 1,0 1 0,1-1-1,-1 1 1,0-1 0,1 1-1,-1-1 1,0 1 0,0-1 0,1 1-1,-1-1 1,0 0 0,0 0-1,17-36 96,-7-17 289,-10 53-366,25-3-39,11-3-12,1 2 0,-1 1 0,1 2 0,66 5 0,-48-1-60,66-6 0,-104 2 81,0 0 1,0-1-1,-1-1 1,1-1-1,-1 0 1,0-1-1,0-1 1,16-10-1,-29 16 13,0-1 0,-1 0 0,1 0 0,-1 0-1,1 0 1,-1 0 0,0 0 0,0-1 0,1 1 0,-2-1-1,3-3 1,-3 5-7,-1 1-1,0-1 1,0 1-1,0-1 1,0 1-1,1-1 1,-1 1-1,0-1 1,0 1 0,0-1-1,0 0 1,0 1-1,-1-1 1,1 1-1,0-1 1,0 1-1,0-1 1,0 1-1,0-1 1,-1 1-1,1-1 1,0 1 0,0 0-1,-1-1 1,0 0-1,-20-7-656,-17 4-2470,-5 1-3852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7962,'0'0'14227,"247"-55"-13939,-168 39-160,-6 3-128,-11 6-48,-15 7-1288,-22 0-2809,-11 0-5938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10058,'0'0'10922,"221"-39"-9977,-163 59-369,0-1-352,7-12-80,4-7-144,39-3-504,-17-27-1841,-8-2-4480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10 144,'0'0'18335,"-10"-3"-16756,7 2-1538,1 0 0,-1 0 0,1 0 1,-1 0-1,0 1 0,1-1 0,-1 1 1,0 0-1,1 0 0,-1 0 1,0 0-1,0 0 0,1 0 0,-1 1 1,0-1-1,1 1 0,-1 0 0,1 0 1,-1 0-1,1 0 0,-1 0 1,1 1-1,-1-1 0,1 1 0,0 0 1,0-1-1,0 1 0,0 0 0,0 0 1,1 0-1,-1 0 0,0 1 0,1-1 1,0 0-1,-2 4 0,-20 34 107,1 0-1,3 1 1,1 1-1,3 0 1,1 2 0,2-1-1,1 2 1,3-1-1,2 1 1,-1 91-1,7-125-142,0 1 0,1-1 0,0 1-1,1-1 1,1 0 0,-1 0 0,2 0-1,0 0 1,0 0 0,1 0 0,9 15-1,-10-20-3,1-1 0,0 1-1,0 0 1,0-1 0,1 0-1,-1-1 1,1 1-1,0-1 1,1 0 0,-1 0-1,1-1 1,0 0 0,-1 0-1,1-1 1,1 0 0,-1 0-1,0 0 1,14 0 0,8 0-375,1-1 0,29-3 0,-41-1-3039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3953,'0'0'15765,"0"0"-15701,0-1 1,0 1-1,0 0 1,0 0 0,0 0-1,1-1 1,-1 1 0,0 0-1,0 0 1,0 0-1,1 0 1,-1 0 0,0-1-1,0 1 1,0 0 0,1 0-1,-1 0 1,0 0-1,0 0 1,1 0 0,-1 0-1,0 0 1,0 0 0,1 0-1,-1 0 1,0 0-1,0 0 1,1 0 0,-1 0-1,0 0 1,0 0 0,1 0-1,-1 0 1,0 0-1,0 0 1,1 0 0,-1 0-1,0 1 1,0-1 0,0 0-1,1 0 1,-1 0-1,0 0 1,0 1 0,0-1-1,0 0 1,1 0 0,9 9 83,1 1 1,-2 0-1,1 0 1,-2 1-1,1 0 1,-1 0-1,8 16 1,2 2 36,65 102 192,74 105-142,-133-205-305,1-1 0,2-1 0,0-1 0,2-2 0,35 25 0,-57-44-280,-8-5-619,-15-2-1483,5-1 1546,-28 1-5183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7666,'0'0'9070,"3"2"-8008,-1-1-984,-1 1-1,1-1 0,-1 1 0,0-1 0,1 1 0,-1 0 0,0 0 0,0 0 0,0 0 1,0-1-1,-1 1 0,1 0 0,0 0 0,-1 1 0,0-1 0,1 0 0,-1 0 0,0 0 0,0 0 1,0 0-1,0 0 0,0 0 0,-1 0 0,1 0 0,-1 0 0,1 0 0,-2 3 0,-23 63 1052,23-65-1070,-231 430 2566,153-294-2547,39-53-6,26-47-4972,18-47 275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10386,'0'0'11465,"16"15"-11021,-1-3-341,-2 0-1,0 1 1,0 1-1,-1 0 1,-1 1-1,-1 1 0,0-1 1,0 1-1,7 21 1,4 21 19,-4 1 1,-1 0-1,-4 1 1,6 72-1,-9-8 79,-8 131-1,-2-227-621,-1 0 0,-1 0 0,-2 0 0,-1-1 0,-1 0 0,-1 0 0,-1-1 0,-1 0 0,-23 40 0,17-42-5491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13731,'0'0'9930,"188"-10"-9458,-148 10-216,-4 0-136,-7 0-72,-10 0-48,-5 0-256,-10 0-584,-4-7-712,0-6-849,0-3-3968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15315,'0'0'7666,"192"-35"-7106,-127 25-512,8 7-48,-19 3-1848,-10 0-7762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6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4849,'0'0'17276,"185"-55"-16820,-131 48-304,-10 4-152,-1 3-216,-14 0-1729,-3 0-5648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14659,'0'0'9143,"27"35"-8859,84 117-117,-102-139-146,1 2-1,-1 0 1,-1 0-1,-1 0 1,0 1-1,-1 0 1,4 18-1,3 9 24,-6-27-24,-5-11-5,0 0 0,0 0 0,-1 0 0,1 1 0,-1-1 0,1 8 1,-2-12 85,0-1-92,0 0 1,1 0-1,-1 0 1,0 0-1,1 0 0,-1 0 1,0 0-1,0 0 1,1 0-1,-1 0 1,0 0-1,0 0 0,1 0 1,-1 0-1,0 0 1,0-1-1,1 1 1,-1 0-1,0 0 0,0 0 1,1 0-1,-1-1 1,0 1-1,0 0 1,0 0-1,1 0 0,-1-1 1,0 1-1,0 0 1,0 0-1,0-1 1,0 1-1,0 0 0,1 0 1,-1-1-1,0 1 1,0 0-1,0 0 1,0-1-1,0 1 0,0 0 1,0 0-1,0-1 1,32-115 97,-23 79-101,1 0-1,15-37 1,-12 46-3,24-41 0,-34 63-9,1 0 0,0 0 0,1 0 0,0 0 0,0 0 0,0 1 0,0 0 0,1 0 0,0 1 0,0-1 0,0 1 0,9-4 0,-13 7-5,0 1-1,-1-1 1,1 1 0,0-1 0,-1 1-1,1 0 1,0-1 0,-1 1 0,1 0 0,0 0-1,0 0 1,-1 1 0,1-1 0,0 0 0,-1 1-1,1-1 1,0 1 0,-1-1 0,1 1-1,-1 0 1,1 0 0,-1-1 0,1 1 0,-1 0-1,0 1 1,1-1 0,-1 0 0,0 0 0,0 0-1,0 1 1,0-1 0,0 1 0,0-1-1,0 1 1,0-1 0,-1 1 0,1-1 0,0 1-1,0 2 1,2 9-11,0-1-1,0 1 1,-2 0-1,2 18 1,-2-12-7,5 108 25,-5-78 16,2 0 0,13 65 0,-15-111-9,-1 1-1,1-1 1,1 1 0,-1-1-1,0 0 1,1 1-1,0-1 1,0 0 0,0 0-1,0 0 1,0 0-1,1-1 1,-1 1 0,1 0-1,-1-1 1,1 0-1,0 0 1,0 0 0,0 0-1,0 0 1,1 0-1,-1-1 1,0 0 0,1 0-1,-1 1 1,1-2-1,-1 1 1,1 0 0,0-1-1,-1 0 1,1 0 0,0 0-1,-1 0 1,1 0-1,-1-1 1,1 0 0,-1 0-1,1 0 1,-1 0-1,5-2 1,-5 2-174,-1-1 0,0 1 0,1-1 0,-1 1 0,0-1 0,0 0 1,0 0-1,0 0 0,2-3 0,8-15-5304,-4-5-10669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13315,'0'0'10715,"5"-13"-10655,15-39-42,-17 46-66,-4 14 61,-4 12 59,-10 10-6,15-30-133,0-7-104,7-67-3430,-3 38-4648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4305,'0'0'16852,"4"-11"-15871,13-30-190,-17 42-779,0-1 1,0 0-1,0 1 1,0-1-1,0 0 0,0 1 1,1-1-1,-1 1 1,0-1-1,0 0 0,0 1 1,0-1-1,0 0 1,1 1-1,-1-1 0,0 0 1,0 1-1,1-1 1,-1 0-1,0 1 0,0-1 1,1 0-1,-1 0 1,0 0-1,1 1 0,-1-1 1,0 0-1,1 0 1,-1 0-1,1 0 0,-1 1 1,0-1-1,1 0 1,-1 0-1,0 0 0,1 0 1,-1 0-1,1 0 1,-1 0-1,0 0 0,1 0 1,-1 0-1,1 0 1,-1-1-1,0 1 0,1 0 1,-1 0-1,0 0 1,1 0-1,-1-1 0,0 1 1,1 0-1,-1 0 1,0 0-1,1-1 1,-1 1-1,0 0 0,0-1 1,1 1-1,-1 0 1,0-1-1,0 1 0,0 0 1,1-1-1,-1 1 1,0 0-1,0-2 0,1 4 69,13 28 128,-2-1 1,-1 2-1,-1-1 0,5 34 0,17 130 62,-29-171-236,73 540-1916,-85-584-6346,-11-11-1917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9330,'0'0'10272,"28"-30"-8902,90-87-423,-115 113-910,1 1-1,-1 0 0,1 0 1,-1 0-1,1 1 0,0-1 1,0 1-1,0 0 0,1 0 0,-1 1 1,0-1-1,1 1 0,-1 0 1,1 0-1,-1 0 0,1 1 1,-1-1-1,1 1 0,0 0 1,7 2-1,-7-1-24,0 1-1,-1 0 1,1 1 0,0-1-1,-1 1 1,0 0 0,1 0-1,-1 0 1,-1 1 0,1-1 0,6 9-1,3 5 0,-1 0 0,0 0 0,-2 1 0,0 1 0,-1 0 0,-1 0 0,-1 0 0,9 37 0,-8-15-6,-1 1 1,-2-1-1,-1 60 0,-4-99 1,0 1 0,0-1-1,0 0 1,-1 1-1,1-1 1,-1 0 0,0 1-1,1-1 1,-1 0 0,0 0-1,0 0 1,0 0 0,-1 0-1,1 0 1,0 0 0,-1 0-1,1 0 1,-1 0-1,0-1 1,0 1 0,-3 2-1,0-2 30,0 1 0,0-1 0,0 0-1,-1 0 1,1 0 0,0-1-1,-1 0 1,1 0 0,-7 0 0,-4 0-72,1-1 1,0 0-1,-1-2 1,1 0-1,0 0 1,-20-7-1,9-1-1304,12 2-3674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10002,'0'0'12771,"105"0"-12043,-65 0-248,-4 0-216,0 0-144,-3 0-64,-4 10-56,-4 6-296,-7-3-576,1-10-1160,-9-3-2737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5:5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9178,'0'0'14915,"225"0"-14507,-174 0-232,-1 0-176,19 0-56,-11 0-1272,-11-7-5145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14187,'0'0'7651,"13"-17"-7131,-3 5-430,3-3 84,0-1 1,-1-1 0,-1 0-1,-1 0 1,13-29 0,-15 13-251,-1 0 1,-1-1 0,1-57 0,-6 87-194,-8 81 91,-1 86 135,8-143 58,1 0 0,1 0 0,1-1 0,1 1 0,0-1 0,8 20 0,-4-15-235,-5-14 246,1 1-1,0-1 1,0 1-1,1-1 1,7 10 0,-10-18-246,-1 0 0,1 0 0,-1-1 0,1 1 1,0 0-1,-1-1 0,1 0 0,0 1 1,0-1-1,0 0 0,0 0 0,4 2 1,-4-3-232,0 0 0,1 1 1,-1-1-1,0 0 1,0 0-1,0 0 1,1 0-1,-1-1 0,0 1 1,0 0-1,0-1 1,0 0-1,1 1 1,-1-1-1,2-2 0,15-13-7857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7330,'0'0'9804,"-2"20"-8758,1-11-961,-5 40 878,1 68 0,5-101-818,1-1-1,0 0 1,1 0 0,1 0 0,0 0 0,1-1 0,0 1 0,1-1 0,1 0 0,9 17 0,-7-21-128,0-1 1,0 0 0,1 0 0,0 0-1,1-1 1,0-1 0,0 0-1,0 0 1,1-1 0,0 0 0,0-1-1,1 0 1,-1-1 0,1 0 0,0-1-1,0 0 1,1-1 0,-1 0-1,0-1 1,1-1 0,-1 0 0,0 0-1,1-1 1,-1-1 0,0 0-1,0-1 1,0 0 0,0-1 0,0 0-1,14-8 1,-17 7-19,-1-1 0,0 0 0,0 0 0,-1-1 0,0 0-1,0 0 1,-1-1 0,1 0 0,-2 0 0,1 0 0,-1-1 0,7-17 0,-9 20 3,-1 0 0,1 0 0,-2-1 0,1 1 0,-1-1 0,0 1 0,0-1 0,0 0 0,-1 1 0,0-1 1,-1 1-1,1-1 0,-1 0 0,-1 1 0,1-1 0,-1 1 0,0 0 0,-1-1 0,1 1 0,-7-10 0,1 6-11,0 0-1,-1 1 0,0 0 1,-1 0-1,0 1 0,0 0 1,-1 1-1,0 0 1,0 1-1,-1 0 0,-12-4 1,11 4-214,-1 1 0,0 1 0,-1 0 1,1 1-1,-1 0 0,1 1 0,-1 1 1,0 0-1,-24 3 0,36-2 146,0 1 0,0 0 0,0 0 0,1 0 0,-1 0 0,0 1-1,0-1 1,1 1 0,-1 0 0,1-1 0,-1 1 0,1 0 0,0 1 0,0-1 0,-1 0-1,2 1 1,-1-1 0,0 1 0,-2 4 0,-1 3-664,0 1 0,1-1 0,-5 22 0,2 8-4371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 10282,'0'0'8205,"-6"34"-7527,-18 109-129,22-132-489,1 0 0,0 0 0,1 0 0,0-1 0,1 1 0,0 0 0,1 0 0,5 19 1,-5-24-42,0-1 1,1 1 0,0-1 0,0 1 0,0-1 0,0 0 0,1 0 0,0-1-1,0 1 1,0-1 0,1 0 0,6 5 0,0-3-13,1 0 0,-1 0 0,1-2 0,1 1 0,-1-2 0,0 1 0,1-2 0,0 1 0,0-2-1,-1 0 1,25-1 0,-33 0-6,1 0-1,-1 0 1,1 0-1,-1-1 1,1 1-1,-1-1 0,1-1 1,-1 1-1,0 0 1,0-1-1,0 0 1,1 0-1,-2 0 0,1-1 1,0 1-1,0-1 1,-1 0-1,1 0 1,-1 0-1,0 0 1,0-1-1,0 1 0,-1-1 1,1 0-1,-1 1 1,0-1-1,0-1 1,0 1-1,0 0 0,-1 0 1,0-1-1,0 1 1,0 0-1,0-1 1,-1 1-1,0-10 0,1 3 13,-1 0 0,-1 0 0,0-1 0,-1 1 0,0 0-1,0 0 1,-1 0 0,-1 1 0,0-1 0,0 1-1,-1 0 1,-8-13 0,4 9 5,-1 0 0,-1 0 0,0 1-1,-1 1 1,0 0 0,-1 0 0,-19-13 0,28 22-69,0 0 1,0 1-1,0-1 1,0 0-1,-1 1 1,1 0-1,-1 0 1,0 1-1,1-1 1,-1 1-1,0 0 1,0 0-1,0 1 1,0-1-1,0 1 1,0 0-1,0 0 1,0 1-1,0-1 1,1 1-1,-1 0 1,0 1-1,0-1 1,1 1-1,-1 0 1,0 0-1,1 1 1,0-1-1,0 1 1,0 0-1,0 0 1,0 0-1,0 0 1,1 1-1,0 0 1,-6 7-1,-19 42-2084,11-3-2228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10546,'0'0'9133,"-14"31"-8717,-42 106-103,52-126-283,0 1-1,1 0 1,1 0-1,0 0 1,0 0-1,1 0 0,1 0 1,1 14-1,-1-1 6,0-20-28,0 0 0,0 0 0,1 1 0,-1-1-1,1 0 1,0 0 0,1 0 0,-1 0-1,1-1 1,0 1 0,0 0 0,1-1 0,-1 1-1,1-1 1,0 0 0,0 0 0,6 6-1,-4-6 10,0 0-1,0-1 1,1 0-1,-1 0 0,1 0 1,0 0-1,0-1 1,0 0-1,0 0 0,1-1 1,-1 0-1,0 0 0,12 0 1,-5 0 15,1-1 0,-1 0 0,0-1 0,0-1 0,0 0 0,0 0 0,0-2 0,-1 0 1,25-10-1,-28 9-18,-1 0 0,0 0 1,0-1-1,0 0 1,0-1-1,-1 1 1,0-1-1,0-1 0,-1 1 1,0-1-1,-1 0 1,1-1-1,-2 1 1,6-11-1,-7 12-4,-1 0 1,1 0-1,-1-1 1,0 1-1,-1 0 1,1-1-1,-2 1 1,1-1-1,-1 1 1,0-1-1,0 1 1,-4-15-1,3 16 8,-1 1-1,0 0 0,0 0 1,0 0-1,-1 0 1,0 0-1,0 0 1,0 1-1,0-1 0,-1 1 1,0 0-1,0 0 1,0 0-1,0 1 0,-1-1 1,1 1-1,-10-5 1,-9-1-23,-1 0 1,1 1 0,-1 2 0,0 0 0,-1 2-1,1 0 1,-1 2 0,0 1 0,0 1 0,-35 4-1,56-4-36,-1 0-1,1 0 0,-1 1 1,1-1-1,0 1 0,-1 0 1,1 1-1,0-1 0,0 1 0,0 0 1,0 0-1,0 0 0,0 0 1,0 1-1,1 0 0,-1 0 1,1 0-1,0 0 0,0 0 1,-3 4-1,3-1-475,0 1 0,0 0 0,1 0 0,0 0 0,0 0 0,0 0 0,1 1 0,0-1 0,1 0 0,0 15 0,0 12-7501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11546,'0'0'11123,"7"-28"-10880,5-16-156,30-140 359,-38 133-315,-2 24-345,8 64 26,29 173 369,37 184 330,-76-394-527,0 0 0,0 0 0,0 0 0,0-1 0,0 1 0,0 0 0,0 0-1,0 0 1,0 0 0,0 0 0,0-1 0,0 1 0,0 0 0,0 0 0,0 0-1,0 0 1,0 0 0,0-1 0,0 1 0,0 0 0,0 0 0,0 0-1,0 0 1,1 0 0,-1 0 0,0-1 0,0 1 0,0 0 0,0 0 0,0 0-1,0 0 1,0 0 0,1 0 0,-1 0 0,0 0 0,0 0 0,0 0 0,0 0-1,0 0 1,1 0 0,-1 0 0,0 0 0,0 0 0,0 0 0,0 0 0,1 0-1,-1 0 1,0 0 0,0 0 0,0 0 0,0 0 0,0 0 0,1 0 0,-1 0-1,0 0 1,0 0 0,0 0 0,0 0 0,0 0 0,0 0 0,1 1-1,-1-1 1,0 0 0,27-73-6665,-12 28-3055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1320,'0'0'16736,"-12"38"-15667,-36 122-466,45-150-567,1-1-1,0 0 1,1 1 0,0-1-1,1 1 1,-1 0 0,2-1-1,0 1 1,0-1 0,5 18-1,-4-21-19,0 0 0,0-1 1,1 1-1,0-1 0,0 0 0,1 0 0,0 0 0,-1 0 1,2 0-1,-1-1 0,0 0 0,1 0 0,6 4 0,1-1 0,1-1-1,-1 0 0,1-1 0,0 0 1,1-1-1,-1-1 0,1 0 1,0-1-1,-1 0 0,1-1 0,24-2 1,-29 1 8,-1-1 0,1 0 0,0 0 0,-1-1 0,1 0 0,-1 0 0,1-1 0,-1 0 0,0-1 1,0 0-1,-1 0 0,1-1 0,-1 0 0,0 0 0,0 0 0,-1-1 0,1 0 0,-1-1 0,0 1 0,-1-1 0,0 0 1,0 0-1,-1-1 0,1 0 0,-2 0 0,1 0 0,-1 0 0,0 0 0,-1-1 0,0 1 0,0-1 0,-1 1 0,0-1 0,0-15 1,-1 18-8,-1 1 0,1-1 1,-1 0-1,0 0 1,-1 1-1,1-1 1,-1 1-1,0-1 0,-1 1 1,1 0-1,-1 0 1,0 0-1,0 0 1,-6-7-1,1 4-2,1 1-1,-1 0 1,0 0-1,-1 1 0,0 0 1,0 0-1,-15-6 1,1 2-49,-1 1 1,-1 1-1,0 2 1,0 0-1,0 1 1,-27 0-1,41 4-110,0 1-1,0 0 1,0 0-1,0 1 1,-1 1-1,1 0 1,1 1 0,-1 0-1,0 0 1,1 1-1,-12 6 1,13-5-477,1 0-1,0 1 1,0 0 0,0 1 0,1-1 0,0 1 0,-11 13-1,-15 35-10085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11162,'0'0'11164,"1"-15"-10834,4-53-16,9 28 64,-14 38-357,1 1-1,0 0 1,-1 0 0,1-1-1,0 1 1,0 0-1,0 0 1,0 0 0,0 0-1,0 0 1,0 0 0,0 0-1,0 0 1,1 1-1,-1-1 1,0 0 0,1 1-1,-1-1 1,0 1-1,2-1 1,-2 7-54,0 41 20,1-24-17,-2-1-1,0 1 1,-1 0-1,-1-1 1,-2 0 0,-7 29-1,7-44 39,1-8 5,0-22 14,3-33-101,0 50 55,1 1 0,-1-1 1,1 0-1,1 1 1,-1-1-1,1 1 0,0 0 1,0-1-1,5-8 0,-5 11-6,-1 1 0,1 0-1,0 0 1,0 0-1,0 0 1,0 0 0,0 0-1,0 0 1,1 1-1,-1-1 1,0 1-1,1 0 1,0 0 0,-1 0-1,1 0 1,-1 0-1,1 0 1,0 1 0,0-1-1,-1 1 1,1 0-1,3 0 1,-5 0 4,1 1 0,-1-1 0,0 1 0,0 0 0,0-1-1,1 1 1,-1 0 0,0 0 0,0 0 0,0 0 0,0 0 0,-1 0 0,1 0 0,0 0 0,0 0 0,-1 1 0,1-1 0,0 0 0,-1 0-1,1 1 1,-1-1 0,0 0 0,1 1 0,-1-1 0,0 0 0,0 1 0,0-1 0,0 0 0,0 3 0,2 51-57,-3-45 52,1-9 48,1 0 0,-1 0 1,0 0-1,0 0 0,0 0 1,0 0-1,-1 0 0,1 0 1,0 0-1,0 0 1,-1 0-1,1 0 0,0 0 1,-1 0-1,1 0 0,-1-1 1,1 1-1,-1 0 0,1 0 1,-1 0-1,0-1 0,0 1 1,1 0-1,-2 0 0,-25 0 695,25-3-791,0 1 0,0-1 0,1 0 0,-1 1 0,0-1 0,1 0 0,-1 0 0,1 0 0,0 0 0,-1-1 0,1 1 0,0 0 0,0 0 0,1-1 0,-1 1 0,0-1 0,1 1 0,0-1 0,-1 1 0,1-1 0,0 1 0,0-1 0,1 1 0,-1 0 0,0-1 0,1 1 0,-1-1 0,1 1 0,1-4 0,13-2-3742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15 150 6121,'0'0'8414,"0"-9"-6155,0-26-162,0 27 715,-4 16-1855,0 11-952,1-1 1,1 1 0,1 1-1,0-1 1,1 0 0,2 0 0,0 0-1,0 0 1,9 27 0,-6-35-17,0 1-1,1 0 1,1-1 0,-1 0-1,2-1 1,0 1 0,0-1-1,1-1 1,0 0 0,0 0 0,1-1-1,0 0 1,1 0 0,0-1-1,0-1 1,0 0 0,1 0-1,0-1 1,24 6 0,-25-7 0,1-1 1,-1-1-1,1 0 1,0 0 0,0-1-1,0-1 1,0 0-1,-1 0 1,1-1-1,0-1 1,0 0-1,-1-1 1,1 0-1,-1-1 1,0 0-1,0 0 1,0-1 0,0-1-1,-1 0 1,0 0-1,17-15 1,-18 11 10,0 0 1,0-1 0,-1-1-1,0 1 1,-1-1 0,-1 0-1,1-1 1,-2 0 0,0 1-1,-1-2 1,0 1 0,-1-1-1,0 1 1,-1-1 0,0 0-1,-2 0 1,1 1 0,-4-26-1,2 31 0,0-1-1,-1 0 1,0 1 0,0-1-1,-1 1 1,0 0-1,0 0 1,-1 0-1,0 0 1,-1 1-1,0-1 1,0 1-1,0 0 1,-1 1 0,0-1-1,0 1 1,-1 0-1,1 1 1,-1 0-1,-1 0 1,1 0-1,-1 1 1,0 0 0,0 0-1,0 1 1,0 0-1,0 1 1,-1 0-1,1 0 1,-14-1-1,13 2-33,1 0 0,-1 1-1,0 0 1,0 1 0,0 0 0,1 0-1,-1 1 1,0 0 0,1 0-1,-1 1 1,1 0 0,0 1-1,0 0 1,-14 9 0,16-9-41,1 1 1,0-1-1,0 1 1,0 1-1,0-1 1,1 1-1,0 0 1,0-1-1,1 2 1,-1-1-1,1 0 1,1 1-1,-1-1 1,1 1 0,0 0-1,1 0 1,0 0-1,-1 11 1,1 32-1805,1-12-2273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0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9818,'0'0'11547,"-22"199"-11051,11-114-184,0-7-208,7-13-40,4-12-56,0-21-8,0-12-376,11-20-2505,-3-7-1880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28 8226,'0'0'9648,"-9"-5"-9227,7 4-425,-3-2 77,1 0 0,-1 0 0,0 1 0,0 0 0,0 0 0,0 1 0,0-1 0,-1 1 0,1 0 0,0 0 0,0 1 0,-1-1-1,1 1 1,-1 1 0,1-1 0,0 1 0,-10 2 0,-6 9 329,-1 2 0,2 0-1,0 1 1,-36 35 0,29-25-98,25-23-286,0 0 0,0 1 0,0-1 0,0 1 0,0-1 1,1 1-1,-1 0 0,1 0 0,0 0 0,0 0 0,0 0 1,0 0-1,0 0 0,1 0 0,-1 0 0,1 0 0,0 1 0,0-1 1,0 0-1,0 0 0,1 0 0,-1 0 0,1 1 0,1 2 0,0 1 11,0 0-1,1 0 0,0-1 0,0 1 0,1-1 0,0 0 0,0 0 0,0 0 0,8 7 1,15 11 10,1-1 0,49 31 0,-43-31 3,46 38 0,-70-51-42,0 0 0,0 0 0,-1 1 0,0 1 0,-1-1 0,0 2 0,-1-1 0,6 14 0,-3-2-27,-1 1 1,-1 0 0,-1 0-1,-1 0 1,-2 1-1,0 0 1,-2 0 0,-1 0-1,-4 53 1,3-79 26,-1 1 0,0 0 1,0-1-1,0 1 0,0-1 0,0 1 1,0-1-1,0 1 0,0-1 1,0 0-1,0 0 0,0 1 0,0-1 1,0 0-1,0 0 0,0 0 1,0 0-1,0 0 0,0 0 0,0 0 1,0 0-1,0-1 0,0 1 0,0 0 1,0-1-1,0 1 0,-2-1 1,3 1-1,-3-2 6,-1 1 0,1-1 0,-1 0 0,1 0 0,0 0 1,-1 0-1,1-1 0,0 0 0,1 1 0,-1-1 0,0 0 0,1 0 0,-4-6 1,-25-50-3,22 38 2,-6-10 1,-20-64 0,31 80-6,0 0 0,1 0 0,1 0 0,1 0 0,0-1 0,0 1 0,3-17 1,-1 28-4,0 0 1,0 0 0,0 0 0,1 0 0,-1 1 0,1-1 0,0 0 0,0 1 0,1-1 0,-1 1 0,1 0 0,-1 0-1,1 0 1,4-3 0,51-36-14,-40 30 9,68-38-32,-59 36-3,0-2 1,-2-1 0,40-32-1,-63 47 38,0 1 0,0-1 1,0 0-1,-1 0 0,1 1 0,-1-1 0,1 0 1,-1-1-1,0 1 0,0 0 0,0 0 0,0-1 0,0 1 1,-1 0-1,1-1 0,-1 1 0,1 0 0,-1-1 0,0 1 1,0-1-1,0 1 0,-1-5 0,0 3 3,0 0 0,-1 1 0,1-1 0,-1 1 0,0-1 0,-1 1 0,1 0 0,0 0 0,-1 0 0,0 0-1,1 0 1,-7-4 0,-2-1-9,0 1-1,0 0 0,0 1 0,-1 0 0,0 1 1,0 0-1,-21-5 0,28 10-42,0-1 0,1 1 0,-1 0 0,0 1 0,0-1 0,1 1 1,-1 0-1,1 0 0,-1 0 0,1 1 0,-1 0 0,1 0 0,0 0 0,-1 0 0,1 0 0,1 1 0,-1 0 0,0 0 0,0 0 0,1 0 0,0 1 0,0-1 0,0 1 0,0 0 1,-2 4-1,-5 6-407,2 1 0,0 0 1,0 0-1,1 1 1,-7 26-1,6-12-3286,7-15-3917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9914,'0'0'9289,"0"16"-9268,0 3 24,-1-1-1,0 0 1,-2 1-1,0-1 1,-1 0-1,0 0 1,-11 24-1,-61 94 484,75-136-533,1 1-1,0-1 0,0 1 1,-1-1-1,1 1 0,0-1 0,0 1 1,0-1-1,0 1 0,0 0 1,-1-1-1,1 1 0,0-1 1,1 1-1,-1-1 0,0 1 1,0 0-1,0-1 0,0 1 1,0-1-1,0 1 0,1-1 0,-1 1 1,0-1-1,0 1 0,1-1 1,-1 1-1,0-1 0,1 1 1,-1-1-1,1 1 0,21 7-72,44-9 37,-46 1-7,106 0-201,-125-1 253,1 0 1,-1 0 0,1 0 0,-1 1 0,1-1-1,-1-1 1,0 1 0,1 0 0,-1 0 0,0 0-1,0-1 1,0 1 0,0 0 0,0-1 0,0 1-1,0-1 1,-1 1 0,1-1 0,0 0 0,-1 1 0,1-1-1,-1-2 1,12-45 5,-11 45-9,3-25 193,-1 1 0,-2-59 0,-2 45 1688,3 52-1820,51 440 275,-53-431-334,0-14-1,0 1 1,0-1-1,0 0 0,1 0 0,-1 1 1,1-1-1,1 0 0,-1 0 1,1 0-1,2 6 0,-4-11-3,0 0 0,0 0 0,1 1 0,-1-1 0,0 0 0,0 0 0,0 0 0,0 0 0,0 0 0,0 0 0,0 0 0,0 0-1,0 1 1,1-1 0,-1 0 0,0 0 0,0 0 0,0 0 0,0 0 0,0 0 0,0 0 0,1 0 0,-1 0 0,0 0 0,0 0 0,0 0 0,0 0 0,0 0 0,1 0 0,-1 0 0,0 0-1,0 0 1,0 0 0,0 0 0,0 0 0,0 0 0,1 0 0,-1 0 0,0 0 0,0-1 0,0 1 0,0 0 0,0 0 0,0 0 0,0 0 0,1 0 0,-1 0 0,0 0 0,0 0 0,0-1-1,0 1 1,0 0 0,0 0 0,0 0 0,0 0 0,0 0 0,0 0 0,0-1 0,0 1 0,3-15-346,-1-17-1410,-2 31 1533,0-29-3880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50 368 12123,'0'0'10462,"-1"-25"-10179,-2-267 739,-6 256-841,0 22-124,8 14-60,1 0 0,-1 0 0,1-1 0,-1 1 1,1 0-1,-1 0 0,1 0 0,0 0 0,-1 0 1,1 0-1,-1 1 0,1-1 0,-1 0 0,1 0 0,-1 0 1,1 0-1,0 0 0,-1 1 0,1-1 0,-1 0 1,1 0-1,0 1 0,-1-1 0,1 0 0,0 1 0,-1-1 1,1 0-1,0 1 0,0-1 0,-1 0 0,1 1 1,0-1-1,0 1 0,-1 0 0,-1 3-2,0 0 0,0 1 0,0-1 0,1 1 1,0-1-1,0 1 0,0 0 0,0 0 0,1 8 0,1 54-9,0-34 13,15 166 70,0-4-2,-16-136-4445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3 117 10338,'0'0'8865,"-3"-18"-6762,4 16-2029,-1 0 1,1 0 0,-1 1-1,1-1 1,0 0-1,0 1 1,0-1 0,0 1-1,0-1 1,0 1-1,0-1 1,0 1 0,1 0-1,-1-1 1,1 1-1,-1 0 1,1 0 0,-1 0-1,3-1 1,40-19 219,-32 15-148,7-2-84,0 0 1,0 1-1,21-5 0,-32 10-62,0 0 0,0 1 1,0 0-1,0 0 0,1 1 1,-1 0-1,0 1 0,0 0 1,0 0-1,13 3 0,-18-2-8,-1-1-1,1 0 1,-1 1-1,0-1 1,1 1-1,-1 0 1,0 0-1,0 0 1,0 0-1,0 0 0,0 0 1,-1 1-1,1-1 1,-1 0-1,0 1 1,1-1-1,-1 1 1,0 0-1,0-1 1,-1 1-1,1 0 0,0 4 1,1 7-64,-1 0 0,0 0 1,-2 18-1,1-19 27,-2 3 37,-1 0 0,-1-1 0,0 1 1,-1 0-1,0-1 0,-1 0 0,-1 0 0,0-1 0,-2 0 0,1 0 0,-1-1 0,-1 0 0,-1 0 0,0-1 0,0-1 0,-1 0 0,0-1 0,-1 0 0,-24 14 1,26-21 163,13-10 52,13-13-116,-7 12-94,0 2 0,0-1 0,1 1 0,0 0 0,0 1 0,1 0 0,-1 0 0,1 1 0,0 1 0,0-1 0,0 2 0,1-1 0,-1 2 0,1-1 0,-1 1 0,14 1 0,-20 0-8,0 1-1,0-1 1,0 1 0,0 0-1,0 1 1,0-1-1,0 1 1,0-1 0,0 1-1,-1 0 1,1 1-1,0-1 1,-1 1-1,0-1 1,0 1 0,0 0-1,0 0 1,0 0-1,-1 1 1,1-1 0,-1 1-1,0-1 1,0 1-1,0 0 1,2 8-1,3 6-109,-1 1 0,-1 0 0,0 1 0,1 25 0,0-1-152,-3 1-1,-1-1 0,-7 69 1,4-107 273,0 0 0,0 0 0,-1-1 0,0 1 0,0 0 0,0-1 0,-1 0 0,0 1 0,0-1 0,0 0 0,-1-1 0,1 1 0,-1-1 0,-8 7 0,10-8 23,-1-1 0,-1 0 0,1 0 0,0 0 0,0 0 0,-1-1 1,1 1-1,-1-1 0,1 0 0,-1 0 0,0 0 0,0 0 1,1-1-1,-1 0 0,0 0 0,0 0 0,1 0 0,-1 0 0,0-1 1,0 1-1,1-1 0,-1 0 0,0 0 0,-4-3 0,1 1 1,1-1 0,-1-1 0,1 1 0,0-1-1,0 0 1,1 0 0,0-1 0,0 0 0,0 0-1,0 0 1,1 0 0,0-1 0,0 0 0,1 1-1,0-1 1,0-1 0,-3-11 0,1 0-664,1 0 1,0 0-1,2 0 1,0 0-1,2-37 1,3 32-6082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11859,'0'0'10538,"192"-23"-9962,-119 10-64,-8 0-224,-11 0-168,-10 3-120,-12 0-16,-21 1-704,-11-1-1697,0-3-5896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9674,'0'0'10522,"246"0"-9337,-166 0-385,-11 0-408,7-4-392,-22-5-232,-17 2-3553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11082,'0'0'13843,"116"-23"-13251,-73 23-183,4 0-217,0 0-184,-7 6-8,0 1-88,-7 6-425,-8 3-495,8-3-800,-8-3-3217,-3-10-7938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1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65 7722,'0'0'9252,"-15"-3"-3896,-4-4-4589,14 2-730,-1 1-1,-1 0 1,1 0-1,0 0 1,-1 1-1,0 0 1,0 0-1,0 0 1,0 1-1,0 0 1,-9-1 0,-8 0 37,-51 1 1,59 2-34,9 1-38,0 0 0,0 0 0,1 1-1,-1 0 1,0 0 0,0 1 0,1 0 0,0 0-1,-1 0 1,1 1 0,0 0 0,-8 7-1,10-8 0,0 1-1,0-1 1,0 1-1,0 0 1,1 0-1,0 0 1,-1 0-1,1 1 1,1-1-1,-1 1 1,1 0-1,0 0 1,0 0-1,0 0 1,0 0-1,1 0 1,-1 8-1,3-11-1,0 1-1,-1-1 1,1 0-1,0 1 1,1-1 0,-1 0-1,0 0 1,1 1-1,-1-1 1,1 0-1,0-1 1,0 1 0,-1 0-1,1 0 1,0-1-1,1 1 1,-1-1-1,4 3 1,6 4 0,42 43 21,-1 2 0,-3 2-1,85 123 1,-115-150-23,-14-20 5,0 0-1,-1 1 1,0 0-1,0 0 0,-1 0 1,0 1-1,-1-1 0,4 17 1,-7-22-3,1 0 1,-1-1 0,0 1-1,0 0 1,0 0 0,0-1-1,-1 1 1,0 0 0,1-1-1,-1 1 1,-1-1 0,1 1-1,0-1 1,-1 1 0,0-1-1,0 0 1,0 0 0,0 0-1,0 0 1,0 0 0,-1 0-1,0-1 1,1 1 0,-1-1-1,-6 4 1,3-2 0,0 0-1,0 0 1,-1-1-1,1 0 0,-1 0 1,1 0-1,-1-1 1,0 0-1,0-1 1,0 1-1,0-1 1,0-1-1,-10 1 1,15-2-2,0 1 0,0-1-1,1 0 1,-1 0 0,1 0 0,-1 0 0,1 0 0,-1 0 0,1 0 0,0-1 0,-1 1-1,1 0 1,0-1 0,0 1 0,0-1 0,0 1 0,0-1 0,0 0 0,0 1 0,1-1-1,-1 0 1,1 1 0,-1-1 0,1 0 0,0 0 0,-1-2 0,-5-55-43,5 53 34,-2-49-34,3 0 0,2 1 0,2-1 0,2 1 1,3-1-1,22-70 0,37-62-216,-67 186 228,-1 1 1,1-1-1,-1 1 1,0-1-1,1 1 1,-1-1-1,0 1 1,1-1-1,-1 1 1,0-1 0,0 0-1,0 1 1,1-1-1,-1 1 1,0-1-1,0 0 1,0 1-1,0-1 1,0 0-1,0 1 1,0-1-1,0 1 1,-1-1-1,1 0 1,0 1-1,0-1 1,0 1-1,-1-1 1,1 1-1,0-1 1,-1 1-1,1-1 1,0 1-1,-1-1 1,1 1-1,-1-1 1,1 1-1,-1-1 1,1 1-1,-1 0 1,1-1-1,-1 1 1,1 0-1,-1-1 1,1 1-1,-1 0 1,1 0-1,-1 0 1,0-1-1,1 1 1,-1 0-1,0 0 1,1 0-1,-1 0 1,1 0-1,-1 0 1,0 0-1,1 0 1,-1 1-1,1-1 1,-1 0-1,0 0 1,1 0-1,-1 1 1,0 0-1,-43 17-1106,37-11 715,0-1-1,0 1 0,0 0 1,1 0-1,0 1 0,0-1 1,0 1-1,1 1 0,1-1 1,-1 1-1,-2 9 1,-2 10-6892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5729,'0'0'11972,"7"-30"-7047,-7 457-4593,0-430-337,0 1 0,0-1-1,0 1 1,0 0 0,0-1 0,0 1-1,1-1 1,-1 1 0,1 0 0,0-1-1,0 1 1,0 0 0,0 0 0,0-1-1,0 1 1,0 0 0,1 0-1,-1 0 1,1 0 0,-1 1 0,4-4-1,-2 4-3,1 0 0,-1 0 0,0 0-1,0 0 1,1 1 0,-1-1 0,1 1-1,-1 0 1,0 0 0,1 0-1,-1 0 1,1 1 0,-1-1 0,0 1-1,1 0 1,2 1 0,17 4 4,-12-2 11,0-1-1,0-1 1,0 0 0,0 0 0,0-1 0,0 0-1,19-2 1,-28 0-3,0 0-1,-1 0 1,1 0-1,0 0 0,-1 0 1,1 0-1,0 0 1,-1-1-1,0 1 1,1-1-1,-1 1 1,0-1-1,0 0 1,0 1-1,0-1 0,0 0 1,0 0-1,0 1 1,0-1-1,-1 0 1,1 0-1,-1 0 1,0 0-1,1 0 1,-1 0-1,0 0 0,0 0 1,0 0-1,0 0 1,-1-2-1,1-6 19,-1 1 0,1 0 0,-2 0 0,1-1 0,-5-12 0,-29-77 37,49 159 779,5 64-1,-13-76-807,1-1 0,3 0 0,27 81 0,6-30 48,-42-98-94,-1 0 0,0 0 0,0 0 0,0 0 0,0-1 0,0 1 0,0 0 0,0 0 0,0 0 0,0-1 0,1 1 0,-1 0 0,0 0 0,0 0 0,0 0 0,0 0 0,0-1 0,1 1 0,-1 0 0,0 0 0,0 0 0,0 0 0,1 0 0,-1 0 0,0 0 0,0 0 0,0 0 0,1 0 0,-1 0 0,0 0 0,0 0-1,0 0 1,1 0 0,-1 0 0,0 0 0,0 0 0,0 0 0,1 0 0,-1 0 0,0 0 0,0 0 0,0 0 0,0 0 0,1 0 0,-1 1 0,0-1 0,0 0 0,0 0 0,0 0 0,1 0 0,-1 0 0,0 1 0,3-22-2840,-3 4-3343,0-5-7605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45 281 8250,'0'0'11492,"-1"4"-10464,3-43 2194,0-165-2945,-6 177-239,4 27-38,-1-1 0,1 0 0,0 0 0,0 1 0,-1-1-1,1 0 1,0 0 0,-1 1 0,1-1 0,-1 0 0,1 1-1,-1-1 1,1 1 0,-1-1 0,1 1 0,-1-1 0,0 1-1,1-1 1,-1 1 0,0-1 0,1 1 0,-1 0 0,0-1-1,0 1 1,1 0 0,-1 0 0,0 0 0,-1-1 0,2 2-5,-1-1 1,0 1 0,0-1 0,1 1 0,-1 0 0,1-1-1,-1 1 1,0 0 0,1-1 0,-1 1 0,1 0 0,-1-1 0,1 1-1,0 0 1,-1 0 0,1 0 0,0 0 0,-1-1 0,1 1 0,0 0-1,0 0 1,0 0 0,0 0 0,0 1 0,-1 2-6,-5 35 76,1 1-1,2 0 1,2 0 0,7 71-1,0-74-3,1-1 0,20 61 0,-14-53 6,9 46 0,-15-37 25,-7-53-103,0 0-1,0 1 1,0-1-1,0 0 1,0 0-1,0 0 1,1 0-1,-1 1 1,0-1-1,0 0 1,0 0 0,0 0-1,0 0 1,0 0-1,0 1 1,1-1-1,-1 0 1,0 0-1,0 0 1,0 0 0,0 0-1,1 0 1,-1 0-1,0 0 1,0 0-1,0 0 1,0 0-1,1 0 1,-1 0-1,0 0 1,0 0 0,0 0-1,1 0 1,-1 0-1,0 0 1,0 0-1,0 0 1,0 0-1,1 0 1,-1 0 0,0 0-1,0 0 1,0 0-1,0 0 1,1 0-1,-1 0 1,0-1-1,0 1 1,0 0-1,0 0 1,0 0 0,0 0-1,1 0 1,-1-1-1,0 1 1,0 0-1,0 0 1,0 0-1,0 0 1,0-1-1,0 1 1,0 0 0,0 0-1,0 0 1,0-1-1,7-9-931,3-17-3587,4-5-5840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10418,'0'0'10573,"2"-24"-8570,3 18-1972,-1-1-1,1 1 0,0 1 1,1-1-1,-1 1 0,1 0 0,0 0 1,1 1-1,-1-1 0,1 1 1,0 1-1,0-1 0,0 1 1,0 1-1,0-1 0,9-1 1,-1 1 13,0 0 0,1 0-1,-1 2 1,1 0 0,-1 1 0,1 0 0,17 3 0,-28-2-51,-1 0 0,0 0 0,0 1 0,0-1-1,0 1 1,-1 0 0,1 0 0,0 0 0,-1 1 0,1-1 0,-1 1-1,0 0 1,0 0 0,0 0 0,0 0 0,-1 1 0,1-1 0,-1 1 0,0-1-1,0 1 1,0 0 0,0 0 0,-1 0 0,2 6 0,1 6-23,0 1 0,-1-1 0,-1 0-1,-1 1 1,0 17 0,-2-27 36,0 0 0,0 0 0,-1 0 0,1 0 0,-2 0 0,1-1 1,-1 1-1,0 0 0,0-1 0,-1 0 0,1 0 0,-2 0 0,1 0 0,0-1 0,-1 1 0,0-1 0,-6 4 0,2-1 48,-1 0 0,1-1 0,-1-1 0,-1 0 0,1 0 0,-1-1 0,0 0 0,0-1 0,-19 5-1,12-8 206,15-4-54,13-4-178,-1 4-46,1-1 0,-1 1 0,1 1 0,0-1 0,0 2-1,0-1 1,0 2 0,0-1 0,18 2 0,-20 0 13,-1 0 0,0 0 0,0 0 0,1 1 0,-1 0 0,0 0 0,-1 1 0,1 0 0,0 0 0,-1 1 0,0 0 0,0 0 0,0 0 0,9 8 0,-5 0 1,-1 0 0,0 0 0,-1 1 0,0 0 1,-1 1-1,-1-1 0,0 1 0,0 1 0,-2-1 0,0 1 1,0 0-1,-1 0 0,-1 0 0,-1 0 0,0 0 0,-1 0 1,0 0-1,-4 22 0,2-33 10,1 0 0,-1-1 0,0 1 0,0 0 0,0-1 0,0 0 0,-1 1 0,1-1-1,-1 0 1,0 0 0,0-1 0,0 1 0,0 0 0,0-1 0,0 0 0,-1 0 0,1 0 0,-1 0 0,0 0 0,0-1 0,1 0 0,-1 0 0,0 0 0,0 0 0,0 0 0,-6-1 0,-8 2 25,0-1 1,0-1-1,1-1 1,-31-5 0,38 5-48,0-2 0,0 1 0,1-2 0,0 1 0,-1-1 0,1 0 0,1-1 0,-1 0 0,-10-8 0,12 7-473,-1-1 0,1 0 0,0 0 1,1 0-1,-9-13 0,0-8-6697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1094 6617,'0'0'5822,"0"-4"-5062,0 3-641,0 0 1,0 0 0,0 0-1,0 0 1,0 0-1,0 0 1,0 0-1,-1 0 1,1 0 0,0 1-1,0-1 1,-1 0-1,1 0 1,-1 0 0,1 0-1,-1 0 1,1 1-1,-1-1 1,1 0-1,-1 0 1,0 1 0,1-1-1,-1 1 1,0-1-1,-1-1 1,-33-3 1595,14 3-1559,-1 1-1,1 1 1,-1 1 0,1 0 0,0 2 0,-27 7 0,42-8-142,0-1 0,0 2 0,0-1 0,1 1-1,-1 0 1,1 0 0,0 0 0,0 1 0,0-1-1,0 1 1,1 1 0,-1-1 0,1 1 0,0-1-1,1 1 1,-1 0 0,1 0 0,0 1-1,0-1 1,0 1 0,1 0 0,0-1 0,0 1-1,1 0 1,-1 0 0,0 12 0,1-11 20,0 1 0,1 0 0,0 0 0,0 0 0,1-1 0,0 1 0,0 0 0,1-1 1,-1 1-1,2 0 0,-1-1 0,1 0 0,1 0 0,7 13 0,-7-14-26,1-2 0,-1 1 0,1 0 0,0-1 0,1 0-1,-1 0 1,1 0 0,-1-1 0,1 0 0,0 0 0,1-1 0,-1 1 0,0-1 0,1-1 0,-1 1 0,1-1-1,-1 0 1,8 0 0,-8 0-3,-1-1-1,1 1 0,-1-1 0,1 0 1,-1 0-1,1-1 0,-1 0 1,1 0-1,-1 0 0,0-1 0,0 1 1,1-1-1,-1 0 0,0-1 0,0 1 1,-1-1-1,1 0 0,-1 0 1,1-1-1,-1 1 0,0-1 0,0 0 1,-1 0-1,1-1 0,-1 1 0,0 0 1,0-1-1,0 0 0,-1 0 1,1 0-1,-1 0 0,0 0 0,2-11 1,0-6 8,0 0 1,-1 0-1,-1 0 1,-1 0-1,-2-1 1,0 1-1,-7-42 1,8 61-8,-1 1 0,1-1 0,-1 0 0,0 1 0,1-1 1,-1 1-1,0-1 0,0 1 0,-1 0 0,1-1 0,-1 1 0,1 0 1,-1 0-1,1 0 0,-1 0 0,0 0 0,-3-2 0,5 5-13,-1-1 0,1 1 0,-1 0-1,1 0 1,-1-1 0,1 1 0,-1 0-1,1 0 1,0 0 0,-1 0 0,1 0-1,0 0 1,0-1 0,0 1 0,0 0-1,0 0 1,0 0 0,0 0-1,0 0 1,0 0 0,0 0 0,1 1-1,-1 4-21,0 26-3,1 0 0,10 63 0,-8-83 31,0-1 0,1 1-1,0-1 1,0 1 0,2-1-1,-1 0 1,1-1 0,1 0-1,0 0 1,0 0 0,12 11-1,-16-18 5,-1 0 0,1 0-1,0 0 1,0-1 0,1 1-1,-1-1 1,0 0 0,1 0-1,-1 0 1,1 0-1,0-1 1,0 1 0,0-1-1,-1 0 1,1 0 0,0-1-1,0 1 1,0-1 0,1 0-1,-1 0 1,0 0 0,0 0-1,0-1 1,0 1 0,5-3-1,-3 0 24,0 1 0,0-2 0,-1 1 0,0-1 0,1 0 0,-1 0 0,-1 0 0,1-1 0,-1 1 0,1-1 0,-1 0 0,-1-1 0,1 1 0,5-12 0,3-9 92,-1-2-1,-1 1 1,-2-1-1,0-1 1,-2 0-1,4-41 1,-2-184 126,-8 213-235,2-45 8,-5 0 0,-3 0 0,-27-137 0,24 184-11,3 11 3,-1 0 0,-1 1 1,-1 0-1,-2 0 0,-26-49 1,36 74-11,-1-1 0,0 0 0,1 1 0,-1-1 0,0 1 0,-1 0 0,1 0 0,0 0 0,-1 0 0,1 0 0,-1 0 0,1 1 0,-1-1 0,0 1 0,0-1 0,0 1 0,1 0 0,-1 0 0,0 1 0,0-1 0,-1 1 0,-3-1 0,3 1-6,1 1 0,0 0 0,0 0 0,-1 0 0,1 0 0,0 1-1,0-1 1,0 1 0,0-1 0,1 1 0,-1 0 0,0 0 0,1 1 0,-1-1 0,1 0 0,0 1 0,0 0 0,0-1 0,0 1 0,-1 3 0,-9 15 2,2 1-1,0 0 1,1 0 0,2 1 0,0 0 0,1 1-1,2-1 1,-3 33 0,2 19 6,7 102 0,3-120 25,3 0 0,1 0 0,4-2 0,29 86 0,2-27 49,61 115 0,-103-225-74,7 16 6,1 0 1,0-1 0,2 0 0,0-1 0,1 0 0,1-1 0,27 27 0,-39-42-3,1 0-1,-1 0 1,0 0 0,0 0 0,1-1 0,-1 1 0,1-1-1,0 0 1,-1 1 0,1-1 0,0 0 0,0-1 0,0 1 0,0 0-1,0-1 1,-1 0 0,1 1 0,0-1 0,0 0 0,0-1-1,0 1 1,0 0 0,0-1 0,0 0 0,0 0 0,0 0-1,2-1 1,-1 0 1,-1-1-1,0 0 1,0 0-1,0 0 1,0 0-1,0 0 1,-1-1-1,0 1 1,1-1-1,-1 0 1,0 1-1,-1-1 1,1 0-1,-1 0 1,0 0-1,0 0 1,1-5-1,5-50 23,-3-1-1,-6-93 1,1 85-311,0 113 223,0-11 44,5 59-1,-3-83 18,0-1-1,1 0 0,0 0 1,1 0-1,0-1 0,0 1 1,1-1-1,0 1 0,0-1 0,1 0 1,8 10-1,-11-16 2,-1 0 1,1 0-1,0-1 0,-1 1 0,1 0 1,0-1-1,0 1 0,0-1 0,0 0 1,0 0-1,1 0 0,-1 0 0,0 0 1,0 0-1,1 0 0,-1-1 1,0 1-1,1-1 0,-1 0 0,1 0 1,-1 0-1,1 0 0,-1 0 0,0 0 1,1 0-1,-1-1 0,1 0 0,-1 1 1,0-1-1,0 0 0,1 0 0,-1 0 1,0 0-1,0 0 0,0-1 1,0 1-1,0-1 0,2-1 0,2-3 10,0 0-1,0 0 1,-1-1 0,0 1-1,0-1 1,0-1-1,-1 1 1,0 0-1,4-12 1,-3 1 1,-1 0-1,-1 0 0,-1 0 1,0 0-1,-1 0 1,-2-22-1,1 13-156,-1 57 73,0-8 55,1 1 0,4 24 0,-3-40 16,0-1 0,0 0 1,1 0-1,0 0 0,0 0 0,0 0 0,1 0 1,0 0-1,0-1 0,1 1 0,-1-1 0,8 7 1,-10-10 4,0-1-1,0 0 1,0 0 0,0 0 0,1 0 0,-1 0 0,0 0-1,1 0 1,-1 0 0,1-1 0,-1 1 0,1 0 0,0-1 0,-1 1-1,1-1 1,0 0 0,-1 0 0,1 1 0,0-1 0,-1 0-1,1 0 1,0 0 0,-1-1 0,1 1 0,0 0 0,-1-1-1,1 1 1,-1-1 0,1 1 0,-1-1 0,1 0 0,-1 0 0,1 0-1,-1 0 1,0 0 0,1 0 0,-1 0 0,0 0 0,0 0-1,0 0 1,0-1 0,0 1 0,0-1 0,0 1 0,1-4 0,3-3 24,0 0 1,-1-1 0,0 1-1,0-1 1,-1 0 0,4-16-1,-4 1 55,-2 1-1,-1-37 1,0 28-78,0 31-26,5 1 10,-1 0 0,1 1 0,-1 0 1,1 0-1,-1 0 0,1 0 1,-1 1-1,0 0 0,0 0 0,0 0 1,0 0-1,0 1 0,0-1 1,0 1-1,-1 0 0,0 0 1,1 1-1,-1-1 0,0 1 0,0-1 1,-1 1-1,1 0 0,-1 0 1,0 0-1,0 0 0,2 8 0,1 5-5,-1 0 0,-1 1 0,0-1 0,-1 1 0,-1 34 0,-1-51 123,2-45 60,6 22-167,2 1 0,0 0 0,1 0 0,0 1 0,2 0 0,1 1 0,0 0 0,1 1 0,25-22 0,-36 37-20,0-1 0,0 1 0,0 0 0,1 0 0,-1 1 0,1-1 0,0 1 0,5-2 0,-8 4 11,-1-1-1,1 1 1,0 0 0,-1-1-1,1 1 1,0 0 0,-1 0-1,1 0 1,0 0 0,0 0-1,-1 1 1,1-1-1,0 1 1,-1-1 0,1 1-1,-1-1 1,1 1 0,0 0-1,-1 0 1,1-1 0,-1 1-1,0 0 1,1 1 0,-1-1-1,0 0 1,0 0-1,0 0 1,0 1 0,2 1-1,8 17-123,-1 0-1,-1 0 0,-1 1 0,10 35 0,-9-26-377,23 53 0,-31-82 512,-1 0-1,0 0 1,1 0-1,-1 0 1,0-1 0,1 1-1,-1 0 1,1 0-1,0 0 1,-1-1 0,1 1-1,-1 0 1,1-1 0,0 1-1,0-1 1,-1 1-1,1-1 1,0 1 0,0-1-1,-1 1 1,1-1-1,0 0 1,0 0 0,0 1-1,0-1 1,0 0-1,0 0 1,0 0 0,0 0-1,-1 0 1,1 0-1,0 0 1,0 0 0,0 0-1,0 0 1,0-1-1,0 1 1,0 0 0,-1-1-1,1 1 1,0 0-1,0-1 1,0 1 0,-1-1-1,1 1 1,0-1-1,-1 0 1,2-1 0,30-37 235,-29 33-272,21-29-366,-4 5-1646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 7258,'0'0'10987,"-3"30"-10324,-2 11-509,0-1 24,0 72-1,5-109-171,0 0 0,0 0 0,0-1 0,0 1-1,0 0 1,1-1 0,-1 1 0,1 0 0,0-1-1,-1 1 1,1 0 0,1-1 0,-1 0 0,0 1-1,1-1 1,-1 0 0,1 1 0,-1-1 0,1 0-1,0 0 1,0 0 0,0-1 0,0 1 0,1 0-1,1 1 1,3-1 14,-1 0 0,1 0 1,0 0-1,0-1 0,-1 0 0,1 0 0,0-1 0,0 0 0,7-1 1,-4 0-16,0-1 0,0 0 0,-1-1 0,1 0 0,-1-1 1,0 0-1,0 0 0,0-1 0,-1 0 0,0 0 0,0-1 1,0 0-1,0-1 0,-1 1 0,0-1 0,6-10 0,-7 11 43,-1 0 0,0 0 0,0-1 0,-1 0 0,1 0 0,-2 0 0,1-1 0,-1 1-1,0-1 1,-1 0 0,1 1 0,-2-1 0,1 0 0,-1-1 0,0 1 0,-1 0 0,0 0-1,0 0 1,-1 0 0,-2-11 0,3 17-9,-1-1 0,0 0 0,-1 0 0,1 0 0,0 1 0,-1-1 0,0 1 0,1-1 0,-1 1 0,0 0 0,0-1 0,-1 1 0,1 0-1,0 0 1,-1 1 0,1-1 0,-1 0 0,-4-1 0,2 1-14,0 0 0,0 1 0,-1 0-1,1 0 1,0 0 0,-1 0 0,1 1 0,-1 0-1,-9 1 1,3 1-95,1 0 0,-1 1 0,1 0 0,0 1 0,0 0 0,0 1 0,0 0 0,-17 11 0,17-7-559,0 0 1,1 1-1,-16 18 1,-14 28-5724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6:2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8890,'0'0'8254,"-21"4"-7549,12-3-597,-12 2 273,-1 0 0,1 2 0,0 0-1,1 2 1,0 0 0,-22 11 0,38-16-325,0 0 0,0 0 0,1 0 1,-1 1-1,1-1 0,-1 1 0,1 0 0,0 0 0,0 0 0,0 1 1,0-1-1,1 0 0,-1 1 0,1 0 0,0 0 0,0 0 0,0 0 0,1 0 1,-1 0-1,1 0 0,-1 6 0,3-9-45,1 0-1,-1 0 1,0 0 0,1-1 0,-1 1-1,1 0 1,-1 0 0,1-1 0,-1 1-1,1-1 1,-1 1 0,1-1-1,-1 0 1,1 0 0,0 0 0,-1 0-1,1 0 1,-1 0 0,4 0 0,3 0 35,-1 1-31,0 0 0,-1 1-1,0 0 1,1 0 0,-1 0-1,0 1 1,0 0-1,0 0 1,0 0 0,0 1-1,-1 0 1,0 0 0,0 0-1,7 8 1,-6-4-3,0 0 0,-1 0-1,0 0 1,0 1 0,-1 0 0,0-1 0,-1 2 0,5 18-1,-1 8 31,-3 1-1,-1-1 1,-1 1-1,-5 44 0,2-57 9,1-19-29,0 1 1,0 0-1,-1-1 0,0 1 0,0 0 0,0-1 0,-1 1 1,0-1-1,0 0 0,-5 10 0,5-12-2,0-1 0,0 0 0,0 0 0,-1 0 0,1 0 0,0 0 0,-1 0 0,0-1 0,1 1-1,-1-1 1,0 0 0,0 0 0,1 0 0,-1 0 0,0 0 0,0-1 0,0 1 0,0-1 0,0 0 0,0 0 0,-4 0 0,4 0-11,-1 0 0,1-1 0,0 1 1,-1-1-1,1 1 0,0-1 1,-1 0-1,1-1 0,0 1 0,0 0 1,0-1-1,0 0 0,0 1 1,0-1-1,-2-3 0,-31-38-1024,32 36 645,-19-24-3362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7:3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10322,'0'0'9922,"134"228"-9138,-84-3-79,-6-4-129,-22-35-304,-19-65-136,-3-43-80,0 3-48,0-2 40,0-5-48,-7-25-96,-29-39-976,3-10-1961,0-3-8802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2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523 110 11122,'0'0'9021,"0"-6"-8854,1-8-151,-4-31 2067,2 43-2002,1 0 1,-1 1 0,0-1 0,0 0 0,0 0 0,0 1 0,0-1-1,0 0 1,0 1 0,-1-1 0,1 1 0,0 0 0,-1-1 0,1 1-1,-1 0 1,0 0 0,1 0 0,-1 0 0,0 0 0,0 0 0,1 1-1,-1-1 1,-2 0 0,-20-4 52,-1 2 0,1 0 0,-1 2 0,-39 2-1,15 0-88,36 0-44,-1 1-1,1 0 1,0 1 0,0 1 0,0 0 0,1 0 0,-1 2 0,1-1 0,0 2 0,0-1-1,1 2 1,0-1 0,0 2 0,1-1 0,0 2 0,1-1 0,0 1 0,0 0 0,1 1-1,0 0 1,1 1 0,1-1 0,-11 24 0,14-22-15,1 1 0,0-1 1,0 1-1,1 0 0,1-1 0,1 1 0,0-1 0,0 1 1,1-1-1,5 17 0,-4-25 10,0 0 0,0-1 1,0 0-1,1 1 0,-1-1 0,1-1 0,0 1 0,0 0 1,1-1-1,-1 0 0,1 0 0,-1 0 0,1-1 0,0 1 1,0-1-1,0 0 0,0-1 0,1 1 0,10 1 1,9 0 9,1 0 0,48-1 0,-59-2 8,11-1 5,-1-2 0,1-1-1,0-1 1,-1-1 0,30-11 0,-26 8-15,-28 10-75,0-1 1,-1 1-1,1-1 0,0 1 0,-1-1 0,1 1 0,-1 0 0,1-1 0,-1 1 0,1-1 1,-1 1-1,1 0 0,-1 0 0,0-1 0,1 1 0,-1 0 0,0 0 0,0-1 1,1 1-1,-1 0 0,0 0 0,0 0 0,0-1 0,0 1 0,0 0 0,0 0 0,0 0 1,0-1-1,0 1 0,-1 1 0,0 33-5119,1-33 4300,-3 29-7308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3185,'0'0'2476,"0"-6"-3188,0-18 10373,5 12-7471,-3 5 3249,3 22-3561,5 43-1872,88 507 61,-82-449-71,62 327-350,-72-425 8,-6-18 333,0 0 0,0 0 0,0 0 0,0 0 0,0 0 0,0 0 0,0 0 0,0 0 0,0 0 0,0 0 0,0-1 0,0 1 0,0 0 1,0 0-1,0 0 0,0 0 0,0 0 0,0 0 0,1 0 0,-1 0 0,0 0 0,0 0 0,0 0 0,0-1 0,0 1 0,0 0 0,0 0 0,0 0 0,0 0 0,0 0 0,0 0 0,0 0 0,0 0 0,0 0 0,1 0 0,-1 0 0,0 0 0,0 0 0,0 0 0,0 0 0,0 0 0,0 0 0,0 0 0,0 0 0,0 0 0,0 0 0,1 0 0,-1 0 0,0 0 0,0 0 0,0 0 0,0 0 0,0 0 0,0 0 0,0 0 0,0 0 0,0 0 0,0 0 0,0 0 1,1 0-1,-1 0 0,0 0 0,0 1 0,-1-42-1524,-4 9-864,-1 0 0,-14-44 0,-2 8-4818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31:07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5945,'0'0'18332,"65"267"-18036,-54-163-152,0 0-104,-4-16-40,4-13-112,0-23-328,-4-16-184,1-16-472,-8-30-5050,0-19-4216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22 1320,'0'0'15388,"-3"-2"-15204,-2-1-1,-1 0 0,1 1-1,-1-1 1,1 1 0,-1 1 0,0-1 0,0 1 0,0 0 0,0 0 0,-6 0 0,-73 2 1163,43 1-1064,22-3-167,0 2-1,1 1 1,-1 0-1,1 1 1,-23 7-1,31-6-72,1 0-1,-1 1 0,1 0 1,0 0-1,1 1 1,-1 1-1,1 0 1,0 0-1,1 0 1,-12 14-1,3-3 5,2 1-1,0 0 0,2 2 0,-17 30 1,25-40-28,0 1 0,0 0 0,2 1-1,-1-1 1,1 1 0,1 0 0,1 0 0,-1-1 0,2 1 0,1 14 0,-1-23-12,1 0-1,0 0 0,1 0 0,-1 0 0,1-1 0,-1 1 0,1 0 0,0-1 0,1 0 0,-1 1 1,1-1-1,-1 0 0,1 0 0,0 0 0,0-1 0,6 5 0,63 38 64,-52-34-49,18 13-8,-31-19-4,-1 0 0,1 0 0,0-1 1,0 0-1,1 0 0,-1-1 0,1 0 0,0 0 0,0-1 0,0 0 0,0 0 1,12 0-1,-9-2 13,-7 1-13,1-1 0,-1 0 0,0 0 0,0 0-1,1 0 1,-1-1 0,0 0 0,0 0 0,0 0 0,0 0-1,0 0 1,0-1 0,0 0 0,0 0 0,0 0 0,4-4-1,-7 6 9,-2-14 899,-6 14-911,-1 0-1,0 1 0,0 0 0,1 0 0,-1 0 1,1 1-1,-1 0 0,1 1 0,0 0 0,0 0 1,0 0-1,0 1 0,0 0 0,1 0 1,0 1-1,0-1 0,0 2 0,0-1 0,1 0 1,0 1-1,-7 10 0,-3 2 2,2 1 0,-1 0 0,2 1 0,1 1 0,1 0 1,0 0-1,-13 46 0,15-31-1,1 1 1,2 1 0,1-1-1,2 45 1,2-57-3,1-1-1,1 0 1,1 0 0,7 29 0,-5-38-3,0-1 1,1 1 0,0-1 0,1 0 0,1-1 0,0 0 0,18 22 0,-14-20 3,0-2 0,0 1 0,23 16-1,-30-26-1,0 0 1,1 0-1,0-1 0,0 0 0,0 0 0,0-1 0,0 0 0,0 0 0,1 0 0,-1-1 0,1 1 1,-1-2-1,8 1 0,-5 0 6,-1-1 1,1 0 0,-1-1-1,1 0 1,-1 0 0,1-1-1,-1 0 1,0 0 0,0-1 0,0 0-1,0 0 1,0-1 0,-1 0-1,0 0 1,1-1 0,-2 0-1,1 0 1,0-1 0,-1 0-1,0 0 1,-1-1 0,1 1-1,-1-1 1,5-9 0,1-8 7,-1-1 0,-1 1 0,-1-2 0,9-47 0,6-108 14,-21 155-24,-1-3 2,-1 22-5,0 0-1,0 1 1,1-1-1,0 0 1,3-10-1,-4 17-2,1-1-1,0 1 0,-1-1 1,1 1-1,0-1 1,-1 1-1,1-1 1,0 1-1,0 0 0,0-1 1,-1 1-1,1 0 1,0 0-1,0-1 1,0 1-1,-1 0 0,1 0 1,0 0-1,0 0 1,0 0-1,0 0 0,0 0 1,-1 1-1,1-1 1,0 0-1,0 0 1,0 1-1,0-1 0,25 10-49,-18-2 45,1 1 1,-1 0 0,-1 0 0,0 0-1,0 1 1,0 0 0,-2 0-1,1 0 1,-1 1 0,-1 0-1,0 0 1,0 0 0,2 15-1,1 6 1,-2 1 0,-1 0-1,0 49 1,-4-13 43,0-61 75,0-43-23,0 14-87,0 0-1,1 0 1,1 0 0,1 0-1,1 1 1,1-1 0,0 1-1,2 0 1,0 1 0,2-1-1,18-31 1,-24 47-6,0 1 1,0-1-1,0 0 0,1 1 1,0 0-1,-1-1 0,1 1 1,1 1-1,-1-1 0,0 1 0,1 0 1,-1 0-1,1 0 0,-1 0 1,1 1-1,0 0 0,0 0 1,0 0-1,0 0 0,0 1 0,-1 0 1,1 0-1,0 0 0,0 1 1,0 0-1,0-1 0,0 2 1,0-1-1,-1 1 0,1-1 0,-1 1 1,1 1-1,-1-1 0,0 0 1,1 1-1,-1 0 0,-1 0 1,1 0-1,0 1 0,-1-1 0,5 7 1,9 15-16,-1 1-1,-1 0 1,-1 1 0,14 40 0,-15-33-93,2-1 0,29 47 0,-42-78 103,-1 1-1,1-1 1,0 0 0,-1 0 0,1 0 0,0 0 0,0 0 0,1-1 0,-1 1-1,0-1 1,0 1 0,6 1 0,-7-3 2,0 1 1,0-1-1,0 0 1,0 0-1,0 0 1,0-1-1,0 1 1,0 0-1,0 0 1,0 0-1,0-1 1,0 1-1,0-1 1,0 1-1,0-1 0,0 1 1,0-1-1,-1 1 1,1-1-1,0 0 1,0 1-1,0-1 1,-1 0-1,1 0 1,-1 0-1,1 1 1,0-1-1,-1 0 0,1 0 1,-1 0-1,0 0 1,1 0-1,-1 0 1,0 0-1,0 0 1,1 0-1,-1-2 1,18-86-5111,-11 46-1902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75 7578,'0'0'10314,"0"-12"-9247,0-36-115,0 47-914,-1 1 0,1-1 0,0 0 0,0 1 0,0-1 0,-1 0 0,1 1 0,0-1 0,-1 1 0,1-1 0,0 0 0,-1 1 0,1-1 0,-1 1 0,1-1 0,-1 1 0,1-1 0,-1 1 0,1-1 0,-1 1 0,0 0 0,1-1 0,-1 1 0,1 0 0,-1 0 0,0-1 0,1 1 0,-1 0 0,0 0 0,0 0 0,1 0 0,-1 0 0,0 0 0,1 0 0,-1 0 0,0 0 0,1 0 0,-1 0 0,0 0 1,0 1-1,1-1 0,-1 0 0,0 1 0,-1-1 88,-3 1-113,1 0-1,0 0 1,0 1 0,0 0-1,0-1 1,0 1 0,0 1-1,0-1 1,1 0 0,-1 1-1,1 0 1,0 0 0,0 0-1,0 0 1,0 0 0,0 1-1,1-1 1,-1 1 0,1 0-1,-2 4 1,-5 7 28,1 1-1,1 0 1,-10 30-1,14-35-27,0 0-1,1 1 1,0-1-1,1 1 1,0-1-1,1 1 0,0 0 1,1-1-1,0 1 1,5 21-1,-4-27-7,1 1-1,-1-1 1,1 0-1,0 0 1,1 0-1,-1 0 1,1-1-1,0 1 1,0-1-1,1 0 1,0 0-1,0-1 0,0 1 1,0-1-1,1 0 1,-1 0-1,1-1 1,0 0-1,12 5 1,-6-4 6,1 0 1,-1-1 0,1-1 0,0 0-1,0 0 1,0-1 0,0-1-1,0 0 1,0-1 0,0 0-1,22-6 1,-29 6-5,0-1-1,-1 0 1,1 0-1,-1 0 1,1 0-1,-1-1 1,0 0-1,0 0 1,0-1-1,-1 1 1,1-1-1,-1 0 1,0 0-1,0 0 1,0-1-1,-1 1 1,1-1 0,-1 0-1,0 0 1,0 0-1,-1-1 1,0 1-1,0-1 1,0 1-1,0-1 1,-1 0-1,0 1 1,0-8-1,0-94-162,-1 105 7,0 10-207,0 3 345,1 0 1,0-1 0,1 1 0,0 0-1,0-1 1,2 1 0,-1-1 0,1 0-1,0 0 1,12 18 0,-12-22 8,0 0 0,0-1 0,1 1 0,0-1 0,0 0 1,0 0-1,0-1 0,1 1 0,0-1 0,0-1 0,0 1 1,0-1-1,1 0 0,-1 0 0,1-1 0,0 0 0,0 0 1,9 1-1,-8-2 7,1 0 0,0 0 0,-1-1 0,1 0-1,0-1 1,-1 0 0,1 0 0,0-1 0,-1 0 0,1 0 0,-1-1 0,0 0 0,0-1 0,9-5 0,-11 5 0,-1-1 0,0 1 0,1-1-1,-2-1 1,1 1 0,0 0 0,-1-1 0,0 0 0,-1 0 0,1 0 0,-1-1-1,0 1 1,-1-1 0,0 0 0,0 0 0,0 0 0,-1 1 0,1-9-1,-1 10 6,0 0 0,0-1-1,-1 1 1,0 0-1,0-1 1,0 1 0,-1-1-1,0 1 1,0 0-1,0 0 1,0 0 0,-1-1-1,0 1 1,-4-7-1,3 9-6,1 0-1,-1 0 0,0 0 1,0 0-1,-1 1 0,1-1 1,0 1-1,-1 0 0,0 0 1,1 0-1,-1 0 0,0 1 1,0 0-1,0-1 0,0 1 1,0 1-1,0-1 0,0 1 1,-5-1-1,0 0-40,1 1 0,0-1 0,0 2-1,0-1 1,0 1 0,0 0 0,0 0 0,0 1-1,0 0 1,-8 4 0,11-3-283,1-1-1,0 1 1,0 0 0,0 0-1,1 0 1,-1 1 0,1-1-1,0 1 1,0 0 0,0 0-1,0 0 1,0 0 0,1 0-1,0 1 1,0-1 0,0 1-1,-1 7 1,-3 15-7627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 9994,'0'0'9053,"0"31"-8849,0 201 30,-1-206-471,1-6 1413,13-43-321,10-33-781,-6 11-21,2 1 0,2 1 0,38-57 0,-43 84-129,-15 17 69,-1-1 1,1 1 0,-1 0-1,1-1 1,0 1-1,-1-1 1,1 1-1,-1 0 1,0-1 0,1 1-1,-1 0 1,1 0-1,-1 0 1,0-1-1,0 1 1,0 0 0,1 0-1,-1 0 1,0-1-1,0 1 1,0 0-1,0 0 1,0 0 0,0 0-1,-1-1 1,1 2-1,2 45-126,-2-14 100,2 1 0,1-1-1,1 0 1,2 0 0,18 55 0,-22-83-15,0 0 0,1 0 0,0 0 0,1-1 0,-1 1 0,1-1 0,-1 0 0,1 1 0,1-2-1,-1 1 1,6 3 0,-8-6 22,-1 0 0,0 0-1,1 0 1,-1 0 0,1 0-1,-1-1 1,1 1 0,-1-1-1,1 1 1,0-1 0,-1 0-1,1 0 1,0 0 0,-1 1-1,1-2 1,0 1 0,-1 0-1,1 0 1,0 0 0,-1-1-1,1 1 1,-1-1 0,1 1-1,-1-1 1,1 0 0,-1 1-1,1-1 1,-1 0 0,0 0-1,1 0 1,-1 0 0,0 0-1,0-1 1,1 1-1,-1 0 1,0 0 0,-1-1-1,1 1 1,0-1 0,0 1-1,0-3 1,13-33-2084,-5-5-2709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4137,'0'0'16137,"-3"39"-15246,0-3-708,-13 230 772,14-207-787,-3 76 6,15 166 1,-6-267-362,1-1 0,2-1 0,2 1 1,0-1-1,2 0 0,2-1 1,0-1-1,29 46 0,-39-71-120,1 0 0,-1 0 0,1-1 0,0 1 0,8 6 0,4-6-4039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7114,'0'0'11842,"185"-72"-11594,-109 72-144,18 0-104,-22 0-2360,-14 10-10491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9194,'0'0'8454,"0"-6"-5960,1-5-2214,1-1 1,1 0-1,0 1 1,0 0 0,1 0-1,6-11 1,10-32-217,-2-37 2,-17 80-215,1 1-1,0-1 1,0 1 0,1-1 0,5-10 0,34 44 276,-34-20-113,0 0 1,-1 1-1,0 1 1,1-1 0,-1 1-1,8 8 1,-6-4-22,-2 0 1,1 0-1,-2 1 1,1 0-1,-1 0 0,-1 1 1,0 0-1,0 0 1,-1 0-1,5 22 0,-2 6-32,5 78-1,-10-81 48,1-1 1,12 52-1,-15-83-12,1-1-1,0 0 0,1 1 1,-1-1-1,0 0 1,1 0-1,0 1 0,-1-1 1,1 0-1,0-1 0,1 1 1,-1 0-1,0-1 1,1 1-1,0-1 0,-1 0 1,1 0-1,0 0 0,0 0 1,0 0-1,1-1 1,-1 1-1,0-1 0,1 0 1,-1 0-1,0 0 0,1 0 1,-1-1-1,1 1 1,-1-1-1,1 0 0,-1 0 1,1-1-1,0 1 1,-1 0-1,5-2 0,-4 0-193,0 1 0,0-1-1,-1 0 1,1 0 0,-1 0 0,1 0-1,-1 0 1,0-1 0,0 0 0,0 1-1,0-1 1,4-6 0,12-20-5038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70 9098,'0'0'7727,"-3"-11"-7084,2 5-486,1 3-120,0 1 0,0 0 0,-1 0 0,1 0 0,0-1 0,-1 1-1,0 0 1,1 0 0,-1 0 0,0 0 0,0 0 0,0 0 0,-1 0 0,1 1 0,0-1 0,-1 0 0,1 1 0,-1-1 0,1 1 0,-1-1 0,0 1 0,1 0 0,-1-1 0,0 1 0,0 0 0,0 0-1,0 0 1,0 1 0,-4-2 0,-5 1 141,-1 1 0,1 0-1,-1 0 1,1 1 0,-1 0-1,1 1 1,-1 1 0,1 0-1,0 0 1,-15 7 0,19-6-167,1 1 1,-1-1-1,1 1 1,0 0-1,0 1 1,1-1-1,-1 1 1,1 0-1,1 1 1,-1-1-1,1 1 1,0 0-1,1 0 1,-1 0-1,1 1 1,-2 9-1,1-3-9,0 0 0,1 0 0,1 0 1,0 0-1,1 23 0,0-34 1,1 1 0,0-1 0,0 1 0,0-1 0,1 1 0,-1-1 0,1 0 0,0 1 0,0-1 0,0 0 0,0 0 0,1 0 1,-1 0-1,1 0 0,0 0 0,-1 0 0,2 0 0,-1 0 0,0-1 0,0 1 0,1-1 0,-1 0 0,1 0 0,0 0 0,0 0 0,0 0 0,0 0 0,4 1 0,9 0 52,1 0 0,-1-1 0,0-1 0,32-1-1,-38-1-44,0 0 0,0 0 0,0-1 0,0 0 0,0 0 0,-1-1 0,1-1 0,-1 1 0,12-8 0,-20 9-19,0-1 0,0 1 0,0-1 0,0 0 0,0 1 0,-1-1 0,1 0 1,-1 0-1,0 0 0,0 1 0,0-1 0,0 0 0,0 0 0,-2-5 0,2-3-41,-2-24-65,-8-45 0,3 32 39,7 48 67,0 0 0,0 0 0,0 0-1,-1 0 1,1 0 0,0 0 0,0 0-1,0 0 1,0 0 0,0 0 0,0 0-1,0 0 1,0 0 0,0 0-1,0 0 1,-1 0 0,1 0 0,0 0-1,0 0 1,0 0 0,0 0 0,0 0-1,0 0 1,0 0 0,0 0 0,0 0-1,0 0 1,0 0 0,0 0-1,-1 0 1,1 0 0,0-1 0,0 1-1,0 0 1,-3 19-149,-1 26 60,3-21 97,0-15 8,1-1 0,0 1 0,1 0 0,-1 0 0,5 15 0,-5-22-6,1 0 0,0 0 0,0 1 0,0-1 0,1 0 0,-1 0 0,0-1-1,1 1 1,-1 0 0,1 0 0,-1-1 0,1 1 0,0-1 0,0 1 0,0-1 0,0 0 0,0 0 0,0 0-1,0 0 1,0 0 0,0 0 0,1 0 0,-1-1 0,0 1 0,0-1 0,4 1 0,0-1 47,0 1 0,-1-1 0,1 0 0,0 0 0,-1-1 0,1 0 0,-1 0 0,1 0 0,-1-1 0,1 1 0,-1-1 0,0-1 0,0 1 0,8-5 0,-1-3 132,0 1-1,-1-1 1,20-23-1,1-1-176,-26 28 25,-2 1-16,1 1 0,0-1 0,0 1 0,0 0 1,0 0-1,7-3 0,-10 6-15,-1 1 0,0-1 0,1 1 0,-1 0 1,1-1-1,-1 1 0,0 0 0,1 0 0,-1 0 0,1 0 0,-1 0 0,1 0 0,-1 0 0,1 0 0,-1 1 0,0-1 1,1 0-1,-1 1 0,1 0 0,-1-1 0,0 1 0,1 0 0,-1-1 0,0 1 0,0 0 0,0 0 0,0 0 0,0 0 1,0 0-1,0 0 0,0 0 0,0 1 0,0-1 0,0 2 0,9 13-34,-2 1-1,-1-1 1,0 2-1,8 28 1,-9-26 39,0 0-1,2-1 1,12 25 0,-16-38-8,0 1 1,0-1-1,1 0 1,0-1-1,0 1 1,0-1-1,1 0 1,0 0-1,0 0 1,0-1-1,0 0 1,1 0-1,8 3 1,-11-5-22,0 0 0,1 0 1,-1-1-1,1 1 1,-1-1-1,1 0 1,0 0-1,-1-1 0,1 1 1,0-1-1,0 0 1,-1 0-1,1-1 1,0 1-1,0-1 0,-1 0 1,1 0-1,-1-1 1,1 1-1,-1-1 1,1 0-1,-1 0 0,7-6 1,-2 0-626,0-1-1,0 0 1,-1-1 0,0 0 0,-1 0-1,0-1 1,9-21 0,12-29-11144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4153,'2'5'15446,"12"-17"-15175,0-1 0,1 2 1,0 0-1,1 1 0,19-10 0,-19 11-198,40-16 165,-53 24-236,-1 0 1,1 0-1,0 1 1,-1-1-1,1 0 0,0 1 1,0 0-1,-1 0 1,1 0-1,0 0 0,-1 0 1,1 0-1,0 1 1,0-1-1,-1 1 0,1 0 1,-1 0-1,1 0 0,-1 0 1,4 2-1,-2 1-3,-1 0 0,0 0-1,-1 1 1,1-1 0,-1 0-1,0 1 1,0-1 0,0 1-1,0 0 1,-1 0 0,1 8 0,8 64-42,-8-58 27,3 229-237,-6-163 58,2-79 183,-2-1 0,1 1 0,-1-1 0,0 1 1,0-1-1,0 0 0,-1 1 0,-2 5 1,3-10 14,1 1 1,-1-1-1,0 0 1,0 0-1,1 0 1,-1 0 0,0 0-1,0 0 1,0 0-1,-1 0 1,1 0-1,0 0 1,0 0-1,0-1 1,0 1 0,-1-1-1,1 1 1,0-1-1,-1 1 1,1-1-1,0 0 1,-1 1-1,1-1 1,-1 0 0,1 0-1,-1 0 1,1 0-1,0 0 1,-1 0-1,1-1 1,0 1-1,-1 0 1,1-1 0,0 1-1,-1-1 1,1 0-1,-3-1 1,2 1-6,0-1 0,0 0 0,0 0-1,0-1 1,1 1 0,-1 0 0,0-1 0,1 1 0,0-1 0,0 1 0,-1-1 0,1 1 0,1-1 0,-1 0-1,0 0 1,1 1 0,-1-1 0,1 0 0,0 0 0,0 0 0,0-3 0,0-2-24,0 0 1,1 0 0,0 0-1,0 0 1,0 0-1,6-14 1,3 2-63,2 0 1,1 1-1,0 1 1,1 0-1,19-18 1,37-50-287,-34 52-584,-32 32 954,-1-1 0,1 1 0,-1-1 0,0 1 0,1-1 0,-1 0 0,-1 0 0,1-1 0,0 1 0,-1 0 0,0-1 0,1 0 0,-2 0 0,1 1 0,0-1 0,-1 0 0,2-6 0,4-63-21,-7 73 22,0-1 0,0 1 0,0-1 0,0 1 0,0-1-1,0 0 1,0 1 0,0-1 0,0 1 0,0-1 0,0 1 0,-1-1 0,1 1 0,0-1 0,0 1-1,-1-1 1,1 1 0,0-1 0,-1 1 0,1-1 0,0 1 0,-1 0 0,1-1 0,-1 1 0,1 0-1,-1-1 1,1 1 0,-1 0 0,1 0 0,-1-1 0,0 1 0,-20 3-111,-18 20 48,29-13 87,0 0-1,0 1 1,2 0 0,-1 0-1,1 1 1,1 1-1,0-1 1,1 1-1,1 0 1,-8 23 0,7-10 37,0 1 0,2-1 0,0 1 1,1 44-1,3-63-44,0-1 0,1 0 0,-1 1 0,2-1 0,-1 0 0,1 0 0,0 0 0,0 0 1,6 11-1,-6-13-9,1-1 1,1 0 0,-1 0 0,0 0 0,1 0-1,0 0 1,0-1 0,0 0 0,1 0 0,-1 0 0,1 0-1,-1-1 1,1 1 0,6 1 0,11 2-124,0 0-1,1-1 1,0-2 0,0 0 0,0-1-1,0-1 1,0-2 0,0 0 0,0-1-1,0-2 1,0 0 0,-1-1 0,1-2-1,37-15 1,-18-4-5200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12659,'0'0'6969,"15"-30"-6035,106-198 170,-108 208-938,-16 48-131,-12 35-31,6-29 3,-7 63 0,14-75-5,-1 12 7,1 1 1,1-1-1,6 51 1,5-56 14,-9-28-23,-1 0 0,1 0 0,-1 0 0,1 0 0,-1 0 0,1 0-1,0 0 1,0 0 0,0 0 0,-1 0 0,1 0 0,0 0 0,0 0 0,0-1 0,0 1 0,0 0 0,0-1 0,1 1 0,-1-1 0,0 1 0,2 0 0,-3-13-4523,0-9-6605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18:49:3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6513,'0'0'10788,"36"-20"-10397,118-63-217,-81 48-120,-64 32-43,-1-1-1,0 0 1,0 0 0,-1-1-1,1 0 1,-1 0 0,0-1-1,9-9 1,-14 14-3,-1 0 0,0-1 0,1 1 0,-1 0 0,0-1 0,0 1 0,0-1 0,0 1 0,0-1 0,0 0 0,-1 1 0,1-1 1,0 0-1,-1 0 0,0 1 0,1-1 0,-1-3 0,0 4-1,0 0 1,-1 0-1,1 0 0,-1 0 1,1 0-1,0 1 1,-1-1-1,0 0 1,1 0-1,-1 0 0,0 1 1,1-1-1,-1 0 1,0 1-1,0-1 0,1 1 1,-1-1-1,0 1 1,0-1-1,0 1 0,0 0 1,0-1-1,-1 1 1,-5-2 7,0 1 0,0 0 0,0 0 0,0 1 0,0 0 0,0 0 0,-8 2 0,6 0-7,1 0 0,-1 1 1,1 0-1,0 0 0,0 1 0,1 0 1,-1 1-1,1-1 0,0 1 1,0 1-1,0-1 0,1 1 1,0 1-1,0-1 0,0 1 0,1 0 1,0 0-1,1 1 0,-6 9 1,5-7 3,0 1 0,0 0 1,1 0-1,0 0 1,1 0-1,0 0 0,1 1 1,0-1-1,1 1 1,0 0-1,1-1 0,1 1 1,-1 0-1,4 11 1,-3-18-3,1-1-1,0 1 1,1-1 0,-1 0 0,1 0 0,0 0 0,0 0-1,0-1 1,0 1 0,0-1 0,1 1 0,0-1 0,0 0-1,0-1 1,0 1 0,0-1 0,0 0 0,1 0 0,-1 0-1,1 0 1,-1-1 0,1 0 0,0 0 0,5 1 0,15 2-10,1-1 0,-1-1 0,29-2 0,-41 0-76,49-2-1772,-13-9-3771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38A4-AC98-4990-877D-96FC9A8B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1039C-8D50-4A6F-8630-D363FB14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964F-0E1C-469E-B620-96491E92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580EE-1CA4-4F88-961D-6158BA11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D1869-C5CC-485C-BEF9-C2AF396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8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7B24-285A-4C52-A795-1C7DDEA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971FB-8D1E-474C-84BA-9F50805DF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5A19-4EF1-4ADA-8098-302C56ED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2CBEB-D8FF-4C02-8D6B-033A2AE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DAC9D-D580-4AFE-BC70-2E0E6C4E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8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6E8DA-B29D-49F5-9176-270D2A5F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7B560-7710-4B47-BCFB-F1CC11AA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E82FA-8C5B-49DF-86C3-F7E431B6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07C8A-F797-4D33-974E-D7171C3A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E5474-1B1E-493A-8F6E-5100C76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1E472-1D00-41AC-9C13-B31FD939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A8BB-6ED6-4C74-89FD-ED3C8A00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6C96E-526B-4FE2-BB64-04DAB65E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3732B-63E4-401D-A592-689F9DC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16BB2-019E-4A68-872B-52C00591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2701-410E-4C36-A8FE-B985636A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E1424-005F-495A-93ED-B6CC58C8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D0484-63F2-4699-A948-4C170EEB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7863B-D964-40D5-BF2A-8E852B8E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FCB41-DE7C-4F1B-B408-05ECD9A3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0D2B-06D3-439A-979B-13CD2BE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97C43-87F2-446B-8184-D69DC94F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DD80B8-FBE9-41DC-8A2A-59AFE97E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A8CBD-7551-4386-B589-2CFC4F7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14BF9-6084-4A69-AD38-9BA6430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0FE82-94FC-416F-B54E-0A90B8E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91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A3769-3CED-488B-8F52-099B6CC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B6224-3B91-4543-ACFA-C5AA2F27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3E7EB-F581-4F42-AE78-9A9C14A8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659BDB-ADC8-44EE-BE65-187FC649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21875-6696-4C1E-8A2A-B33A411C5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F40894-8390-456C-AA4A-634411F2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A70AEE-0EB3-42E0-B21F-3249420B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008A45-2855-4E16-AEC5-CE0ECCB3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CBC1-9724-49A0-8F7C-45B30F02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D7D8F0-A0FD-4F28-BB90-4B651F59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9088-48B3-4FBA-9311-015A0B21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5F75BE-F0DD-4A71-9FD0-1651F49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8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44C79-E988-47E9-9B4E-21B42F99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2ED547-C0B5-4019-B1B5-CC3883CF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E90E61-AFE7-4AC2-8F7E-EEAA2D2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FBD8-00E5-43AE-B9A5-167DC970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16D75-8FB4-40DF-BD14-F47E47E3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FC5BED-6C8F-4CF7-A54D-0D55BBFA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ABF11-7247-4A1C-A9D8-7A40C46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61868-D298-464D-B702-FCA5C053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12E36-D60C-44B0-8F84-D4777156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0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1F1C3-A850-41D8-8816-3ABE0EF6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4FE91B-5DD5-4BDB-9448-B0361D6C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89B974-F539-4A5B-B803-3CEC4C6B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62695-F2CD-4170-AC00-93EDC385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4BC9AB-E7E4-426F-BE5D-C5FE398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D001D-6C52-4B63-BB3A-99B38B1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71D422-FB62-4BD6-9665-A896FA9F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8697D-4A40-4544-9F8F-6D2E3CA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4B4A4-090F-4F02-B333-BBD98786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9DD5-0FD6-48F5-BB23-608DFFA6B81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1620B-A379-4B16-A55C-28389EB5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F4D99-F5D8-4035-B42C-1441DD538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1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3.png"/><Relationship Id="rId299" Type="http://schemas.openxmlformats.org/officeDocument/2006/relationships/image" Target="../media/image1434.png"/><Relationship Id="rId21" Type="http://schemas.openxmlformats.org/officeDocument/2006/relationships/image" Target="../media/image1295.png"/><Relationship Id="rId63" Type="http://schemas.openxmlformats.org/officeDocument/2006/relationships/image" Target="../media/image1316.png"/><Relationship Id="rId159" Type="http://schemas.openxmlformats.org/officeDocument/2006/relationships/image" Target="../media/image1364.png"/><Relationship Id="rId324" Type="http://schemas.openxmlformats.org/officeDocument/2006/relationships/customXml" Target="../ink/ink1463.xml"/><Relationship Id="rId366" Type="http://schemas.openxmlformats.org/officeDocument/2006/relationships/customXml" Target="../ink/ink1484.xml"/><Relationship Id="rId170" Type="http://schemas.openxmlformats.org/officeDocument/2006/relationships/customXml" Target="../ink/ink1386.xml"/><Relationship Id="rId226" Type="http://schemas.openxmlformats.org/officeDocument/2006/relationships/customXml" Target="../ink/ink1414.xml"/><Relationship Id="rId433" Type="http://schemas.openxmlformats.org/officeDocument/2006/relationships/image" Target="../media/image1501.png"/><Relationship Id="rId268" Type="http://schemas.openxmlformats.org/officeDocument/2006/relationships/customXml" Target="../ink/ink1435.xml"/><Relationship Id="rId475" Type="http://schemas.openxmlformats.org/officeDocument/2006/relationships/image" Target="../media/image1522.png"/><Relationship Id="rId32" Type="http://schemas.openxmlformats.org/officeDocument/2006/relationships/customXml" Target="../ink/ink1317.xml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335" Type="http://schemas.openxmlformats.org/officeDocument/2006/relationships/image" Target="../media/image1452.png"/><Relationship Id="rId377" Type="http://schemas.openxmlformats.org/officeDocument/2006/relationships/image" Target="../media/image1473.png"/><Relationship Id="rId5" Type="http://schemas.openxmlformats.org/officeDocument/2006/relationships/image" Target="../media/image1287.png"/><Relationship Id="rId181" Type="http://schemas.openxmlformats.org/officeDocument/2006/relationships/image" Target="../media/image1375.png"/><Relationship Id="rId237" Type="http://schemas.openxmlformats.org/officeDocument/2006/relationships/image" Target="../media/image1403.png"/><Relationship Id="rId402" Type="http://schemas.openxmlformats.org/officeDocument/2006/relationships/customXml" Target="../ink/ink1502.xml"/><Relationship Id="rId279" Type="http://schemas.openxmlformats.org/officeDocument/2006/relationships/image" Target="../media/image1424.png"/><Relationship Id="rId444" Type="http://schemas.openxmlformats.org/officeDocument/2006/relationships/customXml" Target="../ink/ink1523.xml"/><Relationship Id="rId486" Type="http://schemas.openxmlformats.org/officeDocument/2006/relationships/customXml" Target="../ink/ink1544.xml"/><Relationship Id="rId43" Type="http://schemas.openxmlformats.org/officeDocument/2006/relationships/image" Target="../media/image1306.png"/><Relationship Id="rId139" Type="http://schemas.openxmlformats.org/officeDocument/2006/relationships/image" Target="../media/image1354.png"/><Relationship Id="rId290" Type="http://schemas.openxmlformats.org/officeDocument/2006/relationships/customXml" Target="../ink/ink1446.xml"/><Relationship Id="rId304" Type="http://schemas.openxmlformats.org/officeDocument/2006/relationships/customXml" Target="../ink/ink1453.xml"/><Relationship Id="rId346" Type="http://schemas.openxmlformats.org/officeDocument/2006/relationships/customXml" Target="../ink/ink1474.xml"/><Relationship Id="rId388" Type="http://schemas.openxmlformats.org/officeDocument/2006/relationships/customXml" Target="../ink/ink1495.xml"/><Relationship Id="rId85" Type="http://schemas.openxmlformats.org/officeDocument/2006/relationships/image" Target="../media/image1327.png"/><Relationship Id="rId150" Type="http://schemas.openxmlformats.org/officeDocument/2006/relationships/customXml" Target="../ink/ink1376.xml"/><Relationship Id="rId192" Type="http://schemas.openxmlformats.org/officeDocument/2006/relationships/customXml" Target="../ink/ink1397.xml"/><Relationship Id="rId206" Type="http://schemas.openxmlformats.org/officeDocument/2006/relationships/customXml" Target="../ink/ink1404.xml"/><Relationship Id="rId413" Type="http://schemas.openxmlformats.org/officeDocument/2006/relationships/image" Target="../media/image1491.png"/><Relationship Id="rId248" Type="http://schemas.openxmlformats.org/officeDocument/2006/relationships/customXml" Target="../ink/ink1425.xml"/><Relationship Id="rId455" Type="http://schemas.openxmlformats.org/officeDocument/2006/relationships/image" Target="../media/image1512.png"/><Relationship Id="rId12" Type="http://schemas.openxmlformats.org/officeDocument/2006/relationships/customXml" Target="../ink/ink1307.xml"/><Relationship Id="rId108" Type="http://schemas.openxmlformats.org/officeDocument/2006/relationships/customXml" Target="../ink/ink1355.xml"/><Relationship Id="rId315" Type="http://schemas.openxmlformats.org/officeDocument/2006/relationships/image" Target="../media/image1442.png"/><Relationship Id="rId357" Type="http://schemas.openxmlformats.org/officeDocument/2006/relationships/image" Target="../media/image1463.png"/><Relationship Id="rId54" Type="http://schemas.openxmlformats.org/officeDocument/2006/relationships/customXml" Target="../ink/ink1328.xml"/><Relationship Id="rId96" Type="http://schemas.openxmlformats.org/officeDocument/2006/relationships/customXml" Target="../ink/ink1349.xml"/><Relationship Id="rId161" Type="http://schemas.openxmlformats.org/officeDocument/2006/relationships/image" Target="../media/image1365.png"/><Relationship Id="rId217" Type="http://schemas.openxmlformats.org/officeDocument/2006/relationships/image" Target="../media/image1393.png"/><Relationship Id="rId399" Type="http://schemas.openxmlformats.org/officeDocument/2006/relationships/image" Target="../media/image1484.png"/><Relationship Id="rId259" Type="http://schemas.openxmlformats.org/officeDocument/2006/relationships/image" Target="../media/image1414.png"/><Relationship Id="rId424" Type="http://schemas.openxmlformats.org/officeDocument/2006/relationships/customXml" Target="../ink/ink1513.xml"/><Relationship Id="rId466" Type="http://schemas.openxmlformats.org/officeDocument/2006/relationships/customXml" Target="../ink/ink1534.xml"/><Relationship Id="rId23" Type="http://schemas.openxmlformats.org/officeDocument/2006/relationships/image" Target="../media/image1296.png"/><Relationship Id="rId119" Type="http://schemas.openxmlformats.org/officeDocument/2006/relationships/image" Target="../media/image1344.png"/><Relationship Id="rId270" Type="http://schemas.openxmlformats.org/officeDocument/2006/relationships/customXml" Target="../ink/ink1436.xml"/><Relationship Id="rId326" Type="http://schemas.openxmlformats.org/officeDocument/2006/relationships/customXml" Target="../ink/ink1464.xml"/><Relationship Id="rId65" Type="http://schemas.openxmlformats.org/officeDocument/2006/relationships/image" Target="../media/image1317.png"/><Relationship Id="rId130" Type="http://schemas.openxmlformats.org/officeDocument/2006/relationships/customXml" Target="../ink/ink1366.xml"/><Relationship Id="rId368" Type="http://schemas.openxmlformats.org/officeDocument/2006/relationships/customXml" Target="../ink/ink1485.xml"/><Relationship Id="rId172" Type="http://schemas.openxmlformats.org/officeDocument/2006/relationships/customXml" Target="../ink/ink1387.xml"/><Relationship Id="rId228" Type="http://schemas.openxmlformats.org/officeDocument/2006/relationships/customXml" Target="../ink/ink1415.xml"/><Relationship Id="rId435" Type="http://schemas.openxmlformats.org/officeDocument/2006/relationships/image" Target="../media/image1502.png"/><Relationship Id="rId477" Type="http://schemas.openxmlformats.org/officeDocument/2006/relationships/image" Target="../media/image1523.png"/><Relationship Id="rId281" Type="http://schemas.openxmlformats.org/officeDocument/2006/relationships/image" Target="../media/image1425.png"/><Relationship Id="rId337" Type="http://schemas.openxmlformats.org/officeDocument/2006/relationships/image" Target="../media/image1453.png"/><Relationship Id="rId34" Type="http://schemas.openxmlformats.org/officeDocument/2006/relationships/customXml" Target="../ink/ink1318.xml"/><Relationship Id="rId76" Type="http://schemas.openxmlformats.org/officeDocument/2006/relationships/customXml" Target="../ink/ink1339.xml"/><Relationship Id="rId141" Type="http://schemas.openxmlformats.org/officeDocument/2006/relationships/image" Target="../media/image1355.png"/><Relationship Id="rId379" Type="http://schemas.openxmlformats.org/officeDocument/2006/relationships/image" Target="../media/image1474.png"/><Relationship Id="rId7" Type="http://schemas.openxmlformats.org/officeDocument/2006/relationships/image" Target="../media/image1288.png"/><Relationship Id="rId183" Type="http://schemas.openxmlformats.org/officeDocument/2006/relationships/image" Target="../media/image1376.png"/><Relationship Id="rId239" Type="http://schemas.openxmlformats.org/officeDocument/2006/relationships/image" Target="../media/image1404.png"/><Relationship Id="rId390" Type="http://schemas.openxmlformats.org/officeDocument/2006/relationships/customXml" Target="../ink/ink1496.xml"/><Relationship Id="rId404" Type="http://schemas.openxmlformats.org/officeDocument/2006/relationships/customXml" Target="../ink/ink1503.xml"/><Relationship Id="rId446" Type="http://schemas.openxmlformats.org/officeDocument/2006/relationships/customXml" Target="../ink/ink1524.xml"/><Relationship Id="rId250" Type="http://schemas.openxmlformats.org/officeDocument/2006/relationships/customXml" Target="../ink/ink1426.xml"/><Relationship Id="rId271" Type="http://schemas.openxmlformats.org/officeDocument/2006/relationships/image" Target="../media/image1420.png"/><Relationship Id="rId292" Type="http://schemas.openxmlformats.org/officeDocument/2006/relationships/customXml" Target="../ink/ink1447.xml"/><Relationship Id="rId306" Type="http://schemas.openxmlformats.org/officeDocument/2006/relationships/customXml" Target="../ink/ink1454.xml"/><Relationship Id="rId488" Type="http://schemas.openxmlformats.org/officeDocument/2006/relationships/customXml" Target="../ink/ink1545.xml"/><Relationship Id="rId24" Type="http://schemas.openxmlformats.org/officeDocument/2006/relationships/customXml" Target="../ink/ink1313.xml"/><Relationship Id="rId45" Type="http://schemas.openxmlformats.org/officeDocument/2006/relationships/image" Target="../media/image1307.png"/><Relationship Id="rId66" Type="http://schemas.openxmlformats.org/officeDocument/2006/relationships/customXml" Target="../ink/ink1334.xml"/><Relationship Id="rId87" Type="http://schemas.openxmlformats.org/officeDocument/2006/relationships/image" Target="../media/image1328.png"/><Relationship Id="rId110" Type="http://schemas.openxmlformats.org/officeDocument/2006/relationships/customXml" Target="../ink/ink1356.xml"/><Relationship Id="rId131" Type="http://schemas.openxmlformats.org/officeDocument/2006/relationships/image" Target="../media/image1350.png"/><Relationship Id="rId327" Type="http://schemas.openxmlformats.org/officeDocument/2006/relationships/image" Target="../media/image1448.png"/><Relationship Id="rId348" Type="http://schemas.openxmlformats.org/officeDocument/2006/relationships/customXml" Target="../ink/ink1475.xml"/><Relationship Id="rId369" Type="http://schemas.openxmlformats.org/officeDocument/2006/relationships/image" Target="../media/image1469.png"/><Relationship Id="rId152" Type="http://schemas.openxmlformats.org/officeDocument/2006/relationships/customXml" Target="../ink/ink1377.xml"/><Relationship Id="rId173" Type="http://schemas.openxmlformats.org/officeDocument/2006/relationships/image" Target="../media/image1371.png"/><Relationship Id="rId194" Type="http://schemas.openxmlformats.org/officeDocument/2006/relationships/customXml" Target="../ink/ink1398.xml"/><Relationship Id="rId208" Type="http://schemas.openxmlformats.org/officeDocument/2006/relationships/customXml" Target="../ink/ink1405.xml"/><Relationship Id="rId229" Type="http://schemas.openxmlformats.org/officeDocument/2006/relationships/image" Target="../media/image1399.png"/><Relationship Id="rId380" Type="http://schemas.openxmlformats.org/officeDocument/2006/relationships/customXml" Target="../ink/ink1491.xml"/><Relationship Id="rId415" Type="http://schemas.openxmlformats.org/officeDocument/2006/relationships/image" Target="../media/image1492.png"/><Relationship Id="rId436" Type="http://schemas.openxmlformats.org/officeDocument/2006/relationships/customXml" Target="../ink/ink1519.xml"/><Relationship Id="rId457" Type="http://schemas.openxmlformats.org/officeDocument/2006/relationships/image" Target="../media/image1513.png"/><Relationship Id="rId240" Type="http://schemas.openxmlformats.org/officeDocument/2006/relationships/customXml" Target="../ink/ink1421.xml"/><Relationship Id="rId261" Type="http://schemas.openxmlformats.org/officeDocument/2006/relationships/image" Target="../media/image1415.png"/><Relationship Id="rId478" Type="http://schemas.openxmlformats.org/officeDocument/2006/relationships/customXml" Target="../ink/ink1540.xml"/><Relationship Id="rId14" Type="http://schemas.openxmlformats.org/officeDocument/2006/relationships/customXml" Target="../ink/ink1308.xml"/><Relationship Id="rId35" Type="http://schemas.openxmlformats.org/officeDocument/2006/relationships/image" Target="../media/image1302.png"/><Relationship Id="rId56" Type="http://schemas.openxmlformats.org/officeDocument/2006/relationships/customXml" Target="../ink/ink1329.xml"/><Relationship Id="rId77" Type="http://schemas.openxmlformats.org/officeDocument/2006/relationships/image" Target="../media/image1323.png"/><Relationship Id="rId100" Type="http://schemas.openxmlformats.org/officeDocument/2006/relationships/customXml" Target="../ink/ink1351.xml"/><Relationship Id="rId282" Type="http://schemas.openxmlformats.org/officeDocument/2006/relationships/customXml" Target="../ink/ink1442.xml"/><Relationship Id="rId317" Type="http://schemas.openxmlformats.org/officeDocument/2006/relationships/image" Target="../media/image1443.png"/><Relationship Id="rId338" Type="http://schemas.openxmlformats.org/officeDocument/2006/relationships/customXml" Target="../ink/ink1470.xml"/><Relationship Id="rId359" Type="http://schemas.openxmlformats.org/officeDocument/2006/relationships/image" Target="../media/image1464.png"/><Relationship Id="rId8" Type="http://schemas.openxmlformats.org/officeDocument/2006/relationships/customXml" Target="../ink/ink1305.xml"/><Relationship Id="rId98" Type="http://schemas.openxmlformats.org/officeDocument/2006/relationships/customXml" Target="../ink/ink1350.xml"/><Relationship Id="rId121" Type="http://schemas.openxmlformats.org/officeDocument/2006/relationships/image" Target="../media/image1345.png"/><Relationship Id="rId142" Type="http://schemas.openxmlformats.org/officeDocument/2006/relationships/customXml" Target="../ink/ink1372.xml"/><Relationship Id="rId163" Type="http://schemas.openxmlformats.org/officeDocument/2006/relationships/image" Target="../media/image1366.png"/><Relationship Id="rId184" Type="http://schemas.openxmlformats.org/officeDocument/2006/relationships/customXml" Target="../ink/ink1393.xml"/><Relationship Id="rId219" Type="http://schemas.openxmlformats.org/officeDocument/2006/relationships/image" Target="../media/image1394.png"/><Relationship Id="rId370" Type="http://schemas.openxmlformats.org/officeDocument/2006/relationships/customXml" Target="../ink/ink1486.xml"/><Relationship Id="rId391" Type="http://schemas.openxmlformats.org/officeDocument/2006/relationships/image" Target="../media/image1480.png"/><Relationship Id="rId405" Type="http://schemas.openxmlformats.org/officeDocument/2006/relationships/image" Target="../media/image1487.png"/><Relationship Id="rId426" Type="http://schemas.openxmlformats.org/officeDocument/2006/relationships/customXml" Target="../ink/ink1514.xml"/><Relationship Id="rId447" Type="http://schemas.openxmlformats.org/officeDocument/2006/relationships/image" Target="../media/image1508.png"/><Relationship Id="rId230" Type="http://schemas.openxmlformats.org/officeDocument/2006/relationships/customXml" Target="../ink/ink1416.xml"/><Relationship Id="rId251" Type="http://schemas.openxmlformats.org/officeDocument/2006/relationships/image" Target="../media/image1410.png"/><Relationship Id="rId468" Type="http://schemas.openxmlformats.org/officeDocument/2006/relationships/customXml" Target="../ink/ink1535.xml"/><Relationship Id="rId489" Type="http://schemas.openxmlformats.org/officeDocument/2006/relationships/image" Target="../media/image1529.png"/><Relationship Id="rId25" Type="http://schemas.openxmlformats.org/officeDocument/2006/relationships/image" Target="../media/image1297.png"/><Relationship Id="rId46" Type="http://schemas.openxmlformats.org/officeDocument/2006/relationships/customXml" Target="../ink/ink1324.xml"/><Relationship Id="rId67" Type="http://schemas.openxmlformats.org/officeDocument/2006/relationships/image" Target="../media/image1318.png"/><Relationship Id="rId272" Type="http://schemas.openxmlformats.org/officeDocument/2006/relationships/customXml" Target="../ink/ink1437.xml"/><Relationship Id="rId293" Type="http://schemas.openxmlformats.org/officeDocument/2006/relationships/image" Target="../media/image1431.png"/><Relationship Id="rId307" Type="http://schemas.openxmlformats.org/officeDocument/2006/relationships/image" Target="../media/image1438.png"/><Relationship Id="rId328" Type="http://schemas.openxmlformats.org/officeDocument/2006/relationships/customXml" Target="../ink/ink1465.xml"/><Relationship Id="rId349" Type="http://schemas.openxmlformats.org/officeDocument/2006/relationships/image" Target="../media/image1459.png"/><Relationship Id="rId88" Type="http://schemas.openxmlformats.org/officeDocument/2006/relationships/customXml" Target="../ink/ink1345.xml"/><Relationship Id="rId111" Type="http://schemas.openxmlformats.org/officeDocument/2006/relationships/image" Target="../media/image1340.png"/><Relationship Id="rId132" Type="http://schemas.openxmlformats.org/officeDocument/2006/relationships/customXml" Target="../ink/ink1367.xml"/><Relationship Id="rId153" Type="http://schemas.openxmlformats.org/officeDocument/2006/relationships/image" Target="../media/image1361.png"/><Relationship Id="rId174" Type="http://schemas.openxmlformats.org/officeDocument/2006/relationships/customXml" Target="../ink/ink1388.xml"/><Relationship Id="rId195" Type="http://schemas.openxmlformats.org/officeDocument/2006/relationships/image" Target="../media/image1382.png"/><Relationship Id="rId209" Type="http://schemas.openxmlformats.org/officeDocument/2006/relationships/image" Target="../media/image1389.png"/><Relationship Id="rId360" Type="http://schemas.openxmlformats.org/officeDocument/2006/relationships/customXml" Target="../ink/ink1481.xml"/><Relationship Id="rId381" Type="http://schemas.openxmlformats.org/officeDocument/2006/relationships/image" Target="../media/image1475.png"/><Relationship Id="rId416" Type="http://schemas.openxmlformats.org/officeDocument/2006/relationships/customXml" Target="../ink/ink1509.xml"/><Relationship Id="rId220" Type="http://schemas.openxmlformats.org/officeDocument/2006/relationships/customXml" Target="../ink/ink1411.xml"/><Relationship Id="rId241" Type="http://schemas.openxmlformats.org/officeDocument/2006/relationships/image" Target="../media/image1405.png"/><Relationship Id="rId437" Type="http://schemas.openxmlformats.org/officeDocument/2006/relationships/image" Target="../media/image1503.png"/><Relationship Id="rId458" Type="http://schemas.openxmlformats.org/officeDocument/2006/relationships/customXml" Target="../ink/ink1530.xml"/><Relationship Id="rId479" Type="http://schemas.openxmlformats.org/officeDocument/2006/relationships/image" Target="../media/image1524.png"/><Relationship Id="rId15" Type="http://schemas.openxmlformats.org/officeDocument/2006/relationships/image" Target="../media/image1292.png"/><Relationship Id="rId36" Type="http://schemas.openxmlformats.org/officeDocument/2006/relationships/customXml" Target="../ink/ink1319.xml"/><Relationship Id="rId57" Type="http://schemas.openxmlformats.org/officeDocument/2006/relationships/image" Target="../media/image1313.png"/><Relationship Id="rId262" Type="http://schemas.openxmlformats.org/officeDocument/2006/relationships/customXml" Target="../ink/ink1432.xml"/><Relationship Id="rId283" Type="http://schemas.openxmlformats.org/officeDocument/2006/relationships/image" Target="../media/image1426.png"/><Relationship Id="rId318" Type="http://schemas.openxmlformats.org/officeDocument/2006/relationships/customXml" Target="../ink/ink1460.xml"/><Relationship Id="rId339" Type="http://schemas.openxmlformats.org/officeDocument/2006/relationships/image" Target="../media/image1454.png"/><Relationship Id="rId490" Type="http://schemas.openxmlformats.org/officeDocument/2006/relationships/customXml" Target="../ink/ink1546.xml"/><Relationship Id="rId78" Type="http://schemas.openxmlformats.org/officeDocument/2006/relationships/customXml" Target="../ink/ink1340.xml"/><Relationship Id="rId99" Type="http://schemas.openxmlformats.org/officeDocument/2006/relationships/image" Target="../media/image1334.png"/><Relationship Id="rId101" Type="http://schemas.openxmlformats.org/officeDocument/2006/relationships/image" Target="../media/image1335.png"/><Relationship Id="rId122" Type="http://schemas.openxmlformats.org/officeDocument/2006/relationships/customXml" Target="../ink/ink1362.xml"/><Relationship Id="rId143" Type="http://schemas.openxmlformats.org/officeDocument/2006/relationships/image" Target="../media/image1356.png"/><Relationship Id="rId164" Type="http://schemas.openxmlformats.org/officeDocument/2006/relationships/customXml" Target="../ink/ink1383.xml"/><Relationship Id="rId185" Type="http://schemas.openxmlformats.org/officeDocument/2006/relationships/image" Target="../media/image1377.png"/><Relationship Id="rId350" Type="http://schemas.openxmlformats.org/officeDocument/2006/relationships/customXml" Target="../ink/ink1476.xml"/><Relationship Id="rId371" Type="http://schemas.openxmlformats.org/officeDocument/2006/relationships/image" Target="../media/image1470.png"/><Relationship Id="rId406" Type="http://schemas.openxmlformats.org/officeDocument/2006/relationships/customXml" Target="../ink/ink1504.xml"/><Relationship Id="rId9" Type="http://schemas.openxmlformats.org/officeDocument/2006/relationships/image" Target="../media/image1289.png"/><Relationship Id="rId210" Type="http://schemas.openxmlformats.org/officeDocument/2006/relationships/customXml" Target="../ink/ink1406.xml"/><Relationship Id="rId392" Type="http://schemas.openxmlformats.org/officeDocument/2006/relationships/customXml" Target="../ink/ink1497.xml"/><Relationship Id="rId427" Type="http://schemas.openxmlformats.org/officeDocument/2006/relationships/image" Target="../media/image1498.png"/><Relationship Id="rId448" Type="http://schemas.openxmlformats.org/officeDocument/2006/relationships/customXml" Target="../ink/ink1525.xml"/><Relationship Id="rId469" Type="http://schemas.openxmlformats.org/officeDocument/2006/relationships/image" Target="../media/image1519.png"/><Relationship Id="rId26" Type="http://schemas.openxmlformats.org/officeDocument/2006/relationships/customXml" Target="../ink/ink1314.xml"/><Relationship Id="rId231" Type="http://schemas.openxmlformats.org/officeDocument/2006/relationships/image" Target="../media/image1400.png"/><Relationship Id="rId252" Type="http://schemas.openxmlformats.org/officeDocument/2006/relationships/customXml" Target="../ink/ink1427.xml"/><Relationship Id="rId273" Type="http://schemas.openxmlformats.org/officeDocument/2006/relationships/image" Target="../media/image1421.png"/><Relationship Id="rId294" Type="http://schemas.openxmlformats.org/officeDocument/2006/relationships/customXml" Target="../ink/ink1448.xml"/><Relationship Id="rId308" Type="http://schemas.openxmlformats.org/officeDocument/2006/relationships/customXml" Target="../ink/ink1455.xml"/><Relationship Id="rId329" Type="http://schemas.openxmlformats.org/officeDocument/2006/relationships/image" Target="../media/image1449.png"/><Relationship Id="rId480" Type="http://schemas.openxmlformats.org/officeDocument/2006/relationships/customXml" Target="../ink/ink1541.xml"/><Relationship Id="rId47" Type="http://schemas.openxmlformats.org/officeDocument/2006/relationships/image" Target="../media/image1308.png"/><Relationship Id="rId68" Type="http://schemas.openxmlformats.org/officeDocument/2006/relationships/customXml" Target="../ink/ink1335.xml"/><Relationship Id="rId89" Type="http://schemas.openxmlformats.org/officeDocument/2006/relationships/image" Target="../media/image1329.png"/><Relationship Id="rId112" Type="http://schemas.openxmlformats.org/officeDocument/2006/relationships/customXml" Target="../ink/ink1357.xml"/><Relationship Id="rId133" Type="http://schemas.openxmlformats.org/officeDocument/2006/relationships/image" Target="../media/image1351.png"/><Relationship Id="rId154" Type="http://schemas.openxmlformats.org/officeDocument/2006/relationships/customXml" Target="../ink/ink1378.xml"/><Relationship Id="rId175" Type="http://schemas.openxmlformats.org/officeDocument/2006/relationships/image" Target="../media/image1372.png"/><Relationship Id="rId340" Type="http://schemas.openxmlformats.org/officeDocument/2006/relationships/customXml" Target="../ink/ink1471.xml"/><Relationship Id="rId361" Type="http://schemas.openxmlformats.org/officeDocument/2006/relationships/image" Target="../media/image1465.png"/><Relationship Id="rId196" Type="http://schemas.openxmlformats.org/officeDocument/2006/relationships/customXml" Target="../ink/ink1399.xml"/><Relationship Id="rId200" Type="http://schemas.openxmlformats.org/officeDocument/2006/relationships/customXml" Target="../ink/ink1401.xml"/><Relationship Id="rId382" Type="http://schemas.openxmlformats.org/officeDocument/2006/relationships/customXml" Target="../ink/ink1492.xml"/><Relationship Id="rId417" Type="http://schemas.openxmlformats.org/officeDocument/2006/relationships/image" Target="../media/image1493.png"/><Relationship Id="rId438" Type="http://schemas.openxmlformats.org/officeDocument/2006/relationships/customXml" Target="../ink/ink1520.xml"/><Relationship Id="rId459" Type="http://schemas.openxmlformats.org/officeDocument/2006/relationships/image" Target="../media/image1514.png"/><Relationship Id="rId16" Type="http://schemas.openxmlformats.org/officeDocument/2006/relationships/customXml" Target="../ink/ink1309.xml"/><Relationship Id="rId221" Type="http://schemas.openxmlformats.org/officeDocument/2006/relationships/image" Target="../media/image1395.png"/><Relationship Id="rId242" Type="http://schemas.openxmlformats.org/officeDocument/2006/relationships/customXml" Target="../ink/ink1422.xml"/><Relationship Id="rId263" Type="http://schemas.openxmlformats.org/officeDocument/2006/relationships/image" Target="../media/image1416.png"/><Relationship Id="rId284" Type="http://schemas.openxmlformats.org/officeDocument/2006/relationships/customXml" Target="../ink/ink1443.xml"/><Relationship Id="rId319" Type="http://schemas.openxmlformats.org/officeDocument/2006/relationships/image" Target="../media/image1444.png"/><Relationship Id="rId470" Type="http://schemas.openxmlformats.org/officeDocument/2006/relationships/customXml" Target="../ink/ink1536.xml"/><Relationship Id="rId491" Type="http://schemas.openxmlformats.org/officeDocument/2006/relationships/image" Target="../media/image1530.png"/><Relationship Id="rId37" Type="http://schemas.openxmlformats.org/officeDocument/2006/relationships/image" Target="../media/image1303.png"/><Relationship Id="rId58" Type="http://schemas.openxmlformats.org/officeDocument/2006/relationships/customXml" Target="../ink/ink1330.xml"/><Relationship Id="rId79" Type="http://schemas.openxmlformats.org/officeDocument/2006/relationships/image" Target="../media/image1324.png"/><Relationship Id="rId102" Type="http://schemas.openxmlformats.org/officeDocument/2006/relationships/customXml" Target="../ink/ink1352.xml"/><Relationship Id="rId123" Type="http://schemas.openxmlformats.org/officeDocument/2006/relationships/image" Target="../media/image1346.png"/><Relationship Id="rId144" Type="http://schemas.openxmlformats.org/officeDocument/2006/relationships/customXml" Target="../ink/ink1373.xml"/><Relationship Id="rId330" Type="http://schemas.openxmlformats.org/officeDocument/2006/relationships/customXml" Target="../ink/ink1466.xml"/><Relationship Id="rId90" Type="http://schemas.openxmlformats.org/officeDocument/2006/relationships/customXml" Target="../ink/ink1346.xml"/><Relationship Id="rId165" Type="http://schemas.openxmlformats.org/officeDocument/2006/relationships/image" Target="../media/image1367.png"/><Relationship Id="rId186" Type="http://schemas.openxmlformats.org/officeDocument/2006/relationships/customXml" Target="../ink/ink1394.xml"/><Relationship Id="rId351" Type="http://schemas.openxmlformats.org/officeDocument/2006/relationships/image" Target="../media/image1460.png"/><Relationship Id="rId372" Type="http://schemas.openxmlformats.org/officeDocument/2006/relationships/customXml" Target="../ink/ink1487.xml"/><Relationship Id="rId393" Type="http://schemas.openxmlformats.org/officeDocument/2006/relationships/image" Target="../media/image1481.png"/><Relationship Id="rId407" Type="http://schemas.openxmlformats.org/officeDocument/2006/relationships/image" Target="../media/image1488.png"/><Relationship Id="rId428" Type="http://schemas.openxmlformats.org/officeDocument/2006/relationships/customXml" Target="../ink/ink1515.xml"/><Relationship Id="rId449" Type="http://schemas.openxmlformats.org/officeDocument/2006/relationships/image" Target="../media/image1509.png"/><Relationship Id="rId211" Type="http://schemas.openxmlformats.org/officeDocument/2006/relationships/image" Target="../media/image1390.png"/><Relationship Id="rId232" Type="http://schemas.openxmlformats.org/officeDocument/2006/relationships/customXml" Target="../ink/ink1417.xml"/><Relationship Id="rId253" Type="http://schemas.openxmlformats.org/officeDocument/2006/relationships/image" Target="../media/image1411.png"/><Relationship Id="rId274" Type="http://schemas.openxmlformats.org/officeDocument/2006/relationships/customXml" Target="../ink/ink1438.xml"/><Relationship Id="rId295" Type="http://schemas.openxmlformats.org/officeDocument/2006/relationships/image" Target="../media/image1432.png"/><Relationship Id="rId309" Type="http://schemas.openxmlformats.org/officeDocument/2006/relationships/image" Target="../media/image1439.png"/><Relationship Id="rId460" Type="http://schemas.openxmlformats.org/officeDocument/2006/relationships/customXml" Target="../ink/ink1531.xml"/><Relationship Id="rId481" Type="http://schemas.openxmlformats.org/officeDocument/2006/relationships/image" Target="../media/image1525.png"/><Relationship Id="rId27" Type="http://schemas.openxmlformats.org/officeDocument/2006/relationships/image" Target="../media/image1298.png"/><Relationship Id="rId48" Type="http://schemas.openxmlformats.org/officeDocument/2006/relationships/customXml" Target="../ink/ink1325.xml"/><Relationship Id="rId69" Type="http://schemas.openxmlformats.org/officeDocument/2006/relationships/image" Target="../media/image1319.png"/><Relationship Id="rId113" Type="http://schemas.openxmlformats.org/officeDocument/2006/relationships/image" Target="../media/image1341.png"/><Relationship Id="rId134" Type="http://schemas.openxmlformats.org/officeDocument/2006/relationships/customXml" Target="../ink/ink1368.xml"/><Relationship Id="rId320" Type="http://schemas.openxmlformats.org/officeDocument/2006/relationships/customXml" Target="../ink/ink1461.xml"/><Relationship Id="rId80" Type="http://schemas.openxmlformats.org/officeDocument/2006/relationships/customXml" Target="../ink/ink1341.xml"/><Relationship Id="rId155" Type="http://schemas.openxmlformats.org/officeDocument/2006/relationships/image" Target="../media/image1362.png"/><Relationship Id="rId176" Type="http://schemas.openxmlformats.org/officeDocument/2006/relationships/customXml" Target="../ink/ink1389.xml"/><Relationship Id="rId197" Type="http://schemas.openxmlformats.org/officeDocument/2006/relationships/image" Target="../media/image1383.png"/><Relationship Id="rId341" Type="http://schemas.openxmlformats.org/officeDocument/2006/relationships/image" Target="../media/image1455.png"/><Relationship Id="rId362" Type="http://schemas.openxmlformats.org/officeDocument/2006/relationships/customXml" Target="../ink/ink1482.xml"/><Relationship Id="rId383" Type="http://schemas.openxmlformats.org/officeDocument/2006/relationships/image" Target="../media/image1476.png"/><Relationship Id="rId418" Type="http://schemas.openxmlformats.org/officeDocument/2006/relationships/customXml" Target="../ink/ink1510.xml"/><Relationship Id="rId439" Type="http://schemas.openxmlformats.org/officeDocument/2006/relationships/image" Target="../media/image1504.png"/><Relationship Id="rId201" Type="http://schemas.openxmlformats.org/officeDocument/2006/relationships/image" Target="../media/image1385.png"/><Relationship Id="rId222" Type="http://schemas.openxmlformats.org/officeDocument/2006/relationships/customXml" Target="../ink/ink1412.xml"/><Relationship Id="rId243" Type="http://schemas.openxmlformats.org/officeDocument/2006/relationships/image" Target="../media/image1406.png"/><Relationship Id="rId264" Type="http://schemas.openxmlformats.org/officeDocument/2006/relationships/customXml" Target="../ink/ink1433.xml"/><Relationship Id="rId285" Type="http://schemas.openxmlformats.org/officeDocument/2006/relationships/image" Target="../media/image1427.png"/><Relationship Id="rId450" Type="http://schemas.openxmlformats.org/officeDocument/2006/relationships/customXml" Target="../ink/ink1526.xml"/><Relationship Id="rId471" Type="http://schemas.openxmlformats.org/officeDocument/2006/relationships/image" Target="../media/image1520.png"/><Relationship Id="rId17" Type="http://schemas.openxmlformats.org/officeDocument/2006/relationships/image" Target="../media/image1293.png"/><Relationship Id="rId38" Type="http://schemas.openxmlformats.org/officeDocument/2006/relationships/customXml" Target="../ink/ink1320.xml"/><Relationship Id="rId59" Type="http://schemas.openxmlformats.org/officeDocument/2006/relationships/image" Target="../media/image1314.png"/><Relationship Id="rId103" Type="http://schemas.openxmlformats.org/officeDocument/2006/relationships/image" Target="../media/image1336.png"/><Relationship Id="rId124" Type="http://schemas.openxmlformats.org/officeDocument/2006/relationships/customXml" Target="../ink/ink1363.xml"/><Relationship Id="rId310" Type="http://schemas.openxmlformats.org/officeDocument/2006/relationships/customXml" Target="../ink/ink1456.xml"/><Relationship Id="rId492" Type="http://schemas.openxmlformats.org/officeDocument/2006/relationships/customXml" Target="../ink/ink1547.xml"/><Relationship Id="rId70" Type="http://schemas.openxmlformats.org/officeDocument/2006/relationships/customXml" Target="../ink/ink1336.xml"/><Relationship Id="rId91" Type="http://schemas.openxmlformats.org/officeDocument/2006/relationships/image" Target="../media/image1330.png"/><Relationship Id="rId145" Type="http://schemas.openxmlformats.org/officeDocument/2006/relationships/image" Target="../media/image1357.png"/><Relationship Id="rId166" Type="http://schemas.openxmlformats.org/officeDocument/2006/relationships/customXml" Target="../ink/ink1384.xml"/><Relationship Id="rId187" Type="http://schemas.openxmlformats.org/officeDocument/2006/relationships/image" Target="../media/image1378.png"/><Relationship Id="rId331" Type="http://schemas.openxmlformats.org/officeDocument/2006/relationships/image" Target="../media/image1450.png"/><Relationship Id="rId352" Type="http://schemas.openxmlformats.org/officeDocument/2006/relationships/customXml" Target="../ink/ink1477.xml"/><Relationship Id="rId373" Type="http://schemas.openxmlformats.org/officeDocument/2006/relationships/image" Target="../media/image1471.png"/><Relationship Id="rId394" Type="http://schemas.openxmlformats.org/officeDocument/2006/relationships/customXml" Target="../ink/ink1498.xml"/><Relationship Id="rId408" Type="http://schemas.openxmlformats.org/officeDocument/2006/relationships/customXml" Target="../ink/ink1505.xml"/><Relationship Id="rId429" Type="http://schemas.openxmlformats.org/officeDocument/2006/relationships/image" Target="../media/image14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07.xml"/><Relationship Id="rId233" Type="http://schemas.openxmlformats.org/officeDocument/2006/relationships/image" Target="../media/image1401.png"/><Relationship Id="rId254" Type="http://schemas.openxmlformats.org/officeDocument/2006/relationships/customXml" Target="../ink/ink1428.xml"/><Relationship Id="rId440" Type="http://schemas.openxmlformats.org/officeDocument/2006/relationships/customXml" Target="../ink/ink1521.xml"/><Relationship Id="rId28" Type="http://schemas.openxmlformats.org/officeDocument/2006/relationships/customXml" Target="../ink/ink1315.xml"/><Relationship Id="rId49" Type="http://schemas.openxmlformats.org/officeDocument/2006/relationships/image" Target="../media/image1309.png"/><Relationship Id="rId114" Type="http://schemas.openxmlformats.org/officeDocument/2006/relationships/customXml" Target="../ink/ink1358.xml"/><Relationship Id="rId275" Type="http://schemas.openxmlformats.org/officeDocument/2006/relationships/image" Target="../media/image1422.png"/><Relationship Id="rId296" Type="http://schemas.openxmlformats.org/officeDocument/2006/relationships/customXml" Target="../ink/ink1449.xml"/><Relationship Id="rId300" Type="http://schemas.openxmlformats.org/officeDocument/2006/relationships/customXml" Target="../ink/ink1451.xml"/><Relationship Id="rId461" Type="http://schemas.openxmlformats.org/officeDocument/2006/relationships/image" Target="../media/image1515.png"/><Relationship Id="rId482" Type="http://schemas.openxmlformats.org/officeDocument/2006/relationships/customXml" Target="../ink/ink1542.xml"/><Relationship Id="rId60" Type="http://schemas.openxmlformats.org/officeDocument/2006/relationships/customXml" Target="../ink/ink1331.xml"/><Relationship Id="rId81" Type="http://schemas.openxmlformats.org/officeDocument/2006/relationships/image" Target="../media/image1325.png"/><Relationship Id="rId135" Type="http://schemas.openxmlformats.org/officeDocument/2006/relationships/image" Target="../media/image1352.png"/><Relationship Id="rId156" Type="http://schemas.openxmlformats.org/officeDocument/2006/relationships/customXml" Target="../ink/ink1379.xml"/><Relationship Id="rId177" Type="http://schemas.openxmlformats.org/officeDocument/2006/relationships/image" Target="../media/image1373.png"/><Relationship Id="rId198" Type="http://schemas.openxmlformats.org/officeDocument/2006/relationships/customXml" Target="../ink/ink1400.xml"/><Relationship Id="rId321" Type="http://schemas.openxmlformats.org/officeDocument/2006/relationships/image" Target="../media/image1445.png"/><Relationship Id="rId342" Type="http://schemas.openxmlformats.org/officeDocument/2006/relationships/customXml" Target="../ink/ink1472.xml"/><Relationship Id="rId363" Type="http://schemas.openxmlformats.org/officeDocument/2006/relationships/image" Target="../media/image1466.png"/><Relationship Id="rId384" Type="http://schemas.openxmlformats.org/officeDocument/2006/relationships/customXml" Target="../ink/ink1493.xml"/><Relationship Id="rId419" Type="http://schemas.openxmlformats.org/officeDocument/2006/relationships/image" Target="../media/image1494.png"/><Relationship Id="rId202" Type="http://schemas.openxmlformats.org/officeDocument/2006/relationships/customXml" Target="../ink/ink1402.xml"/><Relationship Id="rId223" Type="http://schemas.openxmlformats.org/officeDocument/2006/relationships/image" Target="../media/image1396.png"/><Relationship Id="rId244" Type="http://schemas.openxmlformats.org/officeDocument/2006/relationships/customXml" Target="../ink/ink1423.xml"/><Relationship Id="rId430" Type="http://schemas.openxmlformats.org/officeDocument/2006/relationships/customXml" Target="../ink/ink1516.xml"/><Relationship Id="rId18" Type="http://schemas.openxmlformats.org/officeDocument/2006/relationships/customXml" Target="../ink/ink1310.xml"/><Relationship Id="rId39" Type="http://schemas.openxmlformats.org/officeDocument/2006/relationships/image" Target="../media/image1304.png"/><Relationship Id="rId265" Type="http://schemas.openxmlformats.org/officeDocument/2006/relationships/image" Target="../media/image1417.png"/><Relationship Id="rId286" Type="http://schemas.openxmlformats.org/officeDocument/2006/relationships/customXml" Target="../ink/ink1444.xml"/><Relationship Id="rId451" Type="http://schemas.openxmlformats.org/officeDocument/2006/relationships/image" Target="../media/image1510.png"/><Relationship Id="rId472" Type="http://schemas.openxmlformats.org/officeDocument/2006/relationships/customXml" Target="../ink/ink1537.xml"/><Relationship Id="rId493" Type="http://schemas.openxmlformats.org/officeDocument/2006/relationships/image" Target="../media/image1531.png"/><Relationship Id="rId50" Type="http://schemas.openxmlformats.org/officeDocument/2006/relationships/customXml" Target="../ink/ink1326.xml"/><Relationship Id="rId104" Type="http://schemas.openxmlformats.org/officeDocument/2006/relationships/customXml" Target="../ink/ink1353.xml"/><Relationship Id="rId125" Type="http://schemas.openxmlformats.org/officeDocument/2006/relationships/image" Target="../media/image1347.png"/><Relationship Id="rId146" Type="http://schemas.openxmlformats.org/officeDocument/2006/relationships/customXml" Target="../ink/ink1374.xml"/><Relationship Id="rId167" Type="http://schemas.openxmlformats.org/officeDocument/2006/relationships/image" Target="../media/image1368.png"/><Relationship Id="rId188" Type="http://schemas.openxmlformats.org/officeDocument/2006/relationships/customXml" Target="../ink/ink1395.xml"/><Relationship Id="rId311" Type="http://schemas.openxmlformats.org/officeDocument/2006/relationships/image" Target="../media/image1440.png"/><Relationship Id="rId332" Type="http://schemas.openxmlformats.org/officeDocument/2006/relationships/customXml" Target="../ink/ink1467.xml"/><Relationship Id="rId353" Type="http://schemas.openxmlformats.org/officeDocument/2006/relationships/image" Target="../media/image1461.png"/><Relationship Id="rId374" Type="http://schemas.openxmlformats.org/officeDocument/2006/relationships/customXml" Target="../ink/ink1488.xml"/><Relationship Id="rId395" Type="http://schemas.openxmlformats.org/officeDocument/2006/relationships/image" Target="../media/image1482.png"/><Relationship Id="rId409" Type="http://schemas.openxmlformats.org/officeDocument/2006/relationships/image" Target="../media/image1489.png"/><Relationship Id="rId71" Type="http://schemas.openxmlformats.org/officeDocument/2006/relationships/image" Target="../media/image1320.png"/><Relationship Id="rId92" Type="http://schemas.openxmlformats.org/officeDocument/2006/relationships/customXml" Target="../ink/ink1347.xml"/><Relationship Id="rId213" Type="http://schemas.openxmlformats.org/officeDocument/2006/relationships/image" Target="../media/image1391.png"/><Relationship Id="rId234" Type="http://schemas.openxmlformats.org/officeDocument/2006/relationships/customXml" Target="../ink/ink1418.xml"/><Relationship Id="rId420" Type="http://schemas.openxmlformats.org/officeDocument/2006/relationships/customXml" Target="../ink/ink1511.xml"/><Relationship Id="rId2" Type="http://schemas.openxmlformats.org/officeDocument/2006/relationships/customXml" Target="../ink/ink1302.xml"/><Relationship Id="rId29" Type="http://schemas.openxmlformats.org/officeDocument/2006/relationships/image" Target="../media/image1299.png"/><Relationship Id="rId255" Type="http://schemas.openxmlformats.org/officeDocument/2006/relationships/image" Target="../media/image1412.png"/><Relationship Id="rId276" Type="http://schemas.openxmlformats.org/officeDocument/2006/relationships/customXml" Target="../ink/ink1439.xml"/><Relationship Id="rId297" Type="http://schemas.openxmlformats.org/officeDocument/2006/relationships/image" Target="../media/image1433.png"/><Relationship Id="rId441" Type="http://schemas.openxmlformats.org/officeDocument/2006/relationships/image" Target="../media/image1505.png"/><Relationship Id="rId462" Type="http://schemas.openxmlformats.org/officeDocument/2006/relationships/customXml" Target="../ink/ink1532.xml"/><Relationship Id="rId483" Type="http://schemas.openxmlformats.org/officeDocument/2006/relationships/image" Target="../media/image1526.png"/><Relationship Id="rId40" Type="http://schemas.openxmlformats.org/officeDocument/2006/relationships/customXml" Target="../ink/ink1321.xml"/><Relationship Id="rId115" Type="http://schemas.openxmlformats.org/officeDocument/2006/relationships/image" Target="../media/image1342.png"/><Relationship Id="rId136" Type="http://schemas.openxmlformats.org/officeDocument/2006/relationships/customXml" Target="../ink/ink1369.xml"/><Relationship Id="rId157" Type="http://schemas.openxmlformats.org/officeDocument/2006/relationships/image" Target="../media/image1363.png"/><Relationship Id="rId178" Type="http://schemas.openxmlformats.org/officeDocument/2006/relationships/customXml" Target="../ink/ink1390.xml"/><Relationship Id="rId301" Type="http://schemas.openxmlformats.org/officeDocument/2006/relationships/image" Target="../media/image1435.png"/><Relationship Id="rId322" Type="http://schemas.openxmlformats.org/officeDocument/2006/relationships/customXml" Target="../ink/ink1462.xml"/><Relationship Id="rId343" Type="http://schemas.openxmlformats.org/officeDocument/2006/relationships/image" Target="../media/image1456.png"/><Relationship Id="rId364" Type="http://schemas.openxmlformats.org/officeDocument/2006/relationships/customXml" Target="../ink/ink1483.xml"/><Relationship Id="rId61" Type="http://schemas.openxmlformats.org/officeDocument/2006/relationships/image" Target="../media/image1315.png"/><Relationship Id="rId82" Type="http://schemas.openxmlformats.org/officeDocument/2006/relationships/customXml" Target="../ink/ink1342.xml"/><Relationship Id="rId199" Type="http://schemas.openxmlformats.org/officeDocument/2006/relationships/image" Target="../media/image1384.png"/><Relationship Id="rId203" Type="http://schemas.openxmlformats.org/officeDocument/2006/relationships/image" Target="../media/image1386.png"/><Relationship Id="rId385" Type="http://schemas.openxmlformats.org/officeDocument/2006/relationships/image" Target="../media/image1477.png"/><Relationship Id="rId19" Type="http://schemas.openxmlformats.org/officeDocument/2006/relationships/image" Target="../media/image1294.png"/><Relationship Id="rId224" Type="http://schemas.openxmlformats.org/officeDocument/2006/relationships/customXml" Target="../ink/ink1413.xml"/><Relationship Id="rId245" Type="http://schemas.openxmlformats.org/officeDocument/2006/relationships/image" Target="../media/image1407.png"/><Relationship Id="rId266" Type="http://schemas.openxmlformats.org/officeDocument/2006/relationships/customXml" Target="../ink/ink1434.xml"/><Relationship Id="rId287" Type="http://schemas.openxmlformats.org/officeDocument/2006/relationships/image" Target="../media/image1428.png"/><Relationship Id="rId410" Type="http://schemas.openxmlformats.org/officeDocument/2006/relationships/customXml" Target="../ink/ink1506.xml"/><Relationship Id="rId431" Type="http://schemas.openxmlformats.org/officeDocument/2006/relationships/image" Target="../media/image1500.png"/><Relationship Id="rId452" Type="http://schemas.openxmlformats.org/officeDocument/2006/relationships/customXml" Target="../ink/ink1527.xml"/><Relationship Id="rId473" Type="http://schemas.openxmlformats.org/officeDocument/2006/relationships/image" Target="../media/image1521.png"/><Relationship Id="rId494" Type="http://schemas.openxmlformats.org/officeDocument/2006/relationships/customXml" Target="../ink/ink1548.xml"/><Relationship Id="rId30" Type="http://schemas.openxmlformats.org/officeDocument/2006/relationships/customXml" Target="../ink/ink1316.xml"/><Relationship Id="rId105" Type="http://schemas.openxmlformats.org/officeDocument/2006/relationships/image" Target="../media/image1337.png"/><Relationship Id="rId126" Type="http://schemas.openxmlformats.org/officeDocument/2006/relationships/customXml" Target="../ink/ink1364.xml"/><Relationship Id="rId147" Type="http://schemas.openxmlformats.org/officeDocument/2006/relationships/image" Target="../media/image1358.png"/><Relationship Id="rId168" Type="http://schemas.openxmlformats.org/officeDocument/2006/relationships/customXml" Target="../ink/ink1385.xml"/><Relationship Id="rId312" Type="http://schemas.openxmlformats.org/officeDocument/2006/relationships/customXml" Target="../ink/ink1457.xml"/><Relationship Id="rId333" Type="http://schemas.openxmlformats.org/officeDocument/2006/relationships/image" Target="../media/image1451.png"/><Relationship Id="rId354" Type="http://schemas.openxmlformats.org/officeDocument/2006/relationships/customXml" Target="../ink/ink1478.xml"/><Relationship Id="rId51" Type="http://schemas.openxmlformats.org/officeDocument/2006/relationships/image" Target="../media/image1310.png"/><Relationship Id="rId72" Type="http://schemas.openxmlformats.org/officeDocument/2006/relationships/customXml" Target="../ink/ink1337.xml"/><Relationship Id="rId93" Type="http://schemas.openxmlformats.org/officeDocument/2006/relationships/image" Target="../media/image1331.png"/><Relationship Id="rId189" Type="http://schemas.openxmlformats.org/officeDocument/2006/relationships/image" Target="../media/image1379.png"/><Relationship Id="rId375" Type="http://schemas.openxmlformats.org/officeDocument/2006/relationships/image" Target="../media/image1472.png"/><Relationship Id="rId396" Type="http://schemas.openxmlformats.org/officeDocument/2006/relationships/customXml" Target="../ink/ink1499.xml"/><Relationship Id="rId3" Type="http://schemas.openxmlformats.org/officeDocument/2006/relationships/image" Target="../media/image1286.png"/><Relationship Id="rId214" Type="http://schemas.openxmlformats.org/officeDocument/2006/relationships/customXml" Target="../ink/ink1408.xml"/><Relationship Id="rId235" Type="http://schemas.openxmlformats.org/officeDocument/2006/relationships/image" Target="../media/image1402.png"/><Relationship Id="rId256" Type="http://schemas.openxmlformats.org/officeDocument/2006/relationships/customXml" Target="../ink/ink1429.xml"/><Relationship Id="rId277" Type="http://schemas.openxmlformats.org/officeDocument/2006/relationships/image" Target="../media/image1423.png"/><Relationship Id="rId298" Type="http://schemas.openxmlformats.org/officeDocument/2006/relationships/customXml" Target="../ink/ink1450.xml"/><Relationship Id="rId400" Type="http://schemas.openxmlformats.org/officeDocument/2006/relationships/customXml" Target="../ink/ink1501.xml"/><Relationship Id="rId421" Type="http://schemas.openxmlformats.org/officeDocument/2006/relationships/image" Target="../media/image1495.png"/><Relationship Id="rId442" Type="http://schemas.openxmlformats.org/officeDocument/2006/relationships/customXml" Target="../ink/ink1522.xml"/><Relationship Id="rId463" Type="http://schemas.openxmlformats.org/officeDocument/2006/relationships/image" Target="../media/image1516.png"/><Relationship Id="rId484" Type="http://schemas.openxmlformats.org/officeDocument/2006/relationships/customXml" Target="../ink/ink1543.xml"/><Relationship Id="rId116" Type="http://schemas.openxmlformats.org/officeDocument/2006/relationships/customXml" Target="../ink/ink1359.xml"/><Relationship Id="rId137" Type="http://schemas.openxmlformats.org/officeDocument/2006/relationships/image" Target="../media/image1353.png"/><Relationship Id="rId158" Type="http://schemas.openxmlformats.org/officeDocument/2006/relationships/customXml" Target="../ink/ink1380.xml"/><Relationship Id="rId302" Type="http://schemas.openxmlformats.org/officeDocument/2006/relationships/customXml" Target="../ink/ink1452.xml"/><Relationship Id="rId323" Type="http://schemas.openxmlformats.org/officeDocument/2006/relationships/image" Target="../media/image1446.png"/><Relationship Id="rId344" Type="http://schemas.openxmlformats.org/officeDocument/2006/relationships/customXml" Target="../ink/ink1473.xml"/><Relationship Id="rId20" Type="http://schemas.openxmlformats.org/officeDocument/2006/relationships/customXml" Target="../ink/ink1311.xml"/><Relationship Id="rId41" Type="http://schemas.openxmlformats.org/officeDocument/2006/relationships/image" Target="../media/image1305.png"/><Relationship Id="rId62" Type="http://schemas.openxmlformats.org/officeDocument/2006/relationships/customXml" Target="../ink/ink1332.xml"/><Relationship Id="rId83" Type="http://schemas.openxmlformats.org/officeDocument/2006/relationships/image" Target="../media/image1326.png"/><Relationship Id="rId179" Type="http://schemas.openxmlformats.org/officeDocument/2006/relationships/image" Target="../media/image1374.png"/><Relationship Id="rId365" Type="http://schemas.openxmlformats.org/officeDocument/2006/relationships/image" Target="../media/image1467.png"/><Relationship Id="rId386" Type="http://schemas.openxmlformats.org/officeDocument/2006/relationships/customXml" Target="../ink/ink1494.xml"/><Relationship Id="rId190" Type="http://schemas.openxmlformats.org/officeDocument/2006/relationships/customXml" Target="../ink/ink1396.xml"/><Relationship Id="rId204" Type="http://schemas.openxmlformats.org/officeDocument/2006/relationships/customXml" Target="../ink/ink1403.xml"/><Relationship Id="rId225" Type="http://schemas.openxmlformats.org/officeDocument/2006/relationships/image" Target="../media/image1397.png"/><Relationship Id="rId246" Type="http://schemas.openxmlformats.org/officeDocument/2006/relationships/customXml" Target="../ink/ink1424.xml"/><Relationship Id="rId267" Type="http://schemas.openxmlformats.org/officeDocument/2006/relationships/image" Target="../media/image1418.png"/><Relationship Id="rId288" Type="http://schemas.openxmlformats.org/officeDocument/2006/relationships/customXml" Target="../ink/ink1445.xml"/><Relationship Id="rId411" Type="http://schemas.openxmlformats.org/officeDocument/2006/relationships/image" Target="../media/image1490.png"/><Relationship Id="rId432" Type="http://schemas.openxmlformats.org/officeDocument/2006/relationships/customXml" Target="../ink/ink1517.xml"/><Relationship Id="rId453" Type="http://schemas.openxmlformats.org/officeDocument/2006/relationships/image" Target="../media/image1511.png"/><Relationship Id="rId474" Type="http://schemas.openxmlformats.org/officeDocument/2006/relationships/customXml" Target="../ink/ink1538.xml"/><Relationship Id="rId106" Type="http://schemas.openxmlformats.org/officeDocument/2006/relationships/customXml" Target="../ink/ink1354.xml"/><Relationship Id="rId127" Type="http://schemas.openxmlformats.org/officeDocument/2006/relationships/image" Target="../media/image1348.png"/><Relationship Id="rId313" Type="http://schemas.openxmlformats.org/officeDocument/2006/relationships/image" Target="../media/image1441.png"/><Relationship Id="rId495" Type="http://schemas.openxmlformats.org/officeDocument/2006/relationships/image" Target="../media/image1532.png"/><Relationship Id="rId10" Type="http://schemas.openxmlformats.org/officeDocument/2006/relationships/customXml" Target="../ink/ink1306.xml"/><Relationship Id="rId31" Type="http://schemas.openxmlformats.org/officeDocument/2006/relationships/image" Target="../media/image1300.png"/><Relationship Id="rId52" Type="http://schemas.openxmlformats.org/officeDocument/2006/relationships/customXml" Target="../ink/ink1327.xml"/><Relationship Id="rId73" Type="http://schemas.openxmlformats.org/officeDocument/2006/relationships/image" Target="../media/image1321.png"/><Relationship Id="rId94" Type="http://schemas.openxmlformats.org/officeDocument/2006/relationships/customXml" Target="../ink/ink1348.xml"/><Relationship Id="rId148" Type="http://schemas.openxmlformats.org/officeDocument/2006/relationships/customXml" Target="../ink/ink1375.xml"/><Relationship Id="rId169" Type="http://schemas.openxmlformats.org/officeDocument/2006/relationships/image" Target="../media/image1369.png"/><Relationship Id="rId334" Type="http://schemas.openxmlformats.org/officeDocument/2006/relationships/customXml" Target="../ink/ink1468.xml"/><Relationship Id="rId355" Type="http://schemas.openxmlformats.org/officeDocument/2006/relationships/image" Target="../media/image1462.png"/><Relationship Id="rId376" Type="http://schemas.openxmlformats.org/officeDocument/2006/relationships/customXml" Target="../ink/ink1489.xml"/><Relationship Id="rId397" Type="http://schemas.openxmlformats.org/officeDocument/2006/relationships/image" Target="../media/image1483.png"/><Relationship Id="rId4" Type="http://schemas.openxmlformats.org/officeDocument/2006/relationships/customXml" Target="../ink/ink1303.xml"/><Relationship Id="rId180" Type="http://schemas.openxmlformats.org/officeDocument/2006/relationships/customXml" Target="../ink/ink1391.xml"/><Relationship Id="rId215" Type="http://schemas.openxmlformats.org/officeDocument/2006/relationships/image" Target="../media/image1392.png"/><Relationship Id="rId236" Type="http://schemas.openxmlformats.org/officeDocument/2006/relationships/customXml" Target="../ink/ink1419.xml"/><Relationship Id="rId257" Type="http://schemas.openxmlformats.org/officeDocument/2006/relationships/image" Target="../media/image1413.png"/><Relationship Id="rId278" Type="http://schemas.openxmlformats.org/officeDocument/2006/relationships/customXml" Target="../ink/ink1440.xml"/><Relationship Id="rId401" Type="http://schemas.openxmlformats.org/officeDocument/2006/relationships/image" Target="../media/image1485.png"/><Relationship Id="rId422" Type="http://schemas.openxmlformats.org/officeDocument/2006/relationships/customXml" Target="../ink/ink1512.xml"/><Relationship Id="rId443" Type="http://schemas.openxmlformats.org/officeDocument/2006/relationships/image" Target="../media/image1506.png"/><Relationship Id="rId464" Type="http://schemas.openxmlformats.org/officeDocument/2006/relationships/customXml" Target="../ink/ink1533.xml"/><Relationship Id="rId303" Type="http://schemas.openxmlformats.org/officeDocument/2006/relationships/image" Target="../media/image1436.png"/><Relationship Id="rId485" Type="http://schemas.openxmlformats.org/officeDocument/2006/relationships/image" Target="../media/image1527.png"/><Relationship Id="rId42" Type="http://schemas.openxmlformats.org/officeDocument/2006/relationships/customXml" Target="../ink/ink1322.xml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345" Type="http://schemas.openxmlformats.org/officeDocument/2006/relationships/image" Target="../media/image1457.png"/><Relationship Id="rId387" Type="http://schemas.openxmlformats.org/officeDocument/2006/relationships/image" Target="../media/image1478.png"/><Relationship Id="rId191" Type="http://schemas.openxmlformats.org/officeDocument/2006/relationships/image" Target="../media/image1380.png"/><Relationship Id="rId205" Type="http://schemas.openxmlformats.org/officeDocument/2006/relationships/image" Target="../media/image1387.png"/><Relationship Id="rId247" Type="http://schemas.openxmlformats.org/officeDocument/2006/relationships/image" Target="../media/image1408.png"/><Relationship Id="rId412" Type="http://schemas.openxmlformats.org/officeDocument/2006/relationships/customXml" Target="../ink/ink1507.xml"/><Relationship Id="rId107" Type="http://schemas.openxmlformats.org/officeDocument/2006/relationships/image" Target="../media/image1338.png"/><Relationship Id="rId289" Type="http://schemas.openxmlformats.org/officeDocument/2006/relationships/image" Target="../media/image1429.png"/><Relationship Id="rId454" Type="http://schemas.openxmlformats.org/officeDocument/2006/relationships/customXml" Target="../ink/ink1528.xml"/><Relationship Id="rId11" Type="http://schemas.openxmlformats.org/officeDocument/2006/relationships/image" Target="../media/image1290.png"/><Relationship Id="rId53" Type="http://schemas.openxmlformats.org/officeDocument/2006/relationships/image" Target="../media/image1311.png"/><Relationship Id="rId149" Type="http://schemas.openxmlformats.org/officeDocument/2006/relationships/image" Target="../media/image1359.png"/><Relationship Id="rId314" Type="http://schemas.openxmlformats.org/officeDocument/2006/relationships/customXml" Target="../ink/ink1458.xml"/><Relationship Id="rId356" Type="http://schemas.openxmlformats.org/officeDocument/2006/relationships/customXml" Target="../ink/ink1479.xml"/><Relationship Id="rId398" Type="http://schemas.openxmlformats.org/officeDocument/2006/relationships/customXml" Target="../ink/ink1500.xml"/><Relationship Id="rId95" Type="http://schemas.openxmlformats.org/officeDocument/2006/relationships/image" Target="../media/image1332.png"/><Relationship Id="rId160" Type="http://schemas.openxmlformats.org/officeDocument/2006/relationships/customXml" Target="../ink/ink1381.xml"/><Relationship Id="rId216" Type="http://schemas.openxmlformats.org/officeDocument/2006/relationships/customXml" Target="../ink/ink1409.xml"/><Relationship Id="rId423" Type="http://schemas.openxmlformats.org/officeDocument/2006/relationships/image" Target="../media/image1496.png"/><Relationship Id="rId258" Type="http://schemas.openxmlformats.org/officeDocument/2006/relationships/customXml" Target="../ink/ink1430.xml"/><Relationship Id="rId465" Type="http://schemas.openxmlformats.org/officeDocument/2006/relationships/image" Target="../media/image1517.png"/><Relationship Id="rId22" Type="http://schemas.openxmlformats.org/officeDocument/2006/relationships/customXml" Target="../ink/ink1312.xml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325" Type="http://schemas.openxmlformats.org/officeDocument/2006/relationships/image" Target="../media/image1447.png"/><Relationship Id="rId367" Type="http://schemas.openxmlformats.org/officeDocument/2006/relationships/image" Target="../media/image1468.png"/><Relationship Id="rId171" Type="http://schemas.openxmlformats.org/officeDocument/2006/relationships/image" Target="../media/image1370.png"/><Relationship Id="rId227" Type="http://schemas.openxmlformats.org/officeDocument/2006/relationships/image" Target="../media/image1398.png"/><Relationship Id="rId269" Type="http://schemas.openxmlformats.org/officeDocument/2006/relationships/image" Target="../media/image1419.png"/><Relationship Id="rId434" Type="http://schemas.openxmlformats.org/officeDocument/2006/relationships/customXml" Target="../ink/ink1518.xml"/><Relationship Id="rId476" Type="http://schemas.openxmlformats.org/officeDocument/2006/relationships/customXml" Target="../ink/ink1539.xml"/><Relationship Id="rId33" Type="http://schemas.openxmlformats.org/officeDocument/2006/relationships/image" Target="../media/image1301.png"/><Relationship Id="rId129" Type="http://schemas.openxmlformats.org/officeDocument/2006/relationships/image" Target="../media/image1349.png"/><Relationship Id="rId280" Type="http://schemas.openxmlformats.org/officeDocument/2006/relationships/customXml" Target="../ink/ink1441.xml"/><Relationship Id="rId336" Type="http://schemas.openxmlformats.org/officeDocument/2006/relationships/customXml" Target="../ink/ink1469.xml"/><Relationship Id="rId75" Type="http://schemas.openxmlformats.org/officeDocument/2006/relationships/image" Target="../media/image1322.png"/><Relationship Id="rId140" Type="http://schemas.openxmlformats.org/officeDocument/2006/relationships/customXml" Target="../ink/ink1371.xml"/><Relationship Id="rId182" Type="http://schemas.openxmlformats.org/officeDocument/2006/relationships/customXml" Target="../ink/ink1392.xml"/><Relationship Id="rId378" Type="http://schemas.openxmlformats.org/officeDocument/2006/relationships/customXml" Target="../ink/ink1490.xml"/><Relationship Id="rId403" Type="http://schemas.openxmlformats.org/officeDocument/2006/relationships/image" Target="../media/image1486.png"/><Relationship Id="rId6" Type="http://schemas.openxmlformats.org/officeDocument/2006/relationships/customXml" Target="../ink/ink1304.xml"/><Relationship Id="rId238" Type="http://schemas.openxmlformats.org/officeDocument/2006/relationships/customXml" Target="../ink/ink1420.xml"/><Relationship Id="rId445" Type="http://schemas.openxmlformats.org/officeDocument/2006/relationships/image" Target="../media/image1507.png"/><Relationship Id="rId487" Type="http://schemas.openxmlformats.org/officeDocument/2006/relationships/image" Target="../media/image1528.png"/><Relationship Id="rId291" Type="http://schemas.openxmlformats.org/officeDocument/2006/relationships/image" Target="../media/image1430.png"/><Relationship Id="rId305" Type="http://schemas.openxmlformats.org/officeDocument/2006/relationships/image" Target="../media/image1437.png"/><Relationship Id="rId347" Type="http://schemas.openxmlformats.org/officeDocument/2006/relationships/image" Target="../media/image1458.png"/><Relationship Id="rId44" Type="http://schemas.openxmlformats.org/officeDocument/2006/relationships/customXml" Target="../ink/ink1323.xml"/><Relationship Id="rId86" Type="http://schemas.openxmlformats.org/officeDocument/2006/relationships/customXml" Target="../ink/ink1344.xml"/><Relationship Id="rId151" Type="http://schemas.openxmlformats.org/officeDocument/2006/relationships/image" Target="../media/image1360.png"/><Relationship Id="rId389" Type="http://schemas.openxmlformats.org/officeDocument/2006/relationships/image" Target="../media/image1479.png"/><Relationship Id="rId193" Type="http://schemas.openxmlformats.org/officeDocument/2006/relationships/image" Target="../media/image1381.png"/><Relationship Id="rId207" Type="http://schemas.openxmlformats.org/officeDocument/2006/relationships/image" Target="../media/image1388.png"/><Relationship Id="rId249" Type="http://schemas.openxmlformats.org/officeDocument/2006/relationships/image" Target="../media/image1409.png"/><Relationship Id="rId414" Type="http://schemas.openxmlformats.org/officeDocument/2006/relationships/customXml" Target="../ink/ink1508.xml"/><Relationship Id="rId456" Type="http://schemas.openxmlformats.org/officeDocument/2006/relationships/customXml" Target="../ink/ink1529.xml"/><Relationship Id="rId13" Type="http://schemas.openxmlformats.org/officeDocument/2006/relationships/image" Target="../media/image1291.png"/><Relationship Id="rId109" Type="http://schemas.openxmlformats.org/officeDocument/2006/relationships/image" Target="../media/image1339.png"/><Relationship Id="rId260" Type="http://schemas.openxmlformats.org/officeDocument/2006/relationships/customXml" Target="../ink/ink1431.xml"/><Relationship Id="rId316" Type="http://schemas.openxmlformats.org/officeDocument/2006/relationships/customXml" Target="../ink/ink1459.xml"/><Relationship Id="rId55" Type="http://schemas.openxmlformats.org/officeDocument/2006/relationships/image" Target="../media/image1312.png"/><Relationship Id="rId97" Type="http://schemas.openxmlformats.org/officeDocument/2006/relationships/image" Target="../media/image1333.png"/><Relationship Id="rId120" Type="http://schemas.openxmlformats.org/officeDocument/2006/relationships/customXml" Target="../ink/ink1361.xml"/><Relationship Id="rId358" Type="http://schemas.openxmlformats.org/officeDocument/2006/relationships/customXml" Target="../ink/ink1480.xml"/><Relationship Id="rId162" Type="http://schemas.openxmlformats.org/officeDocument/2006/relationships/customXml" Target="../ink/ink1382.xml"/><Relationship Id="rId218" Type="http://schemas.openxmlformats.org/officeDocument/2006/relationships/customXml" Target="../ink/ink1410.xml"/><Relationship Id="rId425" Type="http://schemas.openxmlformats.org/officeDocument/2006/relationships/image" Target="../media/image1497.png"/><Relationship Id="rId467" Type="http://schemas.openxmlformats.org/officeDocument/2006/relationships/image" Target="../media/image151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8.png"/><Relationship Id="rId18" Type="http://schemas.openxmlformats.org/officeDocument/2006/relationships/customXml" Target="../ink/ink1557.xml"/><Relationship Id="rId26" Type="http://schemas.openxmlformats.org/officeDocument/2006/relationships/customXml" Target="../ink/ink1561.xml"/><Relationship Id="rId39" Type="http://schemas.openxmlformats.org/officeDocument/2006/relationships/image" Target="../media/image1551.png"/><Relationship Id="rId21" Type="http://schemas.openxmlformats.org/officeDocument/2006/relationships/image" Target="../media/image1542.png"/><Relationship Id="rId34" Type="http://schemas.openxmlformats.org/officeDocument/2006/relationships/customXml" Target="../ink/ink1565.xml"/><Relationship Id="rId42" Type="http://schemas.openxmlformats.org/officeDocument/2006/relationships/customXml" Target="../ink/ink1569.xml"/><Relationship Id="rId47" Type="http://schemas.openxmlformats.org/officeDocument/2006/relationships/image" Target="../media/image1555.png"/><Relationship Id="rId50" Type="http://schemas.openxmlformats.org/officeDocument/2006/relationships/customXml" Target="../ink/ink1573.xml"/><Relationship Id="rId55" Type="http://schemas.openxmlformats.org/officeDocument/2006/relationships/image" Target="../media/image1559.png"/><Relationship Id="rId7" Type="http://schemas.openxmlformats.org/officeDocument/2006/relationships/image" Target="../media/image1535.png"/><Relationship Id="rId12" Type="http://schemas.openxmlformats.org/officeDocument/2006/relationships/customXml" Target="../ink/ink1554.xml"/><Relationship Id="rId17" Type="http://schemas.openxmlformats.org/officeDocument/2006/relationships/image" Target="../media/image1540.png"/><Relationship Id="rId25" Type="http://schemas.openxmlformats.org/officeDocument/2006/relationships/image" Target="../media/image1544.png"/><Relationship Id="rId33" Type="http://schemas.openxmlformats.org/officeDocument/2006/relationships/image" Target="../media/image1548.png"/><Relationship Id="rId38" Type="http://schemas.openxmlformats.org/officeDocument/2006/relationships/customXml" Target="../ink/ink1567.xml"/><Relationship Id="rId46" Type="http://schemas.openxmlformats.org/officeDocument/2006/relationships/customXml" Target="../ink/ink1571.xml"/><Relationship Id="rId59" Type="http://schemas.openxmlformats.org/officeDocument/2006/relationships/image" Target="../media/image40.png"/><Relationship Id="rId2" Type="http://schemas.openxmlformats.org/officeDocument/2006/relationships/customXml" Target="../ink/ink1549.xml"/><Relationship Id="rId16" Type="http://schemas.openxmlformats.org/officeDocument/2006/relationships/customXml" Target="../ink/ink1556.xml"/><Relationship Id="rId20" Type="http://schemas.openxmlformats.org/officeDocument/2006/relationships/customXml" Target="../ink/ink1558.xml"/><Relationship Id="rId29" Type="http://schemas.openxmlformats.org/officeDocument/2006/relationships/image" Target="../media/image1546.png"/><Relationship Id="rId41" Type="http://schemas.openxmlformats.org/officeDocument/2006/relationships/image" Target="../media/image1552.png"/><Relationship Id="rId54" Type="http://schemas.openxmlformats.org/officeDocument/2006/relationships/customXml" Target="../ink/ink15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1.xml"/><Relationship Id="rId11" Type="http://schemas.openxmlformats.org/officeDocument/2006/relationships/image" Target="../media/image1537.png"/><Relationship Id="rId24" Type="http://schemas.openxmlformats.org/officeDocument/2006/relationships/customXml" Target="../ink/ink1560.xml"/><Relationship Id="rId32" Type="http://schemas.openxmlformats.org/officeDocument/2006/relationships/customXml" Target="../ink/ink1564.xml"/><Relationship Id="rId37" Type="http://schemas.openxmlformats.org/officeDocument/2006/relationships/image" Target="../media/image1550.png"/><Relationship Id="rId40" Type="http://schemas.openxmlformats.org/officeDocument/2006/relationships/customXml" Target="../ink/ink1568.xml"/><Relationship Id="rId45" Type="http://schemas.openxmlformats.org/officeDocument/2006/relationships/image" Target="../media/image1554.png"/><Relationship Id="rId53" Type="http://schemas.openxmlformats.org/officeDocument/2006/relationships/image" Target="../media/image1558.png"/><Relationship Id="rId58" Type="http://schemas.openxmlformats.org/officeDocument/2006/relationships/customXml" Target="../ink/ink1577.xml"/><Relationship Id="rId5" Type="http://schemas.openxmlformats.org/officeDocument/2006/relationships/image" Target="../media/image1534.png"/><Relationship Id="rId15" Type="http://schemas.openxmlformats.org/officeDocument/2006/relationships/image" Target="../media/image1539.png"/><Relationship Id="rId23" Type="http://schemas.openxmlformats.org/officeDocument/2006/relationships/image" Target="../media/image1543.png"/><Relationship Id="rId28" Type="http://schemas.openxmlformats.org/officeDocument/2006/relationships/customXml" Target="../ink/ink1562.xml"/><Relationship Id="rId36" Type="http://schemas.openxmlformats.org/officeDocument/2006/relationships/customXml" Target="../ink/ink1566.xml"/><Relationship Id="rId49" Type="http://schemas.openxmlformats.org/officeDocument/2006/relationships/image" Target="../media/image1556.png"/><Relationship Id="rId57" Type="http://schemas.openxmlformats.org/officeDocument/2006/relationships/image" Target="../media/image1560.png"/><Relationship Id="rId10" Type="http://schemas.openxmlformats.org/officeDocument/2006/relationships/customXml" Target="../ink/ink1553.xml"/><Relationship Id="rId19" Type="http://schemas.openxmlformats.org/officeDocument/2006/relationships/image" Target="../media/image1541.png"/><Relationship Id="rId31" Type="http://schemas.openxmlformats.org/officeDocument/2006/relationships/image" Target="../media/image1547.png"/><Relationship Id="rId44" Type="http://schemas.openxmlformats.org/officeDocument/2006/relationships/customXml" Target="../ink/ink1570.xml"/><Relationship Id="rId52" Type="http://schemas.openxmlformats.org/officeDocument/2006/relationships/customXml" Target="../ink/ink1574.xml"/><Relationship Id="rId4" Type="http://schemas.openxmlformats.org/officeDocument/2006/relationships/customXml" Target="../ink/ink1550.xml"/><Relationship Id="rId9" Type="http://schemas.openxmlformats.org/officeDocument/2006/relationships/image" Target="../media/image1536.png"/><Relationship Id="rId14" Type="http://schemas.openxmlformats.org/officeDocument/2006/relationships/customXml" Target="../ink/ink1555.xml"/><Relationship Id="rId22" Type="http://schemas.openxmlformats.org/officeDocument/2006/relationships/customXml" Target="../ink/ink1559.xml"/><Relationship Id="rId27" Type="http://schemas.openxmlformats.org/officeDocument/2006/relationships/image" Target="../media/image1545.png"/><Relationship Id="rId30" Type="http://schemas.openxmlformats.org/officeDocument/2006/relationships/customXml" Target="../ink/ink1563.xml"/><Relationship Id="rId35" Type="http://schemas.openxmlformats.org/officeDocument/2006/relationships/image" Target="../media/image1549.png"/><Relationship Id="rId43" Type="http://schemas.openxmlformats.org/officeDocument/2006/relationships/image" Target="../media/image1553.png"/><Relationship Id="rId48" Type="http://schemas.openxmlformats.org/officeDocument/2006/relationships/customXml" Target="../ink/ink1572.xml"/><Relationship Id="rId56" Type="http://schemas.openxmlformats.org/officeDocument/2006/relationships/customXml" Target="../ink/ink1576.xml"/><Relationship Id="rId8" Type="http://schemas.openxmlformats.org/officeDocument/2006/relationships/customXml" Target="../ink/ink1552.xml"/><Relationship Id="rId51" Type="http://schemas.openxmlformats.org/officeDocument/2006/relationships/image" Target="../media/image1557.png"/><Relationship Id="rId3" Type="http://schemas.openxmlformats.org/officeDocument/2006/relationships/image" Target="../media/image15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10.png"/><Relationship Id="rId299" Type="http://schemas.openxmlformats.org/officeDocument/2006/relationships/image" Target="../media/image13510.png"/><Relationship Id="rId303" Type="http://schemas.openxmlformats.org/officeDocument/2006/relationships/image" Target="../media/image13710.png"/><Relationship Id="rId42" Type="http://schemas.openxmlformats.org/officeDocument/2006/relationships/customXml" Target="../ink/ink1581.xml"/><Relationship Id="rId63" Type="http://schemas.openxmlformats.org/officeDocument/2006/relationships/image" Target="../media/image1710.png"/><Relationship Id="rId84" Type="http://schemas.openxmlformats.org/officeDocument/2006/relationships/customXml" Target="../ink/ink1602.xml"/><Relationship Id="rId138" Type="http://schemas.openxmlformats.org/officeDocument/2006/relationships/customXml" Target="../ink/ink1629.xml"/><Relationship Id="rId159" Type="http://schemas.openxmlformats.org/officeDocument/2006/relationships/image" Target="../media/image6610.png"/><Relationship Id="rId324" Type="http://schemas.openxmlformats.org/officeDocument/2006/relationships/customXml" Target="../ink/ink1722.xml"/><Relationship Id="rId170" Type="http://schemas.openxmlformats.org/officeDocument/2006/relationships/customXml" Target="../ink/ink1645.xml"/><Relationship Id="rId191" Type="http://schemas.openxmlformats.org/officeDocument/2006/relationships/image" Target="../media/image8210.png"/><Relationship Id="rId205" Type="http://schemas.openxmlformats.org/officeDocument/2006/relationships/image" Target="../media/image8910.png"/><Relationship Id="rId226" Type="http://schemas.openxmlformats.org/officeDocument/2006/relationships/customXml" Target="../ink/ink1673.xml"/><Relationship Id="rId247" Type="http://schemas.openxmlformats.org/officeDocument/2006/relationships/image" Target="../media/image11010.png"/><Relationship Id="rId107" Type="http://schemas.openxmlformats.org/officeDocument/2006/relationships/image" Target="../media/image4010.png"/><Relationship Id="rId268" Type="http://schemas.openxmlformats.org/officeDocument/2006/relationships/customXml" Target="../ink/ink1694.xml"/><Relationship Id="rId289" Type="http://schemas.openxmlformats.org/officeDocument/2006/relationships/image" Target="../media/image13010.png"/><Relationship Id="rId53" Type="http://schemas.openxmlformats.org/officeDocument/2006/relationships/image" Target="../media/image12100.png"/><Relationship Id="rId74" Type="http://schemas.openxmlformats.org/officeDocument/2006/relationships/customXml" Target="../ink/ink1597.xml"/><Relationship Id="rId128" Type="http://schemas.openxmlformats.org/officeDocument/2006/relationships/customXml" Target="../ink/ink1624.xml"/><Relationship Id="rId149" Type="http://schemas.openxmlformats.org/officeDocument/2006/relationships/image" Target="../media/image6110.png"/><Relationship Id="rId314" Type="http://schemas.openxmlformats.org/officeDocument/2006/relationships/customXml" Target="../ink/ink1717.xml"/><Relationship Id="rId95" Type="http://schemas.openxmlformats.org/officeDocument/2006/relationships/image" Target="../media/image3410.png"/><Relationship Id="rId160" Type="http://schemas.openxmlformats.org/officeDocument/2006/relationships/customXml" Target="../ink/ink1640.xml"/><Relationship Id="rId181" Type="http://schemas.openxmlformats.org/officeDocument/2006/relationships/image" Target="../media/image7710.png"/><Relationship Id="rId216" Type="http://schemas.openxmlformats.org/officeDocument/2006/relationships/customXml" Target="../ink/ink1668.xml"/><Relationship Id="rId237" Type="http://schemas.openxmlformats.org/officeDocument/2006/relationships/image" Target="../media/image10510.png"/><Relationship Id="rId258" Type="http://schemas.openxmlformats.org/officeDocument/2006/relationships/customXml" Target="../ink/ink1689.xml"/><Relationship Id="rId279" Type="http://schemas.openxmlformats.org/officeDocument/2006/relationships/image" Target="../media/image12510.png"/><Relationship Id="rId43" Type="http://schemas.openxmlformats.org/officeDocument/2006/relationships/image" Target="../media/image7100.png"/><Relationship Id="rId64" Type="http://schemas.openxmlformats.org/officeDocument/2006/relationships/customXml" Target="../ink/ink1592.xml"/><Relationship Id="rId118" Type="http://schemas.openxmlformats.org/officeDocument/2006/relationships/customXml" Target="../ink/ink1619.xml"/><Relationship Id="rId139" Type="http://schemas.openxmlformats.org/officeDocument/2006/relationships/image" Target="../media/image5610.png"/><Relationship Id="rId290" Type="http://schemas.openxmlformats.org/officeDocument/2006/relationships/customXml" Target="../ink/ink1705.xml"/><Relationship Id="rId304" Type="http://schemas.openxmlformats.org/officeDocument/2006/relationships/customXml" Target="../ink/ink1712.xml"/><Relationship Id="rId325" Type="http://schemas.openxmlformats.org/officeDocument/2006/relationships/image" Target="../media/image1566.png"/><Relationship Id="rId85" Type="http://schemas.openxmlformats.org/officeDocument/2006/relationships/image" Target="../media/image2810.png"/><Relationship Id="rId150" Type="http://schemas.openxmlformats.org/officeDocument/2006/relationships/customXml" Target="../ink/ink1635.xml"/><Relationship Id="rId171" Type="http://schemas.openxmlformats.org/officeDocument/2006/relationships/image" Target="../media/image7210.png"/><Relationship Id="rId192" Type="http://schemas.openxmlformats.org/officeDocument/2006/relationships/customXml" Target="../ink/ink1656.xml"/><Relationship Id="rId206" Type="http://schemas.openxmlformats.org/officeDocument/2006/relationships/customXml" Target="../ink/ink1663.xml"/><Relationship Id="rId227" Type="http://schemas.openxmlformats.org/officeDocument/2006/relationships/image" Target="../media/image10010.png"/><Relationship Id="rId248" Type="http://schemas.openxmlformats.org/officeDocument/2006/relationships/customXml" Target="../ink/ink1684.xml"/><Relationship Id="rId269" Type="http://schemas.openxmlformats.org/officeDocument/2006/relationships/image" Target="../media/image12010.png"/><Relationship Id="rId108" Type="http://schemas.openxmlformats.org/officeDocument/2006/relationships/customXml" Target="../ink/ink1614.xml"/><Relationship Id="rId129" Type="http://schemas.openxmlformats.org/officeDocument/2006/relationships/image" Target="../media/image5110.png"/><Relationship Id="rId280" Type="http://schemas.openxmlformats.org/officeDocument/2006/relationships/customXml" Target="../ink/ink1700.xml"/><Relationship Id="rId315" Type="http://schemas.openxmlformats.org/officeDocument/2006/relationships/image" Target="../media/image1561.png"/><Relationship Id="rId54" Type="http://schemas.openxmlformats.org/officeDocument/2006/relationships/customXml" Target="../ink/ink1587.xml"/><Relationship Id="rId75" Type="http://schemas.openxmlformats.org/officeDocument/2006/relationships/image" Target="../media/image2310.png"/><Relationship Id="rId96" Type="http://schemas.openxmlformats.org/officeDocument/2006/relationships/customXml" Target="../ink/ink1608.xml"/><Relationship Id="rId140" Type="http://schemas.openxmlformats.org/officeDocument/2006/relationships/customXml" Target="../ink/ink1630.xml"/><Relationship Id="rId161" Type="http://schemas.openxmlformats.org/officeDocument/2006/relationships/image" Target="../media/image6710.png"/><Relationship Id="rId182" Type="http://schemas.openxmlformats.org/officeDocument/2006/relationships/customXml" Target="../ink/ink1651.xml"/><Relationship Id="rId217" Type="http://schemas.openxmlformats.org/officeDocument/2006/relationships/image" Target="../media/image9510.png"/><Relationship Id="rId238" Type="http://schemas.openxmlformats.org/officeDocument/2006/relationships/customXml" Target="../ink/ink1679.xml"/><Relationship Id="rId259" Type="http://schemas.openxmlformats.org/officeDocument/2006/relationships/image" Target="../media/image11510.png"/><Relationship Id="rId119" Type="http://schemas.openxmlformats.org/officeDocument/2006/relationships/image" Target="../media/image4610.png"/><Relationship Id="rId270" Type="http://schemas.openxmlformats.org/officeDocument/2006/relationships/customXml" Target="../ink/ink1695.xml"/><Relationship Id="rId291" Type="http://schemas.openxmlformats.org/officeDocument/2006/relationships/image" Target="../media/image13110.png"/><Relationship Id="rId305" Type="http://schemas.openxmlformats.org/officeDocument/2006/relationships/image" Target="../media/image13810.png"/><Relationship Id="rId326" Type="http://schemas.openxmlformats.org/officeDocument/2006/relationships/customXml" Target="../ink/ink1723.xml"/><Relationship Id="rId44" Type="http://schemas.openxmlformats.org/officeDocument/2006/relationships/customXml" Target="../ink/ink1582.xml"/><Relationship Id="rId65" Type="http://schemas.openxmlformats.org/officeDocument/2006/relationships/image" Target="../media/image1810.png"/><Relationship Id="rId86" Type="http://schemas.openxmlformats.org/officeDocument/2006/relationships/customXml" Target="../ink/ink1603.xml"/><Relationship Id="rId130" Type="http://schemas.openxmlformats.org/officeDocument/2006/relationships/customXml" Target="../ink/ink1625.xml"/><Relationship Id="rId151" Type="http://schemas.openxmlformats.org/officeDocument/2006/relationships/image" Target="../media/image6210.png"/><Relationship Id="rId172" Type="http://schemas.openxmlformats.org/officeDocument/2006/relationships/customXml" Target="../ink/ink1646.xml"/><Relationship Id="rId193" Type="http://schemas.openxmlformats.org/officeDocument/2006/relationships/image" Target="../media/image8310.png"/><Relationship Id="rId207" Type="http://schemas.openxmlformats.org/officeDocument/2006/relationships/image" Target="../media/image9010.png"/><Relationship Id="rId228" Type="http://schemas.openxmlformats.org/officeDocument/2006/relationships/customXml" Target="../ink/ink1674.xml"/><Relationship Id="rId249" Type="http://schemas.openxmlformats.org/officeDocument/2006/relationships/image" Target="../media/image11110.png"/><Relationship Id="rId109" Type="http://schemas.openxmlformats.org/officeDocument/2006/relationships/image" Target="../media/image4110.png"/><Relationship Id="rId260" Type="http://schemas.openxmlformats.org/officeDocument/2006/relationships/customXml" Target="../ink/ink1690.xml"/><Relationship Id="rId281" Type="http://schemas.openxmlformats.org/officeDocument/2006/relationships/image" Target="../media/image12610.png"/><Relationship Id="rId316" Type="http://schemas.openxmlformats.org/officeDocument/2006/relationships/customXml" Target="../ink/ink1718.xml"/><Relationship Id="rId55" Type="http://schemas.openxmlformats.org/officeDocument/2006/relationships/image" Target="../media/image13100.png"/><Relationship Id="rId76" Type="http://schemas.openxmlformats.org/officeDocument/2006/relationships/customXml" Target="../ink/ink1598.xml"/><Relationship Id="rId97" Type="http://schemas.openxmlformats.org/officeDocument/2006/relationships/image" Target="../media/image3510.png"/><Relationship Id="rId120" Type="http://schemas.openxmlformats.org/officeDocument/2006/relationships/customXml" Target="../ink/ink1620.xml"/><Relationship Id="rId141" Type="http://schemas.openxmlformats.org/officeDocument/2006/relationships/image" Target="../media/image5710.png"/><Relationship Id="rId71" Type="http://schemas.openxmlformats.org/officeDocument/2006/relationships/image" Target="../media/image2110.png"/><Relationship Id="rId92" Type="http://schemas.openxmlformats.org/officeDocument/2006/relationships/customXml" Target="../ink/ink1606.xml"/><Relationship Id="rId162" Type="http://schemas.openxmlformats.org/officeDocument/2006/relationships/customXml" Target="../ink/ink1641.xml"/><Relationship Id="rId183" Type="http://schemas.openxmlformats.org/officeDocument/2006/relationships/image" Target="../media/image7810.png"/><Relationship Id="rId213" Type="http://schemas.openxmlformats.org/officeDocument/2006/relationships/image" Target="../media/image9310.png"/><Relationship Id="rId218" Type="http://schemas.openxmlformats.org/officeDocument/2006/relationships/customXml" Target="../ink/ink1669.xml"/><Relationship Id="rId234" Type="http://schemas.openxmlformats.org/officeDocument/2006/relationships/customXml" Target="../ink/ink1677.xml"/><Relationship Id="rId239" Type="http://schemas.openxmlformats.org/officeDocument/2006/relationships/image" Target="../media/image10610.png"/><Relationship Id="rId2" Type="http://schemas.openxmlformats.org/officeDocument/2006/relationships/customXml" Target="../ink/ink1578.xml"/><Relationship Id="rId250" Type="http://schemas.openxmlformats.org/officeDocument/2006/relationships/customXml" Target="../ink/ink1685.xml"/><Relationship Id="rId255" Type="http://schemas.openxmlformats.org/officeDocument/2006/relationships/image" Target="../media/image11310.png"/><Relationship Id="rId271" Type="http://schemas.openxmlformats.org/officeDocument/2006/relationships/image" Target="../media/image12110.png"/><Relationship Id="rId276" Type="http://schemas.openxmlformats.org/officeDocument/2006/relationships/customXml" Target="../ink/ink1698.xml"/><Relationship Id="rId292" Type="http://schemas.openxmlformats.org/officeDocument/2006/relationships/customXml" Target="../ink/ink1706.xml"/><Relationship Id="rId297" Type="http://schemas.openxmlformats.org/officeDocument/2006/relationships/image" Target="../media/image13410.png"/><Relationship Id="rId306" Type="http://schemas.openxmlformats.org/officeDocument/2006/relationships/customXml" Target="../ink/ink1713.xml"/><Relationship Id="rId40" Type="http://schemas.openxmlformats.org/officeDocument/2006/relationships/customXml" Target="../ink/ink1580.xml"/><Relationship Id="rId45" Type="http://schemas.openxmlformats.org/officeDocument/2006/relationships/image" Target="../media/image8100.png"/><Relationship Id="rId66" Type="http://schemas.openxmlformats.org/officeDocument/2006/relationships/customXml" Target="../ink/ink1593.xml"/><Relationship Id="rId87" Type="http://schemas.openxmlformats.org/officeDocument/2006/relationships/image" Target="../media/image2910.png"/><Relationship Id="rId110" Type="http://schemas.openxmlformats.org/officeDocument/2006/relationships/customXml" Target="../ink/ink1615.xml"/><Relationship Id="rId115" Type="http://schemas.openxmlformats.org/officeDocument/2006/relationships/image" Target="../media/image4410.png"/><Relationship Id="rId131" Type="http://schemas.openxmlformats.org/officeDocument/2006/relationships/image" Target="../media/image5210.png"/><Relationship Id="rId136" Type="http://schemas.openxmlformats.org/officeDocument/2006/relationships/customXml" Target="../ink/ink1628.xml"/><Relationship Id="rId157" Type="http://schemas.openxmlformats.org/officeDocument/2006/relationships/image" Target="../media/image6510.png"/><Relationship Id="rId178" Type="http://schemas.openxmlformats.org/officeDocument/2006/relationships/customXml" Target="../ink/ink1649.xml"/><Relationship Id="rId301" Type="http://schemas.openxmlformats.org/officeDocument/2006/relationships/image" Target="../media/image13610.png"/><Relationship Id="rId322" Type="http://schemas.openxmlformats.org/officeDocument/2006/relationships/customXml" Target="../ink/ink1721.xml"/><Relationship Id="rId327" Type="http://schemas.openxmlformats.org/officeDocument/2006/relationships/image" Target="../media/image1567.png"/><Relationship Id="rId61" Type="http://schemas.openxmlformats.org/officeDocument/2006/relationships/image" Target="../media/image1610.png"/><Relationship Id="rId82" Type="http://schemas.openxmlformats.org/officeDocument/2006/relationships/customXml" Target="../ink/ink1601.xml"/><Relationship Id="rId152" Type="http://schemas.openxmlformats.org/officeDocument/2006/relationships/customXml" Target="../ink/ink1636.xml"/><Relationship Id="rId173" Type="http://schemas.openxmlformats.org/officeDocument/2006/relationships/image" Target="../media/image7310.png"/><Relationship Id="rId194" Type="http://schemas.openxmlformats.org/officeDocument/2006/relationships/customXml" Target="../ink/ink1657.xml"/><Relationship Id="rId199" Type="http://schemas.openxmlformats.org/officeDocument/2006/relationships/image" Target="../media/image8610.png"/><Relationship Id="rId203" Type="http://schemas.openxmlformats.org/officeDocument/2006/relationships/image" Target="../media/image8810.png"/><Relationship Id="rId208" Type="http://schemas.openxmlformats.org/officeDocument/2006/relationships/customXml" Target="../ink/ink1664.xml"/><Relationship Id="rId229" Type="http://schemas.openxmlformats.org/officeDocument/2006/relationships/image" Target="../media/image10110.png"/><Relationship Id="rId224" Type="http://schemas.openxmlformats.org/officeDocument/2006/relationships/customXml" Target="../ink/ink1672.xml"/><Relationship Id="rId240" Type="http://schemas.openxmlformats.org/officeDocument/2006/relationships/customXml" Target="../ink/ink1680.xml"/><Relationship Id="rId245" Type="http://schemas.openxmlformats.org/officeDocument/2006/relationships/image" Target="../media/image10910.png"/><Relationship Id="rId261" Type="http://schemas.openxmlformats.org/officeDocument/2006/relationships/image" Target="../media/image11610.png"/><Relationship Id="rId266" Type="http://schemas.openxmlformats.org/officeDocument/2006/relationships/customXml" Target="../ink/ink1693.xml"/><Relationship Id="rId287" Type="http://schemas.openxmlformats.org/officeDocument/2006/relationships/image" Target="../media/image12910.png"/><Relationship Id="rId56" Type="http://schemas.openxmlformats.org/officeDocument/2006/relationships/customXml" Target="../ink/ink1588.xml"/><Relationship Id="rId77" Type="http://schemas.openxmlformats.org/officeDocument/2006/relationships/image" Target="../media/image2410.png"/><Relationship Id="rId100" Type="http://schemas.openxmlformats.org/officeDocument/2006/relationships/customXml" Target="../ink/ink1610.xml"/><Relationship Id="rId105" Type="http://schemas.openxmlformats.org/officeDocument/2006/relationships/image" Target="../media/image3910.png"/><Relationship Id="rId126" Type="http://schemas.openxmlformats.org/officeDocument/2006/relationships/customXml" Target="../ink/ink1623.xml"/><Relationship Id="rId147" Type="http://schemas.openxmlformats.org/officeDocument/2006/relationships/image" Target="../media/image6010.png"/><Relationship Id="rId168" Type="http://schemas.openxmlformats.org/officeDocument/2006/relationships/customXml" Target="../ink/ink1644.xml"/><Relationship Id="rId282" Type="http://schemas.openxmlformats.org/officeDocument/2006/relationships/customXml" Target="../ink/ink1701.xml"/><Relationship Id="rId312" Type="http://schemas.openxmlformats.org/officeDocument/2006/relationships/customXml" Target="../ink/ink1716.xml"/><Relationship Id="rId317" Type="http://schemas.openxmlformats.org/officeDocument/2006/relationships/image" Target="../media/image1562.png"/><Relationship Id="rId333" Type="http://schemas.openxmlformats.org/officeDocument/2006/relationships/image" Target="../media/image1570.png"/><Relationship Id="rId51" Type="http://schemas.openxmlformats.org/officeDocument/2006/relationships/image" Target="../media/image11100.png"/><Relationship Id="rId72" Type="http://schemas.openxmlformats.org/officeDocument/2006/relationships/customXml" Target="../ink/ink1596.xml"/><Relationship Id="rId93" Type="http://schemas.openxmlformats.org/officeDocument/2006/relationships/image" Target="../media/image3310.png"/><Relationship Id="rId98" Type="http://schemas.openxmlformats.org/officeDocument/2006/relationships/customXml" Target="../ink/ink1609.xml"/><Relationship Id="rId121" Type="http://schemas.openxmlformats.org/officeDocument/2006/relationships/image" Target="../media/image4710.png"/><Relationship Id="rId142" Type="http://schemas.openxmlformats.org/officeDocument/2006/relationships/customXml" Target="../ink/ink1631.xml"/><Relationship Id="rId163" Type="http://schemas.openxmlformats.org/officeDocument/2006/relationships/image" Target="../media/image6810.png"/><Relationship Id="rId184" Type="http://schemas.openxmlformats.org/officeDocument/2006/relationships/customXml" Target="../ink/ink1652.xml"/><Relationship Id="rId189" Type="http://schemas.openxmlformats.org/officeDocument/2006/relationships/image" Target="../media/image8110.png"/><Relationship Id="rId219" Type="http://schemas.openxmlformats.org/officeDocument/2006/relationships/image" Target="../media/image9610.png"/><Relationship Id="rId214" Type="http://schemas.openxmlformats.org/officeDocument/2006/relationships/customXml" Target="../ink/ink1667.xml"/><Relationship Id="rId230" Type="http://schemas.openxmlformats.org/officeDocument/2006/relationships/customXml" Target="../ink/ink1675.xml"/><Relationship Id="rId235" Type="http://schemas.openxmlformats.org/officeDocument/2006/relationships/image" Target="../media/image10410.png"/><Relationship Id="rId251" Type="http://schemas.openxmlformats.org/officeDocument/2006/relationships/image" Target="../media/image3.png"/><Relationship Id="rId256" Type="http://schemas.openxmlformats.org/officeDocument/2006/relationships/customXml" Target="../ink/ink1688.xml"/><Relationship Id="rId277" Type="http://schemas.openxmlformats.org/officeDocument/2006/relationships/image" Target="../media/image12410.png"/><Relationship Id="rId298" Type="http://schemas.openxmlformats.org/officeDocument/2006/relationships/customXml" Target="../ink/ink1709.xml"/><Relationship Id="rId46" Type="http://schemas.openxmlformats.org/officeDocument/2006/relationships/customXml" Target="../ink/ink1583.xml"/><Relationship Id="rId67" Type="http://schemas.openxmlformats.org/officeDocument/2006/relationships/image" Target="../media/image1910.png"/><Relationship Id="rId116" Type="http://schemas.openxmlformats.org/officeDocument/2006/relationships/customXml" Target="../ink/ink1618.xml"/><Relationship Id="rId137" Type="http://schemas.openxmlformats.org/officeDocument/2006/relationships/image" Target="../media/image5510.png"/><Relationship Id="rId158" Type="http://schemas.openxmlformats.org/officeDocument/2006/relationships/customXml" Target="../ink/ink1639.xml"/><Relationship Id="rId272" Type="http://schemas.openxmlformats.org/officeDocument/2006/relationships/customXml" Target="../ink/ink1696.xml"/><Relationship Id="rId293" Type="http://schemas.openxmlformats.org/officeDocument/2006/relationships/image" Target="../media/image13210.png"/><Relationship Id="rId302" Type="http://schemas.openxmlformats.org/officeDocument/2006/relationships/customXml" Target="../ink/ink1711.xml"/><Relationship Id="rId307" Type="http://schemas.openxmlformats.org/officeDocument/2006/relationships/image" Target="../media/image13910.png"/><Relationship Id="rId323" Type="http://schemas.openxmlformats.org/officeDocument/2006/relationships/image" Target="../media/image1565.png"/><Relationship Id="rId328" Type="http://schemas.openxmlformats.org/officeDocument/2006/relationships/customXml" Target="../ink/ink1724.xml"/><Relationship Id="rId41" Type="http://schemas.openxmlformats.org/officeDocument/2006/relationships/image" Target="../media/image6100.png"/><Relationship Id="rId62" Type="http://schemas.openxmlformats.org/officeDocument/2006/relationships/customXml" Target="../ink/ink1591.xml"/><Relationship Id="rId83" Type="http://schemas.openxmlformats.org/officeDocument/2006/relationships/image" Target="../media/image2710.png"/><Relationship Id="rId88" Type="http://schemas.openxmlformats.org/officeDocument/2006/relationships/customXml" Target="../ink/ink1604.xml"/><Relationship Id="rId111" Type="http://schemas.openxmlformats.org/officeDocument/2006/relationships/image" Target="../media/image4210.png"/><Relationship Id="rId132" Type="http://schemas.openxmlformats.org/officeDocument/2006/relationships/customXml" Target="../ink/ink1626.xml"/><Relationship Id="rId153" Type="http://schemas.openxmlformats.org/officeDocument/2006/relationships/image" Target="../media/image6310.png"/><Relationship Id="rId174" Type="http://schemas.openxmlformats.org/officeDocument/2006/relationships/customXml" Target="../ink/ink1647.xml"/><Relationship Id="rId179" Type="http://schemas.openxmlformats.org/officeDocument/2006/relationships/image" Target="../media/image7610.png"/><Relationship Id="rId195" Type="http://schemas.openxmlformats.org/officeDocument/2006/relationships/image" Target="../media/image8410.png"/><Relationship Id="rId209" Type="http://schemas.openxmlformats.org/officeDocument/2006/relationships/image" Target="../media/image9110.png"/><Relationship Id="rId190" Type="http://schemas.openxmlformats.org/officeDocument/2006/relationships/customXml" Target="../ink/ink1655.xml"/><Relationship Id="rId204" Type="http://schemas.openxmlformats.org/officeDocument/2006/relationships/customXml" Target="../ink/ink1662.xml"/><Relationship Id="rId220" Type="http://schemas.openxmlformats.org/officeDocument/2006/relationships/customXml" Target="../ink/ink1670.xml"/><Relationship Id="rId225" Type="http://schemas.openxmlformats.org/officeDocument/2006/relationships/image" Target="../media/image9910.png"/><Relationship Id="rId241" Type="http://schemas.openxmlformats.org/officeDocument/2006/relationships/image" Target="../media/image10710.png"/><Relationship Id="rId246" Type="http://schemas.openxmlformats.org/officeDocument/2006/relationships/customXml" Target="../ink/ink1683.xml"/><Relationship Id="rId267" Type="http://schemas.openxmlformats.org/officeDocument/2006/relationships/image" Target="../media/image11910.png"/><Relationship Id="rId288" Type="http://schemas.openxmlformats.org/officeDocument/2006/relationships/customXml" Target="../ink/ink1704.xml"/><Relationship Id="rId57" Type="http://schemas.openxmlformats.org/officeDocument/2006/relationships/image" Target="../media/image14100.png"/><Relationship Id="rId106" Type="http://schemas.openxmlformats.org/officeDocument/2006/relationships/customXml" Target="../ink/ink1613.xml"/><Relationship Id="rId127" Type="http://schemas.openxmlformats.org/officeDocument/2006/relationships/image" Target="../media/image5010.png"/><Relationship Id="rId262" Type="http://schemas.openxmlformats.org/officeDocument/2006/relationships/customXml" Target="../ink/ink1691.xml"/><Relationship Id="rId283" Type="http://schemas.openxmlformats.org/officeDocument/2006/relationships/image" Target="../media/image12710.png"/><Relationship Id="rId313" Type="http://schemas.openxmlformats.org/officeDocument/2006/relationships/image" Target="../media/image14210.png"/><Relationship Id="rId318" Type="http://schemas.openxmlformats.org/officeDocument/2006/relationships/customXml" Target="../ink/ink1719.xml"/><Relationship Id="rId52" Type="http://schemas.openxmlformats.org/officeDocument/2006/relationships/customXml" Target="../ink/ink1586.xml"/><Relationship Id="rId73" Type="http://schemas.openxmlformats.org/officeDocument/2006/relationships/image" Target="../media/image2210.png"/><Relationship Id="rId78" Type="http://schemas.openxmlformats.org/officeDocument/2006/relationships/customXml" Target="../ink/ink1599.xml"/><Relationship Id="rId94" Type="http://schemas.openxmlformats.org/officeDocument/2006/relationships/customXml" Target="../ink/ink1607.xml"/><Relationship Id="rId99" Type="http://schemas.openxmlformats.org/officeDocument/2006/relationships/image" Target="../media/image3610.png"/><Relationship Id="rId101" Type="http://schemas.openxmlformats.org/officeDocument/2006/relationships/image" Target="../media/image3710.png"/><Relationship Id="rId122" Type="http://schemas.openxmlformats.org/officeDocument/2006/relationships/customXml" Target="../ink/ink1621.xml"/><Relationship Id="rId143" Type="http://schemas.openxmlformats.org/officeDocument/2006/relationships/image" Target="../media/image5810.png"/><Relationship Id="rId148" Type="http://schemas.openxmlformats.org/officeDocument/2006/relationships/customXml" Target="../ink/ink1634.xml"/><Relationship Id="rId164" Type="http://schemas.openxmlformats.org/officeDocument/2006/relationships/customXml" Target="../ink/ink1642.xml"/><Relationship Id="rId169" Type="http://schemas.openxmlformats.org/officeDocument/2006/relationships/image" Target="../media/image7110.png"/><Relationship Id="rId185" Type="http://schemas.openxmlformats.org/officeDocument/2006/relationships/image" Target="../media/image7910.png"/><Relationship Id="rId180" Type="http://schemas.openxmlformats.org/officeDocument/2006/relationships/customXml" Target="../ink/ink1650.xml"/><Relationship Id="rId210" Type="http://schemas.openxmlformats.org/officeDocument/2006/relationships/customXml" Target="../ink/ink1665.xml"/><Relationship Id="rId215" Type="http://schemas.openxmlformats.org/officeDocument/2006/relationships/image" Target="../media/image9410.png"/><Relationship Id="rId236" Type="http://schemas.openxmlformats.org/officeDocument/2006/relationships/customXml" Target="../ink/ink1678.xml"/><Relationship Id="rId257" Type="http://schemas.openxmlformats.org/officeDocument/2006/relationships/image" Target="../media/image11410.png"/><Relationship Id="rId278" Type="http://schemas.openxmlformats.org/officeDocument/2006/relationships/customXml" Target="../ink/ink1699.xml"/><Relationship Id="rId231" Type="http://schemas.openxmlformats.org/officeDocument/2006/relationships/image" Target="../media/image10210.png"/><Relationship Id="rId252" Type="http://schemas.openxmlformats.org/officeDocument/2006/relationships/customXml" Target="../ink/ink1686.xml"/><Relationship Id="rId273" Type="http://schemas.openxmlformats.org/officeDocument/2006/relationships/image" Target="../media/image12210.png"/><Relationship Id="rId294" Type="http://schemas.openxmlformats.org/officeDocument/2006/relationships/customXml" Target="../ink/ink1707.xml"/><Relationship Id="rId308" Type="http://schemas.openxmlformats.org/officeDocument/2006/relationships/customXml" Target="../ink/ink1714.xml"/><Relationship Id="rId329" Type="http://schemas.openxmlformats.org/officeDocument/2006/relationships/image" Target="../media/image1568.png"/><Relationship Id="rId47" Type="http://schemas.openxmlformats.org/officeDocument/2006/relationships/image" Target="../media/image9100.png"/><Relationship Id="rId68" Type="http://schemas.openxmlformats.org/officeDocument/2006/relationships/customXml" Target="../ink/ink1594.xml"/><Relationship Id="rId89" Type="http://schemas.openxmlformats.org/officeDocument/2006/relationships/image" Target="../media/image3010.png"/><Relationship Id="rId112" Type="http://schemas.openxmlformats.org/officeDocument/2006/relationships/customXml" Target="../ink/ink1616.xml"/><Relationship Id="rId133" Type="http://schemas.openxmlformats.org/officeDocument/2006/relationships/image" Target="../media/image5310.png"/><Relationship Id="rId154" Type="http://schemas.openxmlformats.org/officeDocument/2006/relationships/customXml" Target="../ink/ink1637.xml"/><Relationship Id="rId175" Type="http://schemas.openxmlformats.org/officeDocument/2006/relationships/image" Target="../media/image7410.png"/><Relationship Id="rId196" Type="http://schemas.openxmlformats.org/officeDocument/2006/relationships/customXml" Target="../ink/ink1658.xml"/><Relationship Id="rId200" Type="http://schemas.openxmlformats.org/officeDocument/2006/relationships/customXml" Target="../ink/ink1660.xml"/><Relationship Id="rId221" Type="http://schemas.openxmlformats.org/officeDocument/2006/relationships/image" Target="../media/image9710.png"/><Relationship Id="rId242" Type="http://schemas.openxmlformats.org/officeDocument/2006/relationships/customXml" Target="../ink/ink1681.xml"/><Relationship Id="rId263" Type="http://schemas.openxmlformats.org/officeDocument/2006/relationships/image" Target="../media/image11710.png"/><Relationship Id="rId284" Type="http://schemas.openxmlformats.org/officeDocument/2006/relationships/customXml" Target="../ink/ink1702.xml"/><Relationship Id="rId319" Type="http://schemas.openxmlformats.org/officeDocument/2006/relationships/image" Target="../media/image1563.png"/><Relationship Id="rId37" Type="http://schemas.openxmlformats.org/officeDocument/2006/relationships/image" Target="../media/image3210.png"/><Relationship Id="rId58" Type="http://schemas.openxmlformats.org/officeDocument/2006/relationships/customXml" Target="../ink/ink1589.xml"/><Relationship Id="rId79" Type="http://schemas.openxmlformats.org/officeDocument/2006/relationships/image" Target="../media/image2510.png"/><Relationship Id="rId102" Type="http://schemas.openxmlformats.org/officeDocument/2006/relationships/customXml" Target="../ink/ink1611.xml"/><Relationship Id="rId123" Type="http://schemas.openxmlformats.org/officeDocument/2006/relationships/image" Target="../media/image4810.png"/><Relationship Id="rId144" Type="http://schemas.openxmlformats.org/officeDocument/2006/relationships/customXml" Target="../ink/ink1632.xml"/><Relationship Id="rId330" Type="http://schemas.openxmlformats.org/officeDocument/2006/relationships/customXml" Target="../ink/ink1725.xml"/><Relationship Id="rId90" Type="http://schemas.openxmlformats.org/officeDocument/2006/relationships/customXml" Target="../ink/ink1605.xml"/><Relationship Id="rId165" Type="http://schemas.openxmlformats.org/officeDocument/2006/relationships/image" Target="../media/image6910.png"/><Relationship Id="rId186" Type="http://schemas.openxmlformats.org/officeDocument/2006/relationships/customXml" Target="../ink/ink1653.xml"/><Relationship Id="rId211" Type="http://schemas.openxmlformats.org/officeDocument/2006/relationships/image" Target="../media/image9210.png"/><Relationship Id="rId232" Type="http://schemas.openxmlformats.org/officeDocument/2006/relationships/customXml" Target="../ink/ink1676.xml"/><Relationship Id="rId253" Type="http://schemas.openxmlformats.org/officeDocument/2006/relationships/image" Target="../media/image11210.png"/><Relationship Id="rId274" Type="http://schemas.openxmlformats.org/officeDocument/2006/relationships/customXml" Target="../ink/ink1697.xml"/><Relationship Id="rId295" Type="http://schemas.openxmlformats.org/officeDocument/2006/relationships/image" Target="../media/image13310.png"/><Relationship Id="rId309" Type="http://schemas.openxmlformats.org/officeDocument/2006/relationships/image" Target="../media/image14010.png"/><Relationship Id="rId48" Type="http://schemas.openxmlformats.org/officeDocument/2006/relationships/customXml" Target="../ink/ink1584.xml"/><Relationship Id="rId69" Type="http://schemas.openxmlformats.org/officeDocument/2006/relationships/image" Target="../media/image2010.png"/><Relationship Id="rId113" Type="http://schemas.openxmlformats.org/officeDocument/2006/relationships/image" Target="../media/image4310.png"/><Relationship Id="rId134" Type="http://schemas.openxmlformats.org/officeDocument/2006/relationships/customXml" Target="../ink/ink1627.xml"/><Relationship Id="rId320" Type="http://schemas.openxmlformats.org/officeDocument/2006/relationships/customXml" Target="../ink/ink1720.xml"/><Relationship Id="rId80" Type="http://schemas.openxmlformats.org/officeDocument/2006/relationships/customXml" Target="../ink/ink1600.xml"/><Relationship Id="rId155" Type="http://schemas.openxmlformats.org/officeDocument/2006/relationships/image" Target="../media/image6410.png"/><Relationship Id="rId176" Type="http://schemas.openxmlformats.org/officeDocument/2006/relationships/customXml" Target="../ink/ink1648.xml"/><Relationship Id="rId197" Type="http://schemas.openxmlformats.org/officeDocument/2006/relationships/image" Target="../media/image8510.png"/><Relationship Id="rId201" Type="http://schemas.openxmlformats.org/officeDocument/2006/relationships/image" Target="../media/image8710.png"/><Relationship Id="rId222" Type="http://schemas.openxmlformats.org/officeDocument/2006/relationships/customXml" Target="../ink/ink1671.xml"/><Relationship Id="rId243" Type="http://schemas.openxmlformats.org/officeDocument/2006/relationships/image" Target="../media/image10810.png"/><Relationship Id="rId264" Type="http://schemas.openxmlformats.org/officeDocument/2006/relationships/customXml" Target="../ink/ink1692.xml"/><Relationship Id="rId285" Type="http://schemas.openxmlformats.org/officeDocument/2006/relationships/image" Target="../media/image12810.png"/><Relationship Id="rId38" Type="http://schemas.openxmlformats.org/officeDocument/2006/relationships/customXml" Target="../ink/ink1579.xml"/><Relationship Id="rId59" Type="http://schemas.openxmlformats.org/officeDocument/2006/relationships/image" Target="../media/image1571.png"/><Relationship Id="rId103" Type="http://schemas.openxmlformats.org/officeDocument/2006/relationships/image" Target="../media/image3810.png"/><Relationship Id="rId124" Type="http://schemas.openxmlformats.org/officeDocument/2006/relationships/customXml" Target="../ink/ink1622.xml"/><Relationship Id="rId310" Type="http://schemas.openxmlformats.org/officeDocument/2006/relationships/customXml" Target="../ink/ink1715.xml"/><Relationship Id="rId70" Type="http://schemas.openxmlformats.org/officeDocument/2006/relationships/customXml" Target="../ink/ink1595.xml"/><Relationship Id="rId91" Type="http://schemas.openxmlformats.org/officeDocument/2006/relationships/image" Target="../media/image3110.png"/><Relationship Id="rId145" Type="http://schemas.openxmlformats.org/officeDocument/2006/relationships/image" Target="../media/image5910.png"/><Relationship Id="rId166" Type="http://schemas.openxmlformats.org/officeDocument/2006/relationships/customXml" Target="../ink/ink1643.xml"/><Relationship Id="rId187" Type="http://schemas.openxmlformats.org/officeDocument/2006/relationships/image" Target="../media/image8010.png"/><Relationship Id="rId331" Type="http://schemas.openxmlformats.org/officeDocument/2006/relationships/image" Target="../media/image156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66.xml"/><Relationship Id="rId233" Type="http://schemas.openxmlformats.org/officeDocument/2006/relationships/image" Target="../media/image10310.png"/><Relationship Id="rId254" Type="http://schemas.openxmlformats.org/officeDocument/2006/relationships/customXml" Target="../ink/ink1687.xml"/><Relationship Id="rId49" Type="http://schemas.openxmlformats.org/officeDocument/2006/relationships/image" Target="../media/image10100.png"/><Relationship Id="rId114" Type="http://schemas.openxmlformats.org/officeDocument/2006/relationships/customXml" Target="../ink/ink1617.xml"/><Relationship Id="rId275" Type="http://schemas.openxmlformats.org/officeDocument/2006/relationships/image" Target="../media/image12310.png"/><Relationship Id="rId296" Type="http://schemas.openxmlformats.org/officeDocument/2006/relationships/customXml" Target="../ink/ink1708.xml"/><Relationship Id="rId300" Type="http://schemas.openxmlformats.org/officeDocument/2006/relationships/customXml" Target="../ink/ink1710.xml"/><Relationship Id="rId60" Type="http://schemas.openxmlformats.org/officeDocument/2006/relationships/customXml" Target="../ink/ink1590.xml"/><Relationship Id="rId81" Type="http://schemas.openxmlformats.org/officeDocument/2006/relationships/image" Target="../media/image2610.png"/><Relationship Id="rId135" Type="http://schemas.openxmlformats.org/officeDocument/2006/relationships/image" Target="../media/image5410.png"/><Relationship Id="rId156" Type="http://schemas.openxmlformats.org/officeDocument/2006/relationships/customXml" Target="../ink/ink1638.xml"/><Relationship Id="rId177" Type="http://schemas.openxmlformats.org/officeDocument/2006/relationships/image" Target="../media/image7510.png"/><Relationship Id="rId198" Type="http://schemas.openxmlformats.org/officeDocument/2006/relationships/customXml" Target="../ink/ink1659.xml"/><Relationship Id="rId321" Type="http://schemas.openxmlformats.org/officeDocument/2006/relationships/image" Target="../media/image1564.png"/><Relationship Id="rId202" Type="http://schemas.openxmlformats.org/officeDocument/2006/relationships/customXml" Target="../ink/ink1661.xml"/><Relationship Id="rId223" Type="http://schemas.openxmlformats.org/officeDocument/2006/relationships/image" Target="../media/image9810.png"/><Relationship Id="rId244" Type="http://schemas.openxmlformats.org/officeDocument/2006/relationships/customXml" Target="../ink/ink1682.xml"/><Relationship Id="rId39" Type="http://schemas.openxmlformats.org/officeDocument/2006/relationships/image" Target="../media/image5100.png"/><Relationship Id="rId265" Type="http://schemas.openxmlformats.org/officeDocument/2006/relationships/image" Target="../media/image11810.png"/><Relationship Id="rId286" Type="http://schemas.openxmlformats.org/officeDocument/2006/relationships/customXml" Target="../ink/ink1703.xml"/><Relationship Id="rId50" Type="http://schemas.openxmlformats.org/officeDocument/2006/relationships/customXml" Target="../ink/ink1585.xml"/><Relationship Id="rId104" Type="http://schemas.openxmlformats.org/officeDocument/2006/relationships/customXml" Target="../ink/ink1612.xml"/><Relationship Id="rId125" Type="http://schemas.openxmlformats.org/officeDocument/2006/relationships/image" Target="../media/image4910.png"/><Relationship Id="rId146" Type="http://schemas.openxmlformats.org/officeDocument/2006/relationships/customXml" Target="../ink/ink1633.xml"/><Relationship Id="rId167" Type="http://schemas.openxmlformats.org/officeDocument/2006/relationships/image" Target="../media/image7010.png"/><Relationship Id="rId188" Type="http://schemas.openxmlformats.org/officeDocument/2006/relationships/customXml" Target="../ink/ink1654.xml"/><Relationship Id="rId311" Type="http://schemas.openxmlformats.org/officeDocument/2006/relationships/image" Target="../media/image14110.png"/><Relationship Id="rId332" Type="http://schemas.openxmlformats.org/officeDocument/2006/relationships/customXml" Target="../ink/ink17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image" Target="../media/image70.png"/><Relationship Id="rId159" Type="http://schemas.openxmlformats.org/officeDocument/2006/relationships/customXml" Target="../ink/ink80.xml"/><Relationship Id="rId170" Type="http://schemas.openxmlformats.org/officeDocument/2006/relationships/image" Target="../media/image85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107" Type="http://schemas.openxmlformats.org/officeDocument/2006/relationships/customXml" Target="../ink/ink54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customXml" Target="../ink/ink37.xml"/><Relationship Id="rId128" Type="http://schemas.openxmlformats.org/officeDocument/2006/relationships/image" Target="../media/image65.png"/><Relationship Id="rId149" Type="http://schemas.openxmlformats.org/officeDocument/2006/relationships/customXml" Target="../ink/ink75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customXml" Target="../ink/ink48.xml"/><Relationship Id="rId160" Type="http://schemas.openxmlformats.org/officeDocument/2006/relationships/image" Target="../media/image81.png"/><Relationship Id="rId165" Type="http://schemas.openxmlformats.org/officeDocument/2006/relationships/customXml" Target="../ink/ink84.xml"/><Relationship Id="rId181" Type="http://schemas.openxmlformats.org/officeDocument/2006/relationships/customXml" Target="../ink/ink92.xml"/><Relationship Id="rId186" Type="http://schemas.openxmlformats.org/officeDocument/2006/relationships/image" Target="../media/image93.png"/><Relationship Id="rId216" Type="http://schemas.openxmlformats.org/officeDocument/2006/relationships/image" Target="../media/image108.png"/><Relationship Id="rId211" Type="http://schemas.openxmlformats.org/officeDocument/2006/relationships/customXml" Target="../ink/ink10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customXml" Target="../ink/ink57.xml"/><Relationship Id="rId118" Type="http://schemas.openxmlformats.org/officeDocument/2006/relationships/image" Target="../media/image60.png"/><Relationship Id="rId134" Type="http://schemas.openxmlformats.org/officeDocument/2006/relationships/image" Target="../media/image68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50" Type="http://schemas.openxmlformats.org/officeDocument/2006/relationships/image" Target="../media/image76.png"/><Relationship Id="rId155" Type="http://schemas.openxmlformats.org/officeDocument/2006/relationships/customXml" Target="../ink/ink78.xml"/><Relationship Id="rId171" Type="http://schemas.openxmlformats.org/officeDocument/2006/relationships/customXml" Target="../ink/ink87.xml"/><Relationship Id="rId176" Type="http://schemas.openxmlformats.org/officeDocument/2006/relationships/image" Target="../media/image88.png"/><Relationship Id="rId192" Type="http://schemas.openxmlformats.org/officeDocument/2006/relationships/image" Target="../media/image96.png"/><Relationship Id="rId197" Type="http://schemas.openxmlformats.org/officeDocument/2006/relationships/customXml" Target="../ink/ink100.xml"/><Relationship Id="rId206" Type="http://schemas.openxmlformats.org/officeDocument/2006/relationships/image" Target="../media/image103.png"/><Relationship Id="rId201" Type="http://schemas.openxmlformats.org/officeDocument/2006/relationships/customXml" Target="../ink/ink102.xml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customXml" Target="../ink/ink52.xml"/><Relationship Id="rId108" Type="http://schemas.openxmlformats.org/officeDocument/2006/relationships/image" Target="../media/image55.png"/><Relationship Id="rId124" Type="http://schemas.openxmlformats.org/officeDocument/2006/relationships/image" Target="../media/image63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customXml" Target="../ink/ink46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45" Type="http://schemas.openxmlformats.org/officeDocument/2006/relationships/customXml" Target="../ink/ink73.xml"/><Relationship Id="rId161" Type="http://schemas.openxmlformats.org/officeDocument/2006/relationships/customXml" Target="../ink/ink81.xml"/><Relationship Id="rId166" Type="http://schemas.openxmlformats.org/officeDocument/2006/relationships/image" Target="../media/image83.png"/><Relationship Id="rId182" Type="http://schemas.openxmlformats.org/officeDocument/2006/relationships/image" Target="../media/image91.png"/><Relationship Id="rId187" Type="http://schemas.openxmlformats.org/officeDocument/2006/relationships/customXml" Target="../ink/ink95.xml"/><Relationship Id="rId217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6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image" Target="../media/image58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image" Target="../media/image66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9.png"/><Relationship Id="rId177" Type="http://schemas.openxmlformats.org/officeDocument/2006/relationships/customXml" Target="../ink/ink90.xml"/><Relationship Id="rId198" Type="http://schemas.openxmlformats.org/officeDocument/2006/relationships/image" Target="../media/image99.png"/><Relationship Id="rId172" Type="http://schemas.openxmlformats.org/officeDocument/2006/relationships/image" Target="../media/image86.png"/><Relationship Id="rId193" Type="http://schemas.openxmlformats.org/officeDocument/2006/relationships/customXml" Target="../ink/ink98.xml"/><Relationship Id="rId202" Type="http://schemas.openxmlformats.org/officeDocument/2006/relationships/image" Target="../media/image101.png"/><Relationship Id="rId207" Type="http://schemas.openxmlformats.org/officeDocument/2006/relationships/customXml" Target="../ink/ink105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4.png"/><Relationship Id="rId167" Type="http://schemas.openxmlformats.org/officeDocument/2006/relationships/customXml" Target="../ink/ink85.xml"/><Relationship Id="rId188" Type="http://schemas.openxmlformats.org/officeDocument/2006/relationships/image" Target="../media/image94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13" Type="http://schemas.openxmlformats.org/officeDocument/2006/relationships/customXml" Target="../ink/ink108.xml"/><Relationship Id="rId218" Type="http://schemas.openxmlformats.org/officeDocument/2006/relationships/image" Target="../media/image109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image" Target="../media/image56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9.png"/><Relationship Id="rId157" Type="http://schemas.openxmlformats.org/officeDocument/2006/relationships/customXml" Target="../ink/ink79.xml"/><Relationship Id="rId178" Type="http://schemas.openxmlformats.org/officeDocument/2006/relationships/image" Target="../media/image89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52" Type="http://schemas.openxmlformats.org/officeDocument/2006/relationships/image" Target="../media/image77.png"/><Relationship Id="rId173" Type="http://schemas.openxmlformats.org/officeDocument/2006/relationships/customXml" Target="../ink/ink88.xml"/><Relationship Id="rId194" Type="http://schemas.openxmlformats.org/officeDocument/2006/relationships/image" Target="../media/image97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208" Type="http://schemas.openxmlformats.org/officeDocument/2006/relationships/image" Target="../media/image104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image" Target="../media/image51.png"/><Relationship Id="rId105" Type="http://schemas.openxmlformats.org/officeDocument/2006/relationships/customXml" Target="../ink/ink53.xml"/><Relationship Id="rId126" Type="http://schemas.openxmlformats.org/officeDocument/2006/relationships/image" Target="../media/image64.png"/><Relationship Id="rId147" Type="http://schemas.openxmlformats.org/officeDocument/2006/relationships/customXml" Target="../ink/ink74.xml"/><Relationship Id="rId168" Type="http://schemas.openxmlformats.org/officeDocument/2006/relationships/image" Target="../media/image8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50.png"/><Relationship Id="rId121" Type="http://schemas.openxmlformats.org/officeDocument/2006/relationships/customXml" Target="../ink/ink61.xml"/><Relationship Id="rId142" Type="http://schemas.openxmlformats.org/officeDocument/2006/relationships/image" Target="../media/image72.png"/><Relationship Id="rId163" Type="http://schemas.openxmlformats.org/officeDocument/2006/relationships/customXml" Target="../ink/ink83.xml"/><Relationship Id="rId184" Type="http://schemas.openxmlformats.org/officeDocument/2006/relationships/image" Target="../media/image92.png"/><Relationship Id="rId189" Type="http://schemas.openxmlformats.org/officeDocument/2006/relationships/customXml" Target="../ink/ink96.xml"/><Relationship Id="rId219" Type="http://schemas.openxmlformats.org/officeDocument/2006/relationships/customXml" Target="../ink/ink111.xml"/><Relationship Id="rId3" Type="http://schemas.openxmlformats.org/officeDocument/2006/relationships/image" Target="../media/image3.png"/><Relationship Id="rId214" Type="http://schemas.openxmlformats.org/officeDocument/2006/relationships/image" Target="../media/image107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image" Target="../media/image59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7.png"/><Relationship Id="rId153" Type="http://schemas.openxmlformats.org/officeDocument/2006/relationships/customXml" Target="../ink/ink77.xml"/><Relationship Id="rId174" Type="http://schemas.openxmlformats.org/officeDocument/2006/relationships/image" Target="../media/image87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image" Target="../media/image4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2.png"/><Relationship Id="rId143" Type="http://schemas.openxmlformats.org/officeDocument/2006/relationships/customXml" Target="../ink/ink72.xml"/><Relationship Id="rId148" Type="http://schemas.openxmlformats.org/officeDocument/2006/relationships/image" Target="../media/image75.png"/><Relationship Id="rId164" Type="http://schemas.openxmlformats.org/officeDocument/2006/relationships/image" Target="../media/image82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9.xml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image" Target="../media/image57.png"/><Relationship Id="rId133" Type="http://schemas.openxmlformats.org/officeDocument/2006/relationships/customXml" Target="../ink/ink67.xml"/><Relationship Id="rId154" Type="http://schemas.openxmlformats.org/officeDocument/2006/relationships/image" Target="../media/image78.png"/><Relationship Id="rId175" Type="http://schemas.openxmlformats.org/officeDocument/2006/relationships/customXml" Target="../ink/ink89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customXml" Target="../ink/ink8.xml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image" Target="../media/image52.png"/><Relationship Id="rId123" Type="http://schemas.openxmlformats.org/officeDocument/2006/relationships/customXml" Target="../ink/ink62.xml"/><Relationship Id="rId14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4.xml"/><Relationship Id="rId5" Type="http://schemas.openxmlformats.org/officeDocument/2006/relationships/image" Target="../media/image112.png"/><Relationship Id="rId4" Type="http://schemas.openxmlformats.org/officeDocument/2006/relationships/customXml" Target="../ink/ink113.xml"/><Relationship Id="rId9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99" Type="http://schemas.openxmlformats.org/officeDocument/2006/relationships/image" Target="../media/image261.png"/><Relationship Id="rId21" Type="http://schemas.openxmlformats.org/officeDocument/2006/relationships/image" Target="../media/image124.png"/><Relationship Id="rId63" Type="http://schemas.openxmlformats.org/officeDocument/2006/relationships/image" Target="../media/image145.png"/><Relationship Id="rId159" Type="http://schemas.openxmlformats.org/officeDocument/2006/relationships/image" Target="../media/image191.png"/><Relationship Id="rId324" Type="http://schemas.openxmlformats.org/officeDocument/2006/relationships/customXml" Target="../ink/ink278.xml"/><Relationship Id="rId366" Type="http://schemas.openxmlformats.org/officeDocument/2006/relationships/customXml" Target="../ink/ink299.xml"/><Relationship Id="rId170" Type="http://schemas.openxmlformats.org/officeDocument/2006/relationships/customXml" Target="../ink/ink201.xml"/><Relationship Id="rId226" Type="http://schemas.openxmlformats.org/officeDocument/2006/relationships/customXml" Target="../ink/ink229.xml"/><Relationship Id="rId433" Type="http://schemas.openxmlformats.org/officeDocument/2006/relationships/image" Target="../media/image328.png"/><Relationship Id="rId268" Type="http://schemas.openxmlformats.org/officeDocument/2006/relationships/customXml" Target="../ink/ink250.xml"/><Relationship Id="rId475" Type="http://schemas.openxmlformats.org/officeDocument/2006/relationships/image" Target="../media/image349.png"/><Relationship Id="rId32" Type="http://schemas.openxmlformats.org/officeDocument/2006/relationships/customXml" Target="../ink/ink131.xml"/><Relationship Id="rId74" Type="http://schemas.openxmlformats.org/officeDocument/2006/relationships/customXml" Target="../ink/ink152.xml"/><Relationship Id="rId128" Type="http://schemas.openxmlformats.org/officeDocument/2006/relationships/image" Target="../media/image176.png"/><Relationship Id="rId335" Type="http://schemas.openxmlformats.org/officeDocument/2006/relationships/image" Target="../media/image279.png"/><Relationship Id="rId377" Type="http://schemas.openxmlformats.org/officeDocument/2006/relationships/image" Target="../media/image300.png"/><Relationship Id="rId500" Type="http://schemas.openxmlformats.org/officeDocument/2006/relationships/customXml" Target="../ink/ink366.xml"/><Relationship Id="rId5" Type="http://schemas.openxmlformats.org/officeDocument/2006/relationships/image" Target="../media/image116.png"/><Relationship Id="rId181" Type="http://schemas.openxmlformats.org/officeDocument/2006/relationships/image" Target="../media/image202.png"/><Relationship Id="rId237" Type="http://schemas.openxmlformats.org/officeDocument/2006/relationships/image" Target="../media/image230.png"/><Relationship Id="rId402" Type="http://schemas.openxmlformats.org/officeDocument/2006/relationships/customXml" Target="../ink/ink317.xml"/><Relationship Id="rId279" Type="http://schemas.openxmlformats.org/officeDocument/2006/relationships/image" Target="../media/image251.png"/><Relationship Id="rId444" Type="http://schemas.openxmlformats.org/officeDocument/2006/relationships/customXml" Target="../ink/ink338.xml"/><Relationship Id="rId486" Type="http://schemas.openxmlformats.org/officeDocument/2006/relationships/customXml" Target="../ink/ink359.xml"/><Relationship Id="rId43" Type="http://schemas.openxmlformats.org/officeDocument/2006/relationships/image" Target="../media/image135.png"/><Relationship Id="rId139" Type="http://schemas.openxmlformats.org/officeDocument/2006/relationships/customXml" Target="../ink/ink185.xml"/><Relationship Id="rId290" Type="http://schemas.openxmlformats.org/officeDocument/2006/relationships/customXml" Target="../ink/ink261.xml"/><Relationship Id="rId304" Type="http://schemas.openxmlformats.org/officeDocument/2006/relationships/customXml" Target="../ink/ink268.xml"/><Relationship Id="rId346" Type="http://schemas.openxmlformats.org/officeDocument/2006/relationships/customXml" Target="../ink/ink289.xml"/><Relationship Id="rId388" Type="http://schemas.openxmlformats.org/officeDocument/2006/relationships/customXml" Target="../ink/ink310.xml"/><Relationship Id="rId85" Type="http://schemas.openxmlformats.org/officeDocument/2006/relationships/image" Target="../media/image155.png"/><Relationship Id="rId150" Type="http://schemas.openxmlformats.org/officeDocument/2006/relationships/customXml" Target="../ink/ink191.xml"/><Relationship Id="rId192" Type="http://schemas.openxmlformats.org/officeDocument/2006/relationships/customXml" Target="../ink/ink212.xml"/><Relationship Id="rId206" Type="http://schemas.openxmlformats.org/officeDocument/2006/relationships/customXml" Target="../ink/ink219.xml"/><Relationship Id="rId413" Type="http://schemas.openxmlformats.org/officeDocument/2006/relationships/image" Target="../media/image318.png"/><Relationship Id="rId248" Type="http://schemas.openxmlformats.org/officeDocument/2006/relationships/customXml" Target="../ink/ink240.xml"/><Relationship Id="rId455" Type="http://schemas.openxmlformats.org/officeDocument/2006/relationships/image" Target="../media/image339.png"/><Relationship Id="rId497" Type="http://schemas.openxmlformats.org/officeDocument/2006/relationships/image" Target="../media/image360.png"/><Relationship Id="rId12" Type="http://schemas.openxmlformats.org/officeDocument/2006/relationships/customXml" Target="../ink/ink121.xml"/><Relationship Id="rId108" Type="http://schemas.openxmlformats.org/officeDocument/2006/relationships/image" Target="../media/image166.png"/><Relationship Id="rId315" Type="http://schemas.openxmlformats.org/officeDocument/2006/relationships/image" Target="../media/image269.png"/><Relationship Id="rId357" Type="http://schemas.openxmlformats.org/officeDocument/2006/relationships/image" Target="../media/image290.png"/><Relationship Id="rId54" Type="http://schemas.openxmlformats.org/officeDocument/2006/relationships/customXml" Target="../ink/ink142.xml"/><Relationship Id="rId96" Type="http://schemas.openxmlformats.org/officeDocument/2006/relationships/customXml" Target="../ink/ink163.xml"/><Relationship Id="rId161" Type="http://schemas.openxmlformats.org/officeDocument/2006/relationships/image" Target="../media/image192.png"/><Relationship Id="rId217" Type="http://schemas.openxmlformats.org/officeDocument/2006/relationships/image" Target="../media/image220.png"/><Relationship Id="rId399" Type="http://schemas.openxmlformats.org/officeDocument/2006/relationships/image" Target="../media/image311.png"/><Relationship Id="rId259" Type="http://schemas.openxmlformats.org/officeDocument/2006/relationships/image" Target="../media/image241.png"/><Relationship Id="rId424" Type="http://schemas.openxmlformats.org/officeDocument/2006/relationships/customXml" Target="../ink/ink328.xml"/><Relationship Id="rId466" Type="http://schemas.openxmlformats.org/officeDocument/2006/relationships/customXml" Target="../ink/ink349.xml"/><Relationship Id="rId23" Type="http://schemas.openxmlformats.org/officeDocument/2006/relationships/image" Target="../media/image125.png"/><Relationship Id="rId119" Type="http://schemas.openxmlformats.org/officeDocument/2006/relationships/customXml" Target="../ink/ink175.xml"/><Relationship Id="rId270" Type="http://schemas.openxmlformats.org/officeDocument/2006/relationships/customXml" Target="../ink/ink251.xml"/><Relationship Id="rId326" Type="http://schemas.openxmlformats.org/officeDocument/2006/relationships/customXml" Target="../ink/ink279.xml"/><Relationship Id="rId65" Type="http://schemas.openxmlformats.org/officeDocument/2006/relationships/image" Target="../media/image146.png"/><Relationship Id="rId130" Type="http://schemas.openxmlformats.org/officeDocument/2006/relationships/image" Target="../media/image177.png"/><Relationship Id="rId368" Type="http://schemas.openxmlformats.org/officeDocument/2006/relationships/customXml" Target="../ink/ink300.xml"/><Relationship Id="rId172" Type="http://schemas.openxmlformats.org/officeDocument/2006/relationships/customXml" Target="../ink/ink202.xml"/><Relationship Id="rId228" Type="http://schemas.openxmlformats.org/officeDocument/2006/relationships/customXml" Target="../ink/ink230.xml"/><Relationship Id="rId435" Type="http://schemas.openxmlformats.org/officeDocument/2006/relationships/image" Target="../media/image329.png"/><Relationship Id="rId477" Type="http://schemas.openxmlformats.org/officeDocument/2006/relationships/image" Target="../media/image350.png"/><Relationship Id="rId281" Type="http://schemas.openxmlformats.org/officeDocument/2006/relationships/image" Target="../media/image252.png"/><Relationship Id="rId337" Type="http://schemas.openxmlformats.org/officeDocument/2006/relationships/image" Target="../media/image280.png"/><Relationship Id="rId502" Type="http://schemas.openxmlformats.org/officeDocument/2006/relationships/customXml" Target="../ink/ink367.xml"/><Relationship Id="rId34" Type="http://schemas.openxmlformats.org/officeDocument/2006/relationships/customXml" Target="../ink/ink132.xml"/><Relationship Id="rId76" Type="http://schemas.openxmlformats.org/officeDocument/2006/relationships/customXml" Target="../ink/ink153.xml"/><Relationship Id="rId141" Type="http://schemas.openxmlformats.org/officeDocument/2006/relationships/customXml" Target="../ink/ink186.xml"/><Relationship Id="rId379" Type="http://schemas.openxmlformats.org/officeDocument/2006/relationships/image" Target="../media/image301.png"/><Relationship Id="rId7" Type="http://schemas.openxmlformats.org/officeDocument/2006/relationships/image" Target="../media/image117.png"/><Relationship Id="rId183" Type="http://schemas.openxmlformats.org/officeDocument/2006/relationships/image" Target="../media/image203.png"/><Relationship Id="rId239" Type="http://schemas.openxmlformats.org/officeDocument/2006/relationships/image" Target="../media/image231.png"/><Relationship Id="rId390" Type="http://schemas.openxmlformats.org/officeDocument/2006/relationships/customXml" Target="../ink/ink311.xml"/><Relationship Id="rId404" Type="http://schemas.openxmlformats.org/officeDocument/2006/relationships/customXml" Target="../ink/ink318.xml"/><Relationship Id="rId446" Type="http://schemas.openxmlformats.org/officeDocument/2006/relationships/customXml" Target="../ink/ink339.xml"/><Relationship Id="rId250" Type="http://schemas.openxmlformats.org/officeDocument/2006/relationships/customXml" Target="../ink/ink241.xml"/><Relationship Id="rId292" Type="http://schemas.openxmlformats.org/officeDocument/2006/relationships/customXml" Target="../ink/ink262.xml"/><Relationship Id="rId306" Type="http://schemas.openxmlformats.org/officeDocument/2006/relationships/customXml" Target="../ink/ink269.xml"/><Relationship Id="rId488" Type="http://schemas.openxmlformats.org/officeDocument/2006/relationships/customXml" Target="../ink/ink360.xml"/><Relationship Id="rId45" Type="http://schemas.openxmlformats.org/officeDocument/2006/relationships/image" Target="../media/image136.png"/><Relationship Id="rId87" Type="http://schemas.openxmlformats.org/officeDocument/2006/relationships/image" Target="../media/image156.png"/><Relationship Id="rId110" Type="http://schemas.openxmlformats.org/officeDocument/2006/relationships/image" Target="../media/image167.png"/><Relationship Id="rId348" Type="http://schemas.openxmlformats.org/officeDocument/2006/relationships/customXml" Target="../ink/ink290.xml"/><Relationship Id="rId152" Type="http://schemas.openxmlformats.org/officeDocument/2006/relationships/customXml" Target="../ink/ink192.xml"/><Relationship Id="rId173" Type="http://schemas.openxmlformats.org/officeDocument/2006/relationships/image" Target="../media/image198.png"/><Relationship Id="rId194" Type="http://schemas.openxmlformats.org/officeDocument/2006/relationships/customXml" Target="../ink/ink213.xml"/><Relationship Id="rId208" Type="http://schemas.openxmlformats.org/officeDocument/2006/relationships/customXml" Target="../ink/ink220.xml"/><Relationship Id="rId229" Type="http://schemas.openxmlformats.org/officeDocument/2006/relationships/image" Target="../media/image226.png"/><Relationship Id="rId380" Type="http://schemas.openxmlformats.org/officeDocument/2006/relationships/customXml" Target="../ink/ink306.xml"/><Relationship Id="rId415" Type="http://schemas.openxmlformats.org/officeDocument/2006/relationships/image" Target="../media/image319.png"/><Relationship Id="rId436" Type="http://schemas.openxmlformats.org/officeDocument/2006/relationships/customXml" Target="../ink/ink334.xml"/><Relationship Id="rId457" Type="http://schemas.openxmlformats.org/officeDocument/2006/relationships/image" Target="../media/image340.png"/><Relationship Id="rId240" Type="http://schemas.openxmlformats.org/officeDocument/2006/relationships/customXml" Target="../ink/ink236.xml"/><Relationship Id="rId261" Type="http://schemas.openxmlformats.org/officeDocument/2006/relationships/image" Target="../media/image242.png"/><Relationship Id="rId478" Type="http://schemas.openxmlformats.org/officeDocument/2006/relationships/customXml" Target="../ink/ink355.xml"/><Relationship Id="rId499" Type="http://schemas.openxmlformats.org/officeDocument/2006/relationships/image" Target="../media/image361.png"/><Relationship Id="rId14" Type="http://schemas.openxmlformats.org/officeDocument/2006/relationships/customXml" Target="../ink/ink122.xml"/><Relationship Id="rId35" Type="http://schemas.openxmlformats.org/officeDocument/2006/relationships/image" Target="../media/image131.png"/><Relationship Id="rId56" Type="http://schemas.openxmlformats.org/officeDocument/2006/relationships/customXml" Target="../ink/ink143.xml"/><Relationship Id="rId77" Type="http://schemas.openxmlformats.org/officeDocument/2006/relationships/image" Target="../media/image151.png"/><Relationship Id="rId100" Type="http://schemas.openxmlformats.org/officeDocument/2006/relationships/image" Target="../media/image162.png"/><Relationship Id="rId282" Type="http://schemas.openxmlformats.org/officeDocument/2006/relationships/customXml" Target="../ink/ink257.xml"/><Relationship Id="rId317" Type="http://schemas.openxmlformats.org/officeDocument/2006/relationships/image" Target="../media/image270.png"/><Relationship Id="rId338" Type="http://schemas.openxmlformats.org/officeDocument/2006/relationships/customXml" Target="../ink/ink285.xml"/><Relationship Id="rId359" Type="http://schemas.openxmlformats.org/officeDocument/2006/relationships/image" Target="../media/image291.png"/><Relationship Id="rId503" Type="http://schemas.openxmlformats.org/officeDocument/2006/relationships/image" Target="../media/image363.png"/><Relationship Id="rId8" Type="http://schemas.openxmlformats.org/officeDocument/2006/relationships/customXml" Target="../ink/ink119.xml"/><Relationship Id="rId98" Type="http://schemas.openxmlformats.org/officeDocument/2006/relationships/image" Target="../media/image161.png"/><Relationship Id="rId121" Type="http://schemas.openxmlformats.org/officeDocument/2006/relationships/customXml" Target="../ink/ink176.xml"/><Relationship Id="rId142" Type="http://schemas.openxmlformats.org/officeDocument/2006/relationships/image" Target="../media/image183.png"/><Relationship Id="rId163" Type="http://schemas.openxmlformats.org/officeDocument/2006/relationships/image" Target="../media/image193.png"/><Relationship Id="rId184" Type="http://schemas.openxmlformats.org/officeDocument/2006/relationships/customXml" Target="../ink/ink208.xml"/><Relationship Id="rId219" Type="http://schemas.openxmlformats.org/officeDocument/2006/relationships/image" Target="../media/image221.png"/><Relationship Id="rId370" Type="http://schemas.openxmlformats.org/officeDocument/2006/relationships/customXml" Target="../ink/ink301.xml"/><Relationship Id="rId391" Type="http://schemas.openxmlformats.org/officeDocument/2006/relationships/image" Target="../media/image307.png"/><Relationship Id="rId405" Type="http://schemas.openxmlformats.org/officeDocument/2006/relationships/image" Target="../media/image314.png"/><Relationship Id="rId426" Type="http://schemas.openxmlformats.org/officeDocument/2006/relationships/customXml" Target="../ink/ink329.xml"/><Relationship Id="rId447" Type="http://schemas.openxmlformats.org/officeDocument/2006/relationships/image" Target="../media/image335.png"/><Relationship Id="rId230" Type="http://schemas.openxmlformats.org/officeDocument/2006/relationships/customXml" Target="../ink/ink231.xml"/><Relationship Id="rId251" Type="http://schemas.openxmlformats.org/officeDocument/2006/relationships/image" Target="../media/image237.png"/><Relationship Id="rId468" Type="http://schemas.openxmlformats.org/officeDocument/2006/relationships/customXml" Target="../ink/ink350.xml"/><Relationship Id="rId489" Type="http://schemas.openxmlformats.org/officeDocument/2006/relationships/image" Target="../media/image356.png"/><Relationship Id="rId25" Type="http://schemas.openxmlformats.org/officeDocument/2006/relationships/image" Target="../media/image126.png"/><Relationship Id="rId46" Type="http://schemas.openxmlformats.org/officeDocument/2006/relationships/customXml" Target="../ink/ink138.xml"/><Relationship Id="rId67" Type="http://schemas.openxmlformats.org/officeDocument/2006/relationships/image" Target="../media/image147.png"/><Relationship Id="rId272" Type="http://schemas.openxmlformats.org/officeDocument/2006/relationships/customXml" Target="../ink/ink252.xml"/><Relationship Id="rId293" Type="http://schemas.openxmlformats.org/officeDocument/2006/relationships/image" Target="../media/image258.png"/><Relationship Id="rId307" Type="http://schemas.openxmlformats.org/officeDocument/2006/relationships/image" Target="../media/image265.png"/><Relationship Id="rId328" Type="http://schemas.openxmlformats.org/officeDocument/2006/relationships/customXml" Target="../ink/ink280.xml"/><Relationship Id="rId349" Type="http://schemas.openxmlformats.org/officeDocument/2006/relationships/image" Target="../media/image286.png"/><Relationship Id="rId88" Type="http://schemas.openxmlformats.org/officeDocument/2006/relationships/customXml" Target="../ink/ink159.xml"/><Relationship Id="rId111" Type="http://schemas.openxmlformats.org/officeDocument/2006/relationships/customXml" Target="../ink/ink171.xml"/><Relationship Id="rId132" Type="http://schemas.openxmlformats.org/officeDocument/2006/relationships/image" Target="../media/image178.png"/><Relationship Id="rId153" Type="http://schemas.openxmlformats.org/officeDocument/2006/relationships/image" Target="../media/image188.png"/><Relationship Id="rId174" Type="http://schemas.openxmlformats.org/officeDocument/2006/relationships/customXml" Target="../ink/ink203.xml"/><Relationship Id="rId195" Type="http://schemas.openxmlformats.org/officeDocument/2006/relationships/image" Target="../media/image209.png"/><Relationship Id="rId209" Type="http://schemas.openxmlformats.org/officeDocument/2006/relationships/image" Target="../media/image216.png"/><Relationship Id="rId360" Type="http://schemas.openxmlformats.org/officeDocument/2006/relationships/customXml" Target="../ink/ink296.xml"/><Relationship Id="rId381" Type="http://schemas.openxmlformats.org/officeDocument/2006/relationships/image" Target="../media/image302.png"/><Relationship Id="rId416" Type="http://schemas.openxmlformats.org/officeDocument/2006/relationships/customXml" Target="../ink/ink324.xml"/><Relationship Id="rId220" Type="http://schemas.openxmlformats.org/officeDocument/2006/relationships/customXml" Target="../ink/ink226.xml"/><Relationship Id="rId241" Type="http://schemas.openxmlformats.org/officeDocument/2006/relationships/image" Target="../media/image232.png"/><Relationship Id="rId437" Type="http://schemas.openxmlformats.org/officeDocument/2006/relationships/image" Target="../media/image330.png"/><Relationship Id="rId458" Type="http://schemas.openxmlformats.org/officeDocument/2006/relationships/customXml" Target="../ink/ink345.xml"/><Relationship Id="rId479" Type="http://schemas.openxmlformats.org/officeDocument/2006/relationships/image" Target="../media/image351.png"/><Relationship Id="rId15" Type="http://schemas.openxmlformats.org/officeDocument/2006/relationships/image" Target="../media/image121.png"/><Relationship Id="rId36" Type="http://schemas.openxmlformats.org/officeDocument/2006/relationships/customXml" Target="../ink/ink133.xml"/><Relationship Id="rId57" Type="http://schemas.openxmlformats.org/officeDocument/2006/relationships/image" Target="../media/image142.png"/><Relationship Id="rId262" Type="http://schemas.openxmlformats.org/officeDocument/2006/relationships/customXml" Target="../ink/ink247.xml"/><Relationship Id="rId283" Type="http://schemas.openxmlformats.org/officeDocument/2006/relationships/image" Target="../media/image253.png"/><Relationship Id="rId318" Type="http://schemas.openxmlformats.org/officeDocument/2006/relationships/customXml" Target="../ink/ink275.xml"/><Relationship Id="rId339" Type="http://schemas.openxmlformats.org/officeDocument/2006/relationships/image" Target="../media/image281.png"/><Relationship Id="rId490" Type="http://schemas.openxmlformats.org/officeDocument/2006/relationships/customXml" Target="../ink/ink361.xml"/><Relationship Id="rId504" Type="http://schemas.openxmlformats.org/officeDocument/2006/relationships/customXml" Target="../ink/ink368.xml"/><Relationship Id="rId78" Type="http://schemas.openxmlformats.org/officeDocument/2006/relationships/customXml" Target="../ink/ink154.xml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173.png"/><Relationship Id="rId143" Type="http://schemas.openxmlformats.org/officeDocument/2006/relationships/customXml" Target="../ink/ink187.xml"/><Relationship Id="rId164" Type="http://schemas.openxmlformats.org/officeDocument/2006/relationships/customXml" Target="../ink/ink198.xml"/><Relationship Id="rId185" Type="http://schemas.openxmlformats.org/officeDocument/2006/relationships/image" Target="../media/image204.png"/><Relationship Id="rId350" Type="http://schemas.openxmlformats.org/officeDocument/2006/relationships/customXml" Target="../ink/ink291.xml"/><Relationship Id="rId371" Type="http://schemas.openxmlformats.org/officeDocument/2006/relationships/image" Target="../media/image297.png"/><Relationship Id="rId406" Type="http://schemas.openxmlformats.org/officeDocument/2006/relationships/customXml" Target="../ink/ink319.xml"/><Relationship Id="rId9" Type="http://schemas.openxmlformats.org/officeDocument/2006/relationships/image" Target="../media/image118.png"/><Relationship Id="rId210" Type="http://schemas.openxmlformats.org/officeDocument/2006/relationships/customXml" Target="../ink/ink221.xml"/><Relationship Id="rId392" Type="http://schemas.openxmlformats.org/officeDocument/2006/relationships/customXml" Target="../ink/ink312.xml"/><Relationship Id="rId427" Type="http://schemas.openxmlformats.org/officeDocument/2006/relationships/image" Target="../media/image325.png"/><Relationship Id="rId448" Type="http://schemas.openxmlformats.org/officeDocument/2006/relationships/customXml" Target="../ink/ink340.xml"/><Relationship Id="rId469" Type="http://schemas.openxmlformats.org/officeDocument/2006/relationships/image" Target="../media/image346.png"/><Relationship Id="rId26" Type="http://schemas.openxmlformats.org/officeDocument/2006/relationships/customXml" Target="../ink/ink128.xml"/><Relationship Id="rId231" Type="http://schemas.openxmlformats.org/officeDocument/2006/relationships/image" Target="../media/image227.png"/><Relationship Id="rId252" Type="http://schemas.openxmlformats.org/officeDocument/2006/relationships/customXml" Target="../ink/ink242.xml"/><Relationship Id="rId273" Type="http://schemas.openxmlformats.org/officeDocument/2006/relationships/image" Target="../media/image248.png"/><Relationship Id="rId294" Type="http://schemas.openxmlformats.org/officeDocument/2006/relationships/customXml" Target="../ink/ink263.xml"/><Relationship Id="rId308" Type="http://schemas.openxmlformats.org/officeDocument/2006/relationships/customXml" Target="../ink/ink270.xml"/><Relationship Id="rId329" Type="http://schemas.openxmlformats.org/officeDocument/2006/relationships/image" Target="../media/image276.png"/><Relationship Id="rId480" Type="http://schemas.openxmlformats.org/officeDocument/2006/relationships/customXml" Target="../ink/ink356.xml"/><Relationship Id="rId47" Type="http://schemas.openxmlformats.org/officeDocument/2006/relationships/image" Target="../media/image137.png"/><Relationship Id="rId68" Type="http://schemas.openxmlformats.org/officeDocument/2006/relationships/customXml" Target="../ink/ink149.xml"/><Relationship Id="rId89" Type="http://schemas.openxmlformats.org/officeDocument/2006/relationships/image" Target="../media/image157.png"/><Relationship Id="rId112" Type="http://schemas.openxmlformats.org/officeDocument/2006/relationships/image" Target="../media/image168.png"/><Relationship Id="rId133" Type="http://schemas.openxmlformats.org/officeDocument/2006/relationships/customXml" Target="../ink/ink182.xml"/><Relationship Id="rId154" Type="http://schemas.openxmlformats.org/officeDocument/2006/relationships/customXml" Target="../ink/ink193.xml"/><Relationship Id="rId175" Type="http://schemas.openxmlformats.org/officeDocument/2006/relationships/image" Target="../media/image199.png"/><Relationship Id="rId340" Type="http://schemas.openxmlformats.org/officeDocument/2006/relationships/customXml" Target="../ink/ink286.xml"/><Relationship Id="rId361" Type="http://schemas.openxmlformats.org/officeDocument/2006/relationships/image" Target="../media/image292.png"/><Relationship Id="rId196" Type="http://schemas.openxmlformats.org/officeDocument/2006/relationships/customXml" Target="../ink/ink214.xml"/><Relationship Id="rId200" Type="http://schemas.openxmlformats.org/officeDocument/2006/relationships/customXml" Target="../ink/ink216.xml"/><Relationship Id="rId382" Type="http://schemas.openxmlformats.org/officeDocument/2006/relationships/customXml" Target="../ink/ink307.xml"/><Relationship Id="rId417" Type="http://schemas.openxmlformats.org/officeDocument/2006/relationships/image" Target="../media/image320.png"/><Relationship Id="rId438" Type="http://schemas.openxmlformats.org/officeDocument/2006/relationships/customXml" Target="../ink/ink335.xml"/><Relationship Id="rId459" Type="http://schemas.openxmlformats.org/officeDocument/2006/relationships/image" Target="../media/image341.png"/><Relationship Id="rId16" Type="http://schemas.openxmlformats.org/officeDocument/2006/relationships/customXml" Target="../ink/ink123.xml"/><Relationship Id="rId221" Type="http://schemas.openxmlformats.org/officeDocument/2006/relationships/image" Target="../media/image222.png"/><Relationship Id="rId242" Type="http://schemas.openxmlformats.org/officeDocument/2006/relationships/customXml" Target="../ink/ink237.xml"/><Relationship Id="rId263" Type="http://schemas.openxmlformats.org/officeDocument/2006/relationships/image" Target="../media/image243.png"/><Relationship Id="rId284" Type="http://schemas.openxmlformats.org/officeDocument/2006/relationships/customXml" Target="../ink/ink258.xml"/><Relationship Id="rId319" Type="http://schemas.openxmlformats.org/officeDocument/2006/relationships/image" Target="../media/image271.png"/><Relationship Id="rId470" Type="http://schemas.openxmlformats.org/officeDocument/2006/relationships/customXml" Target="../ink/ink351.xml"/><Relationship Id="rId491" Type="http://schemas.openxmlformats.org/officeDocument/2006/relationships/image" Target="../media/image357.png"/><Relationship Id="rId505" Type="http://schemas.openxmlformats.org/officeDocument/2006/relationships/image" Target="../media/image364.png"/><Relationship Id="rId37" Type="http://schemas.openxmlformats.org/officeDocument/2006/relationships/image" Target="../media/image132.png"/><Relationship Id="rId58" Type="http://schemas.openxmlformats.org/officeDocument/2006/relationships/customXml" Target="../ink/ink144.xml"/><Relationship Id="rId79" Type="http://schemas.openxmlformats.org/officeDocument/2006/relationships/image" Target="../media/image152.png"/><Relationship Id="rId102" Type="http://schemas.openxmlformats.org/officeDocument/2006/relationships/image" Target="../media/image163.png"/><Relationship Id="rId123" Type="http://schemas.openxmlformats.org/officeDocument/2006/relationships/customXml" Target="../ink/ink177.xml"/><Relationship Id="rId144" Type="http://schemas.openxmlformats.org/officeDocument/2006/relationships/customXml" Target="../ink/ink188.xml"/><Relationship Id="rId330" Type="http://schemas.openxmlformats.org/officeDocument/2006/relationships/customXml" Target="../ink/ink281.xml"/><Relationship Id="rId90" Type="http://schemas.openxmlformats.org/officeDocument/2006/relationships/customXml" Target="../ink/ink160.xml"/><Relationship Id="rId165" Type="http://schemas.openxmlformats.org/officeDocument/2006/relationships/image" Target="../media/image194.png"/><Relationship Id="rId186" Type="http://schemas.openxmlformats.org/officeDocument/2006/relationships/customXml" Target="../ink/ink209.xml"/><Relationship Id="rId351" Type="http://schemas.openxmlformats.org/officeDocument/2006/relationships/image" Target="../media/image287.png"/><Relationship Id="rId372" Type="http://schemas.openxmlformats.org/officeDocument/2006/relationships/customXml" Target="../ink/ink302.xml"/><Relationship Id="rId393" Type="http://schemas.openxmlformats.org/officeDocument/2006/relationships/image" Target="../media/image308.png"/><Relationship Id="rId407" Type="http://schemas.openxmlformats.org/officeDocument/2006/relationships/image" Target="../media/image315.png"/><Relationship Id="rId428" Type="http://schemas.openxmlformats.org/officeDocument/2006/relationships/customXml" Target="../ink/ink330.xml"/><Relationship Id="rId449" Type="http://schemas.openxmlformats.org/officeDocument/2006/relationships/image" Target="../media/image336.png"/><Relationship Id="rId211" Type="http://schemas.openxmlformats.org/officeDocument/2006/relationships/image" Target="../media/image217.png"/><Relationship Id="rId232" Type="http://schemas.openxmlformats.org/officeDocument/2006/relationships/customXml" Target="../ink/ink232.xml"/><Relationship Id="rId253" Type="http://schemas.openxmlformats.org/officeDocument/2006/relationships/image" Target="../media/image238.png"/><Relationship Id="rId274" Type="http://schemas.openxmlformats.org/officeDocument/2006/relationships/customXml" Target="../ink/ink253.xml"/><Relationship Id="rId295" Type="http://schemas.openxmlformats.org/officeDocument/2006/relationships/image" Target="../media/image259.png"/><Relationship Id="rId309" Type="http://schemas.openxmlformats.org/officeDocument/2006/relationships/image" Target="../media/image266.png"/><Relationship Id="rId460" Type="http://schemas.openxmlformats.org/officeDocument/2006/relationships/customXml" Target="../ink/ink346.xml"/><Relationship Id="rId481" Type="http://schemas.openxmlformats.org/officeDocument/2006/relationships/image" Target="../media/image352.png"/><Relationship Id="rId27" Type="http://schemas.openxmlformats.org/officeDocument/2006/relationships/image" Target="../media/image127.png"/><Relationship Id="rId48" Type="http://schemas.openxmlformats.org/officeDocument/2006/relationships/customXml" Target="../ink/ink139.xml"/><Relationship Id="rId69" Type="http://schemas.openxmlformats.org/officeDocument/2006/relationships/image" Target="../media/image148.png"/><Relationship Id="rId113" Type="http://schemas.openxmlformats.org/officeDocument/2006/relationships/customXml" Target="../ink/ink172.xml"/><Relationship Id="rId134" Type="http://schemas.openxmlformats.org/officeDocument/2006/relationships/image" Target="../media/image179.png"/><Relationship Id="rId320" Type="http://schemas.openxmlformats.org/officeDocument/2006/relationships/customXml" Target="../ink/ink276.xml"/><Relationship Id="rId80" Type="http://schemas.openxmlformats.org/officeDocument/2006/relationships/customXml" Target="../ink/ink155.xml"/><Relationship Id="rId155" Type="http://schemas.openxmlformats.org/officeDocument/2006/relationships/image" Target="../media/image189.png"/><Relationship Id="rId176" Type="http://schemas.openxmlformats.org/officeDocument/2006/relationships/customXml" Target="../ink/ink204.xml"/><Relationship Id="rId197" Type="http://schemas.openxmlformats.org/officeDocument/2006/relationships/image" Target="../media/image210.png"/><Relationship Id="rId341" Type="http://schemas.openxmlformats.org/officeDocument/2006/relationships/image" Target="../media/image282.png"/><Relationship Id="rId362" Type="http://schemas.openxmlformats.org/officeDocument/2006/relationships/customXml" Target="../ink/ink297.xml"/><Relationship Id="rId383" Type="http://schemas.openxmlformats.org/officeDocument/2006/relationships/image" Target="../media/image303.png"/><Relationship Id="rId418" Type="http://schemas.openxmlformats.org/officeDocument/2006/relationships/customXml" Target="../ink/ink325.xml"/><Relationship Id="rId439" Type="http://schemas.openxmlformats.org/officeDocument/2006/relationships/image" Target="../media/image331.png"/><Relationship Id="rId201" Type="http://schemas.openxmlformats.org/officeDocument/2006/relationships/image" Target="../media/image212.png"/><Relationship Id="rId222" Type="http://schemas.openxmlformats.org/officeDocument/2006/relationships/customXml" Target="../ink/ink227.xml"/><Relationship Id="rId243" Type="http://schemas.openxmlformats.org/officeDocument/2006/relationships/image" Target="../media/image233.png"/><Relationship Id="rId264" Type="http://schemas.openxmlformats.org/officeDocument/2006/relationships/customXml" Target="../ink/ink248.xml"/><Relationship Id="rId285" Type="http://schemas.openxmlformats.org/officeDocument/2006/relationships/image" Target="../media/image254.png"/><Relationship Id="rId450" Type="http://schemas.openxmlformats.org/officeDocument/2006/relationships/customXml" Target="../ink/ink341.xml"/><Relationship Id="rId471" Type="http://schemas.openxmlformats.org/officeDocument/2006/relationships/image" Target="../media/image347.png"/><Relationship Id="rId17" Type="http://schemas.openxmlformats.org/officeDocument/2006/relationships/image" Target="../media/image122.png"/><Relationship Id="rId38" Type="http://schemas.openxmlformats.org/officeDocument/2006/relationships/customXml" Target="../ink/ink134.xml"/><Relationship Id="rId59" Type="http://schemas.openxmlformats.org/officeDocument/2006/relationships/image" Target="../media/image143.png"/><Relationship Id="rId103" Type="http://schemas.openxmlformats.org/officeDocument/2006/relationships/customXml" Target="../ink/ink167.xml"/><Relationship Id="rId124" Type="http://schemas.openxmlformats.org/officeDocument/2006/relationships/image" Target="../media/image174.png"/><Relationship Id="rId310" Type="http://schemas.openxmlformats.org/officeDocument/2006/relationships/customXml" Target="../ink/ink271.xml"/><Relationship Id="rId492" Type="http://schemas.openxmlformats.org/officeDocument/2006/relationships/customXml" Target="../ink/ink362.xml"/><Relationship Id="rId70" Type="http://schemas.openxmlformats.org/officeDocument/2006/relationships/customXml" Target="../ink/ink150.xml"/><Relationship Id="rId91" Type="http://schemas.openxmlformats.org/officeDocument/2006/relationships/image" Target="../media/image158.png"/><Relationship Id="rId145" Type="http://schemas.openxmlformats.org/officeDocument/2006/relationships/image" Target="../media/image184.png"/><Relationship Id="rId166" Type="http://schemas.openxmlformats.org/officeDocument/2006/relationships/customXml" Target="../ink/ink199.xml"/><Relationship Id="rId187" Type="http://schemas.openxmlformats.org/officeDocument/2006/relationships/image" Target="../media/image205.png"/><Relationship Id="rId331" Type="http://schemas.openxmlformats.org/officeDocument/2006/relationships/image" Target="../media/image277.png"/><Relationship Id="rId352" Type="http://schemas.openxmlformats.org/officeDocument/2006/relationships/customXml" Target="../ink/ink292.xml"/><Relationship Id="rId373" Type="http://schemas.openxmlformats.org/officeDocument/2006/relationships/image" Target="../media/image298.png"/><Relationship Id="rId394" Type="http://schemas.openxmlformats.org/officeDocument/2006/relationships/customXml" Target="../ink/ink313.xml"/><Relationship Id="rId408" Type="http://schemas.openxmlformats.org/officeDocument/2006/relationships/customXml" Target="../ink/ink320.xml"/><Relationship Id="rId429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2.xml"/><Relationship Id="rId233" Type="http://schemas.openxmlformats.org/officeDocument/2006/relationships/image" Target="../media/image228.png"/><Relationship Id="rId254" Type="http://schemas.openxmlformats.org/officeDocument/2006/relationships/customXml" Target="../ink/ink243.xml"/><Relationship Id="rId440" Type="http://schemas.openxmlformats.org/officeDocument/2006/relationships/customXml" Target="../ink/ink336.xml"/><Relationship Id="rId28" Type="http://schemas.openxmlformats.org/officeDocument/2006/relationships/customXml" Target="../ink/ink129.xml"/><Relationship Id="rId49" Type="http://schemas.openxmlformats.org/officeDocument/2006/relationships/image" Target="../media/image138.png"/><Relationship Id="rId114" Type="http://schemas.openxmlformats.org/officeDocument/2006/relationships/image" Target="../media/image169.png"/><Relationship Id="rId275" Type="http://schemas.openxmlformats.org/officeDocument/2006/relationships/image" Target="../media/image249.png"/><Relationship Id="rId296" Type="http://schemas.openxmlformats.org/officeDocument/2006/relationships/customXml" Target="../ink/ink264.xml"/><Relationship Id="rId300" Type="http://schemas.openxmlformats.org/officeDocument/2006/relationships/customXml" Target="../ink/ink266.xml"/><Relationship Id="rId461" Type="http://schemas.openxmlformats.org/officeDocument/2006/relationships/image" Target="../media/image342.png"/><Relationship Id="rId482" Type="http://schemas.openxmlformats.org/officeDocument/2006/relationships/customXml" Target="../ink/ink357.xml"/><Relationship Id="rId60" Type="http://schemas.openxmlformats.org/officeDocument/2006/relationships/customXml" Target="../ink/ink145.xml"/><Relationship Id="rId81" Type="http://schemas.openxmlformats.org/officeDocument/2006/relationships/image" Target="../media/image153.png"/><Relationship Id="rId135" Type="http://schemas.openxmlformats.org/officeDocument/2006/relationships/customXml" Target="../ink/ink183.xml"/><Relationship Id="rId156" Type="http://schemas.openxmlformats.org/officeDocument/2006/relationships/customXml" Target="../ink/ink194.xml"/><Relationship Id="rId177" Type="http://schemas.openxmlformats.org/officeDocument/2006/relationships/image" Target="../media/image200.png"/><Relationship Id="rId198" Type="http://schemas.openxmlformats.org/officeDocument/2006/relationships/customXml" Target="../ink/ink215.xml"/><Relationship Id="rId321" Type="http://schemas.openxmlformats.org/officeDocument/2006/relationships/image" Target="../media/image272.png"/><Relationship Id="rId342" Type="http://schemas.openxmlformats.org/officeDocument/2006/relationships/customXml" Target="../ink/ink287.xml"/><Relationship Id="rId363" Type="http://schemas.openxmlformats.org/officeDocument/2006/relationships/image" Target="../media/image293.png"/><Relationship Id="rId384" Type="http://schemas.openxmlformats.org/officeDocument/2006/relationships/customXml" Target="../ink/ink308.xml"/><Relationship Id="rId419" Type="http://schemas.openxmlformats.org/officeDocument/2006/relationships/image" Target="../media/image321.png"/><Relationship Id="rId202" Type="http://schemas.openxmlformats.org/officeDocument/2006/relationships/customXml" Target="../ink/ink217.xml"/><Relationship Id="rId223" Type="http://schemas.openxmlformats.org/officeDocument/2006/relationships/image" Target="../media/image223.png"/><Relationship Id="rId244" Type="http://schemas.openxmlformats.org/officeDocument/2006/relationships/customXml" Target="../ink/ink238.xml"/><Relationship Id="rId430" Type="http://schemas.openxmlformats.org/officeDocument/2006/relationships/customXml" Target="../ink/ink331.xml"/><Relationship Id="rId18" Type="http://schemas.openxmlformats.org/officeDocument/2006/relationships/customXml" Target="../ink/ink124.xml"/><Relationship Id="rId39" Type="http://schemas.openxmlformats.org/officeDocument/2006/relationships/image" Target="../media/image133.png"/><Relationship Id="rId265" Type="http://schemas.openxmlformats.org/officeDocument/2006/relationships/image" Target="../media/image244.png"/><Relationship Id="rId286" Type="http://schemas.openxmlformats.org/officeDocument/2006/relationships/customXml" Target="../ink/ink259.xml"/><Relationship Id="rId451" Type="http://schemas.openxmlformats.org/officeDocument/2006/relationships/image" Target="../media/image337.png"/><Relationship Id="rId472" Type="http://schemas.openxmlformats.org/officeDocument/2006/relationships/customXml" Target="../ink/ink352.xml"/><Relationship Id="rId493" Type="http://schemas.openxmlformats.org/officeDocument/2006/relationships/image" Target="../media/image358.png"/><Relationship Id="rId50" Type="http://schemas.openxmlformats.org/officeDocument/2006/relationships/customXml" Target="../ink/ink140.xml"/><Relationship Id="rId104" Type="http://schemas.openxmlformats.org/officeDocument/2006/relationships/image" Target="../media/image164.png"/><Relationship Id="rId125" Type="http://schemas.openxmlformats.org/officeDocument/2006/relationships/customXml" Target="../ink/ink178.xml"/><Relationship Id="rId146" Type="http://schemas.openxmlformats.org/officeDocument/2006/relationships/customXml" Target="../ink/ink189.xml"/><Relationship Id="rId167" Type="http://schemas.openxmlformats.org/officeDocument/2006/relationships/image" Target="../media/image195.png"/><Relationship Id="rId188" Type="http://schemas.openxmlformats.org/officeDocument/2006/relationships/customXml" Target="../ink/ink210.xml"/><Relationship Id="rId311" Type="http://schemas.openxmlformats.org/officeDocument/2006/relationships/image" Target="../media/image267.png"/><Relationship Id="rId332" Type="http://schemas.openxmlformats.org/officeDocument/2006/relationships/customXml" Target="../ink/ink282.xml"/><Relationship Id="rId353" Type="http://schemas.openxmlformats.org/officeDocument/2006/relationships/image" Target="../media/image288.png"/><Relationship Id="rId374" Type="http://schemas.openxmlformats.org/officeDocument/2006/relationships/customXml" Target="../ink/ink303.xml"/><Relationship Id="rId395" Type="http://schemas.openxmlformats.org/officeDocument/2006/relationships/image" Target="../media/image309.png"/><Relationship Id="rId409" Type="http://schemas.openxmlformats.org/officeDocument/2006/relationships/image" Target="../media/image316.png"/><Relationship Id="rId71" Type="http://schemas.openxmlformats.org/officeDocument/2006/relationships/image" Target="../media/image149.png"/><Relationship Id="rId92" Type="http://schemas.openxmlformats.org/officeDocument/2006/relationships/customXml" Target="../ink/ink161.xml"/><Relationship Id="rId213" Type="http://schemas.openxmlformats.org/officeDocument/2006/relationships/image" Target="../media/image218.png"/><Relationship Id="rId234" Type="http://schemas.openxmlformats.org/officeDocument/2006/relationships/customXml" Target="../ink/ink233.xml"/><Relationship Id="rId420" Type="http://schemas.openxmlformats.org/officeDocument/2006/relationships/customXml" Target="../ink/ink326.xml"/><Relationship Id="rId2" Type="http://schemas.openxmlformats.org/officeDocument/2006/relationships/customXml" Target="../ink/ink116.xml"/><Relationship Id="rId29" Type="http://schemas.openxmlformats.org/officeDocument/2006/relationships/image" Target="../media/image128.png"/><Relationship Id="rId255" Type="http://schemas.openxmlformats.org/officeDocument/2006/relationships/image" Target="../media/image239.png"/><Relationship Id="rId276" Type="http://schemas.openxmlformats.org/officeDocument/2006/relationships/customXml" Target="../ink/ink254.xml"/><Relationship Id="rId297" Type="http://schemas.openxmlformats.org/officeDocument/2006/relationships/image" Target="../media/image260.png"/><Relationship Id="rId441" Type="http://schemas.openxmlformats.org/officeDocument/2006/relationships/image" Target="../media/image332.png"/><Relationship Id="rId462" Type="http://schemas.openxmlformats.org/officeDocument/2006/relationships/customXml" Target="../ink/ink347.xml"/><Relationship Id="rId483" Type="http://schemas.openxmlformats.org/officeDocument/2006/relationships/image" Target="../media/image353.png"/><Relationship Id="rId40" Type="http://schemas.openxmlformats.org/officeDocument/2006/relationships/customXml" Target="../ink/ink135.xml"/><Relationship Id="rId115" Type="http://schemas.openxmlformats.org/officeDocument/2006/relationships/customXml" Target="../ink/ink173.xml"/><Relationship Id="rId136" Type="http://schemas.openxmlformats.org/officeDocument/2006/relationships/image" Target="../media/image180.png"/><Relationship Id="rId157" Type="http://schemas.openxmlformats.org/officeDocument/2006/relationships/image" Target="../media/image190.png"/><Relationship Id="rId178" Type="http://schemas.openxmlformats.org/officeDocument/2006/relationships/customXml" Target="../ink/ink205.xml"/><Relationship Id="rId301" Type="http://schemas.openxmlformats.org/officeDocument/2006/relationships/image" Target="../media/image262.png"/><Relationship Id="rId322" Type="http://schemas.openxmlformats.org/officeDocument/2006/relationships/customXml" Target="../ink/ink277.xml"/><Relationship Id="rId343" Type="http://schemas.openxmlformats.org/officeDocument/2006/relationships/image" Target="../media/image283.png"/><Relationship Id="rId364" Type="http://schemas.openxmlformats.org/officeDocument/2006/relationships/customXml" Target="../ink/ink298.xml"/><Relationship Id="rId61" Type="http://schemas.openxmlformats.org/officeDocument/2006/relationships/image" Target="../media/image144.png"/><Relationship Id="rId82" Type="http://schemas.openxmlformats.org/officeDocument/2006/relationships/customXml" Target="../ink/ink156.xml"/><Relationship Id="rId199" Type="http://schemas.openxmlformats.org/officeDocument/2006/relationships/image" Target="../media/image211.png"/><Relationship Id="rId203" Type="http://schemas.openxmlformats.org/officeDocument/2006/relationships/image" Target="../media/image213.png"/><Relationship Id="rId385" Type="http://schemas.openxmlformats.org/officeDocument/2006/relationships/image" Target="../media/image304.png"/><Relationship Id="rId19" Type="http://schemas.openxmlformats.org/officeDocument/2006/relationships/image" Target="../media/image123.png"/><Relationship Id="rId224" Type="http://schemas.openxmlformats.org/officeDocument/2006/relationships/customXml" Target="../ink/ink228.xml"/><Relationship Id="rId245" Type="http://schemas.openxmlformats.org/officeDocument/2006/relationships/image" Target="../media/image234.png"/><Relationship Id="rId266" Type="http://schemas.openxmlformats.org/officeDocument/2006/relationships/customXml" Target="../ink/ink249.xml"/><Relationship Id="rId287" Type="http://schemas.openxmlformats.org/officeDocument/2006/relationships/image" Target="../media/image255.png"/><Relationship Id="rId410" Type="http://schemas.openxmlformats.org/officeDocument/2006/relationships/customXml" Target="../ink/ink321.xml"/><Relationship Id="rId431" Type="http://schemas.openxmlformats.org/officeDocument/2006/relationships/image" Target="../media/image327.png"/><Relationship Id="rId452" Type="http://schemas.openxmlformats.org/officeDocument/2006/relationships/customXml" Target="../ink/ink342.xml"/><Relationship Id="rId473" Type="http://schemas.openxmlformats.org/officeDocument/2006/relationships/image" Target="../media/image348.png"/><Relationship Id="rId494" Type="http://schemas.openxmlformats.org/officeDocument/2006/relationships/customXml" Target="../ink/ink363.xml"/><Relationship Id="rId30" Type="http://schemas.openxmlformats.org/officeDocument/2006/relationships/customXml" Target="../ink/ink130.xml"/><Relationship Id="rId105" Type="http://schemas.openxmlformats.org/officeDocument/2006/relationships/customXml" Target="../ink/ink168.xml"/><Relationship Id="rId126" Type="http://schemas.openxmlformats.org/officeDocument/2006/relationships/image" Target="../media/image175.png"/><Relationship Id="rId147" Type="http://schemas.openxmlformats.org/officeDocument/2006/relationships/image" Target="../media/image185.png"/><Relationship Id="rId168" Type="http://schemas.openxmlformats.org/officeDocument/2006/relationships/customXml" Target="../ink/ink200.xml"/><Relationship Id="rId312" Type="http://schemas.openxmlformats.org/officeDocument/2006/relationships/customXml" Target="../ink/ink272.xml"/><Relationship Id="rId333" Type="http://schemas.openxmlformats.org/officeDocument/2006/relationships/image" Target="../media/image278.png"/><Relationship Id="rId354" Type="http://schemas.openxmlformats.org/officeDocument/2006/relationships/customXml" Target="../ink/ink293.xml"/><Relationship Id="rId51" Type="http://schemas.openxmlformats.org/officeDocument/2006/relationships/image" Target="../media/image139.png"/><Relationship Id="rId72" Type="http://schemas.openxmlformats.org/officeDocument/2006/relationships/customXml" Target="../ink/ink151.xml"/><Relationship Id="rId93" Type="http://schemas.openxmlformats.org/officeDocument/2006/relationships/image" Target="../media/image159.png"/><Relationship Id="rId189" Type="http://schemas.openxmlformats.org/officeDocument/2006/relationships/image" Target="../media/image206.png"/><Relationship Id="rId375" Type="http://schemas.openxmlformats.org/officeDocument/2006/relationships/image" Target="../media/image299.png"/><Relationship Id="rId396" Type="http://schemas.openxmlformats.org/officeDocument/2006/relationships/customXml" Target="../ink/ink314.xml"/><Relationship Id="rId3" Type="http://schemas.openxmlformats.org/officeDocument/2006/relationships/image" Target="../media/image115.png"/><Relationship Id="rId214" Type="http://schemas.openxmlformats.org/officeDocument/2006/relationships/customXml" Target="../ink/ink223.xml"/><Relationship Id="rId235" Type="http://schemas.openxmlformats.org/officeDocument/2006/relationships/image" Target="../media/image229.png"/><Relationship Id="rId256" Type="http://schemas.openxmlformats.org/officeDocument/2006/relationships/customXml" Target="../ink/ink244.xml"/><Relationship Id="rId277" Type="http://schemas.openxmlformats.org/officeDocument/2006/relationships/image" Target="../media/image250.png"/><Relationship Id="rId298" Type="http://schemas.openxmlformats.org/officeDocument/2006/relationships/customXml" Target="../ink/ink265.xml"/><Relationship Id="rId400" Type="http://schemas.openxmlformats.org/officeDocument/2006/relationships/customXml" Target="../ink/ink316.xml"/><Relationship Id="rId421" Type="http://schemas.openxmlformats.org/officeDocument/2006/relationships/image" Target="../media/image322.png"/><Relationship Id="rId442" Type="http://schemas.openxmlformats.org/officeDocument/2006/relationships/customXml" Target="../ink/ink337.xml"/><Relationship Id="rId463" Type="http://schemas.openxmlformats.org/officeDocument/2006/relationships/image" Target="../media/image343.png"/><Relationship Id="rId484" Type="http://schemas.openxmlformats.org/officeDocument/2006/relationships/customXml" Target="../ink/ink358.xml"/><Relationship Id="rId116" Type="http://schemas.openxmlformats.org/officeDocument/2006/relationships/image" Target="../media/image170.png"/><Relationship Id="rId137" Type="http://schemas.openxmlformats.org/officeDocument/2006/relationships/customXml" Target="../ink/ink184.xml"/><Relationship Id="rId158" Type="http://schemas.openxmlformats.org/officeDocument/2006/relationships/customXml" Target="../ink/ink195.xml"/><Relationship Id="rId302" Type="http://schemas.openxmlformats.org/officeDocument/2006/relationships/customXml" Target="../ink/ink267.xml"/><Relationship Id="rId323" Type="http://schemas.openxmlformats.org/officeDocument/2006/relationships/image" Target="../media/image273.png"/><Relationship Id="rId344" Type="http://schemas.openxmlformats.org/officeDocument/2006/relationships/customXml" Target="../ink/ink288.xml"/><Relationship Id="rId20" Type="http://schemas.openxmlformats.org/officeDocument/2006/relationships/customXml" Target="../ink/ink125.xml"/><Relationship Id="rId41" Type="http://schemas.openxmlformats.org/officeDocument/2006/relationships/image" Target="../media/image134.png"/><Relationship Id="rId62" Type="http://schemas.openxmlformats.org/officeDocument/2006/relationships/customXml" Target="../ink/ink146.xml"/><Relationship Id="rId83" Type="http://schemas.openxmlformats.org/officeDocument/2006/relationships/image" Target="../media/image154.png"/><Relationship Id="rId179" Type="http://schemas.openxmlformats.org/officeDocument/2006/relationships/image" Target="../media/image201.png"/><Relationship Id="rId365" Type="http://schemas.openxmlformats.org/officeDocument/2006/relationships/image" Target="../media/image294.png"/><Relationship Id="rId386" Type="http://schemas.openxmlformats.org/officeDocument/2006/relationships/customXml" Target="../ink/ink309.xml"/><Relationship Id="rId190" Type="http://schemas.openxmlformats.org/officeDocument/2006/relationships/customXml" Target="../ink/ink211.xml"/><Relationship Id="rId204" Type="http://schemas.openxmlformats.org/officeDocument/2006/relationships/customXml" Target="../ink/ink218.xml"/><Relationship Id="rId225" Type="http://schemas.openxmlformats.org/officeDocument/2006/relationships/image" Target="../media/image224.png"/><Relationship Id="rId246" Type="http://schemas.openxmlformats.org/officeDocument/2006/relationships/customXml" Target="../ink/ink239.xml"/><Relationship Id="rId267" Type="http://schemas.openxmlformats.org/officeDocument/2006/relationships/image" Target="../media/image245.png"/><Relationship Id="rId288" Type="http://schemas.openxmlformats.org/officeDocument/2006/relationships/customXml" Target="../ink/ink260.xml"/><Relationship Id="rId411" Type="http://schemas.openxmlformats.org/officeDocument/2006/relationships/image" Target="../media/image317.png"/><Relationship Id="rId432" Type="http://schemas.openxmlformats.org/officeDocument/2006/relationships/customXml" Target="../ink/ink332.xml"/><Relationship Id="rId453" Type="http://schemas.openxmlformats.org/officeDocument/2006/relationships/image" Target="../media/image338.png"/><Relationship Id="rId474" Type="http://schemas.openxmlformats.org/officeDocument/2006/relationships/customXml" Target="../ink/ink353.xml"/><Relationship Id="rId106" Type="http://schemas.openxmlformats.org/officeDocument/2006/relationships/image" Target="../media/image165.png"/><Relationship Id="rId127" Type="http://schemas.openxmlformats.org/officeDocument/2006/relationships/customXml" Target="../ink/ink179.xml"/><Relationship Id="rId313" Type="http://schemas.openxmlformats.org/officeDocument/2006/relationships/image" Target="../media/image268.png"/><Relationship Id="rId495" Type="http://schemas.openxmlformats.org/officeDocument/2006/relationships/image" Target="../media/image359.png"/><Relationship Id="rId10" Type="http://schemas.openxmlformats.org/officeDocument/2006/relationships/customXml" Target="../ink/ink120.xml"/><Relationship Id="rId31" Type="http://schemas.openxmlformats.org/officeDocument/2006/relationships/image" Target="../media/image129.png"/><Relationship Id="rId52" Type="http://schemas.openxmlformats.org/officeDocument/2006/relationships/customXml" Target="../ink/ink141.xml"/><Relationship Id="rId73" Type="http://schemas.openxmlformats.org/officeDocument/2006/relationships/image" Target="../media/image40.png"/><Relationship Id="rId94" Type="http://schemas.openxmlformats.org/officeDocument/2006/relationships/customXml" Target="../ink/ink162.xml"/><Relationship Id="rId148" Type="http://schemas.openxmlformats.org/officeDocument/2006/relationships/customXml" Target="../ink/ink190.xml"/><Relationship Id="rId169" Type="http://schemas.openxmlformats.org/officeDocument/2006/relationships/image" Target="../media/image196.png"/><Relationship Id="rId334" Type="http://schemas.openxmlformats.org/officeDocument/2006/relationships/customXml" Target="../ink/ink283.xml"/><Relationship Id="rId355" Type="http://schemas.openxmlformats.org/officeDocument/2006/relationships/image" Target="../media/image289.png"/><Relationship Id="rId376" Type="http://schemas.openxmlformats.org/officeDocument/2006/relationships/customXml" Target="../ink/ink304.xml"/><Relationship Id="rId397" Type="http://schemas.openxmlformats.org/officeDocument/2006/relationships/image" Target="../media/image310.png"/><Relationship Id="rId4" Type="http://schemas.openxmlformats.org/officeDocument/2006/relationships/customXml" Target="../ink/ink117.xml"/><Relationship Id="rId180" Type="http://schemas.openxmlformats.org/officeDocument/2006/relationships/customXml" Target="../ink/ink206.xml"/><Relationship Id="rId215" Type="http://schemas.openxmlformats.org/officeDocument/2006/relationships/image" Target="../media/image219.png"/><Relationship Id="rId236" Type="http://schemas.openxmlformats.org/officeDocument/2006/relationships/customXml" Target="../ink/ink234.xml"/><Relationship Id="rId257" Type="http://schemas.openxmlformats.org/officeDocument/2006/relationships/image" Target="../media/image240.png"/><Relationship Id="rId278" Type="http://schemas.openxmlformats.org/officeDocument/2006/relationships/customXml" Target="../ink/ink255.xml"/><Relationship Id="rId401" Type="http://schemas.openxmlformats.org/officeDocument/2006/relationships/image" Target="../media/image312.png"/><Relationship Id="rId422" Type="http://schemas.openxmlformats.org/officeDocument/2006/relationships/customXml" Target="../ink/ink327.xml"/><Relationship Id="rId443" Type="http://schemas.openxmlformats.org/officeDocument/2006/relationships/image" Target="../media/image333.png"/><Relationship Id="rId464" Type="http://schemas.openxmlformats.org/officeDocument/2006/relationships/customXml" Target="../ink/ink348.xml"/><Relationship Id="rId303" Type="http://schemas.openxmlformats.org/officeDocument/2006/relationships/image" Target="../media/image263.png"/><Relationship Id="rId485" Type="http://schemas.openxmlformats.org/officeDocument/2006/relationships/image" Target="../media/image354.png"/><Relationship Id="rId42" Type="http://schemas.openxmlformats.org/officeDocument/2006/relationships/customXml" Target="../ink/ink136.xml"/><Relationship Id="rId84" Type="http://schemas.openxmlformats.org/officeDocument/2006/relationships/customXml" Target="../ink/ink157.xml"/><Relationship Id="rId138" Type="http://schemas.openxmlformats.org/officeDocument/2006/relationships/image" Target="../media/image181.png"/><Relationship Id="rId345" Type="http://schemas.openxmlformats.org/officeDocument/2006/relationships/image" Target="../media/image284.png"/><Relationship Id="rId387" Type="http://schemas.openxmlformats.org/officeDocument/2006/relationships/image" Target="../media/image305.png"/><Relationship Id="rId191" Type="http://schemas.openxmlformats.org/officeDocument/2006/relationships/image" Target="../media/image207.png"/><Relationship Id="rId205" Type="http://schemas.openxmlformats.org/officeDocument/2006/relationships/image" Target="../media/image214.png"/><Relationship Id="rId247" Type="http://schemas.openxmlformats.org/officeDocument/2006/relationships/image" Target="../media/image235.png"/><Relationship Id="rId412" Type="http://schemas.openxmlformats.org/officeDocument/2006/relationships/customXml" Target="../ink/ink322.xml"/><Relationship Id="rId107" Type="http://schemas.openxmlformats.org/officeDocument/2006/relationships/customXml" Target="../ink/ink169.xml"/><Relationship Id="rId289" Type="http://schemas.openxmlformats.org/officeDocument/2006/relationships/image" Target="../media/image256.png"/><Relationship Id="rId454" Type="http://schemas.openxmlformats.org/officeDocument/2006/relationships/customXml" Target="../ink/ink343.xml"/><Relationship Id="rId496" Type="http://schemas.openxmlformats.org/officeDocument/2006/relationships/customXml" Target="../ink/ink364.xml"/><Relationship Id="rId11" Type="http://schemas.openxmlformats.org/officeDocument/2006/relationships/image" Target="../media/image119.png"/><Relationship Id="rId53" Type="http://schemas.openxmlformats.org/officeDocument/2006/relationships/image" Target="../media/image140.png"/><Relationship Id="rId149" Type="http://schemas.openxmlformats.org/officeDocument/2006/relationships/image" Target="../media/image186.png"/><Relationship Id="rId314" Type="http://schemas.openxmlformats.org/officeDocument/2006/relationships/customXml" Target="../ink/ink273.xml"/><Relationship Id="rId356" Type="http://schemas.openxmlformats.org/officeDocument/2006/relationships/customXml" Target="../ink/ink294.xml"/><Relationship Id="rId398" Type="http://schemas.openxmlformats.org/officeDocument/2006/relationships/customXml" Target="../ink/ink315.xml"/><Relationship Id="rId95" Type="http://schemas.openxmlformats.org/officeDocument/2006/relationships/image" Target="../media/image160.png"/><Relationship Id="rId160" Type="http://schemas.openxmlformats.org/officeDocument/2006/relationships/customXml" Target="../ink/ink196.xml"/><Relationship Id="rId216" Type="http://schemas.openxmlformats.org/officeDocument/2006/relationships/customXml" Target="../ink/ink224.xml"/><Relationship Id="rId423" Type="http://schemas.openxmlformats.org/officeDocument/2006/relationships/image" Target="../media/image323.png"/><Relationship Id="rId258" Type="http://schemas.openxmlformats.org/officeDocument/2006/relationships/customXml" Target="../ink/ink245.xml"/><Relationship Id="rId465" Type="http://schemas.openxmlformats.org/officeDocument/2006/relationships/image" Target="../media/image344.png"/><Relationship Id="rId22" Type="http://schemas.openxmlformats.org/officeDocument/2006/relationships/customXml" Target="../ink/ink126.xml"/><Relationship Id="rId64" Type="http://schemas.openxmlformats.org/officeDocument/2006/relationships/customXml" Target="../ink/ink147.xml"/><Relationship Id="rId118" Type="http://schemas.openxmlformats.org/officeDocument/2006/relationships/image" Target="../media/image171.png"/><Relationship Id="rId325" Type="http://schemas.openxmlformats.org/officeDocument/2006/relationships/image" Target="../media/image274.png"/><Relationship Id="rId367" Type="http://schemas.openxmlformats.org/officeDocument/2006/relationships/image" Target="../media/image295.png"/><Relationship Id="rId171" Type="http://schemas.openxmlformats.org/officeDocument/2006/relationships/image" Target="../media/image197.png"/><Relationship Id="rId227" Type="http://schemas.openxmlformats.org/officeDocument/2006/relationships/image" Target="../media/image225.png"/><Relationship Id="rId269" Type="http://schemas.openxmlformats.org/officeDocument/2006/relationships/image" Target="../media/image246.png"/><Relationship Id="rId434" Type="http://schemas.openxmlformats.org/officeDocument/2006/relationships/customXml" Target="../ink/ink333.xml"/><Relationship Id="rId476" Type="http://schemas.openxmlformats.org/officeDocument/2006/relationships/customXml" Target="../ink/ink354.xml"/><Relationship Id="rId33" Type="http://schemas.openxmlformats.org/officeDocument/2006/relationships/image" Target="../media/image130.png"/><Relationship Id="rId129" Type="http://schemas.openxmlformats.org/officeDocument/2006/relationships/customXml" Target="../ink/ink180.xml"/><Relationship Id="rId280" Type="http://schemas.openxmlformats.org/officeDocument/2006/relationships/customXml" Target="../ink/ink256.xml"/><Relationship Id="rId336" Type="http://schemas.openxmlformats.org/officeDocument/2006/relationships/customXml" Target="../ink/ink284.xml"/><Relationship Id="rId501" Type="http://schemas.openxmlformats.org/officeDocument/2006/relationships/image" Target="../media/image362.png"/><Relationship Id="rId75" Type="http://schemas.openxmlformats.org/officeDocument/2006/relationships/image" Target="../media/image150.png"/><Relationship Id="rId140" Type="http://schemas.openxmlformats.org/officeDocument/2006/relationships/image" Target="../media/image182.png"/><Relationship Id="rId182" Type="http://schemas.openxmlformats.org/officeDocument/2006/relationships/customXml" Target="../ink/ink207.xml"/><Relationship Id="rId378" Type="http://schemas.openxmlformats.org/officeDocument/2006/relationships/customXml" Target="../ink/ink305.xml"/><Relationship Id="rId403" Type="http://schemas.openxmlformats.org/officeDocument/2006/relationships/image" Target="../media/image313.png"/><Relationship Id="rId6" Type="http://schemas.openxmlformats.org/officeDocument/2006/relationships/customXml" Target="../ink/ink118.xml"/><Relationship Id="rId238" Type="http://schemas.openxmlformats.org/officeDocument/2006/relationships/customXml" Target="../ink/ink235.xml"/><Relationship Id="rId445" Type="http://schemas.openxmlformats.org/officeDocument/2006/relationships/image" Target="../media/image334.png"/><Relationship Id="rId487" Type="http://schemas.openxmlformats.org/officeDocument/2006/relationships/image" Target="../media/image355.png"/><Relationship Id="rId291" Type="http://schemas.openxmlformats.org/officeDocument/2006/relationships/image" Target="../media/image257.png"/><Relationship Id="rId305" Type="http://schemas.openxmlformats.org/officeDocument/2006/relationships/image" Target="../media/image264.png"/><Relationship Id="rId347" Type="http://schemas.openxmlformats.org/officeDocument/2006/relationships/image" Target="../media/image285.png"/><Relationship Id="rId44" Type="http://schemas.openxmlformats.org/officeDocument/2006/relationships/customXml" Target="../ink/ink137.xml"/><Relationship Id="rId86" Type="http://schemas.openxmlformats.org/officeDocument/2006/relationships/customXml" Target="../ink/ink158.xml"/><Relationship Id="rId151" Type="http://schemas.openxmlformats.org/officeDocument/2006/relationships/image" Target="../media/image187.png"/><Relationship Id="rId389" Type="http://schemas.openxmlformats.org/officeDocument/2006/relationships/image" Target="../media/image306.png"/><Relationship Id="rId193" Type="http://schemas.openxmlformats.org/officeDocument/2006/relationships/image" Target="../media/image208.png"/><Relationship Id="rId207" Type="http://schemas.openxmlformats.org/officeDocument/2006/relationships/image" Target="../media/image215.png"/><Relationship Id="rId249" Type="http://schemas.openxmlformats.org/officeDocument/2006/relationships/image" Target="../media/image236.png"/><Relationship Id="rId414" Type="http://schemas.openxmlformats.org/officeDocument/2006/relationships/customXml" Target="../ink/ink323.xml"/><Relationship Id="rId456" Type="http://schemas.openxmlformats.org/officeDocument/2006/relationships/customXml" Target="../ink/ink344.xml"/><Relationship Id="rId498" Type="http://schemas.openxmlformats.org/officeDocument/2006/relationships/customXml" Target="../ink/ink365.xml"/><Relationship Id="rId13" Type="http://schemas.openxmlformats.org/officeDocument/2006/relationships/image" Target="../media/image120.png"/><Relationship Id="rId109" Type="http://schemas.openxmlformats.org/officeDocument/2006/relationships/customXml" Target="../ink/ink170.xml"/><Relationship Id="rId260" Type="http://schemas.openxmlformats.org/officeDocument/2006/relationships/customXml" Target="../ink/ink246.xml"/><Relationship Id="rId316" Type="http://schemas.openxmlformats.org/officeDocument/2006/relationships/customXml" Target="../ink/ink274.xml"/><Relationship Id="rId55" Type="http://schemas.openxmlformats.org/officeDocument/2006/relationships/image" Target="../media/image141.png"/><Relationship Id="rId97" Type="http://schemas.openxmlformats.org/officeDocument/2006/relationships/customXml" Target="../ink/ink164.xml"/><Relationship Id="rId120" Type="http://schemas.openxmlformats.org/officeDocument/2006/relationships/image" Target="../media/image172.png"/><Relationship Id="rId358" Type="http://schemas.openxmlformats.org/officeDocument/2006/relationships/customXml" Target="../ink/ink295.xml"/><Relationship Id="rId162" Type="http://schemas.openxmlformats.org/officeDocument/2006/relationships/customXml" Target="../ink/ink197.xml"/><Relationship Id="rId218" Type="http://schemas.openxmlformats.org/officeDocument/2006/relationships/customXml" Target="../ink/ink225.xml"/><Relationship Id="rId425" Type="http://schemas.openxmlformats.org/officeDocument/2006/relationships/image" Target="../media/image324.png"/><Relationship Id="rId467" Type="http://schemas.openxmlformats.org/officeDocument/2006/relationships/image" Target="../media/image345.png"/><Relationship Id="rId271" Type="http://schemas.openxmlformats.org/officeDocument/2006/relationships/image" Target="../media/image247.png"/><Relationship Id="rId24" Type="http://schemas.openxmlformats.org/officeDocument/2006/relationships/customXml" Target="../ink/ink127.xml"/><Relationship Id="rId66" Type="http://schemas.openxmlformats.org/officeDocument/2006/relationships/customXml" Target="../ink/ink148.xml"/><Relationship Id="rId131" Type="http://schemas.openxmlformats.org/officeDocument/2006/relationships/customXml" Target="../ink/ink181.xml"/><Relationship Id="rId327" Type="http://schemas.openxmlformats.org/officeDocument/2006/relationships/image" Target="../media/image275.png"/><Relationship Id="rId369" Type="http://schemas.openxmlformats.org/officeDocument/2006/relationships/image" Target="../media/image29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2.png"/><Relationship Id="rId21" Type="http://schemas.openxmlformats.org/officeDocument/2006/relationships/image" Target="../media/image374.png"/><Relationship Id="rId42" Type="http://schemas.openxmlformats.org/officeDocument/2006/relationships/customXml" Target="../ink/ink389.xml"/><Relationship Id="rId63" Type="http://schemas.openxmlformats.org/officeDocument/2006/relationships/image" Target="../media/image395.png"/><Relationship Id="rId84" Type="http://schemas.openxmlformats.org/officeDocument/2006/relationships/customXml" Target="../ink/ink410.xml"/><Relationship Id="rId138" Type="http://schemas.openxmlformats.org/officeDocument/2006/relationships/customXml" Target="../ink/ink437.xml"/><Relationship Id="rId159" Type="http://schemas.openxmlformats.org/officeDocument/2006/relationships/image" Target="../media/image443.png"/><Relationship Id="rId170" Type="http://schemas.openxmlformats.org/officeDocument/2006/relationships/customXml" Target="../ink/ink453.xml"/><Relationship Id="rId191" Type="http://schemas.openxmlformats.org/officeDocument/2006/relationships/image" Target="../media/image459.png"/><Relationship Id="rId205" Type="http://schemas.openxmlformats.org/officeDocument/2006/relationships/image" Target="../media/image466.png"/><Relationship Id="rId107" Type="http://schemas.openxmlformats.org/officeDocument/2006/relationships/image" Target="../media/image417.png"/><Relationship Id="rId11" Type="http://schemas.openxmlformats.org/officeDocument/2006/relationships/image" Target="../media/image369.png"/><Relationship Id="rId32" Type="http://schemas.openxmlformats.org/officeDocument/2006/relationships/customXml" Target="../ink/ink384.xml"/><Relationship Id="rId53" Type="http://schemas.openxmlformats.org/officeDocument/2006/relationships/image" Target="../media/image390.png"/><Relationship Id="rId74" Type="http://schemas.openxmlformats.org/officeDocument/2006/relationships/customXml" Target="../ink/ink405.xml"/><Relationship Id="rId128" Type="http://schemas.openxmlformats.org/officeDocument/2006/relationships/customXml" Target="../ink/ink432.xml"/><Relationship Id="rId149" Type="http://schemas.openxmlformats.org/officeDocument/2006/relationships/image" Target="../media/image438.png"/><Relationship Id="rId5" Type="http://schemas.openxmlformats.org/officeDocument/2006/relationships/image" Target="../media/image366.png"/><Relationship Id="rId90" Type="http://schemas.openxmlformats.org/officeDocument/2006/relationships/customXml" Target="../ink/ink413.xml"/><Relationship Id="rId95" Type="http://schemas.openxmlformats.org/officeDocument/2006/relationships/image" Target="../media/image411.png"/><Relationship Id="rId160" Type="http://schemas.openxmlformats.org/officeDocument/2006/relationships/customXml" Target="../ink/ink448.xml"/><Relationship Id="rId165" Type="http://schemas.openxmlformats.org/officeDocument/2006/relationships/image" Target="../media/image446.png"/><Relationship Id="rId181" Type="http://schemas.openxmlformats.org/officeDocument/2006/relationships/image" Target="../media/image454.png"/><Relationship Id="rId186" Type="http://schemas.openxmlformats.org/officeDocument/2006/relationships/customXml" Target="../ink/ink461.xml"/><Relationship Id="rId216" Type="http://schemas.openxmlformats.org/officeDocument/2006/relationships/customXml" Target="../ink/ink476.xml"/><Relationship Id="rId211" Type="http://schemas.openxmlformats.org/officeDocument/2006/relationships/image" Target="../media/image469.png"/><Relationship Id="rId22" Type="http://schemas.openxmlformats.org/officeDocument/2006/relationships/customXml" Target="../ink/ink379.xml"/><Relationship Id="rId27" Type="http://schemas.openxmlformats.org/officeDocument/2006/relationships/image" Target="../media/image377.png"/><Relationship Id="rId43" Type="http://schemas.openxmlformats.org/officeDocument/2006/relationships/image" Target="../media/image385.png"/><Relationship Id="rId48" Type="http://schemas.openxmlformats.org/officeDocument/2006/relationships/customXml" Target="../ink/ink392.xml"/><Relationship Id="rId64" Type="http://schemas.openxmlformats.org/officeDocument/2006/relationships/customXml" Target="../ink/ink400.xml"/><Relationship Id="rId69" Type="http://schemas.openxmlformats.org/officeDocument/2006/relationships/image" Target="../media/image398.png"/><Relationship Id="rId113" Type="http://schemas.openxmlformats.org/officeDocument/2006/relationships/image" Target="../media/image420.png"/><Relationship Id="rId118" Type="http://schemas.openxmlformats.org/officeDocument/2006/relationships/customXml" Target="../ink/ink427.xml"/><Relationship Id="rId134" Type="http://schemas.openxmlformats.org/officeDocument/2006/relationships/customXml" Target="../ink/ink435.xml"/><Relationship Id="rId139" Type="http://schemas.openxmlformats.org/officeDocument/2006/relationships/image" Target="../media/image433.png"/><Relationship Id="rId80" Type="http://schemas.openxmlformats.org/officeDocument/2006/relationships/customXml" Target="../ink/ink408.xml"/><Relationship Id="rId85" Type="http://schemas.openxmlformats.org/officeDocument/2006/relationships/image" Target="../media/image406.png"/><Relationship Id="rId150" Type="http://schemas.openxmlformats.org/officeDocument/2006/relationships/customXml" Target="../ink/ink443.xml"/><Relationship Id="rId155" Type="http://schemas.openxmlformats.org/officeDocument/2006/relationships/image" Target="../media/image441.png"/><Relationship Id="rId171" Type="http://schemas.openxmlformats.org/officeDocument/2006/relationships/image" Target="../media/image449.png"/><Relationship Id="rId176" Type="http://schemas.openxmlformats.org/officeDocument/2006/relationships/customXml" Target="../ink/ink456.xml"/><Relationship Id="rId192" Type="http://schemas.openxmlformats.org/officeDocument/2006/relationships/customXml" Target="../ink/ink464.xml"/><Relationship Id="rId197" Type="http://schemas.openxmlformats.org/officeDocument/2006/relationships/image" Target="../media/image462.png"/><Relationship Id="rId206" Type="http://schemas.openxmlformats.org/officeDocument/2006/relationships/customXml" Target="../ink/ink471.xml"/><Relationship Id="rId201" Type="http://schemas.openxmlformats.org/officeDocument/2006/relationships/image" Target="../media/image464.png"/><Relationship Id="rId12" Type="http://schemas.openxmlformats.org/officeDocument/2006/relationships/customXml" Target="../ink/ink374.xml"/><Relationship Id="rId17" Type="http://schemas.openxmlformats.org/officeDocument/2006/relationships/image" Target="../media/image372.png"/><Relationship Id="rId33" Type="http://schemas.openxmlformats.org/officeDocument/2006/relationships/image" Target="../media/image380.png"/><Relationship Id="rId38" Type="http://schemas.openxmlformats.org/officeDocument/2006/relationships/customXml" Target="../ink/ink387.xml"/><Relationship Id="rId59" Type="http://schemas.openxmlformats.org/officeDocument/2006/relationships/image" Target="../media/image393.png"/><Relationship Id="rId103" Type="http://schemas.openxmlformats.org/officeDocument/2006/relationships/image" Target="../media/image415.png"/><Relationship Id="rId108" Type="http://schemas.openxmlformats.org/officeDocument/2006/relationships/customXml" Target="../ink/ink422.xml"/><Relationship Id="rId124" Type="http://schemas.openxmlformats.org/officeDocument/2006/relationships/customXml" Target="../ink/ink430.xml"/><Relationship Id="rId129" Type="http://schemas.openxmlformats.org/officeDocument/2006/relationships/image" Target="../media/image428.png"/><Relationship Id="rId54" Type="http://schemas.openxmlformats.org/officeDocument/2006/relationships/customXml" Target="../ink/ink395.xml"/><Relationship Id="rId70" Type="http://schemas.openxmlformats.org/officeDocument/2006/relationships/customXml" Target="../ink/ink403.xml"/><Relationship Id="rId75" Type="http://schemas.openxmlformats.org/officeDocument/2006/relationships/image" Target="../media/image401.png"/><Relationship Id="rId91" Type="http://schemas.openxmlformats.org/officeDocument/2006/relationships/image" Target="../media/image409.png"/><Relationship Id="rId96" Type="http://schemas.openxmlformats.org/officeDocument/2006/relationships/customXml" Target="../ink/ink416.xml"/><Relationship Id="rId140" Type="http://schemas.openxmlformats.org/officeDocument/2006/relationships/customXml" Target="../ink/ink438.xml"/><Relationship Id="rId145" Type="http://schemas.openxmlformats.org/officeDocument/2006/relationships/image" Target="../media/image436.png"/><Relationship Id="rId161" Type="http://schemas.openxmlformats.org/officeDocument/2006/relationships/image" Target="../media/image444.png"/><Relationship Id="rId166" Type="http://schemas.openxmlformats.org/officeDocument/2006/relationships/customXml" Target="../ink/ink451.xml"/><Relationship Id="rId182" Type="http://schemas.openxmlformats.org/officeDocument/2006/relationships/customXml" Target="../ink/ink459.xml"/><Relationship Id="rId187" Type="http://schemas.openxmlformats.org/officeDocument/2006/relationships/image" Target="../media/image457.png"/><Relationship Id="rId217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1.xml"/><Relationship Id="rId212" Type="http://schemas.openxmlformats.org/officeDocument/2006/relationships/customXml" Target="../ink/ink474.xml"/><Relationship Id="rId23" Type="http://schemas.openxmlformats.org/officeDocument/2006/relationships/image" Target="../media/image375.png"/><Relationship Id="rId28" Type="http://schemas.openxmlformats.org/officeDocument/2006/relationships/customXml" Target="../ink/ink382.xml"/><Relationship Id="rId49" Type="http://schemas.openxmlformats.org/officeDocument/2006/relationships/image" Target="../media/image388.png"/><Relationship Id="rId114" Type="http://schemas.openxmlformats.org/officeDocument/2006/relationships/customXml" Target="../ink/ink425.xml"/><Relationship Id="rId119" Type="http://schemas.openxmlformats.org/officeDocument/2006/relationships/image" Target="../media/image423.png"/><Relationship Id="rId44" Type="http://schemas.openxmlformats.org/officeDocument/2006/relationships/customXml" Target="../ink/ink390.xml"/><Relationship Id="rId60" Type="http://schemas.openxmlformats.org/officeDocument/2006/relationships/customXml" Target="../ink/ink398.xml"/><Relationship Id="rId65" Type="http://schemas.openxmlformats.org/officeDocument/2006/relationships/image" Target="../media/image396.png"/><Relationship Id="rId81" Type="http://schemas.openxmlformats.org/officeDocument/2006/relationships/image" Target="../media/image404.png"/><Relationship Id="rId86" Type="http://schemas.openxmlformats.org/officeDocument/2006/relationships/customXml" Target="../ink/ink411.xml"/><Relationship Id="rId130" Type="http://schemas.openxmlformats.org/officeDocument/2006/relationships/customXml" Target="../ink/ink433.xml"/><Relationship Id="rId135" Type="http://schemas.openxmlformats.org/officeDocument/2006/relationships/image" Target="../media/image431.png"/><Relationship Id="rId151" Type="http://schemas.openxmlformats.org/officeDocument/2006/relationships/image" Target="../media/image439.png"/><Relationship Id="rId156" Type="http://schemas.openxmlformats.org/officeDocument/2006/relationships/customXml" Target="../ink/ink446.xml"/><Relationship Id="rId177" Type="http://schemas.openxmlformats.org/officeDocument/2006/relationships/image" Target="../media/image452.png"/><Relationship Id="rId198" Type="http://schemas.openxmlformats.org/officeDocument/2006/relationships/customXml" Target="../ink/ink467.xml"/><Relationship Id="rId172" Type="http://schemas.openxmlformats.org/officeDocument/2006/relationships/customXml" Target="../ink/ink454.xml"/><Relationship Id="rId193" Type="http://schemas.openxmlformats.org/officeDocument/2006/relationships/image" Target="../media/image460.png"/><Relationship Id="rId202" Type="http://schemas.openxmlformats.org/officeDocument/2006/relationships/customXml" Target="../ink/ink469.xml"/><Relationship Id="rId207" Type="http://schemas.openxmlformats.org/officeDocument/2006/relationships/image" Target="../media/image467.png"/><Relationship Id="rId13" Type="http://schemas.openxmlformats.org/officeDocument/2006/relationships/image" Target="../media/image370.png"/><Relationship Id="rId18" Type="http://schemas.openxmlformats.org/officeDocument/2006/relationships/customXml" Target="../ink/ink377.xml"/><Relationship Id="rId39" Type="http://schemas.openxmlformats.org/officeDocument/2006/relationships/image" Target="../media/image383.png"/><Relationship Id="rId109" Type="http://schemas.openxmlformats.org/officeDocument/2006/relationships/image" Target="../media/image418.png"/><Relationship Id="rId34" Type="http://schemas.openxmlformats.org/officeDocument/2006/relationships/customXml" Target="../ink/ink385.xml"/><Relationship Id="rId50" Type="http://schemas.openxmlformats.org/officeDocument/2006/relationships/customXml" Target="../ink/ink393.xml"/><Relationship Id="rId55" Type="http://schemas.openxmlformats.org/officeDocument/2006/relationships/image" Target="../media/image391.png"/><Relationship Id="rId76" Type="http://schemas.openxmlformats.org/officeDocument/2006/relationships/customXml" Target="../ink/ink406.xml"/><Relationship Id="rId97" Type="http://schemas.openxmlformats.org/officeDocument/2006/relationships/image" Target="../media/image412.png"/><Relationship Id="rId104" Type="http://schemas.openxmlformats.org/officeDocument/2006/relationships/customXml" Target="../ink/ink420.xml"/><Relationship Id="rId120" Type="http://schemas.openxmlformats.org/officeDocument/2006/relationships/customXml" Target="../ink/ink428.xml"/><Relationship Id="rId125" Type="http://schemas.openxmlformats.org/officeDocument/2006/relationships/image" Target="../media/image426.png"/><Relationship Id="rId141" Type="http://schemas.openxmlformats.org/officeDocument/2006/relationships/image" Target="../media/image434.png"/><Relationship Id="rId146" Type="http://schemas.openxmlformats.org/officeDocument/2006/relationships/customXml" Target="../ink/ink441.xml"/><Relationship Id="rId167" Type="http://schemas.openxmlformats.org/officeDocument/2006/relationships/image" Target="../media/image447.png"/><Relationship Id="rId188" Type="http://schemas.openxmlformats.org/officeDocument/2006/relationships/customXml" Target="../ink/ink462.xml"/><Relationship Id="rId7" Type="http://schemas.openxmlformats.org/officeDocument/2006/relationships/image" Target="../media/image367.png"/><Relationship Id="rId71" Type="http://schemas.openxmlformats.org/officeDocument/2006/relationships/image" Target="../media/image399.png"/><Relationship Id="rId92" Type="http://schemas.openxmlformats.org/officeDocument/2006/relationships/customXml" Target="../ink/ink414.xml"/><Relationship Id="rId162" Type="http://schemas.openxmlformats.org/officeDocument/2006/relationships/customXml" Target="../ink/ink449.xml"/><Relationship Id="rId183" Type="http://schemas.openxmlformats.org/officeDocument/2006/relationships/image" Target="../media/image455.png"/><Relationship Id="rId213" Type="http://schemas.openxmlformats.org/officeDocument/2006/relationships/image" Target="../media/image470.png"/><Relationship Id="rId218" Type="http://schemas.openxmlformats.org/officeDocument/2006/relationships/customXml" Target="../ink/ink477.xml"/><Relationship Id="rId2" Type="http://schemas.openxmlformats.org/officeDocument/2006/relationships/customXml" Target="../ink/ink369.xml"/><Relationship Id="rId29" Type="http://schemas.openxmlformats.org/officeDocument/2006/relationships/image" Target="../media/image378.png"/><Relationship Id="rId24" Type="http://schemas.openxmlformats.org/officeDocument/2006/relationships/customXml" Target="../ink/ink380.xml"/><Relationship Id="rId40" Type="http://schemas.openxmlformats.org/officeDocument/2006/relationships/customXml" Target="../ink/ink388.xml"/><Relationship Id="rId45" Type="http://schemas.openxmlformats.org/officeDocument/2006/relationships/image" Target="../media/image386.png"/><Relationship Id="rId66" Type="http://schemas.openxmlformats.org/officeDocument/2006/relationships/customXml" Target="../ink/ink401.xml"/><Relationship Id="rId87" Type="http://schemas.openxmlformats.org/officeDocument/2006/relationships/image" Target="../media/image407.png"/><Relationship Id="rId110" Type="http://schemas.openxmlformats.org/officeDocument/2006/relationships/customXml" Target="../ink/ink423.xml"/><Relationship Id="rId115" Type="http://schemas.openxmlformats.org/officeDocument/2006/relationships/image" Target="../media/image421.png"/><Relationship Id="rId131" Type="http://schemas.openxmlformats.org/officeDocument/2006/relationships/image" Target="../media/image429.png"/><Relationship Id="rId136" Type="http://schemas.openxmlformats.org/officeDocument/2006/relationships/customXml" Target="../ink/ink436.xml"/><Relationship Id="rId157" Type="http://schemas.openxmlformats.org/officeDocument/2006/relationships/image" Target="../media/image442.png"/><Relationship Id="rId178" Type="http://schemas.openxmlformats.org/officeDocument/2006/relationships/customXml" Target="../ink/ink457.xml"/><Relationship Id="rId61" Type="http://schemas.openxmlformats.org/officeDocument/2006/relationships/image" Target="../media/image394.png"/><Relationship Id="rId82" Type="http://schemas.openxmlformats.org/officeDocument/2006/relationships/customXml" Target="../ink/ink409.xml"/><Relationship Id="rId152" Type="http://schemas.openxmlformats.org/officeDocument/2006/relationships/customXml" Target="../ink/ink444.xml"/><Relationship Id="rId173" Type="http://schemas.openxmlformats.org/officeDocument/2006/relationships/image" Target="../media/image450.png"/><Relationship Id="rId194" Type="http://schemas.openxmlformats.org/officeDocument/2006/relationships/customXml" Target="../ink/ink465.xml"/><Relationship Id="rId199" Type="http://schemas.openxmlformats.org/officeDocument/2006/relationships/image" Target="../media/image463.png"/><Relationship Id="rId203" Type="http://schemas.openxmlformats.org/officeDocument/2006/relationships/image" Target="../media/image465.png"/><Relationship Id="rId208" Type="http://schemas.openxmlformats.org/officeDocument/2006/relationships/customXml" Target="../ink/ink472.xml"/><Relationship Id="rId19" Type="http://schemas.openxmlformats.org/officeDocument/2006/relationships/image" Target="../media/image373.png"/><Relationship Id="rId14" Type="http://schemas.openxmlformats.org/officeDocument/2006/relationships/customXml" Target="../ink/ink375.xml"/><Relationship Id="rId30" Type="http://schemas.openxmlformats.org/officeDocument/2006/relationships/customXml" Target="../ink/ink383.xml"/><Relationship Id="rId35" Type="http://schemas.openxmlformats.org/officeDocument/2006/relationships/image" Target="../media/image381.png"/><Relationship Id="rId56" Type="http://schemas.openxmlformats.org/officeDocument/2006/relationships/customXml" Target="../ink/ink396.xml"/><Relationship Id="rId77" Type="http://schemas.openxmlformats.org/officeDocument/2006/relationships/image" Target="../media/image402.png"/><Relationship Id="rId100" Type="http://schemas.openxmlformats.org/officeDocument/2006/relationships/customXml" Target="../ink/ink418.xml"/><Relationship Id="rId105" Type="http://schemas.openxmlformats.org/officeDocument/2006/relationships/image" Target="../media/image416.png"/><Relationship Id="rId126" Type="http://schemas.openxmlformats.org/officeDocument/2006/relationships/customXml" Target="../ink/ink431.xml"/><Relationship Id="rId147" Type="http://schemas.openxmlformats.org/officeDocument/2006/relationships/image" Target="../media/image437.png"/><Relationship Id="rId168" Type="http://schemas.openxmlformats.org/officeDocument/2006/relationships/customXml" Target="../ink/ink452.xml"/><Relationship Id="rId8" Type="http://schemas.openxmlformats.org/officeDocument/2006/relationships/customXml" Target="../ink/ink372.xml"/><Relationship Id="rId51" Type="http://schemas.openxmlformats.org/officeDocument/2006/relationships/image" Target="../media/image389.png"/><Relationship Id="rId72" Type="http://schemas.openxmlformats.org/officeDocument/2006/relationships/customXml" Target="../ink/ink404.xml"/><Relationship Id="rId93" Type="http://schemas.openxmlformats.org/officeDocument/2006/relationships/image" Target="../media/image410.png"/><Relationship Id="rId98" Type="http://schemas.openxmlformats.org/officeDocument/2006/relationships/customXml" Target="../ink/ink417.xml"/><Relationship Id="rId121" Type="http://schemas.openxmlformats.org/officeDocument/2006/relationships/image" Target="../media/image424.png"/><Relationship Id="rId142" Type="http://schemas.openxmlformats.org/officeDocument/2006/relationships/customXml" Target="../ink/ink439.xml"/><Relationship Id="rId163" Type="http://schemas.openxmlformats.org/officeDocument/2006/relationships/image" Target="../media/image445.png"/><Relationship Id="rId184" Type="http://schemas.openxmlformats.org/officeDocument/2006/relationships/customXml" Target="../ink/ink460.xml"/><Relationship Id="rId189" Type="http://schemas.openxmlformats.org/officeDocument/2006/relationships/image" Target="../media/image458.png"/><Relationship Id="rId219" Type="http://schemas.openxmlformats.org/officeDocument/2006/relationships/image" Target="../media/image40.png"/><Relationship Id="rId3" Type="http://schemas.openxmlformats.org/officeDocument/2006/relationships/image" Target="../media/image365.png"/><Relationship Id="rId214" Type="http://schemas.openxmlformats.org/officeDocument/2006/relationships/customXml" Target="../ink/ink475.xml"/><Relationship Id="rId25" Type="http://schemas.openxmlformats.org/officeDocument/2006/relationships/image" Target="../media/image376.png"/><Relationship Id="rId46" Type="http://schemas.openxmlformats.org/officeDocument/2006/relationships/customXml" Target="../ink/ink391.xml"/><Relationship Id="rId67" Type="http://schemas.openxmlformats.org/officeDocument/2006/relationships/image" Target="../media/image397.png"/><Relationship Id="rId116" Type="http://schemas.openxmlformats.org/officeDocument/2006/relationships/customXml" Target="../ink/ink426.xml"/><Relationship Id="rId137" Type="http://schemas.openxmlformats.org/officeDocument/2006/relationships/image" Target="../media/image432.png"/><Relationship Id="rId158" Type="http://schemas.openxmlformats.org/officeDocument/2006/relationships/customXml" Target="../ink/ink447.xml"/><Relationship Id="rId20" Type="http://schemas.openxmlformats.org/officeDocument/2006/relationships/customXml" Target="../ink/ink378.xml"/><Relationship Id="rId41" Type="http://schemas.openxmlformats.org/officeDocument/2006/relationships/image" Target="../media/image384.png"/><Relationship Id="rId62" Type="http://schemas.openxmlformats.org/officeDocument/2006/relationships/customXml" Target="../ink/ink399.xml"/><Relationship Id="rId83" Type="http://schemas.openxmlformats.org/officeDocument/2006/relationships/image" Target="../media/image405.png"/><Relationship Id="rId88" Type="http://schemas.openxmlformats.org/officeDocument/2006/relationships/customXml" Target="../ink/ink412.xml"/><Relationship Id="rId111" Type="http://schemas.openxmlformats.org/officeDocument/2006/relationships/image" Target="../media/image419.png"/><Relationship Id="rId132" Type="http://schemas.openxmlformats.org/officeDocument/2006/relationships/customXml" Target="../ink/ink434.xml"/><Relationship Id="rId153" Type="http://schemas.openxmlformats.org/officeDocument/2006/relationships/image" Target="../media/image440.png"/><Relationship Id="rId174" Type="http://schemas.openxmlformats.org/officeDocument/2006/relationships/customXml" Target="../ink/ink455.xml"/><Relationship Id="rId179" Type="http://schemas.openxmlformats.org/officeDocument/2006/relationships/image" Target="../media/image453.png"/><Relationship Id="rId195" Type="http://schemas.openxmlformats.org/officeDocument/2006/relationships/image" Target="../media/image461.png"/><Relationship Id="rId209" Type="http://schemas.openxmlformats.org/officeDocument/2006/relationships/image" Target="../media/image468.png"/><Relationship Id="rId190" Type="http://schemas.openxmlformats.org/officeDocument/2006/relationships/customXml" Target="../ink/ink463.xml"/><Relationship Id="rId204" Type="http://schemas.openxmlformats.org/officeDocument/2006/relationships/customXml" Target="../ink/ink470.xml"/><Relationship Id="rId15" Type="http://schemas.openxmlformats.org/officeDocument/2006/relationships/image" Target="../media/image371.png"/><Relationship Id="rId36" Type="http://schemas.openxmlformats.org/officeDocument/2006/relationships/customXml" Target="../ink/ink386.xml"/><Relationship Id="rId57" Type="http://schemas.openxmlformats.org/officeDocument/2006/relationships/image" Target="../media/image392.png"/><Relationship Id="rId106" Type="http://schemas.openxmlformats.org/officeDocument/2006/relationships/customXml" Target="../ink/ink421.xml"/><Relationship Id="rId127" Type="http://schemas.openxmlformats.org/officeDocument/2006/relationships/image" Target="../media/image427.png"/><Relationship Id="rId10" Type="http://schemas.openxmlformats.org/officeDocument/2006/relationships/customXml" Target="../ink/ink373.xml"/><Relationship Id="rId31" Type="http://schemas.openxmlformats.org/officeDocument/2006/relationships/image" Target="../media/image379.png"/><Relationship Id="rId52" Type="http://schemas.openxmlformats.org/officeDocument/2006/relationships/customXml" Target="../ink/ink394.xml"/><Relationship Id="rId73" Type="http://schemas.openxmlformats.org/officeDocument/2006/relationships/image" Target="../media/image400.png"/><Relationship Id="rId78" Type="http://schemas.openxmlformats.org/officeDocument/2006/relationships/customXml" Target="../ink/ink407.xml"/><Relationship Id="rId94" Type="http://schemas.openxmlformats.org/officeDocument/2006/relationships/customXml" Target="../ink/ink415.xml"/><Relationship Id="rId99" Type="http://schemas.openxmlformats.org/officeDocument/2006/relationships/image" Target="../media/image413.png"/><Relationship Id="rId101" Type="http://schemas.openxmlformats.org/officeDocument/2006/relationships/image" Target="../media/image414.png"/><Relationship Id="rId122" Type="http://schemas.openxmlformats.org/officeDocument/2006/relationships/customXml" Target="../ink/ink429.xml"/><Relationship Id="rId143" Type="http://schemas.openxmlformats.org/officeDocument/2006/relationships/image" Target="../media/image435.png"/><Relationship Id="rId148" Type="http://schemas.openxmlformats.org/officeDocument/2006/relationships/customXml" Target="../ink/ink442.xml"/><Relationship Id="rId164" Type="http://schemas.openxmlformats.org/officeDocument/2006/relationships/customXml" Target="../ink/ink450.xml"/><Relationship Id="rId169" Type="http://schemas.openxmlformats.org/officeDocument/2006/relationships/image" Target="../media/image448.png"/><Relationship Id="rId185" Type="http://schemas.openxmlformats.org/officeDocument/2006/relationships/image" Target="../media/image456.png"/><Relationship Id="rId4" Type="http://schemas.openxmlformats.org/officeDocument/2006/relationships/customXml" Target="../ink/ink370.xml"/><Relationship Id="rId9" Type="http://schemas.openxmlformats.org/officeDocument/2006/relationships/image" Target="../media/image368.png"/><Relationship Id="rId180" Type="http://schemas.openxmlformats.org/officeDocument/2006/relationships/customXml" Target="../ink/ink458.xml"/><Relationship Id="rId210" Type="http://schemas.openxmlformats.org/officeDocument/2006/relationships/customXml" Target="../ink/ink473.xml"/><Relationship Id="rId215" Type="http://schemas.openxmlformats.org/officeDocument/2006/relationships/image" Target="../media/image471.png"/><Relationship Id="rId26" Type="http://schemas.openxmlformats.org/officeDocument/2006/relationships/customXml" Target="../ink/ink381.xml"/><Relationship Id="rId47" Type="http://schemas.openxmlformats.org/officeDocument/2006/relationships/image" Target="../media/image387.png"/><Relationship Id="rId68" Type="http://schemas.openxmlformats.org/officeDocument/2006/relationships/customXml" Target="../ink/ink402.xml"/><Relationship Id="rId89" Type="http://schemas.openxmlformats.org/officeDocument/2006/relationships/image" Target="../media/image408.png"/><Relationship Id="rId112" Type="http://schemas.openxmlformats.org/officeDocument/2006/relationships/customXml" Target="../ink/ink424.xml"/><Relationship Id="rId133" Type="http://schemas.openxmlformats.org/officeDocument/2006/relationships/image" Target="../media/image430.png"/><Relationship Id="rId154" Type="http://schemas.openxmlformats.org/officeDocument/2006/relationships/customXml" Target="../ink/ink445.xml"/><Relationship Id="rId175" Type="http://schemas.openxmlformats.org/officeDocument/2006/relationships/image" Target="../media/image451.png"/><Relationship Id="rId196" Type="http://schemas.openxmlformats.org/officeDocument/2006/relationships/customXml" Target="../ink/ink466.xml"/><Relationship Id="rId200" Type="http://schemas.openxmlformats.org/officeDocument/2006/relationships/customXml" Target="../ink/ink468.xml"/><Relationship Id="rId16" Type="http://schemas.openxmlformats.org/officeDocument/2006/relationships/customXml" Target="../ink/ink376.xml"/><Relationship Id="rId37" Type="http://schemas.openxmlformats.org/officeDocument/2006/relationships/image" Target="../media/image382.png"/><Relationship Id="rId58" Type="http://schemas.openxmlformats.org/officeDocument/2006/relationships/customXml" Target="../ink/ink397.xml"/><Relationship Id="rId79" Type="http://schemas.openxmlformats.org/officeDocument/2006/relationships/image" Target="../media/image403.png"/><Relationship Id="rId102" Type="http://schemas.openxmlformats.org/officeDocument/2006/relationships/customXml" Target="../ink/ink419.xml"/><Relationship Id="rId123" Type="http://schemas.openxmlformats.org/officeDocument/2006/relationships/image" Target="../media/image425.png"/><Relationship Id="rId144" Type="http://schemas.openxmlformats.org/officeDocument/2006/relationships/customXml" Target="../ink/ink44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99" Type="http://schemas.openxmlformats.org/officeDocument/2006/relationships/customXml" Target="../ink/ink628.xml"/><Relationship Id="rId303" Type="http://schemas.openxmlformats.org/officeDocument/2006/relationships/customXml" Target="../ink/ink630.xml"/><Relationship Id="rId21" Type="http://schemas.openxmlformats.org/officeDocument/2006/relationships/image" Target="../media/image480.png"/><Relationship Id="rId42" Type="http://schemas.openxmlformats.org/officeDocument/2006/relationships/customXml" Target="../ink/ink498.xml"/><Relationship Id="rId63" Type="http://schemas.openxmlformats.org/officeDocument/2006/relationships/customXml" Target="../ink/ink509.xml"/><Relationship Id="rId84" Type="http://schemas.openxmlformats.org/officeDocument/2006/relationships/image" Target="../media/image510.png"/><Relationship Id="rId138" Type="http://schemas.openxmlformats.org/officeDocument/2006/relationships/customXml" Target="../ink/ink547.xml"/><Relationship Id="rId159" Type="http://schemas.openxmlformats.org/officeDocument/2006/relationships/image" Target="../media/image547.png"/><Relationship Id="rId324" Type="http://schemas.openxmlformats.org/officeDocument/2006/relationships/image" Target="../media/image629.png"/><Relationship Id="rId170" Type="http://schemas.openxmlformats.org/officeDocument/2006/relationships/customXml" Target="../ink/ink563.xml"/><Relationship Id="rId191" Type="http://schemas.openxmlformats.org/officeDocument/2006/relationships/image" Target="../media/image563.png"/><Relationship Id="rId205" Type="http://schemas.openxmlformats.org/officeDocument/2006/relationships/image" Target="../media/image570.png"/><Relationship Id="rId226" Type="http://schemas.openxmlformats.org/officeDocument/2006/relationships/customXml" Target="../ink/ink591.xml"/><Relationship Id="rId247" Type="http://schemas.openxmlformats.org/officeDocument/2006/relationships/image" Target="../media/image591.png"/><Relationship Id="rId107" Type="http://schemas.openxmlformats.org/officeDocument/2006/relationships/image" Target="../media/image521.png"/><Relationship Id="rId268" Type="http://schemas.openxmlformats.org/officeDocument/2006/relationships/customXml" Target="../ink/ink612.xml"/><Relationship Id="rId289" Type="http://schemas.openxmlformats.org/officeDocument/2006/relationships/customXml" Target="../ink/ink623.xml"/><Relationship Id="rId11" Type="http://schemas.openxmlformats.org/officeDocument/2006/relationships/image" Target="../media/image475.png"/><Relationship Id="rId32" Type="http://schemas.openxmlformats.org/officeDocument/2006/relationships/customXml" Target="../ink/ink493.xml"/><Relationship Id="rId53" Type="http://schemas.openxmlformats.org/officeDocument/2006/relationships/customXml" Target="../ink/ink504.xml"/><Relationship Id="rId74" Type="http://schemas.openxmlformats.org/officeDocument/2006/relationships/image" Target="../media/image505.png"/><Relationship Id="rId128" Type="http://schemas.openxmlformats.org/officeDocument/2006/relationships/customXml" Target="../ink/ink542.xml"/><Relationship Id="rId149" Type="http://schemas.openxmlformats.org/officeDocument/2006/relationships/image" Target="../media/image542.png"/><Relationship Id="rId314" Type="http://schemas.openxmlformats.org/officeDocument/2006/relationships/image" Target="../media/image624.png"/><Relationship Id="rId5" Type="http://schemas.openxmlformats.org/officeDocument/2006/relationships/image" Target="../media/image4100.png"/><Relationship Id="rId95" Type="http://schemas.openxmlformats.org/officeDocument/2006/relationships/customXml" Target="../ink/ink525.xml"/><Relationship Id="rId160" Type="http://schemas.openxmlformats.org/officeDocument/2006/relationships/customXml" Target="../ink/ink558.xml"/><Relationship Id="rId181" Type="http://schemas.openxmlformats.org/officeDocument/2006/relationships/image" Target="../media/image558.png"/><Relationship Id="rId216" Type="http://schemas.openxmlformats.org/officeDocument/2006/relationships/customXml" Target="../ink/ink586.xml"/><Relationship Id="rId237" Type="http://schemas.openxmlformats.org/officeDocument/2006/relationships/image" Target="../media/image586.png"/><Relationship Id="rId258" Type="http://schemas.openxmlformats.org/officeDocument/2006/relationships/customXml" Target="../ink/ink607.xml"/><Relationship Id="rId279" Type="http://schemas.openxmlformats.org/officeDocument/2006/relationships/customXml" Target="../ink/ink618.xml"/><Relationship Id="rId22" Type="http://schemas.openxmlformats.org/officeDocument/2006/relationships/customXml" Target="../ink/ink488.xml"/><Relationship Id="rId43" Type="http://schemas.openxmlformats.org/officeDocument/2006/relationships/image" Target="../media/image491.png"/><Relationship Id="rId64" Type="http://schemas.openxmlformats.org/officeDocument/2006/relationships/image" Target="../media/image500.png"/><Relationship Id="rId118" Type="http://schemas.openxmlformats.org/officeDocument/2006/relationships/customXml" Target="../ink/ink537.xml"/><Relationship Id="rId139" Type="http://schemas.openxmlformats.org/officeDocument/2006/relationships/image" Target="../media/image537.png"/><Relationship Id="rId290" Type="http://schemas.openxmlformats.org/officeDocument/2006/relationships/image" Target="../media/image612.png"/><Relationship Id="rId304" Type="http://schemas.openxmlformats.org/officeDocument/2006/relationships/image" Target="../media/image619.png"/><Relationship Id="rId325" Type="http://schemas.openxmlformats.org/officeDocument/2006/relationships/customXml" Target="../ink/ink641.xml"/><Relationship Id="rId85" Type="http://schemas.openxmlformats.org/officeDocument/2006/relationships/customXml" Target="../ink/ink520.xml"/><Relationship Id="rId150" Type="http://schemas.openxmlformats.org/officeDocument/2006/relationships/customXml" Target="../ink/ink553.xml"/><Relationship Id="rId171" Type="http://schemas.openxmlformats.org/officeDocument/2006/relationships/image" Target="../media/image553.png"/><Relationship Id="rId192" Type="http://schemas.openxmlformats.org/officeDocument/2006/relationships/customXml" Target="../ink/ink574.xml"/><Relationship Id="rId206" Type="http://schemas.openxmlformats.org/officeDocument/2006/relationships/customXml" Target="../ink/ink581.xml"/><Relationship Id="rId227" Type="http://schemas.openxmlformats.org/officeDocument/2006/relationships/image" Target="../media/image581.png"/><Relationship Id="rId248" Type="http://schemas.openxmlformats.org/officeDocument/2006/relationships/customXml" Target="../ink/ink602.xml"/><Relationship Id="rId269" Type="http://schemas.openxmlformats.org/officeDocument/2006/relationships/image" Target="../media/image602.png"/><Relationship Id="rId12" Type="http://schemas.openxmlformats.org/officeDocument/2006/relationships/customXml" Target="../ink/ink483.xml"/><Relationship Id="rId33" Type="http://schemas.openxmlformats.org/officeDocument/2006/relationships/image" Target="../media/image486.png"/><Relationship Id="rId108" Type="http://schemas.openxmlformats.org/officeDocument/2006/relationships/customXml" Target="../ink/ink532.xml"/><Relationship Id="rId129" Type="http://schemas.openxmlformats.org/officeDocument/2006/relationships/image" Target="../media/image532.png"/><Relationship Id="rId280" Type="http://schemas.openxmlformats.org/officeDocument/2006/relationships/image" Target="../media/image607.png"/><Relationship Id="rId315" Type="http://schemas.openxmlformats.org/officeDocument/2006/relationships/customXml" Target="../ink/ink636.xml"/><Relationship Id="rId54" Type="http://schemas.openxmlformats.org/officeDocument/2006/relationships/image" Target="../media/image495.png"/><Relationship Id="rId75" Type="http://schemas.openxmlformats.org/officeDocument/2006/relationships/customXml" Target="../ink/ink515.xml"/><Relationship Id="rId96" Type="http://schemas.openxmlformats.org/officeDocument/2006/relationships/customXml" Target="../ink/ink526.xml"/><Relationship Id="rId140" Type="http://schemas.openxmlformats.org/officeDocument/2006/relationships/customXml" Target="../ink/ink548.xml"/><Relationship Id="rId161" Type="http://schemas.openxmlformats.org/officeDocument/2006/relationships/image" Target="../media/image548.png"/><Relationship Id="rId182" Type="http://schemas.openxmlformats.org/officeDocument/2006/relationships/customXml" Target="../ink/ink569.xml"/><Relationship Id="rId217" Type="http://schemas.openxmlformats.org/officeDocument/2006/relationships/image" Target="../media/image576.png"/><Relationship Id="rId6" Type="http://schemas.openxmlformats.org/officeDocument/2006/relationships/customXml" Target="../ink/ink480.xml"/><Relationship Id="rId238" Type="http://schemas.openxmlformats.org/officeDocument/2006/relationships/customXml" Target="../ink/ink597.xml"/><Relationship Id="rId259" Type="http://schemas.openxmlformats.org/officeDocument/2006/relationships/image" Target="../media/image597.png"/><Relationship Id="rId23" Type="http://schemas.openxmlformats.org/officeDocument/2006/relationships/image" Target="../media/image481.png"/><Relationship Id="rId119" Type="http://schemas.openxmlformats.org/officeDocument/2006/relationships/image" Target="../media/image527.png"/><Relationship Id="rId270" Type="http://schemas.openxmlformats.org/officeDocument/2006/relationships/customXml" Target="../ink/ink613.xml"/><Relationship Id="rId291" Type="http://schemas.openxmlformats.org/officeDocument/2006/relationships/customXml" Target="../ink/ink624.xml"/><Relationship Id="rId305" Type="http://schemas.openxmlformats.org/officeDocument/2006/relationships/customXml" Target="../ink/ink631.xml"/><Relationship Id="rId326" Type="http://schemas.openxmlformats.org/officeDocument/2006/relationships/image" Target="../media/image630.png"/><Relationship Id="rId44" Type="http://schemas.openxmlformats.org/officeDocument/2006/relationships/customXml" Target="../ink/ink499.xml"/><Relationship Id="rId65" Type="http://schemas.openxmlformats.org/officeDocument/2006/relationships/customXml" Target="../ink/ink510.xml"/><Relationship Id="rId86" Type="http://schemas.openxmlformats.org/officeDocument/2006/relationships/image" Target="../media/image511.png"/><Relationship Id="rId130" Type="http://schemas.openxmlformats.org/officeDocument/2006/relationships/customXml" Target="../ink/ink543.xml"/><Relationship Id="rId151" Type="http://schemas.openxmlformats.org/officeDocument/2006/relationships/image" Target="../media/image543.png"/><Relationship Id="rId172" Type="http://schemas.openxmlformats.org/officeDocument/2006/relationships/customXml" Target="../ink/ink564.xml"/><Relationship Id="rId193" Type="http://schemas.openxmlformats.org/officeDocument/2006/relationships/image" Target="../media/image564.png"/><Relationship Id="rId207" Type="http://schemas.openxmlformats.org/officeDocument/2006/relationships/image" Target="../media/image571.png"/><Relationship Id="rId228" Type="http://schemas.openxmlformats.org/officeDocument/2006/relationships/customXml" Target="../ink/ink592.xml"/><Relationship Id="rId249" Type="http://schemas.openxmlformats.org/officeDocument/2006/relationships/image" Target="../media/image592.png"/><Relationship Id="rId13" Type="http://schemas.openxmlformats.org/officeDocument/2006/relationships/image" Target="../media/image476.png"/><Relationship Id="rId109" Type="http://schemas.openxmlformats.org/officeDocument/2006/relationships/image" Target="../media/image522.png"/><Relationship Id="rId260" Type="http://schemas.openxmlformats.org/officeDocument/2006/relationships/customXml" Target="../ink/ink608.xml"/><Relationship Id="rId281" Type="http://schemas.openxmlformats.org/officeDocument/2006/relationships/customXml" Target="../ink/ink619.xml"/><Relationship Id="rId316" Type="http://schemas.openxmlformats.org/officeDocument/2006/relationships/image" Target="../media/image625.png"/><Relationship Id="rId34" Type="http://schemas.openxmlformats.org/officeDocument/2006/relationships/customXml" Target="../ink/ink494.xml"/><Relationship Id="rId55" Type="http://schemas.openxmlformats.org/officeDocument/2006/relationships/customXml" Target="../ink/ink505.xml"/><Relationship Id="rId76" Type="http://schemas.openxmlformats.org/officeDocument/2006/relationships/image" Target="../media/image506.png"/><Relationship Id="rId97" Type="http://schemas.openxmlformats.org/officeDocument/2006/relationships/image" Target="../media/image516.png"/><Relationship Id="rId120" Type="http://schemas.openxmlformats.org/officeDocument/2006/relationships/customXml" Target="../ink/ink538.xml"/><Relationship Id="rId141" Type="http://schemas.openxmlformats.org/officeDocument/2006/relationships/image" Target="../media/image538.png"/><Relationship Id="rId7" Type="http://schemas.openxmlformats.org/officeDocument/2006/relationships/image" Target="../media/image473.png"/><Relationship Id="rId162" Type="http://schemas.openxmlformats.org/officeDocument/2006/relationships/customXml" Target="../ink/ink559.xml"/><Relationship Id="rId183" Type="http://schemas.openxmlformats.org/officeDocument/2006/relationships/image" Target="../media/image559.png"/><Relationship Id="rId218" Type="http://schemas.openxmlformats.org/officeDocument/2006/relationships/customXml" Target="../ink/ink587.xml"/><Relationship Id="rId239" Type="http://schemas.openxmlformats.org/officeDocument/2006/relationships/image" Target="../media/image587.png"/><Relationship Id="rId250" Type="http://schemas.openxmlformats.org/officeDocument/2006/relationships/customXml" Target="../ink/ink603.xml"/><Relationship Id="rId271" Type="http://schemas.openxmlformats.org/officeDocument/2006/relationships/image" Target="../media/image603.png"/><Relationship Id="rId292" Type="http://schemas.openxmlformats.org/officeDocument/2006/relationships/image" Target="../media/image613.png"/><Relationship Id="rId306" Type="http://schemas.openxmlformats.org/officeDocument/2006/relationships/image" Target="../media/image620.png"/><Relationship Id="rId24" Type="http://schemas.openxmlformats.org/officeDocument/2006/relationships/customXml" Target="../ink/ink489.xml"/><Relationship Id="rId45" Type="http://schemas.openxmlformats.org/officeDocument/2006/relationships/image" Target="../media/image492.png"/><Relationship Id="rId66" Type="http://schemas.openxmlformats.org/officeDocument/2006/relationships/image" Target="../media/image501.png"/><Relationship Id="rId87" Type="http://schemas.openxmlformats.org/officeDocument/2006/relationships/customXml" Target="../ink/ink521.xml"/><Relationship Id="rId110" Type="http://schemas.openxmlformats.org/officeDocument/2006/relationships/customXml" Target="../ink/ink533.xml"/><Relationship Id="rId131" Type="http://schemas.openxmlformats.org/officeDocument/2006/relationships/image" Target="../media/image533.png"/><Relationship Id="rId327" Type="http://schemas.openxmlformats.org/officeDocument/2006/relationships/customXml" Target="../ink/ink642.xml"/><Relationship Id="rId152" Type="http://schemas.openxmlformats.org/officeDocument/2006/relationships/customXml" Target="../ink/ink554.xml"/><Relationship Id="rId173" Type="http://schemas.openxmlformats.org/officeDocument/2006/relationships/image" Target="../media/image554.png"/><Relationship Id="rId194" Type="http://schemas.openxmlformats.org/officeDocument/2006/relationships/customXml" Target="../ink/ink575.xml"/><Relationship Id="rId208" Type="http://schemas.openxmlformats.org/officeDocument/2006/relationships/customXml" Target="../ink/ink582.xml"/><Relationship Id="rId229" Type="http://schemas.openxmlformats.org/officeDocument/2006/relationships/image" Target="../media/image582.png"/><Relationship Id="rId240" Type="http://schemas.openxmlformats.org/officeDocument/2006/relationships/customXml" Target="../ink/ink598.xml"/><Relationship Id="rId261" Type="http://schemas.openxmlformats.org/officeDocument/2006/relationships/image" Target="../media/image598.png"/><Relationship Id="rId14" Type="http://schemas.openxmlformats.org/officeDocument/2006/relationships/customXml" Target="../ink/ink484.xml"/><Relationship Id="rId35" Type="http://schemas.openxmlformats.org/officeDocument/2006/relationships/image" Target="../media/image487.png"/><Relationship Id="rId56" Type="http://schemas.openxmlformats.org/officeDocument/2006/relationships/image" Target="../media/image496.png"/><Relationship Id="rId77" Type="http://schemas.openxmlformats.org/officeDocument/2006/relationships/customXml" Target="../ink/ink516.xml"/><Relationship Id="rId100" Type="http://schemas.openxmlformats.org/officeDocument/2006/relationships/customXml" Target="../ink/ink528.xml"/><Relationship Id="rId282" Type="http://schemas.openxmlformats.org/officeDocument/2006/relationships/image" Target="../media/image608.png"/><Relationship Id="rId317" Type="http://schemas.openxmlformats.org/officeDocument/2006/relationships/customXml" Target="../ink/ink637.xml"/><Relationship Id="rId8" Type="http://schemas.openxmlformats.org/officeDocument/2006/relationships/customXml" Target="../ink/ink481.xml"/><Relationship Id="rId51" Type="http://schemas.openxmlformats.org/officeDocument/2006/relationships/image" Target="../media/image40.png"/><Relationship Id="rId72" Type="http://schemas.openxmlformats.org/officeDocument/2006/relationships/image" Target="../media/image504.png"/><Relationship Id="rId93" Type="http://schemas.openxmlformats.org/officeDocument/2006/relationships/customXml" Target="../ink/ink524.xml"/><Relationship Id="rId98" Type="http://schemas.openxmlformats.org/officeDocument/2006/relationships/customXml" Target="../ink/ink527.xml"/><Relationship Id="rId121" Type="http://schemas.openxmlformats.org/officeDocument/2006/relationships/image" Target="../media/image528.png"/><Relationship Id="rId142" Type="http://schemas.openxmlformats.org/officeDocument/2006/relationships/customXml" Target="../ink/ink549.xml"/><Relationship Id="rId163" Type="http://schemas.openxmlformats.org/officeDocument/2006/relationships/image" Target="../media/image549.png"/><Relationship Id="rId184" Type="http://schemas.openxmlformats.org/officeDocument/2006/relationships/customXml" Target="../ink/ink570.xml"/><Relationship Id="rId189" Type="http://schemas.openxmlformats.org/officeDocument/2006/relationships/image" Target="../media/image562.png"/><Relationship Id="rId219" Type="http://schemas.openxmlformats.org/officeDocument/2006/relationships/image" Target="../media/image577.png"/><Relationship Id="rId3" Type="http://schemas.openxmlformats.org/officeDocument/2006/relationships/image" Target="../media/image3.png"/><Relationship Id="rId214" Type="http://schemas.openxmlformats.org/officeDocument/2006/relationships/customXml" Target="../ink/ink585.xml"/><Relationship Id="rId230" Type="http://schemas.openxmlformats.org/officeDocument/2006/relationships/customXml" Target="../ink/ink593.xml"/><Relationship Id="rId235" Type="http://schemas.openxmlformats.org/officeDocument/2006/relationships/image" Target="../media/image585.png"/><Relationship Id="rId251" Type="http://schemas.openxmlformats.org/officeDocument/2006/relationships/image" Target="../media/image593.png"/><Relationship Id="rId256" Type="http://schemas.openxmlformats.org/officeDocument/2006/relationships/customXml" Target="../ink/ink606.xml"/><Relationship Id="rId277" Type="http://schemas.openxmlformats.org/officeDocument/2006/relationships/image" Target="../media/image606.png"/><Relationship Id="rId298" Type="http://schemas.openxmlformats.org/officeDocument/2006/relationships/image" Target="../media/image616.png"/><Relationship Id="rId25" Type="http://schemas.openxmlformats.org/officeDocument/2006/relationships/image" Target="../media/image482.png"/><Relationship Id="rId46" Type="http://schemas.openxmlformats.org/officeDocument/2006/relationships/customXml" Target="../ink/ink500.xml"/><Relationship Id="rId67" Type="http://schemas.openxmlformats.org/officeDocument/2006/relationships/customXml" Target="../ink/ink511.xml"/><Relationship Id="rId116" Type="http://schemas.openxmlformats.org/officeDocument/2006/relationships/customXml" Target="../ink/ink536.xml"/><Relationship Id="rId137" Type="http://schemas.openxmlformats.org/officeDocument/2006/relationships/image" Target="../media/image536.png"/><Relationship Id="rId158" Type="http://schemas.openxmlformats.org/officeDocument/2006/relationships/customXml" Target="../ink/ink557.xml"/><Relationship Id="rId272" Type="http://schemas.openxmlformats.org/officeDocument/2006/relationships/customXml" Target="../ink/ink614.xml"/><Relationship Id="rId293" Type="http://schemas.openxmlformats.org/officeDocument/2006/relationships/customXml" Target="../ink/ink625.xml"/><Relationship Id="rId302" Type="http://schemas.openxmlformats.org/officeDocument/2006/relationships/image" Target="../media/image618.png"/><Relationship Id="rId307" Type="http://schemas.openxmlformats.org/officeDocument/2006/relationships/customXml" Target="../ink/ink632.xml"/><Relationship Id="rId323" Type="http://schemas.openxmlformats.org/officeDocument/2006/relationships/customXml" Target="../ink/ink640.xml"/><Relationship Id="rId328" Type="http://schemas.openxmlformats.org/officeDocument/2006/relationships/image" Target="../media/image631.png"/><Relationship Id="rId20" Type="http://schemas.openxmlformats.org/officeDocument/2006/relationships/customXml" Target="../ink/ink487.xml"/><Relationship Id="rId41" Type="http://schemas.openxmlformats.org/officeDocument/2006/relationships/image" Target="../media/image490.png"/><Relationship Id="rId62" Type="http://schemas.openxmlformats.org/officeDocument/2006/relationships/image" Target="../media/image499.png"/><Relationship Id="rId83" Type="http://schemas.openxmlformats.org/officeDocument/2006/relationships/customXml" Target="../ink/ink519.xml"/><Relationship Id="rId88" Type="http://schemas.openxmlformats.org/officeDocument/2006/relationships/image" Target="../media/image512.png"/><Relationship Id="rId111" Type="http://schemas.openxmlformats.org/officeDocument/2006/relationships/image" Target="../media/image523.png"/><Relationship Id="rId132" Type="http://schemas.openxmlformats.org/officeDocument/2006/relationships/customXml" Target="../ink/ink544.xml"/><Relationship Id="rId153" Type="http://schemas.openxmlformats.org/officeDocument/2006/relationships/image" Target="../media/image544.png"/><Relationship Id="rId174" Type="http://schemas.openxmlformats.org/officeDocument/2006/relationships/customXml" Target="../ink/ink565.xml"/><Relationship Id="rId179" Type="http://schemas.openxmlformats.org/officeDocument/2006/relationships/image" Target="../media/image557.png"/><Relationship Id="rId195" Type="http://schemas.openxmlformats.org/officeDocument/2006/relationships/image" Target="../media/image565.png"/><Relationship Id="rId209" Type="http://schemas.openxmlformats.org/officeDocument/2006/relationships/image" Target="../media/image572.png"/><Relationship Id="rId190" Type="http://schemas.openxmlformats.org/officeDocument/2006/relationships/customXml" Target="../ink/ink573.xml"/><Relationship Id="rId204" Type="http://schemas.openxmlformats.org/officeDocument/2006/relationships/customXml" Target="../ink/ink580.xml"/><Relationship Id="rId220" Type="http://schemas.openxmlformats.org/officeDocument/2006/relationships/customXml" Target="../ink/ink588.xml"/><Relationship Id="rId225" Type="http://schemas.openxmlformats.org/officeDocument/2006/relationships/image" Target="../media/image580.png"/><Relationship Id="rId241" Type="http://schemas.openxmlformats.org/officeDocument/2006/relationships/image" Target="../media/image588.png"/><Relationship Id="rId246" Type="http://schemas.openxmlformats.org/officeDocument/2006/relationships/customXml" Target="../ink/ink601.xml"/><Relationship Id="rId267" Type="http://schemas.openxmlformats.org/officeDocument/2006/relationships/image" Target="../media/image601.png"/><Relationship Id="rId288" Type="http://schemas.openxmlformats.org/officeDocument/2006/relationships/image" Target="../media/image611.png"/><Relationship Id="rId15" Type="http://schemas.openxmlformats.org/officeDocument/2006/relationships/image" Target="../media/image477.png"/><Relationship Id="rId36" Type="http://schemas.openxmlformats.org/officeDocument/2006/relationships/customXml" Target="../ink/ink495.xml"/><Relationship Id="rId57" Type="http://schemas.openxmlformats.org/officeDocument/2006/relationships/customXml" Target="../ink/ink506.xml"/><Relationship Id="rId106" Type="http://schemas.openxmlformats.org/officeDocument/2006/relationships/customXml" Target="../ink/ink531.xml"/><Relationship Id="rId127" Type="http://schemas.openxmlformats.org/officeDocument/2006/relationships/image" Target="../media/image531.png"/><Relationship Id="rId262" Type="http://schemas.openxmlformats.org/officeDocument/2006/relationships/customXml" Target="../ink/ink609.xml"/><Relationship Id="rId283" Type="http://schemas.openxmlformats.org/officeDocument/2006/relationships/customXml" Target="../ink/ink620.xml"/><Relationship Id="rId313" Type="http://schemas.openxmlformats.org/officeDocument/2006/relationships/customXml" Target="../ink/ink635.xml"/><Relationship Id="rId318" Type="http://schemas.openxmlformats.org/officeDocument/2006/relationships/image" Target="../media/image626.png"/><Relationship Id="rId10" Type="http://schemas.openxmlformats.org/officeDocument/2006/relationships/customXml" Target="../ink/ink482.xml"/><Relationship Id="rId31" Type="http://schemas.openxmlformats.org/officeDocument/2006/relationships/image" Target="../media/image485.png"/><Relationship Id="rId52" Type="http://schemas.openxmlformats.org/officeDocument/2006/relationships/customXml" Target="../ink/ink503.xml"/><Relationship Id="rId73" Type="http://schemas.openxmlformats.org/officeDocument/2006/relationships/customXml" Target="../ink/ink514.xml"/><Relationship Id="rId78" Type="http://schemas.openxmlformats.org/officeDocument/2006/relationships/image" Target="../media/image507.png"/><Relationship Id="rId94" Type="http://schemas.openxmlformats.org/officeDocument/2006/relationships/image" Target="../media/image515.png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539.xml"/><Relationship Id="rId143" Type="http://schemas.openxmlformats.org/officeDocument/2006/relationships/image" Target="../media/image539.png"/><Relationship Id="rId148" Type="http://schemas.openxmlformats.org/officeDocument/2006/relationships/customXml" Target="../ink/ink552.xml"/><Relationship Id="rId164" Type="http://schemas.openxmlformats.org/officeDocument/2006/relationships/customXml" Target="../ink/ink560.xml"/><Relationship Id="rId169" Type="http://schemas.openxmlformats.org/officeDocument/2006/relationships/image" Target="../media/image552.png"/><Relationship Id="rId185" Type="http://schemas.openxmlformats.org/officeDocument/2006/relationships/image" Target="../media/image560.png"/><Relationship Id="rId4" Type="http://schemas.openxmlformats.org/officeDocument/2006/relationships/customXml" Target="../ink/ink479.xml"/><Relationship Id="rId9" Type="http://schemas.openxmlformats.org/officeDocument/2006/relationships/image" Target="../media/image474.png"/><Relationship Id="rId180" Type="http://schemas.openxmlformats.org/officeDocument/2006/relationships/customXml" Target="../ink/ink568.xml"/><Relationship Id="rId210" Type="http://schemas.openxmlformats.org/officeDocument/2006/relationships/customXml" Target="../ink/ink583.xml"/><Relationship Id="rId215" Type="http://schemas.openxmlformats.org/officeDocument/2006/relationships/image" Target="../media/image575.png"/><Relationship Id="rId236" Type="http://schemas.openxmlformats.org/officeDocument/2006/relationships/customXml" Target="../ink/ink596.xml"/><Relationship Id="rId257" Type="http://schemas.openxmlformats.org/officeDocument/2006/relationships/image" Target="../media/image596.png"/><Relationship Id="rId278" Type="http://schemas.openxmlformats.org/officeDocument/2006/relationships/customXml" Target="../ink/ink617.xml"/><Relationship Id="rId26" Type="http://schemas.openxmlformats.org/officeDocument/2006/relationships/customXml" Target="../ink/ink490.xml"/><Relationship Id="rId231" Type="http://schemas.openxmlformats.org/officeDocument/2006/relationships/image" Target="../media/image583.png"/><Relationship Id="rId252" Type="http://schemas.openxmlformats.org/officeDocument/2006/relationships/customXml" Target="../ink/ink604.xml"/><Relationship Id="rId273" Type="http://schemas.openxmlformats.org/officeDocument/2006/relationships/image" Target="../media/image604.png"/><Relationship Id="rId294" Type="http://schemas.openxmlformats.org/officeDocument/2006/relationships/image" Target="../media/image614.png"/><Relationship Id="rId308" Type="http://schemas.openxmlformats.org/officeDocument/2006/relationships/image" Target="../media/image621.png"/><Relationship Id="rId329" Type="http://schemas.openxmlformats.org/officeDocument/2006/relationships/customXml" Target="../ink/ink643.xml"/><Relationship Id="rId47" Type="http://schemas.openxmlformats.org/officeDocument/2006/relationships/image" Target="../media/image493.png"/><Relationship Id="rId68" Type="http://schemas.openxmlformats.org/officeDocument/2006/relationships/image" Target="../media/image502.png"/><Relationship Id="rId89" Type="http://schemas.openxmlformats.org/officeDocument/2006/relationships/customXml" Target="../ink/ink522.xml"/><Relationship Id="rId112" Type="http://schemas.openxmlformats.org/officeDocument/2006/relationships/customXml" Target="../ink/ink534.xml"/><Relationship Id="rId133" Type="http://schemas.openxmlformats.org/officeDocument/2006/relationships/image" Target="../media/image534.png"/><Relationship Id="rId154" Type="http://schemas.openxmlformats.org/officeDocument/2006/relationships/customXml" Target="../ink/ink555.xml"/><Relationship Id="rId175" Type="http://schemas.openxmlformats.org/officeDocument/2006/relationships/image" Target="../media/image555.png"/><Relationship Id="rId196" Type="http://schemas.openxmlformats.org/officeDocument/2006/relationships/customXml" Target="../ink/ink576.xml"/><Relationship Id="rId200" Type="http://schemas.openxmlformats.org/officeDocument/2006/relationships/customXml" Target="../ink/ink578.xml"/><Relationship Id="rId16" Type="http://schemas.openxmlformats.org/officeDocument/2006/relationships/customXml" Target="../ink/ink485.xml"/><Relationship Id="rId221" Type="http://schemas.openxmlformats.org/officeDocument/2006/relationships/image" Target="../media/image578.png"/><Relationship Id="rId242" Type="http://schemas.openxmlformats.org/officeDocument/2006/relationships/customXml" Target="../ink/ink599.xml"/><Relationship Id="rId263" Type="http://schemas.openxmlformats.org/officeDocument/2006/relationships/image" Target="../media/image599.png"/><Relationship Id="rId284" Type="http://schemas.openxmlformats.org/officeDocument/2006/relationships/image" Target="../media/image609.png"/><Relationship Id="rId319" Type="http://schemas.openxmlformats.org/officeDocument/2006/relationships/customXml" Target="../ink/ink638.xml"/><Relationship Id="rId37" Type="http://schemas.openxmlformats.org/officeDocument/2006/relationships/image" Target="../media/image488.png"/><Relationship Id="rId58" Type="http://schemas.openxmlformats.org/officeDocument/2006/relationships/image" Target="../media/image497.png"/><Relationship Id="rId79" Type="http://schemas.openxmlformats.org/officeDocument/2006/relationships/customXml" Target="../ink/ink517.xml"/><Relationship Id="rId102" Type="http://schemas.openxmlformats.org/officeDocument/2006/relationships/customXml" Target="../ink/ink529.xml"/><Relationship Id="rId123" Type="http://schemas.openxmlformats.org/officeDocument/2006/relationships/image" Target="../media/image529.png"/><Relationship Id="rId144" Type="http://schemas.openxmlformats.org/officeDocument/2006/relationships/customXml" Target="../ink/ink550.xml"/><Relationship Id="rId330" Type="http://schemas.openxmlformats.org/officeDocument/2006/relationships/image" Target="../media/image632.png"/><Relationship Id="rId90" Type="http://schemas.openxmlformats.org/officeDocument/2006/relationships/image" Target="../media/image513.png"/><Relationship Id="rId165" Type="http://schemas.openxmlformats.org/officeDocument/2006/relationships/image" Target="../media/image550.png"/><Relationship Id="rId186" Type="http://schemas.openxmlformats.org/officeDocument/2006/relationships/customXml" Target="../ink/ink571.xml"/><Relationship Id="rId211" Type="http://schemas.openxmlformats.org/officeDocument/2006/relationships/image" Target="../media/image573.png"/><Relationship Id="rId232" Type="http://schemas.openxmlformats.org/officeDocument/2006/relationships/customXml" Target="../ink/ink594.xml"/><Relationship Id="rId253" Type="http://schemas.openxmlformats.org/officeDocument/2006/relationships/image" Target="../media/image594.png"/><Relationship Id="rId274" Type="http://schemas.openxmlformats.org/officeDocument/2006/relationships/customXml" Target="../ink/ink615.xml"/><Relationship Id="rId295" Type="http://schemas.openxmlformats.org/officeDocument/2006/relationships/customXml" Target="../ink/ink626.xml"/><Relationship Id="rId309" Type="http://schemas.openxmlformats.org/officeDocument/2006/relationships/customXml" Target="../ink/ink633.xml"/><Relationship Id="rId27" Type="http://schemas.openxmlformats.org/officeDocument/2006/relationships/image" Target="../media/image483.png"/><Relationship Id="rId48" Type="http://schemas.openxmlformats.org/officeDocument/2006/relationships/customXml" Target="../ink/ink501.xml"/><Relationship Id="rId69" Type="http://schemas.openxmlformats.org/officeDocument/2006/relationships/customXml" Target="../ink/ink512.xml"/><Relationship Id="rId113" Type="http://schemas.openxmlformats.org/officeDocument/2006/relationships/image" Target="../media/image524.png"/><Relationship Id="rId134" Type="http://schemas.openxmlformats.org/officeDocument/2006/relationships/customXml" Target="../ink/ink545.xml"/><Relationship Id="rId320" Type="http://schemas.openxmlformats.org/officeDocument/2006/relationships/image" Target="../media/image627.png"/><Relationship Id="rId80" Type="http://schemas.openxmlformats.org/officeDocument/2006/relationships/image" Target="../media/image508.png"/><Relationship Id="rId155" Type="http://schemas.openxmlformats.org/officeDocument/2006/relationships/image" Target="../media/image545.png"/><Relationship Id="rId176" Type="http://schemas.openxmlformats.org/officeDocument/2006/relationships/customXml" Target="../ink/ink566.xml"/><Relationship Id="rId197" Type="http://schemas.openxmlformats.org/officeDocument/2006/relationships/image" Target="../media/image566.png"/><Relationship Id="rId201" Type="http://schemas.openxmlformats.org/officeDocument/2006/relationships/image" Target="../media/image568.png"/><Relationship Id="rId222" Type="http://schemas.openxmlformats.org/officeDocument/2006/relationships/customXml" Target="../ink/ink589.xml"/><Relationship Id="rId243" Type="http://schemas.openxmlformats.org/officeDocument/2006/relationships/image" Target="../media/image589.png"/><Relationship Id="rId264" Type="http://schemas.openxmlformats.org/officeDocument/2006/relationships/customXml" Target="../ink/ink610.xml"/><Relationship Id="rId285" Type="http://schemas.openxmlformats.org/officeDocument/2006/relationships/customXml" Target="../ink/ink621.xml"/><Relationship Id="rId17" Type="http://schemas.openxmlformats.org/officeDocument/2006/relationships/image" Target="../media/image478.png"/><Relationship Id="rId38" Type="http://schemas.openxmlformats.org/officeDocument/2006/relationships/customXml" Target="../ink/ink496.xml"/><Relationship Id="rId59" Type="http://schemas.openxmlformats.org/officeDocument/2006/relationships/customXml" Target="../ink/ink507.xml"/><Relationship Id="rId103" Type="http://schemas.openxmlformats.org/officeDocument/2006/relationships/image" Target="../media/image519.png"/><Relationship Id="rId124" Type="http://schemas.openxmlformats.org/officeDocument/2006/relationships/customXml" Target="../ink/ink540.xml"/><Relationship Id="rId310" Type="http://schemas.openxmlformats.org/officeDocument/2006/relationships/image" Target="../media/image622.png"/><Relationship Id="rId70" Type="http://schemas.openxmlformats.org/officeDocument/2006/relationships/image" Target="../media/image503.png"/><Relationship Id="rId91" Type="http://schemas.openxmlformats.org/officeDocument/2006/relationships/customXml" Target="../ink/ink523.xml"/><Relationship Id="rId145" Type="http://schemas.openxmlformats.org/officeDocument/2006/relationships/image" Target="../media/image540.png"/><Relationship Id="rId166" Type="http://schemas.openxmlformats.org/officeDocument/2006/relationships/customXml" Target="../ink/ink561.xml"/><Relationship Id="rId187" Type="http://schemas.openxmlformats.org/officeDocument/2006/relationships/image" Target="../media/image561.png"/><Relationship Id="rId331" Type="http://schemas.openxmlformats.org/officeDocument/2006/relationships/customXml" Target="../ink/ink64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84.xml"/><Relationship Id="rId233" Type="http://schemas.openxmlformats.org/officeDocument/2006/relationships/image" Target="../media/image584.png"/><Relationship Id="rId254" Type="http://schemas.openxmlformats.org/officeDocument/2006/relationships/customXml" Target="../ink/ink605.xml"/><Relationship Id="rId28" Type="http://schemas.openxmlformats.org/officeDocument/2006/relationships/customXml" Target="../ink/ink491.xml"/><Relationship Id="rId49" Type="http://schemas.openxmlformats.org/officeDocument/2006/relationships/image" Target="../media/image494.png"/><Relationship Id="rId114" Type="http://schemas.openxmlformats.org/officeDocument/2006/relationships/customXml" Target="../ink/ink535.xml"/><Relationship Id="rId275" Type="http://schemas.openxmlformats.org/officeDocument/2006/relationships/image" Target="../media/image605.png"/><Relationship Id="rId296" Type="http://schemas.openxmlformats.org/officeDocument/2006/relationships/image" Target="../media/image615.png"/><Relationship Id="rId300" Type="http://schemas.openxmlformats.org/officeDocument/2006/relationships/image" Target="../media/image617.png"/><Relationship Id="rId60" Type="http://schemas.openxmlformats.org/officeDocument/2006/relationships/image" Target="../media/image498.png"/><Relationship Id="rId81" Type="http://schemas.openxmlformats.org/officeDocument/2006/relationships/customXml" Target="../ink/ink518.xml"/><Relationship Id="rId135" Type="http://schemas.openxmlformats.org/officeDocument/2006/relationships/image" Target="../media/image535.png"/><Relationship Id="rId156" Type="http://schemas.openxmlformats.org/officeDocument/2006/relationships/customXml" Target="../ink/ink556.xml"/><Relationship Id="rId177" Type="http://schemas.openxmlformats.org/officeDocument/2006/relationships/image" Target="../media/image556.png"/><Relationship Id="rId198" Type="http://schemas.openxmlformats.org/officeDocument/2006/relationships/customXml" Target="../ink/ink577.xml"/><Relationship Id="rId321" Type="http://schemas.openxmlformats.org/officeDocument/2006/relationships/customXml" Target="../ink/ink639.xml"/><Relationship Id="rId202" Type="http://schemas.openxmlformats.org/officeDocument/2006/relationships/customXml" Target="../ink/ink579.xml"/><Relationship Id="rId223" Type="http://schemas.openxmlformats.org/officeDocument/2006/relationships/image" Target="../media/image579.png"/><Relationship Id="rId244" Type="http://schemas.openxmlformats.org/officeDocument/2006/relationships/customXml" Target="../ink/ink600.xml"/><Relationship Id="rId18" Type="http://schemas.openxmlformats.org/officeDocument/2006/relationships/customXml" Target="../ink/ink486.xml"/><Relationship Id="rId39" Type="http://schemas.openxmlformats.org/officeDocument/2006/relationships/image" Target="../media/image489.png"/><Relationship Id="rId265" Type="http://schemas.openxmlformats.org/officeDocument/2006/relationships/image" Target="../media/image600.png"/><Relationship Id="rId286" Type="http://schemas.openxmlformats.org/officeDocument/2006/relationships/image" Target="../media/image610.png"/><Relationship Id="rId50" Type="http://schemas.openxmlformats.org/officeDocument/2006/relationships/customXml" Target="../ink/ink502.xml"/><Relationship Id="rId104" Type="http://schemas.openxmlformats.org/officeDocument/2006/relationships/customXml" Target="../ink/ink530.xml"/><Relationship Id="rId125" Type="http://schemas.openxmlformats.org/officeDocument/2006/relationships/image" Target="../media/image530.png"/><Relationship Id="rId146" Type="http://schemas.openxmlformats.org/officeDocument/2006/relationships/customXml" Target="../ink/ink551.xml"/><Relationship Id="rId167" Type="http://schemas.openxmlformats.org/officeDocument/2006/relationships/image" Target="../media/image551.png"/><Relationship Id="rId188" Type="http://schemas.openxmlformats.org/officeDocument/2006/relationships/customXml" Target="../ink/ink572.xml"/><Relationship Id="rId311" Type="http://schemas.openxmlformats.org/officeDocument/2006/relationships/customXml" Target="../ink/ink634.xml"/><Relationship Id="rId332" Type="http://schemas.openxmlformats.org/officeDocument/2006/relationships/image" Target="../media/image633.png"/><Relationship Id="rId71" Type="http://schemas.openxmlformats.org/officeDocument/2006/relationships/customXml" Target="../ink/ink513.xml"/><Relationship Id="rId92" Type="http://schemas.openxmlformats.org/officeDocument/2006/relationships/image" Target="../media/image514.png"/><Relationship Id="rId213" Type="http://schemas.openxmlformats.org/officeDocument/2006/relationships/image" Target="../media/image574.png"/><Relationship Id="rId234" Type="http://schemas.openxmlformats.org/officeDocument/2006/relationships/customXml" Target="../ink/ink595.xml"/><Relationship Id="rId2" Type="http://schemas.openxmlformats.org/officeDocument/2006/relationships/customXml" Target="../ink/ink478.xml"/><Relationship Id="rId29" Type="http://schemas.openxmlformats.org/officeDocument/2006/relationships/image" Target="../media/image484.png"/><Relationship Id="rId255" Type="http://schemas.openxmlformats.org/officeDocument/2006/relationships/image" Target="../media/image595.png"/><Relationship Id="rId276" Type="http://schemas.openxmlformats.org/officeDocument/2006/relationships/customXml" Target="../ink/ink616.xml"/><Relationship Id="rId297" Type="http://schemas.openxmlformats.org/officeDocument/2006/relationships/customXml" Target="../ink/ink627.xml"/><Relationship Id="rId40" Type="http://schemas.openxmlformats.org/officeDocument/2006/relationships/customXml" Target="../ink/ink497.xml"/><Relationship Id="rId115" Type="http://schemas.openxmlformats.org/officeDocument/2006/relationships/image" Target="../media/image525.png"/><Relationship Id="rId136" Type="http://schemas.openxmlformats.org/officeDocument/2006/relationships/customXml" Target="../ink/ink546.xml"/><Relationship Id="rId157" Type="http://schemas.openxmlformats.org/officeDocument/2006/relationships/image" Target="../media/image546.png"/><Relationship Id="rId178" Type="http://schemas.openxmlformats.org/officeDocument/2006/relationships/customXml" Target="../ink/ink567.xml"/><Relationship Id="rId301" Type="http://schemas.openxmlformats.org/officeDocument/2006/relationships/customXml" Target="../ink/ink629.xml"/><Relationship Id="rId322" Type="http://schemas.openxmlformats.org/officeDocument/2006/relationships/image" Target="../media/image628.png"/><Relationship Id="rId61" Type="http://schemas.openxmlformats.org/officeDocument/2006/relationships/customXml" Target="../ink/ink508.xml"/><Relationship Id="rId82" Type="http://schemas.openxmlformats.org/officeDocument/2006/relationships/image" Target="../media/image509.png"/><Relationship Id="rId199" Type="http://schemas.openxmlformats.org/officeDocument/2006/relationships/image" Target="../media/image567.png"/><Relationship Id="rId203" Type="http://schemas.openxmlformats.org/officeDocument/2006/relationships/image" Target="../media/image569.png"/><Relationship Id="rId19" Type="http://schemas.openxmlformats.org/officeDocument/2006/relationships/image" Target="../media/image479.png"/><Relationship Id="rId224" Type="http://schemas.openxmlformats.org/officeDocument/2006/relationships/customXml" Target="../ink/ink590.xml"/><Relationship Id="rId245" Type="http://schemas.openxmlformats.org/officeDocument/2006/relationships/image" Target="../media/image590.png"/><Relationship Id="rId266" Type="http://schemas.openxmlformats.org/officeDocument/2006/relationships/customXml" Target="../ink/ink611.xml"/><Relationship Id="rId287" Type="http://schemas.openxmlformats.org/officeDocument/2006/relationships/customXml" Target="../ink/ink622.xml"/><Relationship Id="rId30" Type="http://schemas.openxmlformats.org/officeDocument/2006/relationships/customXml" Target="../ink/ink492.xml"/><Relationship Id="rId105" Type="http://schemas.openxmlformats.org/officeDocument/2006/relationships/image" Target="../media/image520.png"/><Relationship Id="rId126" Type="http://schemas.openxmlformats.org/officeDocument/2006/relationships/customXml" Target="../ink/ink541.xml"/><Relationship Id="rId147" Type="http://schemas.openxmlformats.org/officeDocument/2006/relationships/image" Target="../media/image541.png"/><Relationship Id="rId168" Type="http://schemas.openxmlformats.org/officeDocument/2006/relationships/customXml" Target="../ink/ink562.xml"/><Relationship Id="rId312" Type="http://schemas.openxmlformats.org/officeDocument/2006/relationships/image" Target="../media/image62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1.png"/><Relationship Id="rId299" Type="http://schemas.openxmlformats.org/officeDocument/2006/relationships/image" Target="../media/image781.png"/><Relationship Id="rId303" Type="http://schemas.openxmlformats.org/officeDocument/2006/relationships/image" Target="../media/image783.png"/><Relationship Id="rId21" Type="http://schemas.openxmlformats.org/officeDocument/2006/relationships/image" Target="../media/image643.png"/><Relationship Id="rId42" Type="http://schemas.openxmlformats.org/officeDocument/2006/relationships/customXml" Target="../ink/ink665.xml"/><Relationship Id="rId63" Type="http://schemas.openxmlformats.org/officeDocument/2006/relationships/image" Target="../media/image664.png"/><Relationship Id="rId84" Type="http://schemas.openxmlformats.org/officeDocument/2006/relationships/customXml" Target="../ink/ink686.xml"/><Relationship Id="rId138" Type="http://schemas.openxmlformats.org/officeDocument/2006/relationships/customXml" Target="../ink/ink713.xml"/><Relationship Id="rId159" Type="http://schemas.openxmlformats.org/officeDocument/2006/relationships/image" Target="../media/image711.png"/><Relationship Id="rId324" Type="http://schemas.openxmlformats.org/officeDocument/2006/relationships/customXml" Target="../ink/ink806.xml"/><Relationship Id="rId345" Type="http://schemas.openxmlformats.org/officeDocument/2006/relationships/image" Target="../media/image804.png"/><Relationship Id="rId366" Type="http://schemas.openxmlformats.org/officeDocument/2006/relationships/customXml" Target="../ink/ink827.xml"/><Relationship Id="rId170" Type="http://schemas.openxmlformats.org/officeDocument/2006/relationships/customXml" Target="../ink/ink729.xml"/><Relationship Id="rId191" Type="http://schemas.openxmlformats.org/officeDocument/2006/relationships/image" Target="../media/image727.png"/><Relationship Id="rId205" Type="http://schemas.openxmlformats.org/officeDocument/2006/relationships/image" Target="../media/image734.png"/><Relationship Id="rId226" Type="http://schemas.openxmlformats.org/officeDocument/2006/relationships/customXml" Target="../ink/ink757.xml"/><Relationship Id="rId247" Type="http://schemas.openxmlformats.org/officeDocument/2006/relationships/image" Target="../media/image755.png"/><Relationship Id="rId107" Type="http://schemas.openxmlformats.org/officeDocument/2006/relationships/image" Target="../media/image686.png"/><Relationship Id="rId268" Type="http://schemas.openxmlformats.org/officeDocument/2006/relationships/customXml" Target="../ink/ink778.xml"/><Relationship Id="rId289" Type="http://schemas.openxmlformats.org/officeDocument/2006/relationships/image" Target="../media/image776.png"/><Relationship Id="rId11" Type="http://schemas.openxmlformats.org/officeDocument/2006/relationships/image" Target="../media/image638.png"/><Relationship Id="rId32" Type="http://schemas.openxmlformats.org/officeDocument/2006/relationships/customXml" Target="../ink/ink660.xml"/><Relationship Id="rId53" Type="http://schemas.openxmlformats.org/officeDocument/2006/relationships/image" Target="../media/image659.png"/><Relationship Id="rId74" Type="http://schemas.openxmlformats.org/officeDocument/2006/relationships/customXml" Target="../ink/ink681.xml"/><Relationship Id="rId128" Type="http://schemas.openxmlformats.org/officeDocument/2006/relationships/customXml" Target="../ink/ink708.xml"/><Relationship Id="rId149" Type="http://schemas.openxmlformats.org/officeDocument/2006/relationships/image" Target="../media/image706.png"/><Relationship Id="rId314" Type="http://schemas.openxmlformats.org/officeDocument/2006/relationships/customXml" Target="../ink/ink801.xml"/><Relationship Id="rId335" Type="http://schemas.openxmlformats.org/officeDocument/2006/relationships/image" Target="../media/image799.png"/><Relationship Id="rId356" Type="http://schemas.openxmlformats.org/officeDocument/2006/relationships/customXml" Target="../ink/ink822.xml"/><Relationship Id="rId377" Type="http://schemas.openxmlformats.org/officeDocument/2006/relationships/image" Target="../media/image820.png"/><Relationship Id="rId5" Type="http://schemas.openxmlformats.org/officeDocument/2006/relationships/image" Target="../media/image635.png"/><Relationship Id="rId95" Type="http://schemas.openxmlformats.org/officeDocument/2006/relationships/image" Target="../media/image680.png"/><Relationship Id="rId160" Type="http://schemas.openxmlformats.org/officeDocument/2006/relationships/customXml" Target="../ink/ink724.xml"/><Relationship Id="rId181" Type="http://schemas.openxmlformats.org/officeDocument/2006/relationships/image" Target="../media/image722.png"/><Relationship Id="rId216" Type="http://schemas.openxmlformats.org/officeDocument/2006/relationships/customXml" Target="../ink/ink752.xml"/><Relationship Id="rId237" Type="http://schemas.openxmlformats.org/officeDocument/2006/relationships/image" Target="../media/image750.png"/><Relationship Id="rId258" Type="http://schemas.openxmlformats.org/officeDocument/2006/relationships/customXml" Target="../ink/ink773.xml"/><Relationship Id="rId279" Type="http://schemas.openxmlformats.org/officeDocument/2006/relationships/image" Target="../media/image771.png"/><Relationship Id="rId22" Type="http://schemas.openxmlformats.org/officeDocument/2006/relationships/customXml" Target="../ink/ink655.xml"/><Relationship Id="rId43" Type="http://schemas.openxmlformats.org/officeDocument/2006/relationships/image" Target="../media/image654.png"/><Relationship Id="rId64" Type="http://schemas.openxmlformats.org/officeDocument/2006/relationships/customXml" Target="../ink/ink676.xml"/><Relationship Id="rId118" Type="http://schemas.openxmlformats.org/officeDocument/2006/relationships/customXml" Target="../ink/ink703.xml"/><Relationship Id="rId139" Type="http://schemas.openxmlformats.org/officeDocument/2006/relationships/image" Target="../media/image702.png"/><Relationship Id="rId290" Type="http://schemas.openxmlformats.org/officeDocument/2006/relationships/customXml" Target="../ink/ink789.xml"/><Relationship Id="rId304" Type="http://schemas.openxmlformats.org/officeDocument/2006/relationships/customXml" Target="../ink/ink796.xml"/><Relationship Id="rId325" Type="http://schemas.openxmlformats.org/officeDocument/2006/relationships/image" Target="../media/image794.png"/><Relationship Id="rId346" Type="http://schemas.openxmlformats.org/officeDocument/2006/relationships/customXml" Target="../ink/ink817.xml"/><Relationship Id="rId367" Type="http://schemas.openxmlformats.org/officeDocument/2006/relationships/image" Target="../media/image815.png"/><Relationship Id="rId85" Type="http://schemas.openxmlformats.org/officeDocument/2006/relationships/image" Target="../media/image675.png"/><Relationship Id="rId150" Type="http://schemas.openxmlformats.org/officeDocument/2006/relationships/customXml" Target="../ink/ink719.xml"/><Relationship Id="rId171" Type="http://schemas.openxmlformats.org/officeDocument/2006/relationships/image" Target="../media/image717.png"/><Relationship Id="rId192" Type="http://schemas.openxmlformats.org/officeDocument/2006/relationships/customXml" Target="../ink/ink740.xml"/><Relationship Id="rId206" Type="http://schemas.openxmlformats.org/officeDocument/2006/relationships/customXml" Target="../ink/ink747.xml"/><Relationship Id="rId227" Type="http://schemas.openxmlformats.org/officeDocument/2006/relationships/image" Target="../media/image745.png"/><Relationship Id="rId248" Type="http://schemas.openxmlformats.org/officeDocument/2006/relationships/customXml" Target="../ink/ink768.xml"/><Relationship Id="rId269" Type="http://schemas.openxmlformats.org/officeDocument/2006/relationships/image" Target="../media/image766.png"/><Relationship Id="rId12" Type="http://schemas.openxmlformats.org/officeDocument/2006/relationships/customXml" Target="../ink/ink650.xml"/><Relationship Id="rId33" Type="http://schemas.openxmlformats.org/officeDocument/2006/relationships/image" Target="../media/image649.png"/><Relationship Id="rId108" Type="http://schemas.openxmlformats.org/officeDocument/2006/relationships/customXml" Target="../ink/ink698.xml"/><Relationship Id="rId129" Type="http://schemas.openxmlformats.org/officeDocument/2006/relationships/image" Target="../media/image697.png"/><Relationship Id="rId280" Type="http://schemas.openxmlformats.org/officeDocument/2006/relationships/customXml" Target="../ink/ink784.xml"/><Relationship Id="rId315" Type="http://schemas.openxmlformats.org/officeDocument/2006/relationships/image" Target="../media/image789.png"/><Relationship Id="rId336" Type="http://schemas.openxmlformats.org/officeDocument/2006/relationships/customXml" Target="../ink/ink812.xml"/><Relationship Id="rId357" Type="http://schemas.openxmlformats.org/officeDocument/2006/relationships/image" Target="../media/image810.png"/><Relationship Id="rId54" Type="http://schemas.openxmlformats.org/officeDocument/2006/relationships/customXml" Target="../ink/ink671.xml"/><Relationship Id="rId75" Type="http://schemas.openxmlformats.org/officeDocument/2006/relationships/image" Target="../media/image670.png"/><Relationship Id="rId96" Type="http://schemas.openxmlformats.org/officeDocument/2006/relationships/customXml" Target="../ink/ink692.xml"/><Relationship Id="rId140" Type="http://schemas.openxmlformats.org/officeDocument/2006/relationships/customXml" Target="../ink/ink714.xml"/><Relationship Id="rId161" Type="http://schemas.openxmlformats.org/officeDocument/2006/relationships/image" Target="../media/image712.png"/><Relationship Id="rId182" Type="http://schemas.openxmlformats.org/officeDocument/2006/relationships/customXml" Target="../ink/ink735.xml"/><Relationship Id="rId217" Type="http://schemas.openxmlformats.org/officeDocument/2006/relationships/image" Target="../media/image740.png"/><Relationship Id="rId6" Type="http://schemas.openxmlformats.org/officeDocument/2006/relationships/customXml" Target="../ink/ink647.xml"/><Relationship Id="rId238" Type="http://schemas.openxmlformats.org/officeDocument/2006/relationships/customXml" Target="../ink/ink763.xml"/><Relationship Id="rId259" Type="http://schemas.openxmlformats.org/officeDocument/2006/relationships/image" Target="../media/image761.png"/><Relationship Id="rId23" Type="http://schemas.openxmlformats.org/officeDocument/2006/relationships/image" Target="../media/image644.png"/><Relationship Id="rId119" Type="http://schemas.openxmlformats.org/officeDocument/2006/relationships/image" Target="../media/image692.png"/><Relationship Id="rId270" Type="http://schemas.openxmlformats.org/officeDocument/2006/relationships/customXml" Target="../ink/ink779.xml"/><Relationship Id="rId291" Type="http://schemas.openxmlformats.org/officeDocument/2006/relationships/image" Target="../media/image777.png"/><Relationship Id="rId305" Type="http://schemas.openxmlformats.org/officeDocument/2006/relationships/image" Target="../media/image784.png"/><Relationship Id="rId326" Type="http://schemas.openxmlformats.org/officeDocument/2006/relationships/customXml" Target="../ink/ink807.xml"/><Relationship Id="rId347" Type="http://schemas.openxmlformats.org/officeDocument/2006/relationships/image" Target="../media/image805.png"/><Relationship Id="rId44" Type="http://schemas.openxmlformats.org/officeDocument/2006/relationships/customXml" Target="../ink/ink666.xml"/><Relationship Id="rId65" Type="http://schemas.openxmlformats.org/officeDocument/2006/relationships/image" Target="../media/image665.png"/><Relationship Id="rId86" Type="http://schemas.openxmlformats.org/officeDocument/2006/relationships/customXml" Target="../ink/ink687.xml"/><Relationship Id="rId130" Type="http://schemas.openxmlformats.org/officeDocument/2006/relationships/customXml" Target="../ink/ink709.xml"/><Relationship Id="rId151" Type="http://schemas.openxmlformats.org/officeDocument/2006/relationships/image" Target="../media/image707.png"/><Relationship Id="rId368" Type="http://schemas.openxmlformats.org/officeDocument/2006/relationships/customXml" Target="../ink/ink828.xml"/><Relationship Id="rId172" Type="http://schemas.openxmlformats.org/officeDocument/2006/relationships/customXml" Target="../ink/ink730.xml"/><Relationship Id="rId193" Type="http://schemas.openxmlformats.org/officeDocument/2006/relationships/image" Target="../media/image728.png"/><Relationship Id="rId207" Type="http://schemas.openxmlformats.org/officeDocument/2006/relationships/image" Target="../media/image735.png"/><Relationship Id="rId228" Type="http://schemas.openxmlformats.org/officeDocument/2006/relationships/customXml" Target="../ink/ink758.xml"/><Relationship Id="rId249" Type="http://schemas.openxmlformats.org/officeDocument/2006/relationships/image" Target="../media/image756.png"/><Relationship Id="rId13" Type="http://schemas.openxmlformats.org/officeDocument/2006/relationships/image" Target="../media/image639.png"/><Relationship Id="rId109" Type="http://schemas.openxmlformats.org/officeDocument/2006/relationships/image" Target="../media/image687.png"/><Relationship Id="rId260" Type="http://schemas.openxmlformats.org/officeDocument/2006/relationships/customXml" Target="../ink/ink774.xml"/><Relationship Id="rId281" Type="http://schemas.openxmlformats.org/officeDocument/2006/relationships/image" Target="../media/image772.png"/><Relationship Id="rId316" Type="http://schemas.openxmlformats.org/officeDocument/2006/relationships/customXml" Target="../ink/ink802.xml"/><Relationship Id="rId337" Type="http://schemas.openxmlformats.org/officeDocument/2006/relationships/image" Target="../media/image800.png"/><Relationship Id="rId34" Type="http://schemas.openxmlformats.org/officeDocument/2006/relationships/customXml" Target="../ink/ink661.xml"/><Relationship Id="rId55" Type="http://schemas.openxmlformats.org/officeDocument/2006/relationships/image" Target="../media/image660.png"/><Relationship Id="rId76" Type="http://schemas.openxmlformats.org/officeDocument/2006/relationships/customXml" Target="../ink/ink682.xml"/><Relationship Id="rId97" Type="http://schemas.openxmlformats.org/officeDocument/2006/relationships/image" Target="../media/image681.png"/><Relationship Id="rId120" Type="http://schemas.openxmlformats.org/officeDocument/2006/relationships/customXml" Target="../ink/ink704.xml"/><Relationship Id="rId141" Type="http://schemas.openxmlformats.org/officeDocument/2006/relationships/image" Target="../media/image40.png"/><Relationship Id="rId358" Type="http://schemas.openxmlformats.org/officeDocument/2006/relationships/customXml" Target="../ink/ink823.xml"/><Relationship Id="rId7" Type="http://schemas.openxmlformats.org/officeDocument/2006/relationships/image" Target="../media/image636.png"/><Relationship Id="rId162" Type="http://schemas.openxmlformats.org/officeDocument/2006/relationships/customXml" Target="../ink/ink725.xml"/><Relationship Id="rId183" Type="http://schemas.openxmlformats.org/officeDocument/2006/relationships/image" Target="../media/image723.png"/><Relationship Id="rId218" Type="http://schemas.openxmlformats.org/officeDocument/2006/relationships/customXml" Target="../ink/ink753.xml"/><Relationship Id="rId239" Type="http://schemas.openxmlformats.org/officeDocument/2006/relationships/image" Target="../media/image751.png"/><Relationship Id="rId250" Type="http://schemas.openxmlformats.org/officeDocument/2006/relationships/customXml" Target="../ink/ink769.xml"/><Relationship Id="rId271" Type="http://schemas.openxmlformats.org/officeDocument/2006/relationships/image" Target="../media/image767.png"/><Relationship Id="rId292" Type="http://schemas.openxmlformats.org/officeDocument/2006/relationships/customXml" Target="../ink/ink790.xml"/><Relationship Id="rId306" Type="http://schemas.openxmlformats.org/officeDocument/2006/relationships/customXml" Target="../ink/ink797.xml"/><Relationship Id="rId24" Type="http://schemas.openxmlformats.org/officeDocument/2006/relationships/customXml" Target="../ink/ink656.xml"/><Relationship Id="rId45" Type="http://schemas.openxmlformats.org/officeDocument/2006/relationships/image" Target="../media/image655.png"/><Relationship Id="rId66" Type="http://schemas.openxmlformats.org/officeDocument/2006/relationships/customXml" Target="../ink/ink677.xml"/><Relationship Id="rId87" Type="http://schemas.openxmlformats.org/officeDocument/2006/relationships/image" Target="../media/image676.png"/><Relationship Id="rId110" Type="http://schemas.openxmlformats.org/officeDocument/2006/relationships/customXml" Target="../ink/ink699.xml"/><Relationship Id="rId131" Type="http://schemas.openxmlformats.org/officeDocument/2006/relationships/image" Target="../media/image698.png"/><Relationship Id="rId327" Type="http://schemas.openxmlformats.org/officeDocument/2006/relationships/image" Target="../media/image795.png"/><Relationship Id="rId348" Type="http://schemas.openxmlformats.org/officeDocument/2006/relationships/customXml" Target="../ink/ink818.xml"/><Relationship Id="rId369" Type="http://schemas.openxmlformats.org/officeDocument/2006/relationships/image" Target="../media/image816.png"/><Relationship Id="rId152" Type="http://schemas.openxmlformats.org/officeDocument/2006/relationships/customXml" Target="../ink/ink720.xml"/><Relationship Id="rId173" Type="http://schemas.openxmlformats.org/officeDocument/2006/relationships/image" Target="../media/image718.png"/><Relationship Id="rId194" Type="http://schemas.openxmlformats.org/officeDocument/2006/relationships/customXml" Target="../ink/ink741.xml"/><Relationship Id="rId208" Type="http://schemas.openxmlformats.org/officeDocument/2006/relationships/customXml" Target="../ink/ink748.xml"/><Relationship Id="rId229" Type="http://schemas.openxmlformats.org/officeDocument/2006/relationships/image" Target="../media/image746.png"/><Relationship Id="rId240" Type="http://schemas.openxmlformats.org/officeDocument/2006/relationships/customXml" Target="../ink/ink764.xml"/><Relationship Id="rId261" Type="http://schemas.openxmlformats.org/officeDocument/2006/relationships/image" Target="../media/image762.png"/><Relationship Id="rId14" Type="http://schemas.openxmlformats.org/officeDocument/2006/relationships/customXml" Target="../ink/ink651.xml"/><Relationship Id="rId35" Type="http://schemas.openxmlformats.org/officeDocument/2006/relationships/image" Target="../media/image650.png"/><Relationship Id="rId56" Type="http://schemas.openxmlformats.org/officeDocument/2006/relationships/customXml" Target="../ink/ink672.xml"/><Relationship Id="rId77" Type="http://schemas.openxmlformats.org/officeDocument/2006/relationships/image" Target="../media/image671.png"/><Relationship Id="rId100" Type="http://schemas.openxmlformats.org/officeDocument/2006/relationships/customXml" Target="../ink/ink694.xml"/><Relationship Id="rId282" Type="http://schemas.openxmlformats.org/officeDocument/2006/relationships/customXml" Target="../ink/ink785.xml"/><Relationship Id="rId317" Type="http://schemas.openxmlformats.org/officeDocument/2006/relationships/image" Target="../media/image790.png"/><Relationship Id="rId338" Type="http://schemas.openxmlformats.org/officeDocument/2006/relationships/customXml" Target="../ink/ink813.xml"/><Relationship Id="rId359" Type="http://schemas.openxmlformats.org/officeDocument/2006/relationships/image" Target="../media/image811.png"/><Relationship Id="rId8" Type="http://schemas.openxmlformats.org/officeDocument/2006/relationships/customXml" Target="../ink/ink648.xml"/><Relationship Id="rId98" Type="http://schemas.openxmlformats.org/officeDocument/2006/relationships/customXml" Target="../ink/ink693.xml"/><Relationship Id="rId121" Type="http://schemas.openxmlformats.org/officeDocument/2006/relationships/image" Target="../media/image693.png"/><Relationship Id="rId142" Type="http://schemas.openxmlformats.org/officeDocument/2006/relationships/customXml" Target="../ink/ink715.xml"/><Relationship Id="rId163" Type="http://schemas.openxmlformats.org/officeDocument/2006/relationships/image" Target="../media/image713.png"/><Relationship Id="rId184" Type="http://schemas.openxmlformats.org/officeDocument/2006/relationships/customXml" Target="../ink/ink736.xml"/><Relationship Id="rId219" Type="http://schemas.openxmlformats.org/officeDocument/2006/relationships/image" Target="../media/image741.png"/><Relationship Id="rId370" Type="http://schemas.openxmlformats.org/officeDocument/2006/relationships/customXml" Target="../ink/ink829.xml"/><Relationship Id="rId230" Type="http://schemas.openxmlformats.org/officeDocument/2006/relationships/customXml" Target="../ink/ink759.xml"/><Relationship Id="rId251" Type="http://schemas.openxmlformats.org/officeDocument/2006/relationships/image" Target="../media/image757.png"/><Relationship Id="rId25" Type="http://schemas.openxmlformats.org/officeDocument/2006/relationships/image" Target="../media/image645.png"/><Relationship Id="rId46" Type="http://schemas.openxmlformats.org/officeDocument/2006/relationships/customXml" Target="../ink/ink667.xml"/><Relationship Id="rId67" Type="http://schemas.openxmlformats.org/officeDocument/2006/relationships/image" Target="../media/image666.png"/><Relationship Id="rId272" Type="http://schemas.openxmlformats.org/officeDocument/2006/relationships/customXml" Target="../ink/ink780.xml"/><Relationship Id="rId293" Type="http://schemas.openxmlformats.org/officeDocument/2006/relationships/image" Target="../media/image778.png"/><Relationship Id="rId307" Type="http://schemas.openxmlformats.org/officeDocument/2006/relationships/image" Target="../media/image785.png"/><Relationship Id="rId328" Type="http://schemas.openxmlformats.org/officeDocument/2006/relationships/customXml" Target="../ink/ink808.xml"/><Relationship Id="rId349" Type="http://schemas.openxmlformats.org/officeDocument/2006/relationships/image" Target="../media/image806.png"/><Relationship Id="rId88" Type="http://schemas.openxmlformats.org/officeDocument/2006/relationships/customXml" Target="../ink/ink688.xml"/><Relationship Id="rId111" Type="http://schemas.openxmlformats.org/officeDocument/2006/relationships/image" Target="../media/image688.png"/><Relationship Id="rId132" Type="http://schemas.openxmlformats.org/officeDocument/2006/relationships/customXml" Target="../ink/ink710.xml"/><Relationship Id="rId153" Type="http://schemas.openxmlformats.org/officeDocument/2006/relationships/image" Target="../media/image708.png"/><Relationship Id="rId174" Type="http://schemas.openxmlformats.org/officeDocument/2006/relationships/customXml" Target="../ink/ink731.xml"/><Relationship Id="rId195" Type="http://schemas.openxmlformats.org/officeDocument/2006/relationships/image" Target="../media/image729.png"/><Relationship Id="rId209" Type="http://schemas.openxmlformats.org/officeDocument/2006/relationships/image" Target="../media/image736.png"/><Relationship Id="rId360" Type="http://schemas.openxmlformats.org/officeDocument/2006/relationships/customXml" Target="../ink/ink824.xml"/><Relationship Id="rId220" Type="http://schemas.openxmlformats.org/officeDocument/2006/relationships/customXml" Target="../ink/ink754.xml"/><Relationship Id="rId241" Type="http://schemas.openxmlformats.org/officeDocument/2006/relationships/image" Target="../media/image752.png"/><Relationship Id="rId15" Type="http://schemas.openxmlformats.org/officeDocument/2006/relationships/image" Target="../media/image640.png"/><Relationship Id="rId36" Type="http://schemas.openxmlformats.org/officeDocument/2006/relationships/customXml" Target="../ink/ink662.xml"/><Relationship Id="rId57" Type="http://schemas.openxmlformats.org/officeDocument/2006/relationships/image" Target="../media/image661.png"/><Relationship Id="rId262" Type="http://schemas.openxmlformats.org/officeDocument/2006/relationships/customXml" Target="../ink/ink775.xml"/><Relationship Id="rId283" Type="http://schemas.openxmlformats.org/officeDocument/2006/relationships/image" Target="../media/image773.png"/><Relationship Id="rId318" Type="http://schemas.openxmlformats.org/officeDocument/2006/relationships/customXml" Target="../ink/ink803.xml"/><Relationship Id="rId339" Type="http://schemas.openxmlformats.org/officeDocument/2006/relationships/image" Target="../media/image801.png"/><Relationship Id="rId78" Type="http://schemas.openxmlformats.org/officeDocument/2006/relationships/customXml" Target="../ink/ink683.xml"/><Relationship Id="rId99" Type="http://schemas.openxmlformats.org/officeDocument/2006/relationships/image" Target="../media/image682.png"/><Relationship Id="rId101" Type="http://schemas.openxmlformats.org/officeDocument/2006/relationships/image" Target="../media/image683.png"/><Relationship Id="rId122" Type="http://schemas.openxmlformats.org/officeDocument/2006/relationships/customXml" Target="../ink/ink705.xml"/><Relationship Id="rId143" Type="http://schemas.openxmlformats.org/officeDocument/2006/relationships/image" Target="../media/image703.png"/><Relationship Id="rId164" Type="http://schemas.openxmlformats.org/officeDocument/2006/relationships/customXml" Target="../ink/ink726.xml"/><Relationship Id="rId185" Type="http://schemas.openxmlformats.org/officeDocument/2006/relationships/image" Target="../media/image724.png"/><Relationship Id="rId350" Type="http://schemas.openxmlformats.org/officeDocument/2006/relationships/customXml" Target="../ink/ink819.xml"/><Relationship Id="rId371" Type="http://schemas.openxmlformats.org/officeDocument/2006/relationships/image" Target="../media/image817.png"/><Relationship Id="rId4" Type="http://schemas.openxmlformats.org/officeDocument/2006/relationships/customXml" Target="../ink/ink646.xml"/><Relationship Id="rId9" Type="http://schemas.openxmlformats.org/officeDocument/2006/relationships/image" Target="../media/image637.png"/><Relationship Id="rId180" Type="http://schemas.openxmlformats.org/officeDocument/2006/relationships/customXml" Target="../ink/ink734.xml"/><Relationship Id="rId210" Type="http://schemas.openxmlformats.org/officeDocument/2006/relationships/customXml" Target="../ink/ink749.xml"/><Relationship Id="rId215" Type="http://schemas.openxmlformats.org/officeDocument/2006/relationships/image" Target="../media/image739.png"/><Relationship Id="rId236" Type="http://schemas.openxmlformats.org/officeDocument/2006/relationships/customXml" Target="../ink/ink762.xml"/><Relationship Id="rId257" Type="http://schemas.openxmlformats.org/officeDocument/2006/relationships/image" Target="../media/image760.png"/><Relationship Id="rId278" Type="http://schemas.openxmlformats.org/officeDocument/2006/relationships/customXml" Target="../ink/ink783.xml"/><Relationship Id="rId26" Type="http://schemas.openxmlformats.org/officeDocument/2006/relationships/customXml" Target="../ink/ink657.xml"/><Relationship Id="rId231" Type="http://schemas.openxmlformats.org/officeDocument/2006/relationships/image" Target="../media/image747.png"/><Relationship Id="rId252" Type="http://schemas.openxmlformats.org/officeDocument/2006/relationships/customXml" Target="../ink/ink770.xml"/><Relationship Id="rId273" Type="http://schemas.openxmlformats.org/officeDocument/2006/relationships/image" Target="../media/image768.png"/><Relationship Id="rId294" Type="http://schemas.openxmlformats.org/officeDocument/2006/relationships/customXml" Target="../ink/ink791.xml"/><Relationship Id="rId308" Type="http://schemas.openxmlformats.org/officeDocument/2006/relationships/customXml" Target="../ink/ink798.xml"/><Relationship Id="rId329" Type="http://schemas.openxmlformats.org/officeDocument/2006/relationships/image" Target="../media/image796.png"/><Relationship Id="rId47" Type="http://schemas.openxmlformats.org/officeDocument/2006/relationships/image" Target="../media/image656.png"/><Relationship Id="rId68" Type="http://schemas.openxmlformats.org/officeDocument/2006/relationships/customXml" Target="../ink/ink678.xml"/><Relationship Id="rId89" Type="http://schemas.openxmlformats.org/officeDocument/2006/relationships/image" Target="../media/image677.png"/><Relationship Id="rId112" Type="http://schemas.openxmlformats.org/officeDocument/2006/relationships/customXml" Target="../ink/ink700.xml"/><Relationship Id="rId133" Type="http://schemas.openxmlformats.org/officeDocument/2006/relationships/image" Target="../media/image699.png"/><Relationship Id="rId154" Type="http://schemas.openxmlformats.org/officeDocument/2006/relationships/customXml" Target="../ink/ink721.xml"/><Relationship Id="rId175" Type="http://schemas.openxmlformats.org/officeDocument/2006/relationships/image" Target="../media/image719.png"/><Relationship Id="rId340" Type="http://schemas.openxmlformats.org/officeDocument/2006/relationships/customXml" Target="../ink/ink814.xml"/><Relationship Id="rId361" Type="http://schemas.openxmlformats.org/officeDocument/2006/relationships/image" Target="../media/image812.png"/><Relationship Id="rId196" Type="http://schemas.openxmlformats.org/officeDocument/2006/relationships/customXml" Target="../ink/ink742.xml"/><Relationship Id="rId200" Type="http://schemas.openxmlformats.org/officeDocument/2006/relationships/customXml" Target="../ink/ink744.xml"/><Relationship Id="rId16" Type="http://schemas.openxmlformats.org/officeDocument/2006/relationships/customXml" Target="../ink/ink652.xml"/><Relationship Id="rId221" Type="http://schemas.openxmlformats.org/officeDocument/2006/relationships/image" Target="../media/image742.png"/><Relationship Id="rId242" Type="http://schemas.openxmlformats.org/officeDocument/2006/relationships/customXml" Target="../ink/ink765.xml"/><Relationship Id="rId263" Type="http://schemas.openxmlformats.org/officeDocument/2006/relationships/image" Target="../media/image763.png"/><Relationship Id="rId284" Type="http://schemas.openxmlformats.org/officeDocument/2006/relationships/customXml" Target="../ink/ink786.xml"/><Relationship Id="rId319" Type="http://schemas.openxmlformats.org/officeDocument/2006/relationships/image" Target="../media/image791.png"/><Relationship Id="rId37" Type="http://schemas.openxmlformats.org/officeDocument/2006/relationships/image" Target="../media/image651.png"/><Relationship Id="rId58" Type="http://schemas.openxmlformats.org/officeDocument/2006/relationships/customXml" Target="../ink/ink673.xml"/><Relationship Id="rId79" Type="http://schemas.openxmlformats.org/officeDocument/2006/relationships/image" Target="../media/image672.png"/><Relationship Id="rId102" Type="http://schemas.openxmlformats.org/officeDocument/2006/relationships/customXml" Target="../ink/ink695.xml"/><Relationship Id="rId123" Type="http://schemas.openxmlformats.org/officeDocument/2006/relationships/image" Target="../media/image694.png"/><Relationship Id="rId144" Type="http://schemas.openxmlformats.org/officeDocument/2006/relationships/customXml" Target="../ink/ink716.xml"/><Relationship Id="rId330" Type="http://schemas.openxmlformats.org/officeDocument/2006/relationships/customXml" Target="../ink/ink809.xml"/><Relationship Id="rId90" Type="http://schemas.openxmlformats.org/officeDocument/2006/relationships/customXml" Target="../ink/ink689.xml"/><Relationship Id="rId165" Type="http://schemas.openxmlformats.org/officeDocument/2006/relationships/image" Target="../media/image714.png"/><Relationship Id="rId186" Type="http://schemas.openxmlformats.org/officeDocument/2006/relationships/customXml" Target="../ink/ink737.xml"/><Relationship Id="rId351" Type="http://schemas.openxmlformats.org/officeDocument/2006/relationships/image" Target="../media/image807.png"/><Relationship Id="rId372" Type="http://schemas.openxmlformats.org/officeDocument/2006/relationships/customXml" Target="../ink/ink830.xml"/><Relationship Id="rId211" Type="http://schemas.openxmlformats.org/officeDocument/2006/relationships/image" Target="../media/image737.png"/><Relationship Id="rId232" Type="http://schemas.openxmlformats.org/officeDocument/2006/relationships/customXml" Target="../ink/ink760.xml"/><Relationship Id="rId253" Type="http://schemas.openxmlformats.org/officeDocument/2006/relationships/image" Target="../media/image758.png"/><Relationship Id="rId274" Type="http://schemas.openxmlformats.org/officeDocument/2006/relationships/customXml" Target="../ink/ink781.xml"/><Relationship Id="rId295" Type="http://schemas.openxmlformats.org/officeDocument/2006/relationships/image" Target="../media/image779.png"/><Relationship Id="rId309" Type="http://schemas.openxmlformats.org/officeDocument/2006/relationships/image" Target="../media/image786.png"/><Relationship Id="rId27" Type="http://schemas.openxmlformats.org/officeDocument/2006/relationships/image" Target="../media/image646.png"/><Relationship Id="rId48" Type="http://schemas.openxmlformats.org/officeDocument/2006/relationships/customXml" Target="../ink/ink668.xml"/><Relationship Id="rId69" Type="http://schemas.openxmlformats.org/officeDocument/2006/relationships/image" Target="../media/image667.png"/><Relationship Id="rId113" Type="http://schemas.openxmlformats.org/officeDocument/2006/relationships/image" Target="../media/image689.png"/><Relationship Id="rId134" Type="http://schemas.openxmlformats.org/officeDocument/2006/relationships/customXml" Target="../ink/ink711.xml"/><Relationship Id="rId320" Type="http://schemas.openxmlformats.org/officeDocument/2006/relationships/customXml" Target="../ink/ink804.xml"/><Relationship Id="rId80" Type="http://schemas.openxmlformats.org/officeDocument/2006/relationships/customXml" Target="../ink/ink684.xml"/><Relationship Id="rId155" Type="http://schemas.openxmlformats.org/officeDocument/2006/relationships/image" Target="../media/image709.png"/><Relationship Id="rId176" Type="http://schemas.openxmlformats.org/officeDocument/2006/relationships/customXml" Target="../ink/ink732.xml"/><Relationship Id="rId197" Type="http://schemas.openxmlformats.org/officeDocument/2006/relationships/image" Target="../media/image730.png"/><Relationship Id="rId341" Type="http://schemas.openxmlformats.org/officeDocument/2006/relationships/image" Target="../media/image802.png"/><Relationship Id="rId362" Type="http://schemas.openxmlformats.org/officeDocument/2006/relationships/customXml" Target="../ink/ink825.xml"/><Relationship Id="rId201" Type="http://schemas.openxmlformats.org/officeDocument/2006/relationships/image" Target="../media/image732.png"/><Relationship Id="rId222" Type="http://schemas.openxmlformats.org/officeDocument/2006/relationships/customXml" Target="../ink/ink755.xml"/><Relationship Id="rId243" Type="http://schemas.openxmlformats.org/officeDocument/2006/relationships/image" Target="../media/image753.png"/><Relationship Id="rId264" Type="http://schemas.openxmlformats.org/officeDocument/2006/relationships/customXml" Target="../ink/ink776.xml"/><Relationship Id="rId285" Type="http://schemas.openxmlformats.org/officeDocument/2006/relationships/image" Target="../media/image774.png"/><Relationship Id="rId17" Type="http://schemas.openxmlformats.org/officeDocument/2006/relationships/image" Target="../media/image641.png"/><Relationship Id="rId38" Type="http://schemas.openxmlformats.org/officeDocument/2006/relationships/customXml" Target="../ink/ink663.xml"/><Relationship Id="rId59" Type="http://schemas.openxmlformats.org/officeDocument/2006/relationships/image" Target="../media/image662.png"/><Relationship Id="rId103" Type="http://schemas.openxmlformats.org/officeDocument/2006/relationships/image" Target="../media/image684.png"/><Relationship Id="rId124" Type="http://schemas.openxmlformats.org/officeDocument/2006/relationships/customXml" Target="../ink/ink706.xml"/><Relationship Id="rId310" Type="http://schemas.openxmlformats.org/officeDocument/2006/relationships/customXml" Target="../ink/ink799.xml"/><Relationship Id="rId70" Type="http://schemas.openxmlformats.org/officeDocument/2006/relationships/customXml" Target="../ink/ink679.xml"/><Relationship Id="rId91" Type="http://schemas.openxmlformats.org/officeDocument/2006/relationships/image" Target="../media/image678.png"/><Relationship Id="rId145" Type="http://schemas.openxmlformats.org/officeDocument/2006/relationships/image" Target="../media/image704.png"/><Relationship Id="rId166" Type="http://schemas.openxmlformats.org/officeDocument/2006/relationships/customXml" Target="../ink/ink727.xml"/><Relationship Id="rId187" Type="http://schemas.openxmlformats.org/officeDocument/2006/relationships/image" Target="../media/image725.png"/><Relationship Id="rId331" Type="http://schemas.openxmlformats.org/officeDocument/2006/relationships/image" Target="../media/image797.png"/><Relationship Id="rId352" Type="http://schemas.openxmlformats.org/officeDocument/2006/relationships/customXml" Target="../ink/ink820.xml"/><Relationship Id="rId373" Type="http://schemas.openxmlformats.org/officeDocument/2006/relationships/image" Target="../media/image8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0.xml"/><Relationship Id="rId233" Type="http://schemas.openxmlformats.org/officeDocument/2006/relationships/image" Target="../media/image748.png"/><Relationship Id="rId254" Type="http://schemas.openxmlformats.org/officeDocument/2006/relationships/customXml" Target="../ink/ink771.xml"/><Relationship Id="rId28" Type="http://schemas.openxmlformats.org/officeDocument/2006/relationships/customXml" Target="../ink/ink658.xml"/><Relationship Id="rId49" Type="http://schemas.openxmlformats.org/officeDocument/2006/relationships/image" Target="../media/image657.png"/><Relationship Id="rId114" Type="http://schemas.openxmlformats.org/officeDocument/2006/relationships/customXml" Target="../ink/ink701.xml"/><Relationship Id="rId275" Type="http://schemas.openxmlformats.org/officeDocument/2006/relationships/image" Target="../media/image769.png"/><Relationship Id="rId296" Type="http://schemas.openxmlformats.org/officeDocument/2006/relationships/customXml" Target="../ink/ink792.xml"/><Relationship Id="rId300" Type="http://schemas.openxmlformats.org/officeDocument/2006/relationships/customXml" Target="../ink/ink794.xml"/><Relationship Id="rId60" Type="http://schemas.openxmlformats.org/officeDocument/2006/relationships/customXml" Target="../ink/ink674.xml"/><Relationship Id="rId81" Type="http://schemas.openxmlformats.org/officeDocument/2006/relationships/image" Target="../media/image673.png"/><Relationship Id="rId135" Type="http://schemas.openxmlformats.org/officeDocument/2006/relationships/image" Target="../media/image700.png"/><Relationship Id="rId156" Type="http://schemas.openxmlformats.org/officeDocument/2006/relationships/customXml" Target="../ink/ink722.xml"/><Relationship Id="rId177" Type="http://schemas.openxmlformats.org/officeDocument/2006/relationships/image" Target="../media/image720.png"/><Relationship Id="rId198" Type="http://schemas.openxmlformats.org/officeDocument/2006/relationships/customXml" Target="../ink/ink743.xml"/><Relationship Id="rId321" Type="http://schemas.openxmlformats.org/officeDocument/2006/relationships/image" Target="../media/image792.png"/><Relationship Id="rId342" Type="http://schemas.openxmlformats.org/officeDocument/2006/relationships/customXml" Target="../ink/ink815.xml"/><Relationship Id="rId363" Type="http://schemas.openxmlformats.org/officeDocument/2006/relationships/image" Target="../media/image813.png"/><Relationship Id="rId202" Type="http://schemas.openxmlformats.org/officeDocument/2006/relationships/customXml" Target="../ink/ink745.xml"/><Relationship Id="rId223" Type="http://schemas.openxmlformats.org/officeDocument/2006/relationships/image" Target="../media/image743.png"/><Relationship Id="rId244" Type="http://schemas.openxmlformats.org/officeDocument/2006/relationships/customXml" Target="../ink/ink766.xml"/><Relationship Id="rId18" Type="http://schemas.openxmlformats.org/officeDocument/2006/relationships/customXml" Target="../ink/ink653.xml"/><Relationship Id="rId39" Type="http://schemas.openxmlformats.org/officeDocument/2006/relationships/image" Target="../media/image652.png"/><Relationship Id="rId265" Type="http://schemas.openxmlformats.org/officeDocument/2006/relationships/image" Target="../media/image764.png"/><Relationship Id="rId286" Type="http://schemas.openxmlformats.org/officeDocument/2006/relationships/customXml" Target="../ink/ink787.xml"/><Relationship Id="rId50" Type="http://schemas.openxmlformats.org/officeDocument/2006/relationships/customXml" Target="../ink/ink669.xml"/><Relationship Id="rId104" Type="http://schemas.openxmlformats.org/officeDocument/2006/relationships/customXml" Target="../ink/ink696.xml"/><Relationship Id="rId125" Type="http://schemas.openxmlformats.org/officeDocument/2006/relationships/image" Target="../media/image695.png"/><Relationship Id="rId146" Type="http://schemas.openxmlformats.org/officeDocument/2006/relationships/customXml" Target="../ink/ink717.xml"/><Relationship Id="rId167" Type="http://schemas.openxmlformats.org/officeDocument/2006/relationships/image" Target="../media/image715.png"/><Relationship Id="rId188" Type="http://schemas.openxmlformats.org/officeDocument/2006/relationships/customXml" Target="../ink/ink738.xml"/><Relationship Id="rId311" Type="http://schemas.openxmlformats.org/officeDocument/2006/relationships/image" Target="../media/image787.png"/><Relationship Id="rId332" Type="http://schemas.openxmlformats.org/officeDocument/2006/relationships/customXml" Target="../ink/ink810.xml"/><Relationship Id="rId353" Type="http://schemas.openxmlformats.org/officeDocument/2006/relationships/image" Target="../media/image808.png"/><Relationship Id="rId374" Type="http://schemas.openxmlformats.org/officeDocument/2006/relationships/customXml" Target="../ink/ink831.xml"/><Relationship Id="rId71" Type="http://schemas.openxmlformats.org/officeDocument/2006/relationships/image" Target="../media/image668.png"/><Relationship Id="rId92" Type="http://schemas.openxmlformats.org/officeDocument/2006/relationships/customXml" Target="../ink/ink690.xml"/><Relationship Id="rId213" Type="http://schemas.openxmlformats.org/officeDocument/2006/relationships/image" Target="../media/image738.png"/><Relationship Id="rId234" Type="http://schemas.openxmlformats.org/officeDocument/2006/relationships/customXml" Target="../ink/ink761.xml"/><Relationship Id="rId2" Type="http://schemas.openxmlformats.org/officeDocument/2006/relationships/customXml" Target="../ink/ink645.xml"/><Relationship Id="rId29" Type="http://schemas.openxmlformats.org/officeDocument/2006/relationships/image" Target="../media/image647.png"/><Relationship Id="rId255" Type="http://schemas.openxmlformats.org/officeDocument/2006/relationships/image" Target="../media/image759.png"/><Relationship Id="rId276" Type="http://schemas.openxmlformats.org/officeDocument/2006/relationships/customXml" Target="../ink/ink782.xml"/><Relationship Id="rId297" Type="http://schemas.openxmlformats.org/officeDocument/2006/relationships/image" Target="../media/image780.png"/><Relationship Id="rId40" Type="http://schemas.openxmlformats.org/officeDocument/2006/relationships/customXml" Target="../ink/ink664.xml"/><Relationship Id="rId115" Type="http://schemas.openxmlformats.org/officeDocument/2006/relationships/image" Target="../media/image690.png"/><Relationship Id="rId136" Type="http://schemas.openxmlformats.org/officeDocument/2006/relationships/customXml" Target="../ink/ink712.xml"/><Relationship Id="rId157" Type="http://schemas.openxmlformats.org/officeDocument/2006/relationships/image" Target="../media/image710.png"/><Relationship Id="rId178" Type="http://schemas.openxmlformats.org/officeDocument/2006/relationships/customXml" Target="../ink/ink733.xml"/><Relationship Id="rId301" Type="http://schemas.openxmlformats.org/officeDocument/2006/relationships/image" Target="../media/image782.png"/><Relationship Id="rId322" Type="http://schemas.openxmlformats.org/officeDocument/2006/relationships/customXml" Target="../ink/ink805.xml"/><Relationship Id="rId343" Type="http://schemas.openxmlformats.org/officeDocument/2006/relationships/image" Target="../media/image803.png"/><Relationship Id="rId364" Type="http://schemas.openxmlformats.org/officeDocument/2006/relationships/customXml" Target="../ink/ink826.xml"/><Relationship Id="rId61" Type="http://schemas.openxmlformats.org/officeDocument/2006/relationships/image" Target="../media/image663.png"/><Relationship Id="rId82" Type="http://schemas.openxmlformats.org/officeDocument/2006/relationships/customXml" Target="../ink/ink685.xml"/><Relationship Id="rId199" Type="http://schemas.openxmlformats.org/officeDocument/2006/relationships/image" Target="../media/image731.png"/><Relationship Id="rId203" Type="http://schemas.openxmlformats.org/officeDocument/2006/relationships/image" Target="../media/image733.png"/><Relationship Id="rId19" Type="http://schemas.openxmlformats.org/officeDocument/2006/relationships/image" Target="../media/image642.png"/><Relationship Id="rId224" Type="http://schemas.openxmlformats.org/officeDocument/2006/relationships/customXml" Target="../ink/ink756.xml"/><Relationship Id="rId245" Type="http://schemas.openxmlformats.org/officeDocument/2006/relationships/image" Target="../media/image754.png"/><Relationship Id="rId266" Type="http://schemas.openxmlformats.org/officeDocument/2006/relationships/customXml" Target="../ink/ink777.xml"/><Relationship Id="rId287" Type="http://schemas.openxmlformats.org/officeDocument/2006/relationships/image" Target="../media/image775.png"/><Relationship Id="rId30" Type="http://schemas.openxmlformats.org/officeDocument/2006/relationships/customXml" Target="../ink/ink659.xml"/><Relationship Id="rId105" Type="http://schemas.openxmlformats.org/officeDocument/2006/relationships/image" Target="../media/image685.png"/><Relationship Id="rId126" Type="http://schemas.openxmlformats.org/officeDocument/2006/relationships/customXml" Target="../ink/ink707.xml"/><Relationship Id="rId147" Type="http://schemas.openxmlformats.org/officeDocument/2006/relationships/image" Target="../media/image705.png"/><Relationship Id="rId168" Type="http://schemas.openxmlformats.org/officeDocument/2006/relationships/customXml" Target="../ink/ink728.xml"/><Relationship Id="rId312" Type="http://schemas.openxmlformats.org/officeDocument/2006/relationships/customXml" Target="../ink/ink800.xml"/><Relationship Id="rId333" Type="http://schemas.openxmlformats.org/officeDocument/2006/relationships/image" Target="../media/image798.png"/><Relationship Id="rId354" Type="http://schemas.openxmlformats.org/officeDocument/2006/relationships/customXml" Target="../ink/ink821.xml"/><Relationship Id="rId51" Type="http://schemas.openxmlformats.org/officeDocument/2006/relationships/image" Target="../media/image658.png"/><Relationship Id="rId72" Type="http://schemas.openxmlformats.org/officeDocument/2006/relationships/customXml" Target="../ink/ink680.xml"/><Relationship Id="rId93" Type="http://schemas.openxmlformats.org/officeDocument/2006/relationships/image" Target="../media/image679.png"/><Relationship Id="rId189" Type="http://schemas.openxmlformats.org/officeDocument/2006/relationships/image" Target="../media/image726.png"/><Relationship Id="rId375" Type="http://schemas.openxmlformats.org/officeDocument/2006/relationships/image" Target="../media/image819.png"/><Relationship Id="rId3" Type="http://schemas.openxmlformats.org/officeDocument/2006/relationships/image" Target="../media/image634.png"/><Relationship Id="rId214" Type="http://schemas.openxmlformats.org/officeDocument/2006/relationships/customXml" Target="../ink/ink751.xml"/><Relationship Id="rId235" Type="http://schemas.openxmlformats.org/officeDocument/2006/relationships/image" Target="../media/image749.png"/><Relationship Id="rId256" Type="http://schemas.openxmlformats.org/officeDocument/2006/relationships/customXml" Target="../ink/ink772.xml"/><Relationship Id="rId277" Type="http://schemas.openxmlformats.org/officeDocument/2006/relationships/image" Target="../media/image770.png"/><Relationship Id="rId298" Type="http://schemas.openxmlformats.org/officeDocument/2006/relationships/customXml" Target="../ink/ink793.xml"/><Relationship Id="rId116" Type="http://schemas.openxmlformats.org/officeDocument/2006/relationships/customXml" Target="../ink/ink702.xml"/><Relationship Id="rId137" Type="http://schemas.openxmlformats.org/officeDocument/2006/relationships/image" Target="../media/image701.png"/><Relationship Id="rId158" Type="http://schemas.openxmlformats.org/officeDocument/2006/relationships/customXml" Target="../ink/ink723.xml"/><Relationship Id="rId302" Type="http://schemas.openxmlformats.org/officeDocument/2006/relationships/customXml" Target="../ink/ink795.xml"/><Relationship Id="rId323" Type="http://schemas.openxmlformats.org/officeDocument/2006/relationships/image" Target="../media/image793.png"/><Relationship Id="rId344" Type="http://schemas.openxmlformats.org/officeDocument/2006/relationships/customXml" Target="../ink/ink816.xml"/><Relationship Id="rId20" Type="http://schemas.openxmlformats.org/officeDocument/2006/relationships/customXml" Target="../ink/ink654.xml"/><Relationship Id="rId41" Type="http://schemas.openxmlformats.org/officeDocument/2006/relationships/image" Target="../media/image653.png"/><Relationship Id="rId62" Type="http://schemas.openxmlformats.org/officeDocument/2006/relationships/customXml" Target="../ink/ink675.xml"/><Relationship Id="rId83" Type="http://schemas.openxmlformats.org/officeDocument/2006/relationships/image" Target="../media/image674.png"/><Relationship Id="rId179" Type="http://schemas.openxmlformats.org/officeDocument/2006/relationships/image" Target="../media/image721.png"/><Relationship Id="rId365" Type="http://schemas.openxmlformats.org/officeDocument/2006/relationships/image" Target="../media/image814.png"/><Relationship Id="rId190" Type="http://schemas.openxmlformats.org/officeDocument/2006/relationships/customXml" Target="../ink/ink739.xml"/><Relationship Id="rId204" Type="http://schemas.openxmlformats.org/officeDocument/2006/relationships/customXml" Target="../ink/ink746.xml"/><Relationship Id="rId225" Type="http://schemas.openxmlformats.org/officeDocument/2006/relationships/image" Target="../media/image744.png"/><Relationship Id="rId246" Type="http://schemas.openxmlformats.org/officeDocument/2006/relationships/customXml" Target="../ink/ink767.xml"/><Relationship Id="rId267" Type="http://schemas.openxmlformats.org/officeDocument/2006/relationships/image" Target="../media/image765.png"/><Relationship Id="rId288" Type="http://schemas.openxmlformats.org/officeDocument/2006/relationships/customXml" Target="../ink/ink788.xml"/><Relationship Id="rId106" Type="http://schemas.openxmlformats.org/officeDocument/2006/relationships/customXml" Target="../ink/ink697.xml"/><Relationship Id="rId127" Type="http://schemas.openxmlformats.org/officeDocument/2006/relationships/image" Target="../media/image696.png"/><Relationship Id="rId313" Type="http://schemas.openxmlformats.org/officeDocument/2006/relationships/image" Target="../media/image788.png"/><Relationship Id="rId10" Type="http://schemas.openxmlformats.org/officeDocument/2006/relationships/customXml" Target="../ink/ink649.xml"/><Relationship Id="rId31" Type="http://schemas.openxmlformats.org/officeDocument/2006/relationships/image" Target="../media/image648.png"/><Relationship Id="rId52" Type="http://schemas.openxmlformats.org/officeDocument/2006/relationships/customXml" Target="../ink/ink670.xml"/><Relationship Id="rId73" Type="http://schemas.openxmlformats.org/officeDocument/2006/relationships/image" Target="../media/image669.png"/><Relationship Id="rId94" Type="http://schemas.openxmlformats.org/officeDocument/2006/relationships/customXml" Target="../ink/ink691.xml"/><Relationship Id="rId148" Type="http://schemas.openxmlformats.org/officeDocument/2006/relationships/customXml" Target="../ink/ink718.xml"/><Relationship Id="rId169" Type="http://schemas.openxmlformats.org/officeDocument/2006/relationships/image" Target="../media/image716.png"/><Relationship Id="rId334" Type="http://schemas.openxmlformats.org/officeDocument/2006/relationships/customXml" Target="../ink/ink811.xml"/><Relationship Id="rId355" Type="http://schemas.openxmlformats.org/officeDocument/2006/relationships/image" Target="../media/image809.png"/><Relationship Id="rId376" Type="http://schemas.openxmlformats.org/officeDocument/2006/relationships/customXml" Target="../ink/ink83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8.png"/><Relationship Id="rId299" Type="http://schemas.openxmlformats.org/officeDocument/2006/relationships/image" Target="../media/image967.png"/><Relationship Id="rId303" Type="http://schemas.openxmlformats.org/officeDocument/2006/relationships/image" Target="../media/image969.png"/><Relationship Id="rId21" Type="http://schemas.openxmlformats.org/officeDocument/2006/relationships/image" Target="../media/image830.png"/><Relationship Id="rId42" Type="http://schemas.openxmlformats.org/officeDocument/2006/relationships/customXml" Target="../ink/ink853.xml"/><Relationship Id="rId63" Type="http://schemas.openxmlformats.org/officeDocument/2006/relationships/image" Target="../media/image851.png"/><Relationship Id="rId84" Type="http://schemas.openxmlformats.org/officeDocument/2006/relationships/customXml" Target="../ink/ink874.xml"/><Relationship Id="rId138" Type="http://schemas.openxmlformats.org/officeDocument/2006/relationships/customXml" Target="../ink/ink901.xml"/><Relationship Id="rId159" Type="http://schemas.openxmlformats.org/officeDocument/2006/relationships/image" Target="../media/image899.png"/><Relationship Id="rId170" Type="http://schemas.openxmlformats.org/officeDocument/2006/relationships/customXml" Target="../ink/ink917.xml"/><Relationship Id="rId191" Type="http://schemas.openxmlformats.org/officeDocument/2006/relationships/image" Target="../media/image914.png"/><Relationship Id="rId205" Type="http://schemas.openxmlformats.org/officeDocument/2006/relationships/image" Target="../media/image920.png"/><Relationship Id="rId226" Type="http://schemas.openxmlformats.org/officeDocument/2006/relationships/customXml" Target="../ink/ink946.xml"/><Relationship Id="rId247" Type="http://schemas.openxmlformats.org/officeDocument/2006/relationships/image" Target="../media/image941.png"/><Relationship Id="rId107" Type="http://schemas.openxmlformats.org/officeDocument/2006/relationships/image" Target="../media/image873.png"/><Relationship Id="rId268" Type="http://schemas.openxmlformats.org/officeDocument/2006/relationships/customXml" Target="../ink/ink967.xml"/><Relationship Id="rId289" Type="http://schemas.openxmlformats.org/officeDocument/2006/relationships/image" Target="../media/image962.png"/><Relationship Id="rId11" Type="http://schemas.openxmlformats.org/officeDocument/2006/relationships/image" Target="../media/image825.png"/><Relationship Id="rId32" Type="http://schemas.openxmlformats.org/officeDocument/2006/relationships/customXml" Target="../ink/ink848.xml"/><Relationship Id="rId53" Type="http://schemas.openxmlformats.org/officeDocument/2006/relationships/image" Target="../media/image846.png"/><Relationship Id="rId74" Type="http://schemas.openxmlformats.org/officeDocument/2006/relationships/customXml" Target="../ink/ink869.xml"/><Relationship Id="rId128" Type="http://schemas.openxmlformats.org/officeDocument/2006/relationships/customXml" Target="../ink/ink896.xml"/><Relationship Id="rId149" Type="http://schemas.openxmlformats.org/officeDocument/2006/relationships/image" Target="../media/image894.png"/><Relationship Id="rId5" Type="http://schemas.openxmlformats.org/officeDocument/2006/relationships/image" Target="../media/image822.png"/><Relationship Id="rId95" Type="http://schemas.openxmlformats.org/officeDocument/2006/relationships/image" Target="../media/image867.png"/><Relationship Id="rId160" Type="http://schemas.openxmlformats.org/officeDocument/2006/relationships/customXml" Target="../ink/ink912.xml"/><Relationship Id="rId181" Type="http://schemas.openxmlformats.org/officeDocument/2006/relationships/image" Target="../media/image909.png"/><Relationship Id="rId216" Type="http://schemas.openxmlformats.org/officeDocument/2006/relationships/customXml" Target="../ink/ink941.xml"/><Relationship Id="rId237" Type="http://schemas.openxmlformats.org/officeDocument/2006/relationships/image" Target="../media/image936.png"/><Relationship Id="rId258" Type="http://schemas.openxmlformats.org/officeDocument/2006/relationships/customXml" Target="../ink/ink962.xml"/><Relationship Id="rId279" Type="http://schemas.openxmlformats.org/officeDocument/2006/relationships/image" Target="../media/image957.png"/><Relationship Id="rId22" Type="http://schemas.openxmlformats.org/officeDocument/2006/relationships/customXml" Target="../ink/ink843.xml"/><Relationship Id="rId43" Type="http://schemas.openxmlformats.org/officeDocument/2006/relationships/image" Target="../media/image841.png"/><Relationship Id="rId64" Type="http://schemas.openxmlformats.org/officeDocument/2006/relationships/customXml" Target="../ink/ink864.xml"/><Relationship Id="rId118" Type="http://schemas.openxmlformats.org/officeDocument/2006/relationships/customXml" Target="../ink/ink891.xml"/><Relationship Id="rId139" Type="http://schemas.openxmlformats.org/officeDocument/2006/relationships/image" Target="../media/image889.png"/><Relationship Id="rId290" Type="http://schemas.openxmlformats.org/officeDocument/2006/relationships/customXml" Target="../ink/ink978.xml"/><Relationship Id="rId304" Type="http://schemas.openxmlformats.org/officeDocument/2006/relationships/customXml" Target="../ink/ink985.xml"/><Relationship Id="rId85" Type="http://schemas.openxmlformats.org/officeDocument/2006/relationships/image" Target="../media/image862.png"/><Relationship Id="rId150" Type="http://schemas.openxmlformats.org/officeDocument/2006/relationships/customXml" Target="../ink/ink907.xml"/><Relationship Id="rId171" Type="http://schemas.openxmlformats.org/officeDocument/2006/relationships/image" Target="../media/image905.png"/><Relationship Id="rId192" Type="http://schemas.openxmlformats.org/officeDocument/2006/relationships/customXml" Target="../ink/ink928.xml"/><Relationship Id="rId206" Type="http://schemas.openxmlformats.org/officeDocument/2006/relationships/customXml" Target="../ink/ink936.xml"/><Relationship Id="rId227" Type="http://schemas.openxmlformats.org/officeDocument/2006/relationships/image" Target="../media/image931.png"/><Relationship Id="rId248" Type="http://schemas.openxmlformats.org/officeDocument/2006/relationships/customXml" Target="../ink/ink957.xml"/><Relationship Id="rId269" Type="http://schemas.openxmlformats.org/officeDocument/2006/relationships/image" Target="../media/image952.png"/><Relationship Id="rId12" Type="http://schemas.openxmlformats.org/officeDocument/2006/relationships/customXml" Target="../ink/ink838.xml"/><Relationship Id="rId33" Type="http://schemas.openxmlformats.org/officeDocument/2006/relationships/image" Target="../media/image836.png"/><Relationship Id="rId108" Type="http://schemas.openxmlformats.org/officeDocument/2006/relationships/customXml" Target="../ink/ink886.xml"/><Relationship Id="rId129" Type="http://schemas.openxmlformats.org/officeDocument/2006/relationships/image" Target="../media/image884.png"/><Relationship Id="rId280" Type="http://schemas.openxmlformats.org/officeDocument/2006/relationships/customXml" Target="../ink/ink973.xml"/><Relationship Id="rId54" Type="http://schemas.openxmlformats.org/officeDocument/2006/relationships/customXml" Target="../ink/ink859.xml"/><Relationship Id="rId75" Type="http://schemas.openxmlformats.org/officeDocument/2006/relationships/image" Target="../media/image857.png"/><Relationship Id="rId96" Type="http://schemas.openxmlformats.org/officeDocument/2006/relationships/customXml" Target="../ink/ink880.xml"/><Relationship Id="rId140" Type="http://schemas.openxmlformats.org/officeDocument/2006/relationships/customXml" Target="../ink/ink902.xml"/><Relationship Id="rId161" Type="http://schemas.openxmlformats.org/officeDocument/2006/relationships/image" Target="../media/image900.png"/><Relationship Id="rId182" Type="http://schemas.openxmlformats.org/officeDocument/2006/relationships/customXml" Target="../ink/ink923.xml"/><Relationship Id="rId217" Type="http://schemas.openxmlformats.org/officeDocument/2006/relationships/image" Target="../media/image926.png"/><Relationship Id="rId6" Type="http://schemas.openxmlformats.org/officeDocument/2006/relationships/customXml" Target="../ink/ink835.xml"/><Relationship Id="rId238" Type="http://schemas.openxmlformats.org/officeDocument/2006/relationships/customXml" Target="../ink/ink952.xml"/><Relationship Id="rId259" Type="http://schemas.openxmlformats.org/officeDocument/2006/relationships/image" Target="../media/image947.png"/><Relationship Id="rId23" Type="http://schemas.openxmlformats.org/officeDocument/2006/relationships/image" Target="../media/image831.png"/><Relationship Id="rId119" Type="http://schemas.openxmlformats.org/officeDocument/2006/relationships/image" Target="../media/image879.png"/><Relationship Id="rId270" Type="http://schemas.openxmlformats.org/officeDocument/2006/relationships/customXml" Target="../ink/ink968.xml"/><Relationship Id="rId291" Type="http://schemas.openxmlformats.org/officeDocument/2006/relationships/image" Target="../media/image963.png"/><Relationship Id="rId305" Type="http://schemas.openxmlformats.org/officeDocument/2006/relationships/image" Target="../media/image970.png"/><Relationship Id="rId44" Type="http://schemas.openxmlformats.org/officeDocument/2006/relationships/customXml" Target="../ink/ink854.xml"/><Relationship Id="rId65" Type="http://schemas.openxmlformats.org/officeDocument/2006/relationships/image" Target="../media/image852.png"/><Relationship Id="rId86" Type="http://schemas.openxmlformats.org/officeDocument/2006/relationships/customXml" Target="../ink/ink875.xml"/><Relationship Id="rId130" Type="http://schemas.openxmlformats.org/officeDocument/2006/relationships/customXml" Target="../ink/ink897.xml"/><Relationship Id="rId151" Type="http://schemas.openxmlformats.org/officeDocument/2006/relationships/image" Target="../media/image895.png"/><Relationship Id="rId172" Type="http://schemas.openxmlformats.org/officeDocument/2006/relationships/customXml" Target="../ink/ink918.xml"/><Relationship Id="rId193" Type="http://schemas.openxmlformats.org/officeDocument/2006/relationships/customXml" Target="../ink/ink929.xml"/><Relationship Id="rId207" Type="http://schemas.openxmlformats.org/officeDocument/2006/relationships/image" Target="../media/image921.png"/><Relationship Id="rId228" Type="http://schemas.openxmlformats.org/officeDocument/2006/relationships/customXml" Target="../ink/ink947.xml"/><Relationship Id="rId249" Type="http://schemas.openxmlformats.org/officeDocument/2006/relationships/image" Target="../media/image942.png"/><Relationship Id="rId13" Type="http://schemas.openxmlformats.org/officeDocument/2006/relationships/image" Target="../media/image826.png"/><Relationship Id="rId109" Type="http://schemas.openxmlformats.org/officeDocument/2006/relationships/image" Target="../media/image874.png"/><Relationship Id="rId260" Type="http://schemas.openxmlformats.org/officeDocument/2006/relationships/customXml" Target="../ink/ink963.xml"/><Relationship Id="rId281" Type="http://schemas.openxmlformats.org/officeDocument/2006/relationships/image" Target="../media/image958.png"/><Relationship Id="rId34" Type="http://schemas.openxmlformats.org/officeDocument/2006/relationships/customXml" Target="../ink/ink849.xml"/><Relationship Id="rId55" Type="http://schemas.openxmlformats.org/officeDocument/2006/relationships/image" Target="../media/image847.png"/><Relationship Id="rId76" Type="http://schemas.openxmlformats.org/officeDocument/2006/relationships/customXml" Target="../ink/ink870.xml"/><Relationship Id="rId97" Type="http://schemas.openxmlformats.org/officeDocument/2006/relationships/image" Target="../media/image868.png"/><Relationship Id="rId120" Type="http://schemas.openxmlformats.org/officeDocument/2006/relationships/customXml" Target="../ink/ink892.xml"/><Relationship Id="rId141" Type="http://schemas.openxmlformats.org/officeDocument/2006/relationships/image" Target="../media/image890.png"/><Relationship Id="rId7" Type="http://schemas.openxmlformats.org/officeDocument/2006/relationships/image" Target="../media/image823.png"/><Relationship Id="rId162" Type="http://schemas.openxmlformats.org/officeDocument/2006/relationships/customXml" Target="../ink/ink913.xml"/><Relationship Id="rId183" Type="http://schemas.openxmlformats.org/officeDocument/2006/relationships/image" Target="../media/image910.png"/><Relationship Id="rId218" Type="http://schemas.openxmlformats.org/officeDocument/2006/relationships/customXml" Target="../ink/ink942.xml"/><Relationship Id="rId239" Type="http://schemas.openxmlformats.org/officeDocument/2006/relationships/image" Target="../media/image937.png"/><Relationship Id="rId250" Type="http://schemas.openxmlformats.org/officeDocument/2006/relationships/customXml" Target="../ink/ink958.xml"/><Relationship Id="rId271" Type="http://schemas.openxmlformats.org/officeDocument/2006/relationships/image" Target="../media/image953.png"/><Relationship Id="rId292" Type="http://schemas.openxmlformats.org/officeDocument/2006/relationships/customXml" Target="../ink/ink979.xml"/><Relationship Id="rId306" Type="http://schemas.openxmlformats.org/officeDocument/2006/relationships/customXml" Target="../ink/ink986.xml"/><Relationship Id="rId24" Type="http://schemas.openxmlformats.org/officeDocument/2006/relationships/customXml" Target="../ink/ink844.xml"/><Relationship Id="rId40" Type="http://schemas.openxmlformats.org/officeDocument/2006/relationships/customXml" Target="../ink/ink852.xml"/><Relationship Id="rId45" Type="http://schemas.openxmlformats.org/officeDocument/2006/relationships/image" Target="../media/image842.png"/><Relationship Id="rId66" Type="http://schemas.openxmlformats.org/officeDocument/2006/relationships/customXml" Target="../ink/ink865.xml"/><Relationship Id="rId87" Type="http://schemas.openxmlformats.org/officeDocument/2006/relationships/image" Target="../media/image863.png"/><Relationship Id="rId110" Type="http://schemas.openxmlformats.org/officeDocument/2006/relationships/customXml" Target="../ink/ink887.xml"/><Relationship Id="rId115" Type="http://schemas.openxmlformats.org/officeDocument/2006/relationships/image" Target="../media/image877.png"/><Relationship Id="rId131" Type="http://schemas.openxmlformats.org/officeDocument/2006/relationships/image" Target="../media/image885.png"/><Relationship Id="rId136" Type="http://schemas.openxmlformats.org/officeDocument/2006/relationships/customXml" Target="../ink/ink900.xml"/><Relationship Id="rId157" Type="http://schemas.openxmlformats.org/officeDocument/2006/relationships/image" Target="../media/image898.png"/><Relationship Id="rId178" Type="http://schemas.openxmlformats.org/officeDocument/2006/relationships/customXml" Target="../ink/ink921.xml"/><Relationship Id="rId301" Type="http://schemas.openxmlformats.org/officeDocument/2006/relationships/image" Target="../media/image968.png"/><Relationship Id="rId61" Type="http://schemas.openxmlformats.org/officeDocument/2006/relationships/image" Target="../media/image850.png"/><Relationship Id="rId82" Type="http://schemas.openxmlformats.org/officeDocument/2006/relationships/customXml" Target="../ink/ink873.xml"/><Relationship Id="rId152" Type="http://schemas.openxmlformats.org/officeDocument/2006/relationships/customXml" Target="../ink/ink908.xml"/><Relationship Id="rId173" Type="http://schemas.openxmlformats.org/officeDocument/2006/relationships/image" Target="../media/image40.png"/><Relationship Id="rId194" Type="http://schemas.openxmlformats.org/officeDocument/2006/relationships/customXml" Target="../ink/ink930.xml"/><Relationship Id="rId199" Type="http://schemas.openxmlformats.org/officeDocument/2006/relationships/image" Target="../media/image917.png"/><Relationship Id="rId203" Type="http://schemas.openxmlformats.org/officeDocument/2006/relationships/image" Target="../media/image919.png"/><Relationship Id="rId208" Type="http://schemas.openxmlformats.org/officeDocument/2006/relationships/customXml" Target="../ink/ink937.xml"/><Relationship Id="rId229" Type="http://schemas.openxmlformats.org/officeDocument/2006/relationships/image" Target="../media/image932.png"/><Relationship Id="rId19" Type="http://schemas.openxmlformats.org/officeDocument/2006/relationships/image" Target="../media/image829.png"/><Relationship Id="rId224" Type="http://schemas.openxmlformats.org/officeDocument/2006/relationships/customXml" Target="../ink/ink945.xml"/><Relationship Id="rId240" Type="http://schemas.openxmlformats.org/officeDocument/2006/relationships/customXml" Target="../ink/ink953.xml"/><Relationship Id="rId245" Type="http://schemas.openxmlformats.org/officeDocument/2006/relationships/image" Target="../media/image940.png"/><Relationship Id="rId261" Type="http://schemas.openxmlformats.org/officeDocument/2006/relationships/image" Target="../media/image948.png"/><Relationship Id="rId266" Type="http://schemas.openxmlformats.org/officeDocument/2006/relationships/customXml" Target="../ink/ink966.xml"/><Relationship Id="rId287" Type="http://schemas.openxmlformats.org/officeDocument/2006/relationships/image" Target="../media/image961.png"/><Relationship Id="rId14" Type="http://schemas.openxmlformats.org/officeDocument/2006/relationships/customXml" Target="../ink/ink839.xml"/><Relationship Id="rId30" Type="http://schemas.openxmlformats.org/officeDocument/2006/relationships/customXml" Target="../ink/ink847.xml"/><Relationship Id="rId35" Type="http://schemas.openxmlformats.org/officeDocument/2006/relationships/image" Target="../media/image837.png"/><Relationship Id="rId56" Type="http://schemas.openxmlformats.org/officeDocument/2006/relationships/customXml" Target="../ink/ink860.xml"/><Relationship Id="rId77" Type="http://schemas.openxmlformats.org/officeDocument/2006/relationships/image" Target="../media/image858.png"/><Relationship Id="rId100" Type="http://schemas.openxmlformats.org/officeDocument/2006/relationships/customXml" Target="../ink/ink882.xml"/><Relationship Id="rId105" Type="http://schemas.openxmlformats.org/officeDocument/2006/relationships/image" Target="../media/image872.png"/><Relationship Id="rId126" Type="http://schemas.openxmlformats.org/officeDocument/2006/relationships/customXml" Target="../ink/ink895.xml"/><Relationship Id="rId147" Type="http://schemas.openxmlformats.org/officeDocument/2006/relationships/image" Target="../media/image893.png"/><Relationship Id="rId168" Type="http://schemas.openxmlformats.org/officeDocument/2006/relationships/customXml" Target="../ink/ink916.xml"/><Relationship Id="rId282" Type="http://schemas.openxmlformats.org/officeDocument/2006/relationships/customXml" Target="../ink/ink974.xml"/><Relationship Id="rId8" Type="http://schemas.openxmlformats.org/officeDocument/2006/relationships/customXml" Target="../ink/ink836.xml"/><Relationship Id="rId51" Type="http://schemas.openxmlformats.org/officeDocument/2006/relationships/image" Target="../media/image845.png"/><Relationship Id="rId72" Type="http://schemas.openxmlformats.org/officeDocument/2006/relationships/customXml" Target="../ink/ink868.xml"/><Relationship Id="rId93" Type="http://schemas.openxmlformats.org/officeDocument/2006/relationships/image" Target="../media/image866.png"/><Relationship Id="rId98" Type="http://schemas.openxmlformats.org/officeDocument/2006/relationships/customXml" Target="../ink/ink881.xml"/><Relationship Id="rId121" Type="http://schemas.openxmlformats.org/officeDocument/2006/relationships/image" Target="../media/image880.png"/><Relationship Id="rId142" Type="http://schemas.openxmlformats.org/officeDocument/2006/relationships/customXml" Target="../ink/ink903.xml"/><Relationship Id="rId163" Type="http://schemas.openxmlformats.org/officeDocument/2006/relationships/image" Target="../media/image901.png"/><Relationship Id="rId184" Type="http://schemas.openxmlformats.org/officeDocument/2006/relationships/customXml" Target="../ink/ink924.xml"/><Relationship Id="rId189" Type="http://schemas.openxmlformats.org/officeDocument/2006/relationships/image" Target="../media/image913.png"/><Relationship Id="rId219" Type="http://schemas.openxmlformats.org/officeDocument/2006/relationships/image" Target="../media/image927.png"/><Relationship Id="rId3" Type="http://schemas.openxmlformats.org/officeDocument/2006/relationships/image" Target="../media/image821.png"/><Relationship Id="rId214" Type="http://schemas.openxmlformats.org/officeDocument/2006/relationships/customXml" Target="../ink/ink940.xml"/><Relationship Id="rId230" Type="http://schemas.openxmlformats.org/officeDocument/2006/relationships/customXml" Target="../ink/ink948.xml"/><Relationship Id="rId235" Type="http://schemas.openxmlformats.org/officeDocument/2006/relationships/image" Target="../media/image935.png"/><Relationship Id="rId251" Type="http://schemas.openxmlformats.org/officeDocument/2006/relationships/image" Target="../media/image943.png"/><Relationship Id="rId256" Type="http://schemas.openxmlformats.org/officeDocument/2006/relationships/customXml" Target="../ink/ink961.xml"/><Relationship Id="rId277" Type="http://schemas.openxmlformats.org/officeDocument/2006/relationships/image" Target="../media/image956.png"/><Relationship Id="rId298" Type="http://schemas.openxmlformats.org/officeDocument/2006/relationships/customXml" Target="../ink/ink982.xml"/><Relationship Id="rId25" Type="http://schemas.openxmlformats.org/officeDocument/2006/relationships/image" Target="../media/image832.png"/><Relationship Id="rId46" Type="http://schemas.openxmlformats.org/officeDocument/2006/relationships/customXml" Target="../ink/ink855.xml"/><Relationship Id="rId67" Type="http://schemas.openxmlformats.org/officeDocument/2006/relationships/image" Target="../media/image853.png"/><Relationship Id="rId116" Type="http://schemas.openxmlformats.org/officeDocument/2006/relationships/customXml" Target="../ink/ink890.xml"/><Relationship Id="rId137" Type="http://schemas.openxmlformats.org/officeDocument/2006/relationships/image" Target="../media/image888.png"/><Relationship Id="rId158" Type="http://schemas.openxmlformats.org/officeDocument/2006/relationships/customXml" Target="../ink/ink911.xml"/><Relationship Id="rId272" Type="http://schemas.openxmlformats.org/officeDocument/2006/relationships/customXml" Target="../ink/ink969.xml"/><Relationship Id="rId293" Type="http://schemas.openxmlformats.org/officeDocument/2006/relationships/image" Target="../media/image964.png"/><Relationship Id="rId302" Type="http://schemas.openxmlformats.org/officeDocument/2006/relationships/customXml" Target="../ink/ink984.xml"/><Relationship Id="rId307" Type="http://schemas.openxmlformats.org/officeDocument/2006/relationships/image" Target="../media/image971.png"/><Relationship Id="rId20" Type="http://schemas.openxmlformats.org/officeDocument/2006/relationships/customXml" Target="../ink/ink842.xml"/><Relationship Id="rId41" Type="http://schemas.openxmlformats.org/officeDocument/2006/relationships/image" Target="../media/image840.png"/><Relationship Id="rId62" Type="http://schemas.openxmlformats.org/officeDocument/2006/relationships/customXml" Target="../ink/ink863.xml"/><Relationship Id="rId83" Type="http://schemas.openxmlformats.org/officeDocument/2006/relationships/image" Target="../media/image861.png"/><Relationship Id="rId88" Type="http://schemas.openxmlformats.org/officeDocument/2006/relationships/customXml" Target="../ink/ink876.xml"/><Relationship Id="rId111" Type="http://schemas.openxmlformats.org/officeDocument/2006/relationships/image" Target="../media/image875.png"/><Relationship Id="rId132" Type="http://schemas.openxmlformats.org/officeDocument/2006/relationships/customXml" Target="../ink/ink898.xml"/><Relationship Id="rId153" Type="http://schemas.openxmlformats.org/officeDocument/2006/relationships/image" Target="../media/image896.png"/><Relationship Id="rId174" Type="http://schemas.openxmlformats.org/officeDocument/2006/relationships/customXml" Target="../ink/ink919.xml"/><Relationship Id="rId179" Type="http://schemas.openxmlformats.org/officeDocument/2006/relationships/image" Target="../media/image908.png"/><Relationship Id="rId195" Type="http://schemas.openxmlformats.org/officeDocument/2006/relationships/image" Target="../media/image915.png"/><Relationship Id="rId209" Type="http://schemas.openxmlformats.org/officeDocument/2006/relationships/image" Target="../media/image922.png"/><Relationship Id="rId190" Type="http://schemas.openxmlformats.org/officeDocument/2006/relationships/customXml" Target="../ink/ink927.xml"/><Relationship Id="rId204" Type="http://schemas.openxmlformats.org/officeDocument/2006/relationships/customXml" Target="../ink/ink935.xml"/><Relationship Id="rId220" Type="http://schemas.openxmlformats.org/officeDocument/2006/relationships/customXml" Target="../ink/ink943.xml"/><Relationship Id="rId225" Type="http://schemas.openxmlformats.org/officeDocument/2006/relationships/image" Target="../media/image930.png"/><Relationship Id="rId241" Type="http://schemas.openxmlformats.org/officeDocument/2006/relationships/image" Target="../media/image938.png"/><Relationship Id="rId246" Type="http://schemas.openxmlformats.org/officeDocument/2006/relationships/customXml" Target="../ink/ink956.xml"/><Relationship Id="rId267" Type="http://schemas.openxmlformats.org/officeDocument/2006/relationships/image" Target="../media/image951.png"/><Relationship Id="rId288" Type="http://schemas.openxmlformats.org/officeDocument/2006/relationships/customXml" Target="../ink/ink977.xml"/><Relationship Id="rId15" Type="http://schemas.openxmlformats.org/officeDocument/2006/relationships/image" Target="../media/image827.png"/><Relationship Id="rId36" Type="http://schemas.openxmlformats.org/officeDocument/2006/relationships/customXml" Target="../ink/ink850.xml"/><Relationship Id="rId57" Type="http://schemas.openxmlformats.org/officeDocument/2006/relationships/image" Target="../media/image848.png"/><Relationship Id="rId106" Type="http://schemas.openxmlformats.org/officeDocument/2006/relationships/customXml" Target="../ink/ink885.xml"/><Relationship Id="rId127" Type="http://schemas.openxmlformats.org/officeDocument/2006/relationships/image" Target="../media/image883.png"/><Relationship Id="rId262" Type="http://schemas.openxmlformats.org/officeDocument/2006/relationships/customXml" Target="../ink/ink964.xml"/><Relationship Id="rId283" Type="http://schemas.openxmlformats.org/officeDocument/2006/relationships/image" Target="../media/image959.png"/><Relationship Id="rId10" Type="http://schemas.openxmlformats.org/officeDocument/2006/relationships/customXml" Target="../ink/ink837.xml"/><Relationship Id="rId31" Type="http://schemas.openxmlformats.org/officeDocument/2006/relationships/image" Target="../media/image835.png"/><Relationship Id="rId52" Type="http://schemas.openxmlformats.org/officeDocument/2006/relationships/customXml" Target="../ink/ink858.xml"/><Relationship Id="rId73" Type="http://schemas.openxmlformats.org/officeDocument/2006/relationships/image" Target="../media/image856.png"/><Relationship Id="rId78" Type="http://schemas.openxmlformats.org/officeDocument/2006/relationships/customXml" Target="../ink/ink871.xml"/><Relationship Id="rId94" Type="http://schemas.openxmlformats.org/officeDocument/2006/relationships/customXml" Target="../ink/ink879.xml"/><Relationship Id="rId99" Type="http://schemas.openxmlformats.org/officeDocument/2006/relationships/image" Target="../media/image869.png"/><Relationship Id="rId101" Type="http://schemas.openxmlformats.org/officeDocument/2006/relationships/image" Target="../media/image870.png"/><Relationship Id="rId122" Type="http://schemas.openxmlformats.org/officeDocument/2006/relationships/customXml" Target="../ink/ink893.xml"/><Relationship Id="rId143" Type="http://schemas.openxmlformats.org/officeDocument/2006/relationships/image" Target="../media/image891.png"/><Relationship Id="rId148" Type="http://schemas.openxmlformats.org/officeDocument/2006/relationships/customXml" Target="../ink/ink906.xml"/><Relationship Id="rId164" Type="http://schemas.openxmlformats.org/officeDocument/2006/relationships/customXml" Target="../ink/ink914.xml"/><Relationship Id="rId169" Type="http://schemas.openxmlformats.org/officeDocument/2006/relationships/image" Target="../media/image904.png"/><Relationship Id="rId185" Type="http://schemas.openxmlformats.org/officeDocument/2006/relationships/image" Target="../media/image911.png"/><Relationship Id="rId4" Type="http://schemas.openxmlformats.org/officeDocument/2006/relationships/customXml" Target="../ink/ink834.xml"/><Relationship Id="rId9" Type="http://schemas.openxmlformats.org/officeDocument/2006/relationships/image" Target="../media/image824.png"/><Relationship Id="rId180" Type="http://schemas.openxmlformats.org/officeDocument/2006/relationships/customXml" Target="../ink/ink922.xml"/><Relationship Id="rId210" Type="http://schemas.openxmlformats.org/officeDocument/2006/relationships/customXml" Target="../ink/ink938.xml"/><Relationship Id="rId215" Type="http://schemas.openxmlformats.org/officeDocument/2006/relationships/image" Target="../media/image925.png"/><Relationship Id="rId236" Type="http://schemas.openxmlformats.org/officeDocument/2006/relationships/customXml" Target="../ink/ink951.xml"/><Relationship Id="rId257" Type="http://schemas.openxmlformats.org/officeDocument/2006/relationships/image" Target="../media/image946.png"/><Relationship Id="rId278" Type="http://schemas.openxmlformats.org/officeDocument/2006/relationships/customXml" Target="../ink/ink972.xml"/><Relationship Id="rId26" Type="http://schemas.openxmlformats.org/officeDocument/2006/relationships/customXml" Target="../ink/ink845.xml"/><Relationship Id="rId231" Type="http://schemas.openxmlformats.org/officeDocument/2006/relationships/image" Target="../media/image933.png"/><Relationship Id="rId252" Type="http://schemas.openxmlformats.org/officeDocument/2006/relationships/customXml" Target="../ink/ink959.xml"/><Relationship Id="rId273" Type="http://schemas.openxmlformats.org/officeDocument/2006/relationships/image" Target="../media/image954.png"/><Relationship Id="rId294" Type="http://schemas.openxmlformats.org/officeDocument/2006/relationships/customXml" Target="../ink/ink980.xml"/><Relationship Id="rId47" Type="http://schemas.openxmlformats.org/officeDocument/2006/relationships/image" Target="../media/image843.png"/><Relationship Id="rId68" Type="http://schemas.openxmlformats.org/officeDocument/2006/relationships/customXml" Target="../ink/ink866.xml"/><Relationship Id="rId89" Type="http://schemas.openxmlformats.org/officeDocument/2006/relationships/image" Target="../media/image864.png"/><Relationship Id="rId112" Type="http://schemas.openxmlformats.org/officeDocument/2006/relationships/customXml" Target="../ink/ink888.xml"/><Relationship Id="rId133" Type="http://schemas.openxmlformats.org/officeDocument/2006/relationships/image" Target="../media/image886.png"/><Relationship Id="rId154" Type="http://schemas.openxmlformats.org/officeDocument/2006/relationships/customXml" Target="../ink/ink909.xml"/><Relationship Id="rId175" Type="http://schemas.openxmlformats.org/officeDocument/2006/relationships/image" Target="../media/image906.png"/><Relationship Id="rId196" Type="http://schemas.openxmlformats.org/officeDocument/2006/relationships/customXml" Target="../ink/ink931.xml"/><Relationship Id="rId200" Type="http://schemas.openxmlformats.org/officeDocument/2006/relationships/customXml" Target="../ink/ink933.xml"/><Relationship Id="rId16" Type="http://schemas.openxmlformats.org/officeDocument/2006/relationships/customXml" Target="../ink/ink840.xml"/><Relationship Id="rId221" Type="http://schemas.openxmlformats.org/officeDocument/2006/relationships/image" Target="../media/image928.png"/><Relationship Id="rId242" Type="http://schemas.openxmlformats.org/officeDocument/2006/relationships/customXml" Target="../ink/ink954.xml"/><Relationship Id="rId263" Type="http://schemas.openxmlformats.org/officeDocument/2006/relationships/image" Target="../media/image949.png"/><Relationship Id="rId284" Type="http://schemas.openxmlformats.org/officeDocument/2006/relationships/customXml" Target="../ink/ink975.xml"/><Relationship Id="rId37" Type="http://schemas.openxmlformats.org/officeDocument/2006/relationships/image" Target="../media/image838.png"/><Relationship Id="rId58" Type="http://schemas.openxmlformats.org/officeDocument/2006/relationships/customXml" Target="../ink/ink861.xml"/><Relationship Id="rId79" Type="http://schemas.openxmlformats.org/officeDocument/2006/relationships/image" Target="../media/image859.png"/><Relationship Id="rId102" Type="http://schemas.openxmlformats.org/officeDocument/2006/relationships/customXml" Target="../ink/ink883.xml"/><Relationship Id="rId123" Type="http://schemas.openxmlformats.org/officeDocument/2006/relationships/image" Target="../media/image881.png"/><Relationship Id="rId144" Type="http://schemas.openxmlformats.org/officeDocument/2006/relationships/customXml" Target="../ink/ink904.xml"/><Relationship Id="rId90" Type="http://schemas.openxmlformats.org/officeDocument/2006/relationships/customXml" Target="../ink/ink877.xml"/><Relationship Id="rId165" Type="http://schemas.openxmlformats.org/officeDocument/2006/relationships/image" Target="../media/image902.png"/><Relationship Id="rId186" Type="http://schemas.openxmlformats.org/officeDocument/2006/relationships/customXml" Target="../ink/ink925.xml"/><Relationship Id="rId211" Type="http://schemas.openxmlformats.org/officeDocument/2006/relationships/image" Target="../media/image923.png"/><Relationship Id="rId232" Type="http://schemas.openxmlformats.org/officeDocument/2006/relationships/customXml" Target="../ink/ink949.xml"/><Relationship Id="rId253" Type="http://schemas.openxmlformats.org/officeDocument/2006/relationships/image" Target="../media/image944.png"/><Relationship Id="rId274" Type="http://schemas.openxmlformats.org/officeDocument/2006/relationships/customXml" Target="../ink/ink970.xml"/><Relationship Id="rId295" Type="http://schemas.openxmlformats.org/officeDocument/2006/relationships/image" Target="../media/image965.png"/><Relationship Id="rId27" Type="http://schemas.openxmlformats.org/officeDocument/2006/relationships/image" Target="../media/image833.png"/><Relationship Id="rId48" Type="http://schemas.openxmlformats.org/officeDocument/2006/relationships/customXml" Target="../ink/ink856.xml"/><Relationship Id="rId69" Type="http://schemas.openxmlformats.org/officeDocument/2006/relationships/image" Target="../media/image854.png"/><Relationship Id="rId113" Type="http://schemas.openxmlformats.org/officeDocument/2006/relationships/image" Target="../media/image876.png"/><Relationship Id="rId134" Type="http://schemas.openxmlformats.org/officeDocument/2006/relationships/customXml" Target="../ink/ink899.xml"/><Relationship Id="rId80" Type="http://schemas.openxmlformats.org/officeDocument/2006/relationships/customXml" Target="../ink/ink872.xml"/><Relationship Id="rId155" Type="http://schemas.openxmlformats.org/officeDocument/2006/relationships/image" Target="../media/image897.png"/><Relationship Id="rId176" Type="http://schemas.openxmlformats.org/officeDocument/2006/relationships/customXml" Target="../ink/ink920.xml"/><Relationship Id="rId197" Type="http://schemas.openxmlformats.org/officeDocument/2006/relationships/image" Target="../media/image916.png"/><Relationship Id="rId201" Type="http://schemas.openxmlformats.org/officeDocument/2006/relationships/image" Target="../media/image918.png"/><Relationship Id="rId222" Type="http://schemas.openxmlformats.org/officeDocument/2006/relationships/customXml" Target="../ink/ink944.xml"/><Relationship Id="rId243" Type="http://schemas.openxmlformats.org/officeDocument/2006/relationships/image" Target="../media/image939.png"/><Relationship Id="rId264" Type="http://schemas.openxmlformats.org/officeDocument/2006/relationships/customXml" Target="../ink/ink965.xml"/><Relationship Id="rId285" Type="http://schemas.openxmlformats.org/officeDocument/2006/relationships/image" Target="../media/image960.png"/><Relationship Id="rId17" Type="http://schemas.openxmlformats.org/officeDocument/2006/relationships/image" Target="../media/image828.png"/><Relationship Id="rId38" Type="http://schemas.openxmlformats.org/officeDocument/2006/relationships/customXml" Target="../ink/ink851.xml"/><Relationship Id="rId59" Type="http://schemas.openxmlformats.org/officeDocument/2006/relationships/image" Target="../media/image849.png"/><Relationship Id="rId103" Type="http://schemas.openxmlformats.org/officeDocument/2006/relationships/image" Target="../media/image871.png"/><Relationship Id="rId124" Type="http://schemas.openxmlformats.org/officeDocument/2006/relationships/customXml" Target="../ink/ink894.xml"/><Relationship Id="rId70" Type="http://schemas.openxmlformats.org/officeDocument/2006/relationships/customXml" Target="../ink/ink867.xml"/><Relationship Id="rId91" Type="http://schemas.openxmlformats.org/officeDocument/2006/relationships/image" Target="../media/image865.png"/><Relationship Id="rId145" Type="http://schemas.openxmlformats.org/officeDocument/2006/relationships/image" Target="../media/image892.png"/><Relationship Id="rId166" Type="http://schemas.openxmlformats.org/officeDocument/2006/relationships/customXml" Target="../ink/ink915.xml"/><Relationship Id="rId187" Type="http://schemas.openxmlformats.org/officeDocument/2006/relationships/image" Target="../media/image91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39.xml"/><Relationship Id="rId233" Type="http://schemas.openxmlformats.org/officeDocument/2006/relationships/image" Target="../media/image934.png"/><Relationship Id="rId254" Type="http://schemas.openxmlformats.org/officeDocument/2006/relationships/customXml" Target="../ink/ink960.xml"/><Relationship Id="rId28" Type="http://schemas.openxmlformats.org/officeDocument/2006/relationships/customXml" Target="../ink/ink846.xml"/><Relationship Id="rId49" Type="http://schemas.openxmlformats.org/officeDocument/2006/relationships/image" Target="../media/image844.png"/><Relationship Id="rId114" Type="http://schemas.openxmlformats.org/officeDocument/2006/relationships/customXml" Target="../ink/ink889.xml"/><Relationship Id="rId275" Type="http://schemas.openxmlformats.org/officeDocument/2006/relationships/image" Target="../media/image955.png"/><Relationship Id="rId296" Type="http://schemas.openxmlformats.org/officeDocument/2006/relationships/customXml" Target="../ink/ink981.xml"/><Relationship Id="rId300" Type="http://schemas.openxmlformats.org/officeDocument/2006/relationships/customXml" Target="../ink/ink983.xml"/><Relationship Id="rId60" Type="http://schemas.openxmlformats.org/officeDocument/2006/relationships/customXml" Target="../ink/ink862.xml"/><Relationship Id="rId81" Type="http://schemas.openxmlformats.org/officeDocument/2006/relationships/image" Target="../media/image860.png"/><Relationship Id="rId135" Type="http://schemas.openxmlformats.org/officeDocument/2006/relationships/image" Target="../media/image887.png"/><Relationship Id="rId156" Type="http://schemas.openxmlformats.org/officeDocument/2006/relationships/customXml" Target="../ink/ink910.xml"/><Relationship Id="rId177" Type="http://schemas.openxmlformats.org/officeDocument/2006/relationships/image" Target="../media/image907.png"/><Relationship Id="rId198" Type="http://schemas.openxmlformats.org/officeDocument/2006/relationships/customXml" Target="../ink/ink932.xml"/><Relationship Id="rId202" Type="http://schemas.openxmlformats.org/officeDocument/2006/relationships/customXml" Target="../ink/ink934.xml"/><Relationship Id="rId223" Type="http://schemas.openxmlformats.org/officeDocument/2006/relationships/image" Target="../media/image929.png"/><Relationship Id="rId244" Type="http://schemas.openxmlformats.org/officeDocument/2006/relationships/customXml" Target="../ink/ink955.xml"/><Relationship Id="rId18" Type="http://schemas.openxmlformats.org/officeDocument/2006/relationships/customXml" Target="../ink/ink841.xml"/><Relationship Id="rId39" Type="http://schemas.openxmlformats.org/officeDocument/2006/relationships/image" Target="../media/image839.png"/><Relationship Id="rId265" Type="http://schemas.openxmlformats.org/officeDocument/2006/relationships/image" Target="../media/image950.png"/><Relationship Id="rId286" Type="http://schemas.openxmlformats.org/officeDocument/2006/relationships/customXml" Target="../ink/ink976.xml"/><Relationship Id="rId50" Type="http://schemas.openxmlformats.org/officeDocument/2006/relationships/customXml" Target="../ink/ink857.xml"/><Relationship Id="rId104" Type="http://schemas.openxmlformats.org/officeDocument/2006/relationships/customXml" Target="../ink/ink884.xml"/><Relationship Id="rId125" Type="http://schemas.openxmlformats.org/officeDocument/2006/relationships/image" Target="../media/image882.png"/><Relationship Id="rId146" Type="http://schemas.openxmlformats.org/officeDocument/2006/relationships/customXml" Target="../ink/ink905.xml"/><Relationship Id="rId167" Type="http://schemas.openxmlformats.org/officeDocument/2006/relationships/image" Target="../media/image903.png"/><Relationship Id="rId188" Type="http://schemas.openxmlformats.org/officeDocument/2006/relationships/customXml" Target="../ink/ink926.xml"/><Relationship Id="rId71" Type="http://schemas.openxmlformats.org/officeDocument/2006/relationships/image" Target="../media/image855.png"/><Relationship Id="rId92" Type="http://schemas.openxmlformats.org/officeDocument/2006/relationships/customXml" Target="../ink/ink878.xml"/><Relationship Id="rId213" Type="http://schemas.openxmlformats.org/officeDocument/2006/relationships/image" Target="../media/image924.png"/><Relationship Id="rId234" Type="http://schemas.openxmlformats.org/officeDocument/2006/relationships/customXml" Target="../ink/ink950.xml"/><Relationship Id="rId2" Type="http://schemas.openxmlformats.org/officeDocument/2006/relationships/customXml" Target="../ink/ink833.xml"/><Relationship Id="rId29" Type="http://schemas.openxmlformats.org/officeDocument/2006/relationships/image" Target="../media/image834.png"/><Relationship Id="rId255" Type="http://schemas.openxmlformats.org/officeDocument/2006/relationships/image" Target="../media/image945.png"/><Relationship Id="rId276" Type="http://schemas.openxmlformats.org/officeDocument/2006/relationships/customXml" Target="../ink/ink971.xml"/><Relationship Id="rId297" Type="http://schemas.openxmlformats.org/officeDocument/2006/relationships/image" Target="../media/image96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8.png"/><Relationship Id="rId299" Type="http://schemas.openxmlformats.org/officeDocument/2006/relationships/image" Target="../media/image1119.png"/><Relationship Id="rId21" Type="http://schemas.openxmlformats.org/officeDocument/2006/relationships/image" Target="../media/image981.png"/><Relationship Id="rId63" Type="http://schemas.openxmlformats.org/officeDocument/2006/relationships/image" Target="../media/image1001.png"/><Relationship Id="rId159" Type="http://schemas.openxmlformats.org/officeDocument/2006/relationships/image" Target="../media/image1049.png"/><Relationship Id="rId324" Type="http://schemas.openxmlformats.org/officeDocument/2006/relationships/customXml" Target="../ink/ink1148.xml"/><Relationship Id="rId366" Type="http://schemas.openxmlformats.org/officeDocument/2006/relationships/customXml" Target="../ink/ink1169.xml"/><Relationship Id="rId531" Type="http://schemas.openxmlformats.org/officeDocument/2006/relationships/image" Target="../media/image1235.png"/><Relationship Id="rId573" Type="http://schemas.openxmlformats.org/officeDocument/2006/relationships/image" Target="../media/image1256.png"/><Relationship Id="rId629" Type="http://schemas.openxmlformats.org/officeDocument/2006/relationships/image" Target="../media/image1284.png"/><Relationship Id="rId170" Type="http://schemas.openxmlformats.org/officeDocument/2006/relationships/customXml" Target="../ink/ink1071.xml"/><Relationship Id="rId226" Type="http://schemas.openxmlformats.org/officeDocument/2006/relationships/customXml" Target="../ink/ink1099.xml"/><Relationship Id="rId433" Type="http://schemas.openxmlformats.org/officeDocument/2006/relationships/image" Target="../media/image1186.png"/><Relationship Id="rId268" Type="http://schemas.openxmlformats.org/officeDocument/2006/relationships/customXml" Target="../ink/ink1120.xml"/><Relationship Id="rId475" Type="http://schemas.openxmlformats.org/officeDocument/2006/relationships/image" Target="../media/image1207.png"/><Relationship Id="rId32" Type="http://schemas.openxmlformats.org/officeDocument/2006/relationships/customXml" Target="../ink/ink1002.xml"/><Relationship Id="rId74" Type="http://schemas.openxmlformats.org/officeDocument/2006/relationships/customXml" Target="../ink/ink1023.xml"/><Relationship Id="rId128" Type="http://schemas.openxmlformats.org/officeDocument/2006/relationships/customXml" Target="../ink/ink1050.xml"/><Relationship Id="rId335" Type="http://schemas.openxmlformats.org/officeDocument/2006/relationships/image" Target="../media/image1137.png"/><Relationship Id="rId377" Type="http://schemas.openxmlformats.org/officeDocument/2006/relationships/image" Target="../media/image1158.png"/><Relationship Id="rId500" Type="http://schemas.openxmlformats.org/officeDocument/2006/relationships/customXml" Target="../ink/ink1236.xml"/><Relationship Id="rId542" Type="http://schemas.openxmlformats.org/officeDocument/2006/relationships/customXml" Target="../ink/ink1257.xml"/><Relationship Id="rId584" Type="http://schemas.openxmlformats.org/officeDocument/2006/relationships/customXml" Target="../ink/ink1278.xml"/><Relationship Id="rId5" Type="http://schemas.openxmlformats.org/officeDocument/2006/relationships/image" Target="../media/image973.png"/><Relationship Id="rId181" Type="http://schemas.openxmlformats.org/officeDocument/2006/relationships/image" Target="../media/image1060.png"/><Relationship Id="rId237" Type="http://schemas.openxmlformats.org/officeDocument/2006/relationships/image" Target="../media/image1088.png"/><Relationship Id="rId402" Type="http://schemas.openxmlformats.org/officeDocument/2006/relationships/customXml" Target="../ink/ink1187.xml"/><Relationship Id="rId279" Type="http://schemas.openxmlformats.org/officeDocument/2006/relationships/image" Target="../media/image1109.png"/><Relationship Id="rId444" Type="http://schemas.openxmlformats.org/officeDocument/2006/relationships/customXml" Target="../ink/ink1208.xml"/><Relationship Id="rId486" Type="http://schemas.openxmlformats.org/officeDocument/2006/relationships/customXml" Target="../ink/ink1229.xml"/><Relationship Id="rId43" Type="http://schemas.openxmlformats.org/officeDocument/2006/relationships/image" Target="../media/image991.png"/><Relationship Id="rId139" Type="http://schemas.openxmlformats.org/officeDocument/2006/relationships/image" Target="../media/image1039.png"/><Relationship Id="rId290" Type="http://schemas.openxmlformats.org/officeDocument/2006/relationships/customXml" Target="../ink/ink1131.xml"/><Relationship Id="rId304" Type="http://schemas.openxmlformats.org/officeDocument/2006/relationships/customXml" Target="../ink/ink1138.xml"/><Relationship Id="rId346" Type="http://schemas.openxmlformats.org/officeDocument/2006/relationships/customXml" Target="../ink/ink1159.xml"/><Relationship Id="rId388" Type="http://schemas.openxmlformats.org/officeDocument/2006/relationships/customXml" Target="../ink/ink1180.xml"/><Relationship Id="rId511" Type="http://schemas.openxmlformats.org/officeDocument/2006/relationships/image" Target="../media/image1225.png"/><Relationship Id="rId553" Type="http://schemas.openxmlformats.org/officeDocument/2006/relationships/image" Target="../media/image1246.png"/><Relationship Id="rId609" Type="http://schemas.openxmlformats.org/officeDocument/2006/relationships/image" Target="../media/image1274.png"/><Relationship Id="rId85" Type="http://schemas.openxmlformats.org/officeDocument/2006/relationships/image" Target="../media/image1012.png"/><Relationship Id="rId150" Type="http://schemas.openxmlformats.org/officeDocument/2006/relationships/customXml" Target="../ink/ink1061.xml"/><Relationship Id="rId192" Type="http://schemas.openxmlformats.org/officeDocument/2006/relationships/customXml" Target="../ink/ink1082.xml"/><Relationship Id="rId206" Type="http://schemas.openxmlformats.org/officeDocument/2006/relationships/customXml" Target="../ink/ink1089.xml"/><Relationship Id="rId413" Type="http://schemas.openxmlformats.org/officeDocument/2006/relationships/image" Target="../media/image1176.png"/><Relationship Id="rId595" Type="http://schemas.openxmlformats.org/officeDocument/2006/relationships/image" Target="../media/image1267.png"/><Relationship Id="rId248" Type="http://schemas.openxmlformats.org/officeDocument/2006/relationships/customXml" Target="../ink/ink1110.xml"/><Relationship Id="rId455" Type="http://schemas.openxmlformats.org/officeDocument/2006/relationships/image" Target="../media/image1197.png"/><Relationship Id="rId497" Type="http://schemas.openxmlformats.org/officeDocument/2006/relationships/image" Target="../media/image1218.png"/><Relationship Id="rId620" Type="http://schemas.openxmlformats.org/officeDocument/2006/relationships/customXml" Target="../ink/ink1296.xml"/><Relationship Id="rId12" Type="http://schemas.openxmlformats.org/officeDocument/2006/relationships/customXml" Target="../ink/ink992.xml"/><Relationship Id="rId108" Type="http://schemas.openxmlformats.org/officeDocument/2006/relationships/customXml" Target="../ink/ink1040.xml"/><Relationship Id="rId315" Type="http://schemas.openxmlformats.org/officeDocument/2006/relationships/image" Target="../media/image1127.png"/><Relationship Id="rId357" Type="http://schemas.openxmlformats.org/officeDocument/2006/relationships/image" Target="../media/image1148.png"/><Relationship Id="rId522" Type="http://schemas.openxmlformats.org/officeDocument/2006/relationships/customXml" Target="../ink/ink1247.xml"/><Relationship Id="rId54" Type="http://schemas.openxmlformats.org/officeDocument/2006/relationships/customXml" Target="../ink/ink1013.xml"/><Relationship Id="rId96" Type="http://schemas.openxmlformats.org/officeDocument/2006/relationships/customXml" Target="../ink/ink1034.xml"/><Relationship Id="rId161" Type="http://schemas.openxmlformats.org/officeDocument/2006/relationships/image" Target="../media/image1050.png"/><Relationship Id="rId217" Type="http://schemas.openxmlformats.org/officeDocument/2006/relationships/image" Target="../media/image1078.png"/><Relationship Id="rId399" Type="http://schemas.openxmlformats.org/officeDocument/2006/relationships/image" Target="../media/image1169.png"/><Relationship Id="rId564" Type="http://schemas.openxmlformats.org/officeDocument/2006/relationships/customXml" Target="../ink/ink1268.xml"/><Relationship Id="rId259" Type="http://schemas.openxmlformats.org/officeDocument/2006/relationships/image" Target="../media/image1099.png"/><Relationship Id="rId424" Type="http://schemas.openxmlformats.org/officeDocument/2006/relationships/customXml" Target="../ink/ink1198.xml"/><Relationship Id="rId466" Type="http://schemas.openxmlformats.org/officeDocument/2006/relationships/customXml" Target="../ink/ink1219.xml"/><Relationship Id="rId631" Type="http://schemas.openxmlformats.org/officeDocument/2006/relationships/image" Target="../media/image1285.png"/><Relationship Id="rId23" Type="http://schemas.openxmlformats.org/officeDocument/2006/relationships/image" Target="../media/image982.png"/><Relationship Id="rId119" Type="http://schemas.openxmlformats.org/officeDocument/2006/relationships/image" Target="../media/image1029.png"/><Relationship Id="rId270" Type="http://schemas.openxmlformats.org/officeDocument/2006/relationships/customXml" Target="../ink/ink1121.xml"/><Relationship Id="rId326" Type="http://schemas.openxmlformats.org/officeDocument/2006/relationships/customXml" Target="../ink/ink1149.xml"/><Relationship Id="rId533" Type="http://schemas.openxmlformats.org/officeDocument/2006/relationships/image" Target="../media/image1236.png"/><Relationship Id="rId65" Type="http://schemas.openxmlformats.org/officeDocument/2006/relationships/image" Target="../media/image1002.png"/><Relationship Id="rId130" Type="http://schemas.openxmlformats.org/officeDocument/2006/relationships/customXml" Target="../ink/ink1051.xml"/><Relationship Id="rId368" Type="http://schemas.openxmlformats.org/officeDocument/2006/relationships/customXml" Target="../ink/ink1170.xml"/><Relationship Id="rId575" Type="http://schemas.openxmlformats.org/officeDocument/2006/relationships/image" Target="../media/image1257.png"/><Relationship Id="rId172" Type="http://schemas.openxmlformats.org/officeDocument/2006/relationships/customXml" Target="../ink/ink1072.xml"/><Relationship Id="rId228" Type="http://schemas.openxmlformats.org/officeDocument/2006/relationships/customXml" Target="../ink/ink1100.xml"/><Relationship Id="rId435" Type="http://schemas.openxmlformats.org/officeDocument/2006/relationships/image" Target="../media/image1187.png"/><Relationship Id="rId477" Type="http://schemas.openxmlformats.org/officeDocument/2006/relationships/image" Target="../media/image1208.png"/><Relationship Id="rId600" Type="http://schemas.openxmlformats.org/officeDocument/2006/relationships/customXml" Target="../ink/ink1286.xml"/><Relationship Id="rId281" Type="http://schemas.openxmlformats.org/officeDocument/2006/relationships/image" Target="../media/image1110.png"/><Relationship Id="rId337" Type="http://schemas.openxmlformats.org/officeDocument/2006/relationships/image" Target="../media/image1138.png"/><Relationship Id="rId502" Type="http://schemas.openxmlformats.org/officeDocument/2006/relationships/customXml" Target="../ink/ink1237.xml"/><Relationship Id="rId34" Type="http://schemas.openxmlformats.org/officeDocument/2006/relationships/customXml" Target="../ink/ink1003.xml"/><Relationship Id="rId76" Type="http://schemas.openxmlformats.org/officeDocument/2006/relationships/customXml" Target="../ink/ink1024.xml"/><Relationship Id="rId141" Type="http://schemas.openxmlformats.org/officeDocument/2006/relationships/image" Target="../media/image1040.png"/><Relationship Id="rId379" Type="http://schemas.openxmlformats.org/officeDocument/2006/relationships/image" Target="../media/image1159.png"/><Relationship Id="rId544" Type="http://schemas.openxmlformats.org/officeDocument/2006/relationships/customXml" Target="../ink/ink1258.xml"/><Relationship Id="rId586" Type="http://schemas.openxmlformats.org/officeDocument/2006/relationships/customXml" Target="../ink/ink1279.xml"/><Relationship Id="rId7" Type="http://schemas.openxmlformats.org/officeDocument/2006/relationships/image" Target="../media/image974.png"/><Relationship Id="rId183" Type="http://schemas.openxmlformats.org/officeDocument/2006/relationships/image" Target="../media/image1061.png"/><Relationship Id="rId239" Type="http://schemas.openxmlformats.org/officeDocument/2006/relationships/image" Target="../media/image1089.png"/><Relationship Id="rId390" Type="http://schemas.openxmlformats.org/officeDocument/2006/relationships/customXml" Target="../ink/ink1181.xml"/><Relationship Id="rId404" Type="http://schemas.openxmlformats.org/officeDocument/2006/relationships/customXml" Target="../ink/ink1188.xml"/><Relationship Id="rId446" Type="http://schemas.openxmlformats.org/officeDocument/2006/relationships/customXml" Target="../ink/ink1209.xml"/><Relationship Id="rId611" Type="http://schemas.openxmlformats.org/officeDocument/2006/relationships/image" Target="../media/image1275.png"/><Relationship Id="rId250" Type="http://schemas.openxmlformats.org/officeDocument/2006/relationships/customXml" Target="../ink/ink1111.xml"/><Relationship Id="rId292" Type="http://schemas.openxmlformats.org/officeDocument/2006/relationships/customXml" Target="../ink/ink1132.xml"/><Relationship Id="rId306" Type="http://schemas.openxmlformats.org/officeDocument/2006/relationships/customXml" Target="../ink/ink1139.xml"/><Relationship Id="rId488" Type="http://schemas.openxmlformats.org/officeDocument/2006/relationships/customXml" Target="../ink/ink1230.xml"/><Relationship Id="rId45" Type="http://schemas.openxmlformats.org/officeDocument/2006/relationships/image" Target="../media/image992.png"/><Relationship Id="rId87" Type="http://schemas.openxmlformats.org/officeDocument/2006/relationships/image" Target="../media/image1013.png"/><Relationship Id="rId110" Type="http://schemas.openxmlformats.org/officeDocument/2006/relationships/customXml" Target="../ink/ink1041.xml"/><Relationship Id="rId348" Type="http://schemas.openxmlformats.org/officeDocument/2006/relationships/customXml" Target="../ink/ink1160.xml"/><Relationship Id="rId513" Type="http://schemas.openxmlformats.org/officeDocument/2006/relationships/image" Target="../media/image1226.png"/><Relationship Id="rId555" Type="http://schemas.openxmlformats.org/officeDocument/2006/relationships/image" Target="../media/image1247.png"/><Relationship Id="rId597" Type="http://schemas.openxmlformats.org/officeDocument/2006/relationships/image" Target="../media/image1268.png"/><Relationship Id="rId152" Type="http://schemas.openxmlformats.org/officeDocument/2006/relationships/customXml" Target="../ink/ink1062.xml"/><Relationship Id="rId194" Type="http://schemas.openxmlformats.org/officeDocument/2006/relationships/customXml" Target="../ink/ink1083.xml"/><Relationship Id="rId208" Type="http://schemas.openxmlformats.org/officeDocument/2006/relationships/customXml" Target="../ink/ink1090.xml"/><Relationship Id="rId415" Type="http://schemas.openxmlformats.org/officeDocument/2006/relationships/image" Target="../media/image1177.png"/><Relationship Id="rId457" Type="http://schemas.openxmlformats.org/officeDocument/2006/relationships/image" Target="../media/image1198.png"/><Relationship Id="rId622" Type="http://schemas.openxmlformats.org/officeDocument/2006/relationships/customXml" Target="../ink/ink1297.xml"/><Relationship Id="rId261" Type="http://schemas.openxmlformats.org/officeDocument/2006/relationships/image" Target="../media/image1100.png"/><Relationship Id="rId499" Type="http://schemas.openxmlformats.org/officeDocument/2006/relationships/image" Target="../media/image1219.png"/><Relationship Id="rId14" Type="http://schemas.openxmlformats.org/officeDocument/2006/relationships/customXml" Target="../ink/ink993.xml"/><Relationship Id="rId56" Type="http://schemas.openxmlformats.org/officeDocument/2006/relationships/customXml" Target="../ink/ink1014.xml"/><Relationship Id="rId317" Type="http://schemas.openxmlformats.org/officeDocument/2006/relationships/image" Target="../media/image1128.png"/><Relationship Id="rId359" Type="http://schemas.openxmlformats.org/officeDocument/2006/relationships/image" Target="../media/image1149.png"/><Relationship Id="rId524" Type="http://schemas.openxmlformats.org/officeDocument/2006/relationships/customXml" Target="../ink/ink1248.xml"/><Relationship Id="rId566" Type="http://schemas.openxmlformats.org/officeDocument/2006/relationships/customXml" Target="../ink/ink1269.xml"/><Relationship Id="rId98" Type="http://schemas.openxmlformats.org/officeDocument/2006/relationships/customXml" Target="../ink/ink1035.xml"/><Relationship Id="rId121" Type="http://schemas.openxmlformats.org/officeDocument/2006/relationships/image" Target="../media/image1030.png"/><Relationship Id="rId163" Type="http://schemas.openxmlformats.org/officeDocument/2006/relationships/image" Target="../media/image1051.png"/><Relationship Id="rId219" Type="http://schemas.openxmlformats.org/officeDocument/2006/relationships/image" Target="../media/image1079.png"/><Relationship Id="rId370" Type="http://schemas.openxmlformats.org/officeDocument/2006/relationships/customXml" Target="../ink/ink1171.xml"/><Relationship Id="rId426" Type="http://schemas.openxmlformats.org/officeDocument/2006/relationships/customXml" Target="../ink/ink1199.xml"/><Relationship Id="rId230" Type="http://schemas.openxmlformats.org/officeDocument/2006/relationships/customXml" Target="../ink/ink1101.xml"/><Relationship Id="rId468" Type="http://schemas.openxmlformats.org/officeDocument/2006/relationships/customXml" Target="../ink/ink1220.xml"/><Relationship Id="rId25" Type="http://schemas.openxmlformats.org/officeDocument/2006/relationships/image" Target="../media/image983.png"/><Relationship Id="rId67" Type="http://schemas.openxmlformats.org/officeDocument/2006/relationships/image" Target="../media/image1003.png"/><Relationship Id="rId272" Type="http://schemas.openxmlformats.org/officeDocument/2006/relationships/customXml" Target="../ink/ink1122.xml"/><Relationship Id="rId328" Type="http://schemas.openxmlformats.org/officeDocument/2006/relationships/customXml" Target="../ink/ink1150.xml"/><Relationship Id="rId535" Type="http://schemas.openxmlformats.org/officeDocument/2006/relationships/image" Target="../media/image1237.png"/><Relationship Id="rId577" Type="http://schemas.openxmlformats.org/officeDocument/2006/relationships/image" Target="../media/image1258.png"/><Relationship Id="rId132" Type="http://schemas.openxmlformats.org/officeDocument/2006/relationships/customXml" Target="../ink/ink1052.xml"/><Relationship Id="rId174" Type="http://schemas.openxmlformats.org/officeDocument/2006/relationships/customXml" Target="../ink/ink1073.xml"/><Relationship Id="rId381" Type="http://schemas.openxmlformats.org/officeDocument/2006/relationships/image" Target="../media/image1160.png"/><Relationship Id="rId602" Type="http://schemas.openxmlformats.org/officeDocument/2006/relationships/customXml" Target="../ink/ink1287.xml"/><Relationship Id="rId241" Type="http://schemas.openxmlformats.org/officeDocument/2006/relationships/image" Target="../media/image1090.png"/><Relationship Id="rId437" Type="http://schemas.openxmlformats.org/officeDocument/2006/relationships/image" Target="../media/image1188.png"/><Relationship Id="rId479" Type="http://schemas.openxmlformats.org/officeDocument/2006/relationships/image" Target="../media/image1209.png"/><Relationship Id="rId36" Type="http://schemas.openxmlformats.org/officeDocument/2006/relationships/customXml" Target="../ink/ink1004.xml"/><Relationship Id="rId283" Type="http://schemas.openxmlformats.org/officeDocument/2006/relationships/image" Target="../media/image1111.png"/><Relationship Id="rId339" Type="http://schemas.openxmlformats.org/officeDocument/2006/relationships/image" Target="../media/image1139.png"/><Relationship Id="rId490" Type="http://schemas.openxmlformats.org/officeDocument/2006/relationships/customXml" Target="../ink/ink1231.xml"/><Relationship Id="rId504" Type="http://schemas.openxmlformats.org/officeDocument/2006/relationships/customXml" Target="../ink/ink1238.xml"/><Relationship Id="rId546" Type="http://schemas.openxmlformats.org/officeDocument/2006/relationships/customXml" Target="../ink/ink1259.xml"/><Relationship Id="rId78" Type="http://schemas.openxmlformats.org/officeDocument/2006/relationships/customXml" Target="../ink/ink1025.xml"/><Relationship Id="rId101" Type="http://schemas.openxmlformats.org/officeDocument/2006/relationships/image" Target="../media/image1020.png"/><Relationship Id="rId143" Type="http://schemas.openxmlformats.org/officeDocument/2006/relationships/image" Target="../media/image1041.png"/><Relationship Id="rId185" Type="http://schemas.openxmlformats.org/officeDocument/2006/relationships/image" Target="../media/image1062.png"/><Relationship Id="rId350" Type="http://schemas.openxmlformats.org/officeDocument/2006/relationships/customXml" Target="../ink/ink1161.xml"/><Relationship Id="rId406" Type="http://schemas.openxmlformats.org/officeDocument/2006/relationships/customXml" Target="../ink/ink1189.xml"/><Relationship Id="rId588" Type="http://schemas.openxmlformats.org/officeDocument/2006/relationships/customXml" Target="../ink/ink1280.xml"/><Relationship Id="rId9" Type="http://schemas.openxmlformats.org/officeDocument/2006/relationships/image" Target="../media/image975.png"/><Relationship Id="rId210" Type="http://schemas.openxmlformats.org/officeDocument/2006/relationships/customXml" Target="../ink/ink1091.xml"/><Relationship Id="rId392" Type="http://schemas.openxmlformats.org/officeDocument/2006/relationships/customXml" Target="../ink/ink1182.xml"/><Relationship Id="rId448" Type="http://schemas.openxmlformats.org/officeDocument/2006/relationships/customXml" Target="../ink/ink1210.xml"/><Relationship Id="rId613" Type="http://schemas.openxmlformats.org/officeDocument/2006/relationships/image" Target="../media/image1276.png"/><Relationship Id="rId252" Type="http://schemas.openxmlformats.org/officeDocument/2006/relationships/customXml" Target="../ink/ink1112.xml"/><Relationship Id="rId294" Type="http://schemas.openxmlformats.org/officeDocument/2006/relationships/customXml" Target="../ink/ink1133.xml"/><Relationship Id="rId308" Type="http://schemas.openxmlformats.org/officeDocument/2006/relationships/customXml" Target="../ink/ink1140.xml"/><Relationship Id="rId515" Type="http://schemas.openxmlformats.org/officeDocument/2006/relationships/image" Target="../media/image1227.png"/><Relationship Id="rId47" Type="http://schemas.openxmlformats.org/officeDocument/2006/relationships/image" Target="../media/image993.png"/><Relationship Id="rId89" Type="http://schemas.openxmlformats.org/officeDocument/2006/relationships/image" Target="../media/image1014.png"/><Relationship Id="rId112" Type="http://schemas.openxmlformats.org/officeDocument/2006/relationships/customXml" Target="../ink/ink1042.xml"/><Relationship Id="rId154" Type="http://schemas.openxmlformats.org/officeDocument/2006/relationships/customXml" Target="../ink/ink1063.xml"/><Relationship Id="rId361" Type="http://schemas.openxmlformats.org/officeDocument/2006/relationships/image" Target="../media/image1150.png"/><Relationship Id="rId557" Type="http://schemas.openxmlformats.org/officeDocument/2006/relationships/image" Target="../media/image1248.png"/><Relationship Id="rId599" Type="http://schemas.openxmlformats.org/officeDocument/2006/relationships/image" Target="../media/image1269.png"/><Relationship Id="rId196" Type="http://schemas.openxmlformats.org/officeDocument/2006/relationships/customXml" Target="../ink/ink1084.xml"/><Relationship Id="rId417" Type="http://schemas.openxmlformats.org/officeDocument/2006/relationships/image" Target="../media/image1178.png"/><Relationship Id="rId459" Type="http://schemas.openxmlformats.org/officeDocument/2006/relationships/image" Target="../media/image1199.png"/><Relationship Id="rId624" Type="http://schemas.openxmlformats.org/officeDocument/2006/relationships/customXml" Target="../ink/ink1298.xml"/><Relationship Id="rId16" Type="http://schemas.openxmlformats.org/officeDocument/2006/relationships/customXml" Target="../ink/ink994.xml"/><Relationship Id="rId221" Type="http://schemas.openxmlformats.org/officeDocument/2006/relationships/image" Target="../media/image1080.png"/><Relationship Id="rId263" Type="http://schemas.openxmlformats.org/officeDocument/2006/relationships/image" Target="../media/image1101.png"/><Relationship Id="rId319" Type="http://schemas.openxmlformats.org/officeDocument/2006/relationships/image" Target="../media/image1129.png"/><Relationship Id="rId470" Type="http://schemas.openxmlformats.org/officeDocument/2006/relationships/customXml" Target="../ink/ink1221.xml"/><Relationship Id="rId526" Type="http://schemas.openxmlformats.org/officeDocument/2006/relationships/customXml" Target="../ink/ink1249.xml"/><Relationship Id="rId58" Type="http://schemas.openxmlformats.org/officeDocument/2006/relationships/customXml" Target="../ink/ink1015.xml"/><Relationship Id="rId123" Type="http://schemas.openxmlformats.org/officeDocument/2006/relationships/image" Target="../media/image1031.png"/><Relationship Id="rId330" Type="http://schemas.openxmlformats.org/officeDocument/2006/relationships/customXml" Target="../ink/ink1151.xml"/><Relationship Id="rId568" Type="http://schemas.openxmlformats.org/officeDocument/2006/relationships/customXml" Target="../ink/ink1270.xml"/><Relationship Id="rId165" Type="http://schemas.openxmlformats.org/officeDocument/2006/relationships/image" Target="../media/image1052.png"/><Relationship Id="rId372" Type="http://schemas.openxmlformats.org/officeDocument/2006/relationships/customXml" Target="../ink/ink1172.xml"/><Relationship Id="rId428" Type="http://schemas.openxmlformats.org/officeDocument/2006/relationships/customXml" Target="../ink/ink1200.xml"/><Relationship Id="rId232" Type="http://schemas.openxmlformats.org/officeDocument/2006/relationships/customXml" Target="../ink/ink1102.xml"/><Relationship Id="rId274" Type="http://schemas.openxmlformats.org/officeDocument/2006/relationships/customXml" Target="../ink/ink1123.xml"/><Relationship Id="rId481" Type="http://schemas.openxmlformats.org/officeDocument/2006/relationships/image" Target="../media/image1210.png"/><Relationship Id="rId27" Type="http://schemas.openxmlformats.org/officeDocument/2006/relationships/image" Target="../media/image984.png"/><Relationship Id="rId69" Type="http://schemas.openxmlformats.org/officeDocument/2006/relationships/image" Target="../media/image1004.png"/><Relationship Id="rId134" Type="http://schemas.openxmlformats.org/officeDocument/2006/relationships/customXml" Target="../ink/ink1053.xml"/><Relationship Id="rId537" Type="http://schemas.openxmlformats.org/officeDocument/2006/relationships/image" Target="../media/image1238.png"/><Relationship Id="rId579" Type="http://schemas.openxmlformats.org/officeDocument/2006/relationships/image" Target="../media/image1259.png"/><Relationship Id="rId80" Type="http://schemas.openxmlformats.org/officeDocument/2006/relationships/customXml" Target="../ink/ink1026.xml"/><Relationship Id="rId176" Type="http://schemas.openxmlformats.org/officeDocument/2006/relationships/customXml" Target="../ink/ink1074.xml"/><Relationship Id="rId341" Type="http://schemas.openxmlformats.org/officeDocument/2006/relationships/image" Target="../media/image1140.png"/><Relationship Id="rId383" Type="http://schemas.openxmlformats.org/officeDocument/2006/relationships/image" Target="../media/image1161.png"/><Relationship Id="rId439" Type="http://schemas.openxmlformats.org/officeDocument/2006/relationships/image" Target="../media/image1189.png"/><Relationship Id="rId590" Type="http://schemas.openxmlformats.org/officeDocument/2006/relationships/customXml" Target="../ink/ink1281.xml"/><Relationship Id="rId604" Type="http://schemas.openxmlformats.org/officeDocument/2006/relationships/customXml" Target="../ink/ink1288.xml"/><Relationship Id="rId201" Type="http://schemas.openxmlformats.org/officeDocument/2006/relationships/image" Target="../media/image1070.png"/><Relationship Id="rId243" Type="http://schemas.openxmlformats.org/officeDocument/2006/relationships/image" Target="../media/image1091.png"/><Relationship Id="rId285" Type="http://schemas.openxmlformats.org/officeDocument/2006/relationships/image" Target="../media/image1112.png"/><Relationship Id="rId450" Type="http://schemas.openxmlformats.org/officeDocument/2006/relationships/customXml" Target="../ink/ink1211.xml"/><Relationship Id="rId506" Type="http://schemas.openxmlformats.org/officeDocument/2006/relationships/customXml" Target="../ink/ink1239.xml"/><Relationship Id="rId17" Type="http://schemas.openxmlformats.org/officeDocument/2006/relationships/image" Target="../media/image979.png"/><Relationship Id="rId38" Type="http://schemas.openxmlformats.org/officeDocument/2006/relationships/customXml" Target="../ink/ink1005.xml"/><Relationship Id="rId59" Type="http://schemas.openxmlformats.org/officeDocument/2006/relationships/image" Target="../media/image999.png"/><Relationship Id="rId103" Type="http://schemas.openxmlformats.org/officeDocument/2006/relationships/image" Target="../media/image1021.png"/><Relationship Id="rId124" Type="http://schemas.openxmlformats.org/officeDocument/2006/relationships/customXml" Target="../ink/ink1048.xml"/><Relationship Id="rId310" Type="http://schemas.openxmlformats.org/officeDocument/2006/relationships/customXml" Target="../ink/ink1141.xml"/><Relationship Id="rId492" Type="http://schemas.openxmlformats.org/officeDocument/2006/relationships/customXml" Target="../ink/ink1232.xml"/><Relationship Id="rId527" Type="http://schemas.openxmlformats.org/officeDocument/2006/relationships/image" Target="../media/image1233.png"/><Relationship Id="rId548" Type="http://schemas.openxmlformats.org/officeDocument/2006/relationships/customXml" Target="../ink/ink1260.xml"/><Relationship Id="rId569" Type="http://schemas.openxmlformats.org/officeDocument/2006/relationships/image" Target="../media/image1254.png"/><Relationship Id="rId70" Type="http://schemas.openxmlformats.org/officeDocument/2006/relationships/customXml" Target="../ink/ink1021.xml"/><Relationship Id="rId91" Type="http://schemas.openxmlformats.org/officeDocument/2006/relationships/image" Target="../media/image1015.png"/><Relationship Id="rId145" Type="http://schemas.openxmlformats.org/officeDocument/2006/relationships/image" Target="../media/image1042.png"/><Relationship Id="rId166" Type="http://schemas.openxmlformats.org/officeDocument/2006/relationships/customXml" Target="../ink/ink1069.xml"/><Relationship Id="rId187" Type="http://schemas.openxmlformats.org/officeDocument/2006/relationships/image" Target="../media/image1063.png"/><Relationship Id="rId331" Type="http://schemas.openxmlformats.org/officeDocument/2006/relationships/image" Target="../media/image1135.png"/><Relationship Id="rId352" Type="http://schemas.openxmlformats.org/officeDocument/2006/relationships/customXml" Target="../ink/ink1162.xml"/><Relationship Id="rId373" Type="http://schemas.openxmlformats.org/officeDocument/2006/relationships/image" Target="../media/image1156.png"/><Relationship Id="rId394" Type="http://schemas.openxmlformats.org/officeDocument/2006/relationships/customXml" Target="../ink/ink1183.xml"/><Relationship Id="rId408" Type="http://schemas.openxmlformats.org/officeDocument/2006/relationships/customXml" Target="../ink/ink1190.xml"/><Relationship Id="rId429" Type="http://schemas.openxmlformats.org/officeDocument/2006/relationships/image" Target="../media/image1184.png"/><Relationship Id="rId580" Type="http://schemas.openxmlformats.org/officeDocument/2006/relationships/customXml" Target="../ink/ink1276.xml"/><Relationship Id="rId615" Type="http://schemas.openxmlformats.org/officeDocument/2006/relationships/image" Target="../media/image127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2.xml"/><Relationship Id="rId233" Type="http://schemas.openxmlformats.org/officeDocument/2006/relationships/image" Target="../media/image1086.png"/><Relationship Id="rId254" Type="http://schemas.openxmlformats.org/officeDocument/2006/relationships/customXml" Target="../ink/ink1113.xml"/><Relationship Id="rId440" Type="http://schemas.openxmlformats.org/officeDocument/2006/relationships/customXml" Target="../ink/ink1206.xml"/><Relationship Id="rId28" Type="http://schemas.openxmlformats.org/officeDocument/2006/relationships/customXml" Target="../ink/ink1000.xml"/><Relationship Id="rId49" Type="http://schemas.openxmlformats.org/officeDocument/2006/relationships/image" Target="../media/image994.png"/><Relationship Id="rId114" Type="http://schemas.openxmlformats.org/officeDocument/2006/relationships/customXml" Target="../ink/ink1043.xml"/><Relationship Id="rId275" Type="http://schemas.openxmlformats.org/officeDocument/2006/relationships/image" Target="../media/image1107.png"/><Relationship Id="rId296" Type="http://schemas.openxmlformats.org/officeDocument/2006/relationships/customXml" Target="../ink/ink1134.xml"/><Relationship Id="rId300" Type="http://schemas.openxmlformats.org/officeDocument/2006/relationships/customXml" Target="../ink/ink1136.xml"/><Relationship Id="rId461" Type="http://schemas.openxmlformats.org/officeDocument/2006/relationships/image" Target="../media/image1200.png"/><Relationship Id="rId482" Type="http://schemas.openxmlformats.org/officeDocument/2006/relationships/customXml" Target="../ink/ink1227.xml"/><Relationship Id="rId517" Type="http://schemas.openxmlformats.org/officeDocument/2006/relationships/image" Target="../media/image1228.png"/><Relationship Id="rId538" Type="http://schemas.openxmlformats.org/officeDocument/2006/relationships/customXml" Target="../ink/ink1255.xml"/><Relationship Id="rId559" Type="http://schemas.openxmlformats.org/officeDocument/2006/relationships/image" Target="../media/image1249.png"/><Relationship Id="rId60" Type="http://schemas.openxmlformats.org/officeDocument/2006/relationships/customXml" Target="../ink/ink1016.xml"/><Relationship Id="rId81" Type="http://schemas.openxmlformats.org/officeDocument/2006/relationships/image" Target="../media/image1010.png"/><Relationship Id="rId135" Type="http://schemas.openxmlformats.org/officeDocument/2006/relationships/image" Target="../media/image1037.png"/><Relationship Id="rId156" Type="http://schemas.openxmlformats.org/officeDocument/2006/relationships/customXml" Target="../ink/ink1064.xml"/><Relationship Id="rId177" Type="http://schemas.openxmlformats.org/officeDocument/2006/relationships/image" Target="../media/image1058.png"/><Relationship Id="rId198" Type="http://schemas.openxmlformats.org/officeDocument/2006/relationships/customXml" Target="../ink/ink1085.xml"/><Relationship Id="rId321" Type="http://schemas.openxmlformats.org/officeDocument/2006/relationships/image" Target="../media/image1130.png"/><Relationship Id="rId342" Type="http://schemas.openxmlformats.org/officeDocument/2006/relationships/customXml" Target="../ink/ink1157.xml"/><Relationship Id="rId363" Type="http://schemas.openxmlformats.org/officeDocument/2006/relationships/image" Target="../media/image1151.png"/><Relationship Id="rId384" Type="http://schemas.openxmlformats.org/officeDocument/2006/relationships/customXml" Target="../ink/ink1178.xml"/><Relationship Id="rId419" Type="http://schemas.openxmlformats.org/officeDocument/2006/relationships/image" Target="../media/image1179.png"/><Relationship Id="rId570" Type="http://schemas.openxmlformats.org/officeDocument/2006/relationships/customXml" Target="../ink/ink1271.xml"/><Relationship Id="rId591" Type="http://schemas.openxmlformats.org/officeDocument/2006/relationships/image" Target="../media/image1265.png"/><Relationship Id="rId605" Type="http://schemas.openxmlformats.org/officeDocument/2006/relationships/image" Target="../media/image1272.png"/><Relationship Id="rId626" Type="http://schemas.openxmlformats.org/officeDocument/2006/relationships/customXml" Target="../ink/ink1299.xml"/><Relationship Id="rId202" Type="http://schemas.openxmlformats.org/officeDocument/2006/relationships/customXml" Target="../ink/ink1087.xml"/><Relationship Id="rId223" Type="http://schemas.openxmlformats.org/officeDocument/2006/relationships/image" Target="../media/image1081.png"/><Relationship Id="rId244" Type="http://schemas.openxmlformats.org/officeDocument/2006/relationships/customXml" Target="../ink/ink1108.xml"/><Relationship Id="rId430" Type="http://schemas.openxmlformats.org/officeDocument/2006/relationships/customXml" Target="../ink/ink1201.xml"/><Relationship Id="rId18" Type="http://schemas.openxmlformats.org/officeDocument/2006/relationships/customXml" Target="../ink/ink995.xml"/><Relationship Id="rId39" Type="http://schemas.openxmlformats.org/officeDocument/2006/relationships/image" Target="../media/image40.png"/><Relationship Id="rId265" Type="http://schemas.openxmlformats.org/officeDocument/2006/relationships/image" Target="../media/image1102.png"/><Relationship Id="rId286" Type="http://schemas.openxmlformats.org/officeDocument/2006/relationships/customXml" Target="../ink/ink1129.xml"/><Relationship Id="rId451" Type="http://schemas.openxmlformats.org/officeDocument/2006/relationships/image" Target="../media/image1195.png"/><Relationship Id="rId472" Type="http://schemas.openxmlformats.org/officeDocument/2006/relationships/customXml" Target="../ink/ink1222.xml"/><Relationship Id="rId493" Type="http://schemas.openxmlformats.org/officeDocument/2006/relationships/image" Target="../media/image1216.png"/><Relationship Id="rId507" Type="http://schemas.openxmlformats.org/officeDocument/2006/relationships/image" Target="../media/image1223.png"/><Relationship Id="rId528" Type="http://schemas.openxmlformats.org/officeDocument/2006/relationships/customXml" Target="../ink/ink1250.xml"/><Relationship Id="rId549" Type="http://schemas.openxmlformats.org/officeDocument/2006/relationships/image" Target="../media/image1244.png"/><Relationship Id="rId50" Type="http://schemas.openxmlformats.org/officeDocument/2006/relationships/customXml" Target="../ink/ink1011.xml"/><Relationship Id="rId104" Type="http://schemas.openxmlformats.org/officeDocument/2006/relationships/customXml" Target="../ink/ink1038.xml"/><Relationship Id="rId125" Type="http://schemas.openxmlformats.org/officeDocument/2006/relationships/image" Target="../media/image1032.png"/><Relationship Id="rId146" Type="http://schemas.openxmlformats.org/officeDocument/2006/relationships/customXml" Target="../ink/ink1059.xml"/><Relationship Id="rId167" Type="http://schemas.openxmlformats.org/officeDocument/2006/relationships/image" Target="../media/image1053.png"/><Relationship Id="rId188" Type="http://schemas.openxmlformats.org/officeDocument/2006/relationships/customXml" Target="../ink/ink1080.xml"/><Relationship Id="rId311" Type="http://schemas.openxmlformats.org/officeDocument/2006/relationships/image" Target="../media/image1125.png"/><Relationship Id="rId332" Type="http://schemas.openxmlformats.org/officeDocument/2006/relationships/customXml" Target="../ink/ink1152.xml"/><Relationship Id="rId353" Type="http://schemas.openxmlformats.org/officeDocument/2006/relationships/image" Target="../media/image1146.png"/><Relationship Id="rId374" Type="http://schemas.openxmlformats.org/officeDocument/2006/relationships/customXml" Target="../ink/ink1173.xml"/><Relationship Id="rId395" Type="http://schemas.openxmlformats.org/officeDocument/2006/relationships/image" Target="../media/image1167.png"/><Relationship Id="rId409" Type="http://schemas.openxmlformats.org/officeDocument/2006/relationships/image" Target="../media/image1174.png"/><Relationship Id="rId560" Type="http://schemas.openxmlformats.org/officeDocument/2006/relationships/customXml" Target="../ink/ink1266.xml"/><Relationship Id="rId581" Type="http://schemas.openxmlformats.org/officeDocument/2006/relationships/image" Target="../media/image1260.png"/><Relationship Id="rId71" Type="http://schemas.openxmlformats.org/officeDocument/2006/relationships/image" Target="../media/image1005.png"/><Relationship Id="rId92" Type="http://schemas.openxmlformats.org/officeDocument/2006/relationships/customXml" Target="../ink/ink1032.xml"/><Relationship Id="rId213" Type="http://schemas.openxmlformats.org/officeDocument/2006/relationships/image" Target="../media/image1076.png"/><Relationship Id="rId234" Type="http://schemas.openxmlformats.org/officeDocument/2006/relationships/customXml" Target="../ink/ink1103.xml"/><Relationship Id="rId420" Type="http://schemas.openxmlformats.org/officeDocument/2006/relationships/customXml" Target="../ink/ink1196.xml"/><Relationship Id="rId616" Type="http://schemas.openxmlformats.org/officeDocument/2006/relationships/customXml" Target="../ink/ink1294.xml"/><Relationship Id="rId2" Type="http://schemas.openxmlformats.org/officeDocument/2006/relationships/customXml" Target="../ink/ink987.xml"/><Relationship Id="rId29" Type="http://schemas.openxmlformats.org/officeDocument/2006/relationships/image" Target="../media/image985.png"/><Relationship Id="rId255" Type="http://schemas.openxmlformats.org/officeDocument/2006/relationships/image" Target="../media/image1097.png"/><Relationship Id="rId276" Type="http://schemas.openxmlformats.org/officeDocument/2006/relationships/customXml" Target="../ink/ink1124.xml"/><Relationship Id="rId297" Type="http://schemas.openxmlformats.org/officeDocument/2006/relationships/image" Target="../media/image1118.png"/><Relationship Id="rId441" Type="http://schemas.openxmlformats.org/officeDocument/2006/relationships/image" Target="../media/image1190.png"/><Relationship Id="rId462" Type="http://schemas.openxmlformats.org/officeDocument/2006/relationships/customXml" Target="../ink/ink1217.xml"/><Relationship Id="rId483" Type="http://schemas.openxmlformats.org/officeDocument/2006/relationships/image" Target="../media/image1211.png"/><Relationship Id="rId518" Type="http://schemas.openxmlformats.org/officeDocument/2006/relationships/customXml" Target="../ink/ink1245.xml"/><Relationship Id="rId539" Type="http://schemas.openxmlformats.org/officeDocument/2006/relationships/image" Target="../media/image1239.png"/><Relationship Id="rId40" Type="http://schemas.openxmlformats.org/officeDocument/2006/relationships/customXml" Target="../ink/ink1006.xml"/><Relationship Id="rId115" Type="http://schemas.openxmlformats.org/officeDocument/2006/relationships/image" Target="../media/image1027.png"/><Relationship Id="rId136" Type="http://schemas.openxmlformats.org/officeDocument/2006/relationships/customXml" Target="../ink/ink1054.xml"/><Relationship Id="rId157" Type="http://schemas.openxmlformats.org/officeDocument/2006/relationships/image" Target="../media/image1048.png"/><Relationship Id="rId178" Type="http://schemas.openxmlformats.org/officeDocument/2006/relationships/customXml" Target="../ink/ink1075.xml"/><Relationship Id="rId301" Type="http://schemas.openxmlformats.org/officeDocument/2006/relationships/image" Target="../media/image1120.png"/><Relationship Id="rId322" Type="http://schemas.openxmlformats.org/officeDocument/2006/relationships/customXml" Target="../ink/ink1147.xml"/><Relationship Id="rId343" Type="http://schemas.openxmlformats.org/officeDocument/2006/relationships/image" Target="../media/image1141.png"/><Relationship Id="rId364" Type="http://schemas.openxmlformats.org/officeDocument/2006/relationships/customXml" Target="../ink/ink1168.xml"/><Relationship Id="rId550" Type="http://schemas.openxmlformats.org/officeDocument/2006/relationships/customXml" Target="../ink/ink1261.xml"/><Relationship Id="rId61" Type="http://schemas.openxmlformats.org/officeDocument/2006/relationships/image" Target="../media/image1000.png"/><Relationship Id="rId82" Type="http://schemas.openxmlformats.org/officeDocument/2006/relationships/customXml" Target="../ink/ink1027.xml"/><Relationship Id="rId199" Type="http://schemas.openxmlformats.org/officeDocument/2006/relationships/image" Target="../media/image1069.png"/><Relationship Id="rId203" Type="http://schemas.openxmlformats.org/officeDocument/2006/relationships/image" Target="../media/image1071.png"/><Relationship Id="rId385" Type="http://schemas.openxmlformats.org/officeDocument/2006/relationships/image" Target="../media/image1162.png"/><Relationship Id="rId571" Type="http://schemas.openxmlformats.org/officeDocument/2006/relationships/image" Target="../media/image1255.png"/><Relationship Id="rId592" Type="http://schemas.openxmlformats.org/officeDocument/2006/relationships/customXml" Target="../ink/ink1282.xml"/><Relationship Id="rId606" Type="http://schemas.openxmlformats.org/officeDocument/2006/relationships/customXml" Target="../ink/ink1289.xml"/><Relationship Id="rId627" Type="http://schemas.openxmlformats.org/officeDocument/2006/relationships/image" Target="../media/image1283.png"/><Relationship Id="rId19" Type="http://schemas.openxmlformats.org/officeDocument/2006/relationships/image" Target="../media/image980.png"/><Relationship Id="rId224" Type="http://schemas.openxmlformats.org/officeDocument/2006/relationships/customXml" Target="../ink/ink1098.xml"/><Relationship Id="rId245" Type="http://schemas.openxmlformats.org/officeDocument/2006/relationships/image" Target="../media/image1092.png"/><Relationship Id="rId266" Type="http://schemas.openxmlformats.org/officeDocument/2006/relationships/customXml" Target="../ink/ink1119.xml"/><Relationship Id="rId287" Type="http://schemas.openxmlformats.org/officeDocument/2006/relationships/image" Target="../media/image1113.png"/><Relationship Id="rId410" Type="http://schemas.openxmlformats.org/officeDocument/2006/relationships/customXml" Target="../ink/ink1191.xml"/><Relationship Id="rId431" Type="http://schemas.openxmlformats.org/officeDocument/2006/relationships/image" Target="../media/image1185.png"/><Relationship Id="rId452" Type="http://schemas.openxmlformats.org/officeDocument/2006/relationships/customXml" Target="../ink/ink1212.xml"/><Relationship Id="rId473" Type="http://schemas.openxmlformats.org/officeDocument/2006/relationships/image" Target="../media/image1206.png"/><Relationship Id="rId494" Type="http://schemas.openxmlformats.org/officeDocument/2006/relationships/customXml" Target="../ink/ink1233.xml"/><Relationship Id="rId508" Type="http://schemas.openxmlformats.org/officeDocument/2006/relationships/customXml" Target="../ink/ink1240.xml"/><Relationship Id="rId529" Type="http://schemas.openxmlformats.org/officeDocument/2006/relationships/image" Target="../media/image1234.png"/><Relationship Id="rId30" Type="http://schemas.openxmlformats.org/officeDocument/2006/relationships/customXml" Target="../ink/ink1001.xml"/><Relationship Id="rId105" Type="http://schemas.openxmlformats.org/officeDocument/2006/relationships/image" Target="../media/image1022.png"/><Relationship Id="rId126" Type="http://schemas.openxmlformats.org/officeDocument/2006/relationships/customXml" Target="../ink/ink1049.xml"/><Relationship Id="rId147" Type="http://schemas.openxmlformats.org/officeDocument/2006/relationships/image" Target="../media/image1043.png"/><Relationship Id="rId168" Type="http://schemas.openxmlformats.org/officeDocument/2006/relationships/customXml" Target="../ink/ink1070.xml"/><Relationship Id="rId312" Type="http://schemas.openxmlformats.org/officeDocument/2006/relationships/customXml" Target="../ink/ink1142.xml"/><Relationship Id="rId333" Type="http://schemas.openxmlformats.org/officeDocument/2006/relationships/image" Target="../media/image1136.png"/><Relationship Id="rId354" Type="http://schemas.openxmlformats.org/officeDocument/2006/relationships/customXml" Target="../ink/ink1163.xml"/><Relationship Id="rId540" Type="http://schemas.openxmlformats.org/officeDocument/2006/relationships/customXml" Target="../ink/ink1256.xml"/><Relationship Id="rId51" Type="http://schemas.openxmlformats.org/officeDocument/2006/relationships/image" Target="../media/image995.png"/><Relationship Id="rId72" Type="http://schemas.openxmlformats.org/officeDocument/2006/relationships/customXml" Target="../ink/ink1022.xml"/><Relationship Id="rId93" Type="http://schemas.openxmlformats.org/officeDocument/2006/relationships/image" Target="../media/image1016.png"/><Relationship Id="rId189" Type="http://schemas.openxmlformats.org/officeDocument/2006/relationships/image" Target="../media/image1064.png"/><Relationship Id="rId375" Type="http://schemas.openxmlformats.org/officeDocument/2006/relationships/image" Target="../media/image1157.png"/><Relationship Id="rId396" Type="http://schemas.openxmlformats.org/officeDocument/2006/relationships/customXml" Target="../ink/ink1184.xml"/><Relationship Id="rId561" Type="http://schemas.openxmlformats.org/officeDocument/2006/relationships/image" Target="../media/image1250.png"/><Relationship Id="rId582" Type="http://schemas.openxmlformats.org/officeDocument/2006/relationships/customXml" Target="../ink/ink1277.xml"/><Relationship Id="rId617" Type="http://schemas.openxmlformats.org/officeDocument/2006/relationships/image" Target="../media/image1278.png"/><Relationship Id="rId3" Type="http://schemas.openxmlformats.org/officeDocument/2006/relationships/image" Target="../media/image972.png"/><Relationship Id="rId214" Type="http://schemas.openxmlformats.org/officeDocument/2006/relationships/customXml" Target="../ink/ink1093.xml"/><Relationship Id="rId235" Type="http://schemas.openxmlformats.org/officeDocument/2006/relationships/image" Target="../media/image1087.png"/><Relationship Id="rId256" Type="http://schemas.openxmlformats.org/officeDocument/2006/relationships/customXml" Target="../ink/ink1114.xml"/><Relationship Id="rId277" Type="http://schemas.openxmlformats.org/officeDocument/2006/relationships/image" Target="../media/image1108.png"/><Relationship Id="rId298" Type="http://schemas.openxmlformats.org/officeDocument/2006/relationships/customXml" Target="../ink/ink1135.xml"/><Relationship Id="rId400" Type="http://schemas.openxmlformats.org/officeDocument/2006/relationships/customXml" Target="../ink/ink1186.xml"/><Relationship Id="rId421" Type="http://schemas.openxmlformats.org/officeDocument/2006/relationships/image" Target="../media/image1180.png"/><Relationship Id="rId442" Type="http://schemas.openxmlformats.org/officeDocument/2006/relationships/customXml" Target="../ink/ink1207.xml"/><Relationship Id="rId463" Type="http://schemas.openxmlformats.org/officeDocument/2006/relationships/image" Target="../media/image1201.png"/><Relationship Id="rId484" Type="http://schemas.openxmlformats.org/officeDocument/2006/relationships/customXml" Target="../ink/ink1228.xml"/><Relationship Id="rId519" Type="http://schemas.openxmlformats.org/officeDocument/2006/relationships/image" Target="../media/image1229.png"/><Relationship Id="rId116" Type="http://schemas.openxmlformats.org/officeDocument/2006/relationships/customXml" Target="../ink/ink1044.xml"/><Relationship Id="rId137" Type="http://schemas.openxmlformats.org/officeDocument/2006/relationships/image" Target="../media/image1038.png"/><Relationship Id="rId158" Type="http://schemas.openxmlformats.org/officeDocument/2006/relationships/customXml" Target="../ink/ink1065.xml"/><Relationship Id="rId302" Type="http://schemas.openxmlformats.org/officeDocument/2006/relationships/customXml" Target="../ink/ink1137.xml"/><Relationship Id="rId323" Type="http://schemas.openxmlformats.org/officeDocument/2006/relationships/image" Target="../media/image1131.png"/><Relationship Id="rId344" Type="http://schemas.openxmlformats.org/officeDocument/2006/relationships/customXml" Target="../ink/ink1158.xml"/><Relationship Id="rId530" Type="http://schemas.openxmlformats.org/officeDocument/2006/relationships/customXml" Target="../ink/ink1251.xml"/><Relationship Id="rId20" Type="http://schemas.openxmlformats.org/officeDocument/2006/relationships/customXml" Target="../ink/ink996.xml"/><Relationship Id="rId41" Type="http://schemas.openxmlformats.org/officeDocument/2006/relationships/image" Target="../media/image990.png"/><Relationship Id="rId62" Type="http://schemas.openxmlformats.org/officeDocument/2006/relationships/customXml" Target="../ink/ink1017.xml"/><Relationship Id="rId83" Type="http://schemas.openxmlformats.org/officeDocument/2006/relationships/image" Target="../media/image1011.png"/><Relationship Id="rId179" Type="http://schemas.openxmlformats.org/officeDocument/2006/relationships/image" Target="../media/image1059.png"/><Relationship Id="rId365" Type="http://schemas.openxmlformats.org/officeDocument/2006/relationships/image" Target="../media/image1152.png"/><Relationship Id="rId386" Type="http://schemas.openxmlformats.org/officeDocument/2006/relationships/customXml" Target="../ink/ink1179.xml"/><Relationship Id="rId551" Type="http://schemas.openxmlformats.org/officeDocument/2006/relationships/image" Target="../media/image1245.png"/><Relationship Id="rId572" Type="http://schemas.openxmlformats.org/officeDocument/2006/relationships/customXml" Target="../ink/ink1272.xml"/><Relationship Id="rId593" Type="http://schemas.openxmlformats.org/officeDocument/2006/relationships/image" Target="../media/image1266.png"/><Relationship Id="rId607" Type="http://schemas.openxmlformats.org/officeDocument/2006/relationships/image" Target="../media/image1273.png"/><Relationship Id="rId628" Type="http://schemas.openxmlformats.org/officeDocument/2006/relationships/customXml" Target="../ink/ink1300.xml"/><Relationship Id="rId190" Type="http://schemas.openxmlformats.org/officeDocument/2006/relationships/customXml" Target="../ink/ink1081.xml"/><Relationship Id="rId204" Type="http://schemas.openxmlformats.org/officeDocument/2006/relationships/customXml" Target="../ink/ink1088.xml"/><Relationship Id="rId225" Type="http://schemas.openxmlformats.org/officeDocument/2006/relationships/image" Target="../media/image1082.png"/><Relationship Id="rId246" Type="http://schemas.openxmlformats.org/officeDocument/2006/relationships/customXml" Target="../ink/ink1109.xml"/><Relationship Id="rId267" Type="http://schemas.openxmlformats.org/officeDocument/2006/relationships/image" Target="../media/image1103.png"/><Relationship Id="rId288" Type="http://schemas.openxmlformats.org/officeDocument/2006/relationships/customXml" Target="../ink/ink1130.xml"/><Relationship Id="rId411" Type="http://schemas.openxmlformats.org/officeDocument/2006/relationships/image" Target="../media/image1175.png"/><Relationship Id="rId432" Type="http://schemas.openxmlformats.org/officeDocument/2006/relationships/customXml" Target="../ink/ink1202.xml"/><Relationship Id="rId453" Type="http://schemas.openxmlformats.org/officeDocument/2006/relationships/image" Target="../media/image1196.png"/><Relationship Id="rId474" Type="http://schemas.openxmlformats.org/officeDocument/2006/relationships/customXml" Target="../ink/ink1223.xml"/><Relationship Id="rId509" Type="http://schemas.openxmlformats.org/officeDocument/2006/relationships/image" Target="../media/image1224.png"/><Relationship Id="rId106" Type="http://schemas.openxmlformats.org/officeDocument/2006/relationships/customXml" Target="../ink/ink1039.xml"/><Relationship Id="rId127" Type="http://schemas.openxmlformats.org/officeDocument/2006/relationships/image" Target="../media/image1033.png"/><Relationship Id="rId313" Type="http://schemas.openxmlformats.org/officeDocument/2006/relationships/image" Target="../media/image1126.png"/><Relationship Id="rId495" Type="http://schemas.openxmlformats.org/officeDocument/2006/relationships/image" Target="../media/image1217.png"/><Relationship Id="rId10" Type="http://schemas.openxmlformats.org/officeDocument/2006/relationships/customXml" Target="../ink/ink991.xml"/><Relationship Id="rId31" Type="http://schemas.openxmlformats.org/officeDocument/2006/relationships/image" Target="../media/image986.png"/><Relationship Id="rId52" Type="http://schemas.openxmlformats.org/officeDocument/2006/relationships/customXml" Target="../ink/ink1012.xml"/><Relationship Id="rId73" Type="http://schemas.openxmlformats.org/officeDocument/2006/relationships/image" Target="../media/image1006.png"/><Relationship Id="rId94" Type="http://schemas.openxmlformats.org/officeDocument/2006/relationships/customXml" Target="../ink/ink1033.xml"/><Relationship Id="rId148" Type="http://schemas.openxmlformats.org/officeDocument/2006/relationships/customXml" Target="../ink/ink1060.xml"/><Relationship Id="rId169" Type="http://schemas.openxmlformats.org/officeDocument/2006/relationships/image" Target="../media/image1054.png"/><Relationship Id="rId334" Type="http://schemas.openxmlformats.org/officeDocument/2006/relationships/customXml" Target="../ink/ink1153.xml"/><Relationship Id="rId355" Type="http://schemas.openxmlformats.org/officeDocument/2006/relationships/image" Target="../media/image1147.png"/><Relationship Id="rId376" Type="http://schemas.openxmlformats.org/officeDocument/2006/relationships/customXml" Target="../ink/ink1174.xml"/><Relationship Id="rId397" Type="http://schemas.openxmlformats.org/officeDocument/2006/relationships/image" Target="../media/image1168.png"/><Relationship Id="rId520" Type="http://schemas.openxmlformats.org/officeDocument/2006/relationships/customXml" Target="../ink/ink1246.xml"/><Relationship Id="rId541" Type="http://schemas.openxmlformats.org/officeDocument/2006/relationships/image" Target="../media/image1240.png"/><Relationship Id="rId562" Type="http://schemas.openxmlformats.org/officeDocument/2006/relationships/customXml" Target="../ink/ink1267.xml"/><Relationship Id="rId583" Type="http://schemas.openxmlformats.org/officeDocument/2006/relationships/image" Target="../media/image1261.png"/><Relationship Id="rId618" Type="http://schemas.openxmlformats.org/officeDocument/2006/relationships/customXml" Target="../ink/ink1295.xml"/><Relationship Id="rId4" Type="http://schemas.openxmlformats.org/officeDocument/2006/relationships/customXml" Target="../ink/ink988.xml"/><Relationship Id="rId180" Type="http://schemas.openxmlformats.org/officeDocument/2006/relationships/customXml" Target="../ink/ink1076.xml"/><Relationship Id="rId215" Type="http://schemas.openxmlformats.org/officeDocument/2006/relationships/image" Target="../media/image1077.png"/><Relationship Id="rId236" Type="http://schemas.openxmlformats.org/officeDocument/2006/relationships/customXml" Target="../ink/ink1104.xml"/><Relationship Id="rId257" Type="http://schemas.openxmlformats.org/officeDocument/2006/relationships/image" Target="../media/image1098.png"/><Relationship Id="rId278" Type="http://schemas.openxmlformats.org/officeDocument/2006/relationships/customXml" Target="../ink/ink1125.xml"/><Relationship Id="rId401" Type="http://schemas.openxmlformats.org/officeDocument/2006/relationships/image" Target="../media/image1170.png"/><Relationship Id="rId422" Type="http://schemas.openxmlformats.org/officeDocument/2006/relationships/customXml" Target="../ink/ink1197.xml"/><Relationship Id="rId443" Type="http://schemas.openxmlformats.org/officeDocument/2006/relationships/image" Target="../media/image1191.png"/><Relationship Id="rId464" Type="http://schemas.openxmlformats.org/officeDocument/2006/relationships/customXml" Target="../ink/ink1218.xml"/><Relationship Id="rId303" Type="http://schemas.openxmlformats.org/officeDocument/2006/relationships/image" Target="../media/image1121.png"/><Relationship Id="rId485" Type="http://schemas.openxmlformats.org/officeDocument/2006/relationships/image" Target="../media/image1212.png"/><Relationship Id="rId42" Type="http://schemas.openxmlformats.org/officeDocument/2006/relationships/customXml" Target="../ink/ink1007.xml"/><Relationship Id="rId84" Type="http://schemas.openxmlformats.org/officeDocument/2006/relationships/customXml" Target="../ink/ink1028.xml"/><Relationship Id="rId138" Type="http://schemas.openxmlformats.org/officeDocument/2006/relationships/customXml" Target="../ink/ink1055.xml"/><Relationship Id="rId345" Type="http://schemas.openxmlformats.org/officeDocument/2006/relationships/image" Target="../media/image1142.png"/><Relationship Id="rId387" Type="http://schemas.openxmlformats.org/officeDocument/2006/relationships/image" Target="../media/image1163.png"/><Relationship Id="rId510" Type="http://schemas.openxmlformats.org/officeDocument/2006/relationships/customXml" Target="../ink/ink1241.xml"/><Relationship Id="rId552" Type="http://schemas.openxmlformats.org/officeDocument/2006/relationships/customXml" Target="../ink/ink1262.xml"/><Relationship Id="rId594" Type="http://schemas.openxmlformats.org/officeDocument/2006/relationships/customXml" Target="../ink/ink1283.xml"/><Relationship Id="rId608" Type="http://schemas.openxmlformats.org/officeDocument/2006/relationships/customXml" Target="../ink/ink1290.xml"/><Relationship Id="rId191" Type="http://schemas.openxmlformats.org/officeDocument/2006/relationships/image" Target="../media/image1065.png"/><Relationship Id="rId205" Type="http://schemas.openxmlformats.org/officeDocument/2006/relationships/image" Target="../media/image1072.png"/><Relationship Id="rId247" Type="http://schemas.openxmlformats.org/officeDocument/2006/relationships/image" Target="../media/image1093.png"/><Relationship Id="rId412" Type="http://schemas.openxmlformats.org/officeDocument/2006/relationships/customXml" Target="../ink/ink1192.xml"/><Relationship Id="rId107" Type="http://schemas.openxmlformats.org/officeDocument/2006/relationships/image" Target="../media/image1023.png"/><Relationship Id="rId289" Type="http://schemas.openxmlformats.org/officeDocument/2006/relationships/image" Target="../media/image1114.png"/><Relationship Id="rId454" Type="http://schemas.openxmlformats.org/officeDocument/2006/relationships/customXml" Target="../ink/ink1213.xml"/><Relationship Id="rId496" Type="http://schemas.openxmlformats.org/officeDocument/2006/relationships/customXml" Target="../ink/ink1234.xml"/><Relationship Id="rId11" Type="http://schemas.openxmlformats.org/officeDocument/2006/relationships/image" Target="../media/image976.png"/><Relationship Id="rId53" Type="http://schemas.openxmlformats.org/officeDocument/2006/relationships/image" Target="../media/image996.png"/><Relationship Id="rId149" Type="http://schemas.openxmlformats.org/officeDocument/2006/relationships/image" Target="../media/image1044.png"/><Relationship Id="rId314" Type="http://schemas.openxmlformats.org/officeDocument/2006/relationships/customXml" Target="../ink/ink1143.xml"/><Relationship Id="rId356" Type="http://schemas.openxmlformats.org/officeDocument/2006/relationships/customXml" Target="../ink/ink1164.xml"/><Relationship Id="rId398" Type="http://schemas.openxmlformats.org/officeDocument/2006/relationships/customXml" Target="../ink/ink1185.xml"/><Relationship Id="rId521" Type="http://schemas.openxmlformats.org/officeDocument/2006/relationships/image" Target="../media/image1230.png"/><Relationship Id="rId563" Type="http://schemas.openxmlformats.org/officeDocument/2006/relationships/image" Target="../media/image1251.png"/><Relationship Id="rId619" Type="http://schemas.openxmlformats.org/officeDocument/2006/relationships/image" Target="../media/image1279.png"/><Relationship Id="rId95" Type="http://schemas.openxmlformats.org/officeDocument/2006/relationships/image" Target="../media/image1017.png"/><Relationship Id="rId160" Type="http://schemas.openxmlformats.org/officeDocument/2006/relationships/customXml" Target="../ink/ink1066.xml"/><Relationship Id="rId216" Type="http://schemas.openxmlformats.org/officeDocument/2006/relationships/customXml" Target="../ink/ink1094.xml"/><Relationship Id="rId423" Type="http://schemas.openxmlformats.org/officeDocument/2006/relationships/image" Target="../media/image1181.png"/><Relationship Id="rId258" Type="http://schemas.openxmlformats.org/officeDocument/2006/relationships/customXml" Target="../ink/ink1115.xml"/><Relationship Id="rId465" Type="http://schemas.openxmlformats.org/officeDocument/2006/relationships/image" Target="../media/image1202.png"/><Relationship Id="rId630" Type="http://schemas.openxmlformats.org/officeDocument/2006/relationships/customXml" Target="../ink/ink1301.xml"/><Relationship Id="rId22" Type="http://schemas.openxmlformats.org/officeDocument/2006/relationships/customXml" Target="../ink/ink997.xml"/><Relationship Id="rId64" Type="http://schemas.openxmlformats.org/officeDocument/2006/relationships/customXml" Target="../ink/ink1018.xml"/><Relationship Id="rId118" Type="http://schemas.openxmlformats.org/officeDocument/2006/relationships/customXml" Target="../ink/ink1045.xml"/><Relationship Id="rId325" Type="http://schemas.openxmlformats.org/officeDocument/2006/relationships/image" Target="../media/image1132.png"/><Relationship Id="rId367" Type="http://schemas.openxmlformats.org/officeDocument/2006/relationships/image" Target="../media/image1153.png"/><Relationship Id="rId532" Type="http://schemas.openxmlformats.org/officeDocument/2006/relationships/customXml" Target="../ink/ink1252.xml"/><Relationship Id="rId574" Type="http://schemas.openxmlformats.org/officeDocument/2006/relationships/customXml" Target="../ink/ink1273.xml"/><Relationship Id="rId171" Type="http://schemas.openxmlformats.org/officeDocument/2006/relationships/image" Target="../media/image1055.png"/><Relationship Id="rId227" Type="http://schemas.openxmlformats.org/officeDocument/2006/relationships/image" Target="../media/image1083.png"/><Relationship Id="rId269" Type="http://schemas.openxmlformats.org/officeDocument/2006/relationships/image" Target="../media/image1104.png"/><Relationship Id="rId434" Type="http://schemas.openxmlformats.org/officeDocument/2006/relationships/customXml" Target="../ink/ink1203.xml"/><Relationship Id="rId476" Type="http://schemas.openxmlformats.org/officeDocument/2006/relationships/customXml" Target="../ink/ink1224.xml"/><Relationship Id="rId33" Type="http://schemas.openxmlformats.org/officeDocument/2006/relationships/image" Target="../media/image987.png"/><Relationship Id="rId129" Type="http://schemas.openxmlformats.org/officeDocument/2006/relationships/image" Target="../media/image1034.png"/><Relationship Id="rId280" Type="http://schemas.openxmlformats.org/officeDocument/2006/relationships/customXml" Target="../ink/ink1126.xml"/><Relationship Id="rId336" Type="http://schemas.openxmlformats.org/officeDocument/2006/relationships/customXml" Target="../ink/ink1154.xml"/><Relationship Id="rId501" Type="http://schemas.openxmlformats.org/officeDocument/2006/relationships/image" Target="../media/image1220.png"/><Relationship Id="rId543" Type="http://schemas.openxmlformats.org/officeDocument/2006/relationships/image" Target="../media/image1241.png"/><Relationship Id="rId75" Type="http://schemas.openxmlformats.org/officeDocument/2006/relationships/image" Target="../media/image1007.png"/><Relationship Id="rId140" Type="http://schemas.openxmlformats.org/officeDocument/2006/relationships/customXml" Target="../ink/ink1056.xml"/><Relationship Id="rId182" Type="http://schemas.openxmlformats.org/officeDocument/2006/relationships/customXml" Target="../ink/ink1077.xml"/><Relationship Id="rId378" Type="http://schemas.openxmlformats.org/officeDocument/2006/relationships/customXml" Target="../ink/ink1175.xml"/><Relationship Id="rId403" Type="http://schemas.openxmlformats.org/officeDocument/2006/relationships/image" Target="../media/image1171.png"/><Relationship Id="rId585" Type="http://schemas.openxmlformats.org/officeDocument/2006/relationships/image" Target="../media/image1262.png"/><Relationship Id="rId6" Type="http://schemas.openxmlformats.org/officeDocument/2006/relationships/customXml" Target="../ink/ink989.xml"/><Relationship Id="rId238" Type="http://schemas.openxmlformats.org/officeDocument/2006/relationships/customXml" Target="../ink/ink1105.xml"/><Relationship Id="rId445" Type="http://schemas.openxmlformats.org/officeDocument/2006/relationships/image" Target="../media/image1192.png"/><Relationship Id="rId487" Type="http://schemas.openxmlformats.org/officeDocument/2006/relationships/image" Target="../media/image1213.png"/><Relationship Id="rId610" Type="http://schemas.openxmlformats.org/officeDocument/2006/relationships/customXml" Target="../ink/ink1291.xml"/><Relationship Id="rId291" Type="http://schemas.openxmlformats.org/officeDocument/2006/relationships/image" Target="../media/image1115.png"/><Relationship Id="rId305" Type="http://schemas.openxmlformats.org/officeDocument/2006/relationships/image" Target="../media/image1122.png"/><Relationship Id="rId347" Type="http://schemas.openxmlformats.org/officeDocument/2006/relationships/image" Target="../media/image1143.png"/><Relationship Id="rId512" Type="http://schemas.openxmlformats.org/officeDocument/2006/relationships/customXml" Target="../ink/ink1242.xml"/><Relationship Id="rId44" Type="http://schemas.openxmlformats.org/officeDocument/2006/relationships/customXml" Target="../ink/ink1008.xml"/><Relationship Id="rId86" Type="http://schemas.openxmlformats.org/officeDocument/2006/relationships/customXml" Target="../ink/ink1029.xml"/><Relationship Id="rId151" Type="http://schemas.openxmlformats.org/officeDocument/2006/relationships/image" Target="../media/image1045.png"/><Relationship Id="rId389" Type="http://schemas.openxmlformats.org/officeDocument/2006/relationships/image" Target="../media/image1164.png"/><Relationship Id="rId554" Type="http://schemas.openxmlformats.org/officeDocument/2006/relationships/customXml" Target="../ink/ink1263.xml"/><Relationship Id="rId596" Type="http://schemas.openxmlformats.org/officeDocument/2006/relationships/customXml" Target="../ink/ink1284.xml"/><Relationship Id="rId193" Type="http://schemas.openxmlformats.org/officeDocument/2006/relationships/image" Target="../media/image1066.png"/><Relationship Id="rId207" Type="http://schemas.openxmlformats.org/officeDocument/2006/relationships/image" Target="../media/image1073.png"/><Relationship Id="rId249" Type="http://schemas.openxmlformats.org/officeDocument/2006/relationships/image" Target="../media/image1094.png"/><Relationship Id="rId414" Type="http://schemas.openxmlformats.org/officeDocument/2006/relationships/customXml" Target="../ink/ink1193.xml"/><Relationship Id="rId456" Type="http://schemas.openxmlformats.org/officeDocument/2006/relationships/customXml" Target="../ink/ink1214.xml"/><Relationship Id="rId498" Type="http://schemas.openxmlformats.org/officeDocument/2006/relationships/customXml" Target="../ink/ink1235.xml"/><Relationship Id="rId621" Type="http://schemas.openxmlformats.org/officeDocument/2006/relationships/image" Target="../media/image1280.png"/><Relationship Id="rId13" Type="http://schemas.openxmlformats.org/officeDocument/2006/relationships/image" Target="../media/image977.png"/><Relationship Id="rId109" Type="http://schemas.openxmlformats.org/officeDocument/2006/relationships/image" Target="../media/image1024.png"/><Relationship Id="rId260" Type="http://schemas.openxmlformats.org/officeDocument/2006/relationships/customXml" Target="../ink/ink1116.xml"/><Relationship Id="rId316" Type="http://schemas.openxmlformats.org/officeDocument/2006/relationships/customXml" Target="../ink/ink1144.xml"/><Relationship Id="rId523" Type="http://schemas.openxmlformats.org/officeDocument/2006/relationships/image" Target="../media/image1231.png"/><Relationship Id="rId55" Type="http://schemas.openxmlformats.org/officeDocument/2006/relationships/image" Target="../media/image997.png"/><Relationship Id="rId97" Type="http://schemas.openxmlformats.org/officeDocument/2006/relationships/image" Target="../media/image1018.png"/><Relationship Id="rId120" Type="http://schemas.openxmlformats.org/officeDocument/2006/relationships/customXml" Target="../ink/ink1046.xml"/><Relationship Id="rId358" Type="http://schemas.openxmlformats.org/officeDocument/2006/relationships/customXml" Target="../ink/ink1165.xml"/><Relationship Id="rId565" Type="http://schemas.openxmlformats.org/officeDocument/2006/relationships/image" Target="../media/image1252.png"/><Relationship Id="rId162" Type="http://schemas.openxmlformats.org/officeDocument/2006/relationships/customXml" Target="../ink/ink1067.xml"/><Relationship Id="rId218" Type="http://schemas.openxmlformats.org/officeDocument/2006/relationships/customXml" Target="../ink/ink1095.xml"/><Relationship Id="rId425" Type="http://schemas.openxmlformats.org/officeDocument/2006/relationships/image" Target="../media/image1182.png"/><Relationship Id="rId467" Type="http://schemas.openxmlformats.org/officeDocument/2006/relationships/image" Target="../media/image1203.png"/><Relationship Id="rId271" Type="http://schemas.openxmlformats.org/officeDocument/2006/relationships/image" Target="../media/image1105.png"/><Relationship Id="rId24" Type="http://schemas.openxmlformats.org/officeDocument/2006/relationships/customXml" Target="../ink/ink998.xml"/><Relationship Id="rId66" Type="http://schemas.openxmlformats.org/officeDocument/2006/relationships/customXml" Target="../ink/ink1019.xml"/><Relationship Id="rId131" Type="http://schemas.openxmlformats.org/officeDocument/2006/relationships/image" Target="../media/image1035.png"/><Relationship Id="rId327" Type="http://schemas.openxmlformats.org/officeDocument/2006/relationships/image" Target="../media/image1133.png"/><Relationship Id="rId369" Type="http://schemas.openxmlformats.org/officeDocument/2006/relationships/image" Target="../media/image1154.png"/><Relationship Id="rId534" Type="http://schemas.openxmlformats.org/officeDocument/2006/relationships/customXml" Target="../ink/ink1253.xml"/><Relationship Id="rId576" Type="http://schemas.openxmlformats.org/officeDocument/2006/relationships/customXml" Target="../ink/ink1274.xml"/><Relationship Id="rId173" Type="http://schemas.openxmlformats.org/officeDocument/2006/relationships/image" Target="../media/image1056.png"/><Relationship Id="rId229" Type="http://schemas.openxmlformats.org/officeDocument/2006/relationships/image" Target="../media/image1084.png"/><Relationship Id="rId380" Type="http://schemas.openxmlformats.org/officeDocument/2006/relationships/customXml" Target="../ink/ink1176.xml"/><Relationship Id="rId436" Type="http://schemas.openxmlformats.org/officeDocument/2006/relationships/customXml" Target="../ink/ink1204.xml"/><Relationship Id="rId601" Type="http://schemas.openxmlformats.org/officeDocument/2006/relationships/image" Target="../media/image1270.png"/><Relationship Id="rId240" Type="http://schemas.openxmlformats.org/officeDocument/2006/relationships/customXml" Target="../ink/ink1106.xml"/><Relationship Id="rId478" Type="http://schemas.openxmlformats.org/officeDocument/2006/relationships/customXml" Target="../ink/ink1225.xml"/><Relationship Id="rId35" Type="http://schemas.openxmlformats.org/officeDocument/2006/relationships/image" Target="../media/image988.png"/><Relationship Id="rId77" Type="http://schemas.openxmlformats.org/officeDocument/2006/relationships/image" Target="../media/image1008.png"/><Relationship Id="rId100" Type="http://schemas.openxmlformats.org/officeDocument/2006/relationships/customXml" Target="../ink/ink1036.xml"/><Relationship Id="rId282" Type="http://schemas.openxmlformats.org/officeDocument/2006/relationships/customXml" Target="../ink/ink1127.xml"/><Relationship Id="rId338" Type="http://schemas.openxmlformats.org/officeDocument/2006/relationships/customXml" Target="../ink/ink1155.xml"/><Relationship Id="rId503" Type="http://schemas.openxmlformats.org/officeDocument/2006/relationships/image" Target="../media/image1221.png"/><Relationship Id="rId545" Type="http://schemas.openxmlformats.org/officeDocument/2006/relationships/image" Target="../media/image1242.png"/><Relationship Id="rId587" Type="http://schemas.openxmlformats.org/officeDocument/2006/relationships/image" Target="../media/image1263.png"/><Relationship Id="rId8" Type="http://schemas.openxmlformats.org/officeDocument/2006/relationships/customXml" Target="../ink/ink990.xml"/><Relationship Id="rId142" Type="http://schemas.openxmlformats.org/officeDocument/2006/relationships/customXml" Target="../ink/ink1057.xml"/><Relationship Id="rId184" Type="http://schemas.openxmlformats.org/officeDocument/2006/relationships/customXml" Target="../ink/ink1078.xml"/><Relationship Id="rId391" Type="http://schemas.openxmlformats.org/officeDocument/2006/relationships/image" Target="../media/image1165.png"/><Relationship Id="rId405" Type="http://schemas.openxmlformats.org/officeDocument/2006/relationships/image" Target="../media/image1172.png"/><Relationship Id="rId447" Type="http://schemas.openxmlformats.org/officeDocument/2006/relationships/image" Target="../media/image1193.png"/><Relationship Id="rId612" Type="http://schemas.openxmlformats.org/officeDocument/2006/relationships/customXml" Target="../ink/ink1292.xml"/><Relationship Id="rId251" Type="http://schemas.openxmlformats.org/officeDocument/2006/relationships/image" Target="../media/image1095.png"/><Relationship Id="rId489" Type="http://schemas.openxmlformats.org/officeDocument/2006/relationships/image" Target="../media/image1214.png"/><Relationship Id="rId46" Type="http://schemas.openxmlformats.org/officeDocument/2006/relationships/customXml" Target="../ink/ink1009.xml"/><Relationship Id="rId293" Type="http://schemas.openxmlformats.org/officeDocument/2006/relationships/image" Target="../media/image1116.png"/><Relationship Id="rId307" Type="http://schemas.openxmlformats.org/officeDocument/2006/relationships/image" Target="../media/image1123.png"/><Relationship Id="rId349" Type="http://schemas.openxmlformats.org/officeDocument/2006/relationships/image" Target="../media/image1144.png"/><Relationship Id="rId514" Type="http://schemas.openxmlformats.org/officeDocument/2006/relationships/customXml" Target="../ink/ink1243.xml"/><Relationship Id="rId556" Type="http://schemas.openxmlformats.org/officeDocument/2006/relationships/customXml" Target="../ink/ink1264.xml"/><Relationship Id="rId88" Type="http://schemas.openxmlformats.org/officeDocument/2006/relationships/customXml" Target="../ink/ink1030.xml"/><Relationship Id="rId111" Type="http://schemas.openxmlformats.org/officeDocument/2006/relationships/image" Target="../media/image1025.png"/><Relationship Id="rId153" Type="http://schemas.openxmlformats.org/officeDocument/2006/relationships/image" Target="../media/image1046.png"/><Relationship Id="rId195" Type="http://schemas.openxmlformats.org/officeDocument/2006/relationships/image" Target="../media/image1067.png"/><Relationship Id="rId209" Type="http://schemas.openxmlformats.org/officeDocument/2006/relationships/image" Target="../media/image1074.png"/><Relationship Id="rId360" Type="http://schemas.openxmlformats.org/officeDocument/2006/relationships/customXml" Target="../ink/ink1166.xml"/><Relationship Id="rId416" Type="http://schemas.openxmlformats.org/officeDocument/2006/relationships/customXml" Target="../ink/ink1194.xml"/><Relationship Id="rId598" Type="http://schemas.openxmlformats.org/officeDocument/2006/relationships/customXml" Target="../ink/ink1285.xml"/><Relationship Id="rId220" Type="http://schemas.openxmlformats.org/officeDocument/2006/relationships/customXml" Target="../ink/ink1096.xml"/><Relationship Id="rId458" Type="http://schemas.openxmlformats.org/officeDocument/2006/relationships/customXml" Target="../ink/ink1215.xml"/><Relationship Id="rId623" Type="http://schemas.openxmlformats.org/officeDocument/2006/relationships/image" Target="../media/image1281.png"/><Relationship Id="rId15" Type="http://schemas.openxmlformats.org/officeDocument/2006/relationships/image" Target="../media/image978.png"/><Relationship Id="rId57" Type="http://schemas.openxmlformats.org/officeDocument/2006/relationships/image" Target="../media/image998.png"/><Relationship Id="rId262" Type="http://schemas.openxmlformats.org/officeDocument/2006/relationships/customXml" Target="../ink/ink1117.xml"/><Relationship Id="rId318" Type="http://schemas.openxmlformats.org/officeDocument/2006/relationships/customXml" Target="../ink/ink1145.xml"/><Relationship Id="rId525" Type="http://schemas.openxmlformats.org/officeDocument/2006/relationships/image" Target="../media/image1232.png"/><Relationship Id="rId567" Type="http://schemas.openxmlformats.org/officeDocument/2006/relationships/image" Target="../media/image1253.png"/><Relationship Id="rId99" Type="http://schemas.openxmlformats.org/officeDocument/2006/relationships/image" Target="../media/image1019.png"/><Relationship Id="rId122" Type="http://schemas.openxmlformats.org/officeDocument/2006/relationships/customXml" Target="../ink/ink1047.xml"/><Relationship Id="rId164" Type="http://schemas.openxmlformats.org/officeDocument/2006/relationships/customXml" Target="../ink/ink1068.xml"/><Relationship Id="rId371" Type="http://schemas.openxmlformats.org/officeDocument/2006/relationships/image" Target="../media/image1155.png"/><Relationship Id="rId427" Type="http://schemas.openxmlformats.org/officeDocument/2006/relationships/image" Target="../media/image1183.png"/><Relationship Id="rId469" Type="http://schemas.openxmlformats.org/officeDocument/2006/relationships/image" Target="../media/image1204.png"/><Relationship Id="rId26" Type="http://schemas.openxmlformats.org/officeDocument/2006/relationships/customXml" Target="../ink/ink999.xml"/><Relationship Id="rId231" Type="http://schemas.openxmlformats.org/officeDocument/2006/relationships/image" Target="../media/image1085.png"/><Relationship Id="rId273" Type="http://schemas.openxmlformats.org/officeDocument/2006/relationships/image" Target="../media/image1106.png"/><Relationship Id="rId329" Type="http://schemas.openxmlformats.org/officeDocument/2006/relationships/image" Target="../media/image1134.png"/><Relationship Id="rId480" Type="http://schemas.openxmlformats.org/officeDocument/2006/relationships/customXml" Target="../ink/ink1226.xml"/><Relationship Id="rId536" Type="http://schemas.openxmlformats.org/officeDocument/2006/relationships/customXml" Target="../ink/ink1254.xml"/><Relationship Id="rId68" Type="http://schemas.openxmlformats.org/officeDocument/2006/relationships/customXml" Target="../ink/ink1020.xml"/><Relationship Id="rId133" Type="http://schemas.openxmlformats.org/officeDocument/2006/relationships/image" Target="../media/image1036.png"/><Relationship Id="rId175" Type="http://schemas.openxmlformats.org/officeDocument/2006/relationships/image" Target="../media/image1057.png"/><Relationship Id="rId340" Type="http://schemas.openxmlformats.org/officeDocument/2006/relationships/customXml" Target="../ink/ink1156.xml"/><Relationship Id="rId578" Type="http://schemas.openxmlformats.org/officeDocument/2006/relationships/customXml" Target="../ink/ink1275.xml"/><Relationship Id="rId200" Type="http://schemas.openxmlformats.org/officeDocument/2006/relationships/customXml" Target="../ink/ink1086.xml"/><Relationship Id="rId382" Type="http://schemas.openxmlformats.org/officeDocument/2006/relationships/customXml" Target="../ink/ink1177.xml"/><Relationship Id="rId438" Type="http://schemas.openxmlformats.org/officeDocument/2006/relationships/customXml" Target="../ink/ink1205.xml"/><Relationship Id="rId603" Type="http://schemas.openxmlformats.org/officeDocument/2006/relationships/image" Target="../media/image1271.png"/><Relationship Id="rId242" Type="http://schemas.openxmlformats.org/officeDocument/2006/relationships/customXml" Target="../ink/ink1107.xml"/><Relationship Id="rId284" Type="http://schemas.openxmlformats.org/officeDocument/2006/relationships/customXml" Target="../ink/ink1128.xml"/><Relationship Id="rId491" Type="http://schemas.openxmlformats.org/officeDocument/2006/relationships/image" Target="../media/image1215.png"/><Relationship Id="rId505" Type="http://schemas.openxmlformats.org/officeDocument/2006/relationships/image" Target="../media/image1222.png"/><Relationship Id="rId37" Type="http://schemas.openxmlformats.org/officeDocument/2006/relationships/image" Target="../media/image989.png"/><Relationship Id="rId79" Type="http://schemas.openxmlformats.org/officeDocument/2006/relationships/image" Target="../media/image1009.png"/><Relationship Id="rId102" Type="http://schemas.openxmlformats.org/officeDocument/2006/relationships/customXml" Target="../ink/ink1037.xml"/><Relationship Id="rId144" Type="http://schemas.openxmlformats.org/officeDocument/2006/relationships/customXml" Target="../ink/ink1058.xml"/><Relationship Id="rId547" Type="http://schemas.openxmlformats.org/officeDocument/2006/relationships/image" Target="../media/image1243.png"/><Relationship Id="rId589" Type="http://schemas.openxmlformats.org/officeDocument/2006/relationships/image" Target="../media/image1264.png"/><Relationship Id="rId90" Type="http://schemas.openxmlformats.org/officeDocument/2006/relationships/customXml" Target="../ink/ink1031.xml"/><Relationship Id="rId186" Type="http://schemas.openxmlformats.org/officeDocument/2006/relationships/customXml" Target="../ink/ink1079.xml"/><Relationship Id="rId351" Type="http://schemas.openxmlformats.org/officeDocument/2006/relationships/image" Target="../media/image1145.png"/><Relationship Id="rId393" Type="http://schemas.openxmlformats.org/officeDocument/2006/relationships/image" Target="../media/image1166.png"/><Relationship Id="rId407" Type="http://schemas.openxmlformats.org/officeDocument/2006/relationships/image" Target="../media/image1173.png"/><Relationship Id="rId449" Type="http://schemas.openxmlformats.org/officeDocument/2006/relationships/image" Target="../media/image1194.png"/><Relationship Id="rId614" Type="http://schemas.openxmlformats.org/officeDocument/2006/relationships/customXml" Target="../ink/ink1293.xml"/><Relationship Id="rId211" Type="http://schemas.openxmlformats.org/officeDocument/2006/relationships/image" Target="../media/image1075.png"/><Relationship Id="rId253" Type="http://schemas.openxmlformats.org/officeDocument/2006/relationships/image" Target="../media/image1096.png"/><Relationship Id="rId295" Type="http://schemas.openxmlformats.org/officeDocument/2006/relationships/image" Target="../media/image1117.png"/><Relationship Id="rId309" Type="http://schemas.openxmlformats.org/officeDocument/2006/relationships/image" Target="../media/image1124.png"/><Relationship Id="rId460" Type="http://schemas.openxmlformats.org/officeDocument/2006/relationships/customXml" Target="../ink/ink1216.xml"/><Relationship Id="rId516" Type="http://schemas.openxmlformats.org/officeDocument/2006/relationships/customXml" Target="../ink/ink1244.xml"/><Relationship Id="rId48" Type="http://schemas.openxmlformats.org/officeDocument/2006/relationships/customXml" Target="../ink/ink1010.xml"/><Relationship Id="rId113" Type="http://schemas.openxmlformats.org/officeDocument/2006/relationships/image" Target="../media/image1026.png"/><Relationship Id="rId320" Type="http://schemas.openxmlformats.org/officeDocument/2006/relationships/customXml" Target="../ink/ink1146.xml"/><Relationship Id="rId558" Type="http://schemas.openxmlformats.org/officeDocument/2006/relationships/customXml" Target="../ink/ink1265.xml"/><Relationship Id="rId155" Type="http://schemas.openxmlformats.org/officeDocument/2006/relationships/image" Target="../media/image1047.png"/><Relationship Id="rId197" Type="http://schemas.openxmlformats.org/officeDocument/2006/relationships/image" Target="../media/image1068.png"/><Relationship Id="rId362" Type="http://schemas.openxmlformats.org/officeDocument/2006/relationships/customXml" Target="../ink/ink1167.xml"/><Relationship Id="rId418" Type="http://schemas.openxmlformats.org/officeDocument/2006/relationships/customXml" Target="../ink/ink1195.xml"/><Relationship Id="rId625" Type="http://schemas.openxmlformats.org/officeDocument/2006/relationships/image" Target="../media/image1282.png"/><Relationship Id="rId222" Type="http://schemas.openxmlformats.org/officeDocument/2006/relationships/customXml" Target="../ink/ink1097.xml"/><Relationship Id="rId264" Type="http://schemas.openxmlformats.org/officeDocument/2006/relationships/customXml" Target="../ink/ink1118.xml"/><Relationship Id="rId471" Type="http://schemas.openxmlformats.org/officeDocument/2006/relationships/image" Target="../media/image12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drão do plano de fundo&#10;&#10;Descrição gerada automaticamente">
            <a:extLst>
              <a:ext uri="{FF2B5EF4-FFF2-40B4-BE49-F238E27FC236}">
                <a16:creationId xmlns:a16="http://schemas.microsoft.com/office/drawing/2014/main" id="{CAF2C5AC-2D29-4839-84D0-BE2012D89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2E95978-56A9-4206-B21F-0CF4A4DD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pt-BR" sz="4800" dirty="0"/>
              <a:t>Probabilidade e Estatística 2021.1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FC20329-3C34-43B3-97F1-42163C66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Prof. Tiago Gomes</a:t>
            </a:r>
          </a:p>
          <a:p>
            <a:pPr algn="l"/>
            <a:r>
              <a:rPr lang="pt-BR" sz="2000" dirty="0"/>
              <a:t>UFC Campus de Crateús         Data: 02-09-2021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7F51119C-AAFE-4B0C-A129-5EFE645BB22C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l="224" r="77230"/>
          <a:stretch/>
        </p:blipFill>
        <p:spPr bwMode="auto">
          <a:xfrm>
            <a:off x="4" y="4"/>
            <a:ext cx="5234519" cy="621062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597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8A6AED6-D950-4DEC-8D92-C0E4EF4D8D4E}"/>
              </a:ext>
            </a:extLst>
          </p:cNvPr>
          <p:cNvGrpSpPr/>
          <p:nvPr/>
        </p:nvGrpSpPr>
        <p:grpSpPr>
          <a:xfrm>
            <a:off x="1186697" y="443474"/>
            <a:ext cx="660600" cy="406800"/>
            <a:chOff x="1186697" y="443474"/>
            <a:chExt cx="66060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B3BFFB56-9090-4F22-94EC-767CDEE20F69}"/>
                    </a:ext>
                  </a:extLst>
                </p14:cNvPr>
                <p14:cNvContentPartPr/>
                <p14:nvPr/>
              </p14:nvContentPartPr>
              <p14:xfrm>
                <a:off x="1186697" y="443474"/>
                <a:ext cx="208080" cy="40680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B3BFFB56-9090-4F22-94EC-767CDEE20F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7697" y="434834"/>
                  <a:ext cx="2257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ED06BDE5-A24B-4812-849E-448B90102D2B}"/>
                    </a:ext>
                  </a:extLst>
                </p14:cNvPr>
                <p14:cNvContentPartPr/>
                <p14:nvPr/>
              </p14:nvContentPartPr>
              <p14:xfrm>
                <a:off x="1373177" y="675314"/>
                <a:ext cx="155160" cy="12636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ED06BDE5-A24B-4812-849E-448B90102D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4537" y="666674"/>
                  <a:ext cx="17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D18A778-C3D3-456F-B0EA-211EF353181B}"/>
                    </a:ext>
                  </a:extLst>
                </p14:cNvPr>
                <p14:cNvContentPartPr/>
                <p14:nvPr/>
              </p14:nvContentPartPr>
              <p14:xfrm>
                <a:off x="1669457" y="610514"/>
                <a:ext cx="177840" cy="68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D18A778-C3D3-456F-B0EA-211EF35318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0457" y="601514"/>
                  <a:ext cx="195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C152DE1-4E49-42DE-9F76-E85587EA69C0}"/>
                    </a:ext>
                  </a:extLst>
                </p14:cNvPr>
                <p14:cNvContentPartPr/>
                <p14:nvPr/>
              </p14:nvContentPartPr>
              <p14:xfrm>
                <a:off x="1690337" y="507194"/>
                <a:ext cx="145080" cy="144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C152DE1-4E49-42DE-9F76-E85587EA69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1337" y="498194"/>
                  <a:ext cx="1627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1DD7EAD-7366-445B-BDCE-2F2F5A1A5DB0}"/>
              </a:ext>
            </a:extLst>
          </p:cNvPr>
          <p:cNvGrpSpPr/>
          <p:nvPr/>
        </p:nvGrpSpPr>
        <p:grpSpPr>
          <a:xfrm>
            <a:off x="2062217" y="459314"/>
            <a:ext cx="771120" cy="299880"/>
            <a:chOff x="2062217" y="459314"/>
            <a:chExt cx="77112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2931BFF-7F6C-4DFB-B8A6-24F1D4009FA5}"/>
                    </a:ext>
                  </a:extLst>
                </p14:cNvPr>
                <p14:cNvContentPartPr/>
                <p14:nvPr/>
              </p14:nvContentPartPr>
              <p14:xfrm>
                <a:off x="2062217" y="480194"/>
                <a:ext cx="249120" cy="2372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2931BFF-7F6C-4DFB-B8A6-24F1D4009F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3217" y="471194"/>
                  <a:ext cx="266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34949AE-66E5-4604-A7B9-D1402C2AA5EC}"/>
                    </a:ext>
                  </a:extLst>
                </p14:cNvPr>
                <p14:cNvContentPartPr/>
                <p14:nvPr/>
              </p14:nvContentPartPr>
              <p14:xfrm>
                <a:off x="2385497" y="601154"/>
                <a:ext cx="14760" cy="1317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34949AE-66E5-4604-A7B9-D1402C2AA5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6497" y="592154"/>
                  <a:ext cx="3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EDB4AA8-69D2-4169-B0C3-FDF2A812F51B}"/>
                    </a:ext>
                  </a:extLst>
                </p14:cNvPr>
                <p14:cNvContentPartPr/>
                <p14:nvPr/>
              </p14:nvContentPartPr>
              <p14:xfrm>
                <a:off x="2423297" y="459314"/>
                <a:ext cx="204840" cy="252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EDB4AA8-69D2-4169-B0C3-FDF2A812F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4657" y="450674"/>
                  <a:ext cx="222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5E941D7-8B66-40DF-8EBD-A5151E482382}"/>
                    </a:ext>
                  </a:extLst>
                </p14:cNvPr>
                <p14:cNvContentPartPr/>
                <p14:nvPr/>
              </p14:nvContentPartPr>
              <p14:xfrm>
                <a:off x="2661617" y="520154"/>
                <a:ext cx="165240" cy="2390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5E941D7-8B66-40DF-8EBD-A5151E4823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2617" y="511154"/>
                  <a:ext cx="182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91EAFEA-745F-40E5-B471-04CA411C64C5}"/>
                    </a:ext>
                  </a:extLst>
                </p14:cNvPr>
                <p14:cNvContentPartPr/>
                <p14:nvPr/>
              </p14:nvContentPartPr>
              <p14:xfrm>
                <a:off x="2655497" y="488474"/>
                <a:ext cx="177840" cy="133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91EAFEA-745F-40E5-B471-04CA411C64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6497" y="479474"/>
                  <a:ext cx="1954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FF6B1-6EB1-42E6-90AD-708F1D6D7736}"/>
                  </a:ext>
                </a:extLst>
              </p14:cNvPr>
              <p14:cNvContentPartPr/>
              <p14:nvPr/>
            </p14:nvContentPartPr>
            <p14:xfrm>
              <a:off x="3084617" y="665594"/>
              <a:ext cx="10800" cy="133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FF6B1-6EB1-42E6-90AD-708F1D6D77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5617" y="656594"/>
                <a:ext cx="284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339F87E-33AF-475D-A69A-7C7A38D04159}"/>
              </a:ext>
            </a:extLst>
          </p:cNvPr>
          <p:cNvGrpSpPr/>
          <p:nvPr/>
        </p:nvGrpSpPr>
        <p:grpSpPr>
          <a:xfrm>
            <a:off x="3495377" y="172754"/>
            <a:ext cx="2781000" cy="733680"/>
            <a:chOff x="3495377" y="172754"/>
            <a:chExt cx="2781000" cy="7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64E23ED-C969-4D7D-971F-2C6B87F80F42}"/>
                    </a:ext>
                  </a:extLst>
                </p14:cNvPr>
                <p14:cNvContentPartPr/>
                <p14:nvPr/>
              </p14:nvContentPartPr>
              <p14:xfrm>
                <a:off x="3650537" y="549314"/>
                <a:ext cx="60480" cy="3020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64E23ED-C969-4D7D-971F-2C6B87F80F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1897" y="540674"/>
                  <a:ext cx="78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BB9A485-CA19-47C6-970A-8AC63453030B}"/>
                    </a:ext>
                  </a:extLst>
                </p14:cNvPr>
                <p14:cNvContentPartPr/>
                <p14:nvPr/>
              </p14:nvContentPartPr>
              <p14:xfrm>
                <a:off x="3673937" y="489194"/>
                <a:ext cx="128520" cy="1782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BB9A485-CA19-47C6-970A-8AC6345303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5297" y="480194"/>
                  <a:ext cx="14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2A56841-C006-48AD-B101-CB803751F3CF}"/>
                    </a:ext>
                  </a:extLst>
                </p14:cNvPr>
                <p14:cNvContentPartPr/>
                <p14:nvPr/>
              </p14:nvContentPartPr>
              <p14:xfrm>
                <a:off x="3858977" y="553274"/>
                <a:ext cx="113400" cy="1386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2A56841-C006-48AD-B101-CB803751F3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9977" y="544274"/>
                  <a:ext cx="131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AA662D0-BF82-4CF6-972B-3D68DD359092}"/>
                    </a:ext>
                  </a:extLst>
                </p14:cNvPr>
                <p14:cNvContentPartPr/>
                <p14:nvPr/>
              </p14:nvContentPartPr>
              <p14:xfrm>
                <a:off x="4060577" y="364274"/>
                <a:ext cx="74160" cy="3661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AA662D0-BF82-4CF6-972B-3D68DD3590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1937" y="355634"/>
                  <a:ext cx="91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7D65F7C-C04C-4F9C-BA41-4656F8FF3985}"/>
                    </a:ext>
                  </a:extLst>
                </p14:cNvPr>
                <p14:cNvContentPartPr/>
                <p14:nvPr/>
              </p14:nvContentPartPr>
              <p14:xfrm>
                <a:off x="4193777" y="585314"/>
                <a:ext cx="187560" cy="1134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7D65F7C-C04C-4F9C-BA41-4656F8FF39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84777" y="576674"/>
                  <a:ext cx="205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2F324FC-DA21-4D3F-BE30-CAD63DC2EBCE}"/>
                    </a:ext>
                  </a:extLst>
                </p14:cNvPr>
                <p14:cNvContentPartPr/>
                <p14:nvPr/>
              </p14:nvContentPartPr>
              <p14:xfrm>
                <a:off x="4708217" y="526994"/>
                <a:ext cx="33120" cy="2034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2F324FC-DA21-4D3F-BE30-CAD63DC2EB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9577" y="518354"/>
                  <a:ext cx="50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210B9FA-0D1D-41B5-ADB5-50059BAA018C}"/>
                    </a:ext>
                  </a:extLst>
                </p14:cNvPr>
                <p14:cNvContentPartPr/>
                <p14:nvPr/>
              </p14:nvContentPartPr>
              <p14:xfrm>
                <a:off x="4542617" y="481274"/>
                <a:ext cx="322560" cy="345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210B9FA-0D1D-41B5-ADB5-50059BAA01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3977" y="472634"/>
                  <a:ext cx="34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9C88D1F-E343-4388-AC6E-0582052B5A1D}"/>
                    </a:ext>
                  </a:extLst>
                </p14:cNvPr>
                <p14:cNvContentPartPr/>
                <p14:nvPr/>
              </p14:nvContentPartPr>
              <p14:xfrm>
                <a:off x="4878137" y="607274"/>
                <a:ext cx="207360" cy="1252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9C88D1F-E343-4388-AC6E-0582052B5A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9497" y="598274"/>
                  <a:ext cx="225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0595F842-8C91-4E3F-B153-7B3F61D77A4C}"/>
                    </a:ext>
                  </a:extLst>
                </p14:cNvPr>
                <p14:cNvContentPartPr/>
                <p14:nvPr/>
              </p14:nvContentPartPr>
              <p14:xfrm>
                <a:off x="5102057" y="372194"/>
                <a:ext cx="154800" cy="3362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0595F842-8C91-4E3F-B153-7B3F61D77A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3417" y="363554"/>
                  <a:ext cx="172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D42004D-E789-47BA-8CBA-45C4BEE84BA0}"/>
                    </a:ext>
                  </a:extLst>
                </p14:cNvPr>
                <p14:cNvContentPartPr/>
                <p14:nvPr/>
              </p14:nvContentPartPr>
              <p14:xfrm>
                <a:off x="5331737" y="595034"/>
                <a:ext cx="162000" cy="126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D42004D-E789-47BA-8CBA-45C4BEE84B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3097" y="586034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3DBAA80-0F1D-4B42-B05B-339485DB7DF1}"/>
                    </a:ext>
                  </a:extLst>
                </p14:cNvPr>
                <p14:cNvContentPartPr/>
                <p14:nvPr/>
              </p14:nvContentPartPr>
              <p14:xfrm>
                <a:off x="5546297" y="326474"/>
                <a:ext cx="111600" cy="3571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3DBAA80-0F1D-4B42-B05B-339485DB7D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7657" y="317474"/>
                  <a:ext cx="129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C811D09-FA8A-4755-95FC-85037F61856B}"/>
                    </a:ext>
                  </a:extLst>
                </p14:cNvPr>
                <p14:cNvContentPartPr/>
                <p14:nvPr/>
              </p14:nvContentPartPr>
              <p14:xfrm>
                <a:off x="5706137" y="539234"/>
                <a:ext cx="223560" cy="1123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C811D09-FA8A-4755-95FC-85037F6185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7137" y="530234"/>
                  <a:ext cx="24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71B5D5ED-BDF7-433D-9354-26374E509861}"/>
                    </a:ext>
                  </a:extLst>
                </p14:cNvPr>
                <p14:cNvContentPartPr/>
                <p14:nvPr/>
              </p14:nvContentPartPr>
              <p14:xfrm>
                <a:off x="6094937" y="172754"/>
                <a:ext cx="181440" cy="7264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71B5D5ED-BDF7-433D-9354-26374E5098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5937" y="164114"/>
                  <a:ext cx="1990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4C19683-3408-415D-96B1-51F345670C3E}"/>
                    </a:ext>
                  </a:extLst>
                </p14:cNvPr>
                <p14:cNvContentPartPr/>
                <p14:nvPr/>
              </p14:nvContentPartPr>
              <p14:xfrm>
                <a:off x="3495377" y="365714"/>
                <a:ext cx="164880" cy="5407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4C19683-3408-415D-96B1-51F345670C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86377" y="356714"/>
                  <a:ext cx="182520" cy="55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DFC963A3-36B2-4CBF-B455-35B2A540B655}"/>
                  </a:ext>
                </a:extLst>
              </p14:cNvPr>
              <p14:cNvContentPartPr/>
              <p14:nvPr/>
            </p14:nvContentPartPr>
            <p14:xfrm>
              <a:off x="6720977" y="803834"/>
              <a:ext cx="22680" cy="972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DFC963A3-36B2-4CBF-B455-35B2A540B6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11977" y="795194"/>
                <a:ext cx="4032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2C3EFFF-C3CB-4DB6-8C20-2709A2A21029}"/>
              </a:ext>
            </a:extLst>
          </p:cNvPr>
          <p:cNvGrpSpPr/>
          <p:nvPr/>
        </p:nvGrpSpPr>
        <p:grpSpPr>
          <a:xfrm>
            <a:off x="7155137" y="434474"/>
            <a:ext cx="901800" cy="581040"/>
            <a:chOff x="7155137" y="434474"/>
            <a:chExt cx="90180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5BE34B6-8F08-4492-A045-93A12BEF514C}"/>
                    </a:ext>
                  </a:extLst>
                </p14:cNvPr>
                <p14:cNvContentPartPr/>
                <p14:nvPr/>
              </p14:nvContentPartPr>
              <p14:xfrm>
                <a:off x="7155137" y="434474"/>
                <a:ext cx="349920" cy="3337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5BE34B6-8F08-4492-A045-93A12BEF51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6497" y="425474"/>
                  <a:ext cx="367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5CB69DB-72BD-4E22-8C05-9F23193E9978}"/>
                    </a:ext>
                  </a:extLst>
                </p14:cNvPr>
                <p14:cNvContentPartPr/>
                <p14:nvPr/>
              </p14:nvContentPartPr>
              <p14:xfrm>
                <a:off x="7601537" y="553994"/>
                <a:ext cx="455400" cy="4615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5CB69DB-72BD-4E22-8C05-9F23193E99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92537" y="545354"/>
                  <a:ext cx="47304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E85DFCB-6447-4150-AAB0-2DD1B359ED99}"/>
                  </a:ext>
                </a:extLst>
              </p14:cNvPr>
              <p14:cNvContentPartPr/>
              <p14:nvPr/>
            </p14:nvContentPartPr>
            <p14:xfrm>
              <a:off x="8344577" y="666674"/>
              <a:ext cx="30240" cy="21744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E85DFCB-6447-4150-AAB0-2DD1B359ED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35937" y="658034"/>
                <a:ext cx="478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CB82453-F067-4F42-9B67-C6AEDFE5BC10}"/>
              </a:ext>
            </a:extLst>
          </p:cNvPr>
          <p:cNvGrpSpPr/>
          <p:nvPr/>
        </p:nvGrpSpPr>
        <p:grpSpPr>
          <a:xfrm>
            <a:off x="1372097" y="1588994"/>
            <a:ext cx="690120" cy="405360"/>
            <a:chOff x="1372097" y="1588994"/>
            <a:chExt cx="6901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56C276F-7E01-4519-AD01-06401BFF28A1}"/>
                    </a:ext>
                  </a:extLst>
                </p14:cNvPr>
                <p14:cNvContentPartPr/>
                <p14:nvPr/>
              </p14:nvContentPartPr>
              <p14:xfrm>
                <a:off x="1372097" y="1588994"/>
                <a:ext cx="207720" cy="4053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56C276F-7E01-4519-AD01-06401BFF28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63097" y="1579994"/>
                  <a:ext cx="225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A821334-C199-4405-8D03-F007C72B180D}"/>
                    </a:ext>
                  </a:extLst>
                </p14:cNvPr>
                <p14:cNvContentPartPr/>
                <p14:nvPr/>
              </p14:nvContentPartPr>
              <p14:xfrm>
                <a:off x="1664057" y="1836674"/>
                <a:ext cx="85320" cy="88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A821334-C199-4405-8D03-F007C72B1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55417" y="1827674"/>
                  <a:ext cx="102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27C87C8-FECF-4AF1-AC80-6B1DAA53EAB0}"/>
                    </a:ext>
                  </a:extLst>
                </p14:cNvPr>
                <p14:cNvContentPartPr/>
                <p14:nvPr/>
              </p14:nvContentPartPr>
              <p14:xfrm>
                <a:off x="1905257" y="1755314"/>
                <a:ext cx="156960" cy="367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27C87C8-FECF-4AF1-AC80-6B1DAA53EA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96617" y="1746674"/>
                  <a:ext cx="174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1F05820-BC4B-4C58-B13F-FDD4573AB6A1}"/>
                    </a:ext>
                  </a:extLst>
                </p14:cNvPr>
                <p14:cNvContentPartPr/>
                <p14:nvPr/>
              </p14:nvContentPartPr>
              <p14:xfrm>
                <a:off x="1881857" y="1667474"/>
                <a:ext cx="112680" cy="28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1F05820-BC4B-4C58-B13F-FDD4573AB6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73217" y="1658834"/>
                  <a:ext cx="1303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72BE810-6972-4275-84C7-30E5E927099F}"/>
              </a:ext>
            </a:extLst>
          </p:cNvPr>
          <p:cNvGrpSpPr/>
          <p:nvPr/>
        </p:nvGrpSpPr>
        <p:grpSpPr>
          <a:xfrm>
            <a:off x="2322857" y="1544354"/>
            <a:ext cx="1342800" cy="430200"/>
            <a:chOff x="2322857" y="1544354"/>
            <a:chExt cx="134280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1E61BD6-6940-483A-8E0D-033CBDF0C6A5}"/>
                    </a:ext>
                  </a:extLst>
                </p14:cNvPr>
                <p14:cNvContentPartPr/>
                <p14:nvPr/>
              </p14:nvContentPartPr>
              <p14:xfrm>
                <a:off x="2322857" y="1587554"/>
                <a:ext cx="185400" cy="2289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1E61BD6-6940-483A-8E0D-033CBDF0C6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13857" y="1578914"/>
                  <a:ext cx="203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9E50D4E-AC46-4B89-BAF7-7271F45AA542}"/>
                    </a:ext>
                  </a:extLst>
                </p14:cNvPr>
                <p14:cNvContentPartPr/>
                <p14:nvPr/>
              </p14:nvContentPartPr>
              <p14:xfrm>
                <a:off x="2559017" y="1817954"/>
                <a:ext cx="140040" cy="1566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9E50D4E-AC46-4B89-BAF7-7271F45AA5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0017" y="1809314"/>
                  <a:ext cx="157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4B802FC-DA03-4EAE-86F1-EDF07561D298}"/>
                    </a:ext>
                  </a:extLst>
                </p14:cNvPr>
                <p14:cNvContentPartPr/>
                <p14:nvPr/>
              </p14:nvContentPartPr>
              <p14:xfrm>
                <a:off x="2751977" y="1739114"/>
                <a:ext cx="141120" cy="50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4B802FC-DA03-4EAE-86F1-EDF07561D2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42977" y="1730114"/>
                  <a:ext cx="158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3BCA79A-E9A3-4E46-A8CC-877EEFEC4153}"/>
                    </a:ext>
                  </a:extLst>
                </p14:cNvPr>
                <p14:cNvContentPartPr/>
                <p14:nvPr/>
              </p14:nvContentPartPr>
              <p14:xfrm>
                <a:off x="3089657" y="1550474"/>
                <a:ext cx="31680" cy="2674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3BCA79A-E9A3-4E46-A8CC-877EEFEC41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1017" y="1541834"/>
                  <a:ext cx="49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144B67D-9D90-4089-AEFC-09F871CBC1E1}"/>
                    </a:ext>
                  </a:extLst>
                </p14:cNvPr>
                <p14:cNvContentPartPr/>
                <p14:nvPr/>
              </p14:nvContentPartPr>
              <p14:xfrm>
                <a:off x="3182177" y="1544354"/>
                <a:ext cx="177840" cy="2790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144B67D-9D90-4089-AEFC-09F871CBC1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3537" y="1535354"/>
                  <a:ext cx="195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583AC9B-004F-4E76-B2D2-01BA9131DD1F}"/>
                    </a:ext>
                  </a:extLst>
                </p14:cNvPr>
                <p14:cNvContentPartPr/>
                <p14:nvPr/>
              </p14:nvContentPartPr>
              <p14:xfrm>
                <a:off x="3263177" y="1721474"/>
                <a:ext cx="130680" cy="309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583AC9B-004F-4E76-B2D2-01BA9131DD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54177" y="1712474"/>
                  <a:ext cx="148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3B18361-4271-4187-9613-1B6B208657A9}"/>
                    </a:ext>
                  </a:extLst>
                </p14:cNvPr>
                <p14:cNvContentPartPr/>
                <p14:nvPr/>
              </p14:nvContentPartPr>
              <p14:xfrm>
                <a:off x="3446057" y="1625714"/>
                <a:ext cx="219600" cy="1303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3B18361-4271-4187-9613-1B6B208657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37057" y="1617074"/>
                  <a:ext cx="237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C965AC0-6CD2-481B-9C7C-2FC306C98876}"/>
                    </a:ext>
                  </a:extLst>
                </p14:cNvPr>
                <p14:cNvContentPartPr/>
                <p14:nvPr/>
              </p14:nvContentPartPr>
              <p14:xfrm>
                <a:off x="2323937" y="1947554"/>
                <a:ext cx="1221480" cy="252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C965AC0-6CD2-481B-9C7C-2FC306C988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5297" y="1938554"/>
                  <a:ext cx="12391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B07C53A-4DA0-49FF-A1B1-282B032337BA}"/>
              </a:ext>
            </a:extLst>
          </p:cNvPr>
          <p:cNvGrpSpPr/>
          <p:nvPr/>
        </p:nvGrpSpPr>
        <p:grpSpPr>
          <a:xfrm>
            <a:off x="2925497" y="2116754"/>
            <a:ext cx="193320" cy="250920"/>
            <a:chOff x="2925497" y="2116754"/>
            <a:chExt cx="1933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C2ABB10-C2BD-4B0C-95FD-7B87BEE7AA63}"/>
                    </a:ext>
                  </a:extLst>
                </p14:cNvPr>
                <p14:cNvContentPartPr/>
                <p14:nvPr/>
              </p14:nvContentPartPr>
              <p14:xfrm>
                <a:off x="2925497" y="2142674"/>
                <a:ext cx="159840" cy="2250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C2ABB10-C2BD-4B0C-95FD-7B87BEE7AA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6497" y="2133674"/>
                  <a:ext cx="17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212187D6-A7D3-451D-9B10-6BC736A07EC1}"/>
                    </a:ext>
                  </a:extLst>
                </p14:cNvPr>
                <p14:cNvContentPartPr/>
                <p14:nvPr/>
              </p14:nvContentPartPr>
              <p14:xfrm>
                <a:off x="2934497" y="2116754"/>
                <a:ext cx="184320" cy="14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212187D6-A7D3-451D-9B10-6BC736A07E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25497" y="2108114"/>
                  <a:ext cx="201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6CA0B309-BF1E-47C5-BF1B-0E1882B08985}"/>
                  </a:ext>
                </a:extLst>
              </p14:cNvPr>
              <p14:cNvContentPartPr/>
              <p14:nvPr/>
            </p14:nvContentPartPr>
            <p14:xfrm>
              <a:off x="796097" y="1787714"/>
              <a:ext cx="100080" cy="14436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6CA0B309-BF1E-47C5-BF1B-0E1882B089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7457" y="1779074"/>
                <a:ext cx="1177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E56C8D0-3EDF-4AE7-B46A-4E023051DF52}"/>
              </a:ext>
            </a:extLst>
          </p:cNvPr>
          <p:cNvGrpSpPr/>
          <p:nvPr/>
        </p:nvGrpSpPr>
        <p:grpSpPr>
          <a:xfrm>
            <a:off x="4018457" y="1595834"/>
            <a:ext cx="346680" cy="337320"/>
            <a:chOff x="4018457" y="1595834"/>
            <a:chExt cx="3466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05C24D6-CA78-465D-955A-6DECEA16B818}"/>
                    </a:ext>
                  </a:extLst>
                </p14:cNvPr>
                <p14:cNvContentPartPr/>
                <p14:nvPr/>
              </p14:nvContentPartPr>
              <p14:xfrm>
                <a:off x="4039337" y="1786994"/>
                <a:ext cx="193320" cy="3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05C24D6-CA78-465D-955A-6DECEA16B8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0337" y="1778354"/>
                  <a:ext cx="21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6ED004B-517F-49FC-A32E-6172DBB6CD0D}"/>
                    </a:ext>
                  </a:extLst>
                </p14:cNvPr>
                <p14:cNvContentPartPr/>
                <p14:nvPr/>
              </p14:nvContentPartPr>
              <p14:xfrm>
                <a:off x="4018457" y="1717874"/>
                <a:ext cx="216720" cy="86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6ED004B-517F-49FC-A32E-6172DBB6CD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9457" y="1709234"/>
                  <a:ext cx="234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F294E01-59AE-4962-A305-81CD78E79EC4}"/>
                    </a:ext>
                  </a:extLst>
                </p14:cNvPr>
                <p14:cNvContentPartPr/>
                <p14:nvPr/>
              </p14:nvContentPartPr>
              <p14:xfrm>
                <a:off x="4208897" y="1595834"/>
                <a:ext cx="156240" cy="337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F294E01-59AE-4962-A305-81CD78E79E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99897" y="1587194"/>
                  <a:ext cx="17388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4A29BF33-F08B-44D9-B51D-824C7AC49154}"/>
              </a:ext>
            </a:extLst>
          </p:cNvPr>
          <p:cNvGrpSpPr/>
          <p:nvPr/>
        </p:nvGrpSpPr>
        <p:grpSpPr>
          <a:xfrm>
            <a:off x="4851497" y="1615994"/>
            <a:ext cx="2896200" cy="826200"/>
            <a:chOff x="4851497" y="1615994"/>
            <a:chExt cx="289620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2B8D40A-79BC-4C77-8B3D-51F814AB2653}"/>
                    </a:ext>
                  </a:extLst>
                </p14:cNvPr>
                <p14:cNvContentPartPr/>
                <p14:nvPr/>
              </p14:nvContentPartPr>
              <p14:xfrm>
                <a:off x="4851497" y="1644074"/>
                <a:ext cx="174240" cy="27072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2B8D40A-79BC-4C77-8B3D-51F814AB26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2497" y="1635074"/>
                  <a:ext cx="191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0A2AC40-3726-4A04-9850-8EC2BB7C09B2}"/>
                    </a:ext>
                  </a:extLst>
                </p14:cNvPr>
                <p14:cNvContentPartPr/>
                <p14:nvPr/>
              </p14:nvContentPartPr>
              <p14:xfrm>
                <a:off x="5115377" y="1781234"/>
                <a:ext cx="34200" cy="975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0A2AC40-3726-4A04-9850-8EC2BB7C09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6377" y="1772594"/>
                  <a:ext cx="5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543F1FBF-AA0B-444C-87AE-8D48C6D49184}"/>
                    </a:ext>
                  </a:extLst>
                </p14:cNvPr>
                <p14:cNvContentPartPr/>
                <p14:nvPr/>
              </p14:nvContentPartPr>
              <p14:xfrm>
                <a:off x="5214377" y="1615994"/>
                <a:ext cx="177840" cy="3009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543F1FBF-AA0B-444C-87AE-8D48C6D49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05737" y="1607354"/>
                  <a:ext cx="195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604EDCF-22A4-45FA-BE6B-807580E7E5CC}"/>
                    </a:ext>
                  </a:extLst>
                </p14:cNvPr>
                <p14:cNvContentPartPr/>
                <p14:nvPr/>
              </p14:nvContentPartPr>
              <p14:xfrm>
                <a:off x="5425697" y="1667474"/>
                <a:ext cx="177840" cy="1710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604EDCF-22A4-45FA-BE6B-807580E7E5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7057" y="1658834"/>
                  <a:ext cx="195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DBFACD5-E7A0-4A0E-B7D7-7FDD8D5D495E}"/>
                    </a:ext>
                  </a:extLst>
                </p14:cNvPr>
                <p14:cNvContentPartPr/>
                <p14:nvPr/>
              </p14:nvContentPartPr>
              <p14:xfrm>
                <a:off x="5403377" y="1640474"/>
                <a:ext cx="210240" cy="226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DBFACD5-E7A0-4A0E-B7D7-7FDD8D5D49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94737" y="1631834"/>
                  <a:ext cx="227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23BD9F33-1E6F-48B5-AC34-BA7F12A60E25}"/>
                    </a:ext>
                  </a:extLst>
                </p14:cNvPr>
                <p14:cNvContentPartPr/>
                <p14:nvPr/>
              </p14:nvContentPartPr>
              <p14:xfrm>
                <a:off x="5917457" y="1816514"/>
                <a:ext cx="138600" cy="378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23BD9F33-1E6F-48B5-AC34-BA7F12A60E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8457" y="1807514"/>
                  <a:ext cx="156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809DE9C1-D7C9-4EBE-9D3A-8823AD8A8421}"/>
                    </a:ext>
                  </a:extLst>
                </p14:cNvPr>
                <p14:cNvContentPartPr/>
                <p14:nvPr/>
              </p14:nvContentPartPr>
              <p14:xfrm>
                <a:off x="5884697" y="1769714"/>
                <a:ext cx="186840" cy="75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809DE9C1-D7C9-4EBE-9D3A-8823AD8A84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6057" y="1760714"/>
                  <a:ext cx="20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F472EF2-BEDF-43D1-AB56-046D827ED3BE}"/>
                    </a:ext>
                  </a:extLst>
                </p14:cNvPr>
                <p14:cNvContentPartPr/>
                <p14:nvPr/>
              </p14:nvContentPartPr>
              <p14:xfrm>
                <a:off x="6346577" y="1676474"/>
                <a:ext cx="268920" cy="2109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F472EF2-BEDF-43D1-AB56-046D827ED3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7577" y="1667474"/>
                  <a:ext cx="28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6A72BA6-F8B8-4EF0-93F0-0C7AC338E37A}"/>
                    </a:ext>
                  </a:extLst>
                </p14:cNvPr>
                <p14:cNvContentPartPr/>
                <p14:nvPr/>
              </p14:nvContentPartPr>
              <p14:xfrm>
                <a:off x="6633497" y="1800314"/>
                <a:ext cx="210240" cy="1497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6A72BA6-F8B8-4EF0-93F0-0C7AC338E3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24497" y="1791314"/>
                  <a:ext cx="22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E5C6541-0619-4EB6-8C03-6A8F51E7B58F}"/>
                    </a:ext>
                  </a:extLst>
                </p14:cNvPr>
                <p14:cNvContentPartPr/>
                <p14:nvPr/>
              </p14:nvContentPartPr>
              <p14:xfrm>
                <a:off x="6852737" y="1769714"/>
                <a:ext cx="167400" cy="320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E5C6541-0619-4EB6-8C03-6A8F51E7B5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3737" y="1760714"/>
                  <a:ext cx="185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A5C7BF5-FED3-4F06-9E9B-B95903FF2A1B}"/>
                    </a:ext>
                  </a:extLst>
                </p14:cNvPr>
                <p14:cNvContentPartPr/>
                <p14:nvPr/>
              </p14:nvContentPartPr>
              <p14:xfrm>
                <a:off x="7114817" y="1655594"/>
                <a:ext cx="26280" cy="2714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A5C7BF5-FED3-4F06-9E9B-B95903FF2A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05817" y="1646954"/>
                  <a:ext cx="43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D90FE75B-0317-47A5-93DB-BCF86795645B}"/>
                    </a:ext>
                  </a:extLst>
                </p14:cNvPr>
                <p14:cNvContentPartPr/>
                <p14:nvPr/>
              </p14:nvContentPartPr>
              <p14:xfrm>
                <a:off x="7245137" y="1632194"/>
                <a:ext cx="150480" cy="297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D90FE75B-0317-47A5-93DB-BCF8679564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36137" y="1623554"/>
                  <a:ext cx="168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3F6D7FD-91F4-4833-A6E6-F7D8CC92FDAF}"/>
                    </a:ext>
                  </a:extLst>
                </p14:cNvPr>
                <p14:cNvContentPartPr/>
                <p14:nvPr/>
              </p14:nvContentPartPr>
              <p14:xfrm>
                <a:off x="7312817" y="1781234"/>
                <a:ext cx="172440" cy="403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3F6D7FD-91F4-4833-A6E6-F7D8CC92FD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04177" y="1772594"/>
                  <a:ext cx="190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90230AEA-DC8E-4439-A943-9B175C31EE68}"/>
                    </a:ext>
                  </a:extLst>
                </p14:cNvPr>
                <p14:cNvContentPartPr/>
                <p14:nvPr/>
              </p14:nvContentPartPr>
              <p14:xfrm>
                <a:off x="7520537" y="1663874"/>
                <a:ext cx="227160" cy="1810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90230AEA-DC8E-4439-A943-9B175C31EE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11537" y="1655234"/>
                  <a:ext cx="244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3C99AE4-F096-480C-8120-8618BFBED244}"/>
                    </a:ext>
                  </a:extLst>
                </p14:cNvPr>
                <p14:cNvContentPartPr/>
                <p14:nvPr/>
              </p14:nvContentPartPr>
              <p14:xfrm>
                <a:off x="6418217" y="2038274"/>
                <a:ext cx="1197360" cy="378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3C99AE4-F096-480C-8120-8618BFBED2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09577" y="2029274"/>
                  <a:ext cx="1215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DD09F0C-AA54-4DA3-A15C-1FDAEE3E575B}"/>
                    </a:ext>
                  </a:extLst>
                </p14:cNvPr>
                <p14:cNvContentPartPr/>
                <p14:nvPr/>
              </p14:nvContentPartPr>
              <p14:xfrm>
                <a:off x="7124177" y="2218994"/>
                <a:ext cx="140040" cy="2232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DD09F0C-AA54-4DA3-A15C-1FDAEE3E57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15177" y="2209994"/>
                  <a:ext cx="157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907DA1D-F7CC-4E55-AD7D-D07802E50812}"/>
                    </a:ext>
                  </a:extLst>
                </p14:cNvPr>
                <p14:cNvContentPartPr/>
                <p14:nvPr/>
              </p14:nvContentPartPr>
              <p14:xfrm>
                <a:off x="7153697" y="2196674"/>
                <a:ext cx="171360" cy="3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907DA1D-F7CC-4E55-AD7D-D07802E508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5057" y="2187674"/>
                  <a:ext cx="18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EB859E4-A5A0-4B44-9D80-5CBBBE30E9AC}"/>
                    </a:ext>
                  </a:extLst>
                </p14:cNvPr>
                <p14:cNvContentPartPr/>
                <p14:nvPr/>
              </p14:nvContentPartPr>
              <p14:xfrm>
                <a:off x="5625137" y="2031074"/>
                <a:ext cx="1047600" cy="4064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EB859E4-A5A0-4B44-9D80-5CBBBE30E9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16497" y="2022434"/>
                  <a:ext cx="106524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FFB7B681-2216-4D25-9E0B-7BE3E85B8EC6}"/>
              </a:ext>
            </a:extLst>
          </p:cNvPr>
          <p:cNvGrpSpPr/>
          <p:nvPr/>
        </p:nvGrpSpPr>
        <p:grpSpPr>
          <a:xfrm>
            <a:off x="8101937" y="1727234"/>
            <a:ext cx="297000" cy="306720"/>
            <a:chOff x="8101937" y="1727234"/>
            <a:chExt cx="2970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B35605E8-4C3C-466D-B037-5B2F3D5DCEA9}"/>
                    </a:ext>
                  </a:extLst>
                </p14:cNvPr>
                <p14:cNvContentPartPr/>
                <p14:nvPr/>
              </p14:nvContentPartPr>
              <p14:xfrm>
                <a:off x="8101937" y="1892834"/>
                <a:ext cx="203760" cy="273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B35605E8-4C3C-466D-B037-5B2F3D5DCE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93297" y="1883834"/>
                  <a:ext cx="22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1279151-461A-4EDC-BB32-4A87758C7423}"/>
                    </a:ext>
                  </a:extLst>
                </p14:cNvPr>
                <p14:cNvContentPartPr/>
                <p14:nvPr/>
              </p14:nvContentPartPr>
              <p14:xfrm>
                <a:off x="8132177" y="1811834"/>
                <a:ext cx="190800" cy="39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1279151-461A-4EDC-BB32-4A87758C74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23177" y="1802834"/>
                  <a:ext cx="20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E586F1E-5F66-4D5D-9119-E6A3AD4F1DEC}"/>
                    </a:ext>
                  </a:extLst>
                </p14:cNvPr>
                <p14:cNvContentPartPr/>
                <p14:nvPr/>
              </p14:nvContentPartPr>
              <p14:xfrm>
                <a:off x="8281937" y="1727234"/>
                <a:ext cx="117000" cy="3067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E586F1E-5F66-4D5D-9119-E6A3AD4F1D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73297" y="1718594"/>
                  <a:ext cx="13464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3B0F0770-DD1C-465C-B8B9-4B5E55484DF2}"/>
              </a:ext>
            </a:extLst>
          </p:cNvPr>
          <p:cNvGrpSpPr/>
          <p:nvPr/>
        </p:nvGrpSpPr>
        <p:grpSpPr>
          <a:xfrm>
            <a:off x="8786657" y="1674674"/>
            <a:ext cx="1399320" cy="390600"/>
            <a:chOff x="8786657" y="1674674"/>
            <a:chExt cx="139932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701A5BA-41F9-4EEA-AF72-8440BCD8A711}"/>
                    </a:ext>
                  </a:extLst>
                </p14:cNvPr>
                <p14:cNvContentPartPr/>
                <p14:nvPr/>
              </p14:nvContentPartPr>
              <p14:xfrm>
                <a:off x="8786657" y="1726514"/>
                <a:ext cx="202680" cy="2192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701A5BA-41F9-4EEA-AF72-8440BCD8A7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8017" y="1717874"/>
                  <a:ext cx="22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49917F5-3268-4846-A06D-DD13AE7C80D4}"/>
                    </a:ext>
                  </a:extLst>
                </p14:cNvPr>
                <p14:cNvContentPartPr/>
                <p14:nvPr/>
              </p14:nvContentPartPr>
              <p14:xfrm>
                <a:off x="8992937" y="1902194"/>
                <a:ext cx="192240" cy="1630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49917F5-3268-4846-A06D-DD13AE7C80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3937" y="1893554"/>
                  <a:ext cx="209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4DF7E1EB-388B-4224-81FA-90A58AF25F4F}"/>
                    </a:ext>
                  </a:extLst>
                </p14:cNvPr>
                <p14:cNvContentPartPr/>
                <p14:nvPr/>
              </p14:nvContentPartPr>
              <p14:xfrm>
                <a:off x="9219737" y="1823714"/>
                <a:ext cx="206280" cy="68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4DF7E1EB-388B-4224-81FA-90A58AF25F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11097" y="1814714"/>
                  <a:ext cx="223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4294C531-6189-417A-8F1C-CC2400650347}"/>
                    </a:ext>
                  </a:extLst>
                </p14:cNvPr>
                <p14:cNvContentPartPr/>
                <p14:nvPr/>
              </p14:nvContentPartPr>
              <p14:xfrm>
                <a:off x="9536897" y="1731194"/>
                <a:ext cx="73440" cy="2106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4294C531-6189-417A-8F1C-CC24006503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27897" y="1722554"/>
                  <a:ext cx="91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5BE9BC2-D66C-49BE-B349-E6384DDD1B7D}"/>
                    </a:ext>
                  </a:extLst>
                </p14:cNvPr>
                <p14:cNvContentPartPr/>
                <p14:nvPr/>
              </p14:nvContentPartPr>
              <p14:xfrm>
                <a:off x="9701057" y="1674674"/>
                <a:ext cx="204480" cy="2646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5BE9BC2-D66C-49BE-B349-E6384DDD1B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92417" y="1666034"/>
                  <a:ext cx="222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9280F308-9513-4607-85DB-E0771B1A674C}"/>
                    </a:ext>
                  </a:extLst>
                </p14:cNvPr>
                <p14:cNvContentPartPr/>
                <p14:nvPr/>
              </p14:nvContentPartPr>
              <p14:xfrm>
                <a:off x="9758657" y="1815434"/>
                <a:ext cx="237600" cy="532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9280F308-9513-4607-85DB-E0771B1A67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49657" y="1806434"/>
                  <a:ext cx="255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FAE30CE5-6F6C-49D5-A644-FD19A243EA16}"/>
                    </a:ext>
                  </a:extLst>
                </p14:cNvPr>
                <p14:cNvContentPartPr/>
                <p14:nvPr/>
              </p14:nvContentPartPr>
              <p14:xfrm>
                <a:off x="10007777" y="1742354"/>
                <a:ext cx="178200" cy="11628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FAE30CE5-6F6C-49D5-A644-FD19A243EA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98777" y="1733354"/>
                  <a:ext cx="1958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DBF3D82-CB0A-4297-AFEF-BCDFCC0EDCEE}"/>
              </a:ext>
            </a:extLst>
          </p:cNvPr>
          <p:cNvGrpSpPr/>
          <p:nvPr/>
        </p:nvGrpSpPr>
        <p:grpSpPr>
          <a:xfrm>
            <a:off x="10408097" y="1788434"/>
            <a:ext cx="226080" cy="95400"/>
            <a:chOff x="10408097" y="1788434"/>
            <a:chExt cx="22608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197F82E5-4E15-4C83-9F9E-8545DDE1CF3B}"/>
                    </a:ext>
                  </a:extLst>
                </p14:cNvPr>
                <p14:cNvContentPartPr/>
                <p14:nvPr/>
              </p14:nvContentPartPr>
              <p14:xfrm>
                <a:off x="10408097" y="1875194"/>
                <a:ext cx="199800" cy="86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197F82E5-4E15-4C83-9F9E-8545DDE1CF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99097" y="1866194"/>
                  <a:ext cx="217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E0136A43-B680-4CAC-959A-72FCD02D2D52}"/>
                    </a:ext>
                  </a:extLst>
                </p14:cNvPr>
                <p14:cNvContentPartPr/>
                <p14:nvPr/>
              </p14:nvContentPartPr>
              <p14:xfrm>
                <a:off x="10460297" y="1788434"/>
                <a:ext cx="173880" cy="14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E0136A43-B680-4CAC-959A-72FCD02D2D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51297" y="1779434"/>
                  <a:ext cx="1915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CFD7E4B3-DB21-4FC6-A0E0-296A237D6CAB}"/>
              </a:ext>
            </a:extLst>
          </p:cNvPr>
          <p:cNvGrpSpPr/>
          <p:nvPr/>
        </p:nvGrpSpPr>
        <p:grpSpPr>
          <a:xfrm>
            <a:off x="10883657" y="1723994"/>
            <a:ext cx="880200" cy="286200"/>
            <a:chOff x="10883657" y="1723994"/>
            <a:chExt cx="88020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B0B58BF-E71A-48A4-A51C-69562EA8FE51}"/>
                    </a:ext>
                  </a:extLst>
                </p14:cNvPr>
                <p14:cNvContentPartPr/>
                <p14:nvPr/>
              </p14:nvContentPartPr>
              <p14:xfrm>
                <a:off x="10883657" y="1735514"/>
                <a:ext cx="141840" cy="218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B0B58BF-E71A-48A4-A51C-69562EA8FE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75017" y="1726514"/>
                  <a:ext cx="159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51778609-D4FA-4367-8248-E2902894710E}"/>
                    </a:ext>
                  </a:extLst>
                </p14:cNvPr>
                <p14:cNvContentPartPr/>
                <p14:nvPr/>
              </p14:nvContentPartPr>
              <p14:xfrm>
                <a:off x="10897337" y="1730834"/>
                <a:ext cx="228600" cy="75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51778609-D4FA-4367-8248-E290289471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88337" y="1722194"/>
                  <a:ext cx="24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73347544-A882-4C2E-823B-9218CB3D3C9A}"/>
                    </a:ext>
                  </a:extLst>
                </p14:cNvPr>
                <p14:cNvContentPartPr/>
                <p14:nvPr/>
              </p14:nvContentPartPr>
              <p14:xfrm>
                <a:off x="11180297" y="1843514"/>
                <a:ext cx="6840" cy="1436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73347544-A882-4C2E-823B-9218CB3D3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71297" y="1834514"/>
                  <a:ext cx="24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F166F2CA-885A-4C4B-B3C7-80B525725649}"/>
                    </a:ext>
                  </a:extLst>
                </p14:cNvPr>
                <p14:cNvContentPartPr/>
                <p14:nvPr/>
              </p14:nvContentPartPr>
              <p14:xfrm>
                <a:off x="11300177" y="1723994"/>
                <a:ext cx="105120" cy="2862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F166F2CA-885A-4C4B-B3C7-80B5257256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91177" y="1714994"/>
                  <a:ext cx="122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535687F9-03F2-4B4C-B327-0DCBFC2DE280}"/>
                    </a:ext>
                  </a:extLst>
                </p14:cNvPr>
                <p14:cNvContentPartPr/>
                <p14:nvPr/>
              </p14:nvContentPartPr>
              <p14:xfrm>
                <a:off x="11322497" y="1852874"/>
                <a:ext cx="189360" cy="237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535687F9-03F2-4B4C-B327-0DCBFC2DE2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13497" y="1843874"/>
                  <a:ext cx="20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7023A6B-784D-42FA-9AF8-2C00FB63B4A6}"/>
                    </a:ext>
                  </a:extLst>
                </p14:cNvPr>
                <p14:cNvContentPartPr/>
                <p14:nvPr/>
              </p14:nvContentPartPr>
              <p14:xfrm>
                <a:off x="11515457" y="1749554"/>
                <a:ext cx="173160" cy="2559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7023A6B-784D-42FA-9AF8-2C00FB63B4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06457" y="1740914"/>
                  <a:ext cx="190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5E66E9C7-192E-4EE7-9BC2-28D1D161DA7F}"/>
                    </a:ext>
                  </a:extLst>
                </p14:cNvPr>
                <p14:cNvContentPartPr/>
                <p14:nvPr/>
              </p14:nvContentPartPr>
              <p14:xfrm>
                <a:off x="11540297" y="1745954"/>
                <a:ext cx="223560" cy="61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5E66E9C7-192E-4EE7-9BC2-28D1D161DA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31297" y="1737314"/>
                  <a:ext cx="2412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36302C8-630C-4E79-AD33-40EA35CC5997}"/>
              </a:ext>
            </a:extLst>
          </p:cNvPr>
          <p:cNvGrpSpPr/>
          <p:nvPr/>
        </p:nvGrpSpPr>
        <p:grpSpPr>
          <a:xfrm>
            <a:off x="8112377" y="2474594"/>
            <a:ext cx="279720" cy="370440"/>
            <a:chOff x="8112377" y="2474594"/>
            <a:chExt cx="27972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B0F7B519-5600-456C-B705-5129045C63F2}"/>
                    </a:ext>
                  </a:extLst>
                </p14:cNvPr>
                <p14:cNvContentPartPr/>
                <p14:nvPr/>
              </p14:nvContentPartPr>
              <p14:xfrm>
                <a:off x="8112377" y="2699954"/>
                <a:ext cx="182880" cy="86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B0F7B519-5600-456C-B705-5129045C63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03737" y="2690954"/>
                  <a:ext cx="200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5A75738-0BFE-4B7E-89F4-9FACBAABF91B}"/>
                    </a:ext>
                  </a:extLst>
                </p14:cNvPr>
                <p14:cNvContentPartPr/>
                <p14:nvPr/>
              </p14:nvContentPartPr>
              <p14:xfrm>
                <a:off x="8130737" y="2597714"/>
                <a:ext cx="207720" cy="284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5A75738-0BFE-4B7E-89F4-9FACBAABF9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22097" y="2589074"/>
                  <a:ext cx="225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8686686B-4BBD-45A4-8320-0AB54EB539D3}"/>
                    </a:ext>
                  </a:extLst>
                </p14:cNvPr>
                <p14:cNvContentPartPr/>
                <p14:nvPr/>
              </p14:nvContentPartPr>
              <p14:xfrm>
                <a:off x="8270417" y="2474594"/>
                <a:ext cx="121680" cy="3704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8686686B-4BBD-45A4-8320-0AB54EB539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61417" y="2465954"/>
                  <a:ext cx="13932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35A8031-D340-4826-820B-CCBFCAD365D1}"/>
              </a:ext>
            </a:extLst>
          </p:cNvPr>
          <p:cNvGrpSpPr/>
          <p:nvPr/>
        </p:nvGrpSpPr>
        <p:grpSpPr>
          <a:xfrm>
            <a:off x="8756417" y="2544434"/>
            <a:ext cx="486000" cy="313200"/>
            <a:chOff x="8756417" y="2544434"/>
            <a:chExt cx="4860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C9441943-3D27-4052-81CC-3F1DF6E9B541}"/>
                    </a:ext>
                  </a:extLst>
                </p14:cNvPr>
                <p14:cNvContentPartPr/>
                <p14:nvPr/>
              </p14:nvContentPartPr>
              <p14:xfrm>
                <a:off x="8756417" y="2544434"/>
                <a:ext cx="262800" cy="2185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C9441943-3D27-4052-81CC-3F1DF6E9B5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47777" y="2535434"/>
                  <a:ext cx="280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46712D90-223F-428C-BF58-FE6E7BA4AADB}"/>
                    </a:ext>
                  </a:extLst>
                </p14:cNvPr>
                <p14:cNvContentPartPr/>
                <p14:nvPr/>
              </p14:nvContentPartPr>
              <p14:xfrm>
                <a:off x="9015257" y="2672954"/>
                <a:ext cx="227160" cy="1846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46712D90-223F-428C-BF58-FE6E7BA4AA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06257" y="2663954"/>
                  <a:ext cx="2448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67F748E-616B-4674-A102-2E4213CA78BE}"/>
              </a:ext>
            </a:extLst>
          </p:cNvPr>
          <p:cNvGrpSpPr/>
          <p:nvPr/>
        </p:nvGrpSpPr>
        <p:grpSpPr>
          <a:xfrm>
            <a:off x="9332057" y="2607434"/>
            <a:ext cx="175320" cy="105840"/>
            <a:chOff x="9332057" y="2607434"/>
            <a:chExt cx="17532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0904E6DC-A865-4224-A787-5D00F9413F46}"/>
                    </a:ext>
                  </a:extLst>
                </p14:cNvPr>
                <p14:cNvContentPartPr/>
                <p14:nvPr/>
              </p14:nvContentPartPr>
              <p14:xfrm>
                <a:off x="9332057" y="2696354"/>
                <a:ext cx="147600" cy="169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0904E6DC-A865-4224-A787-5D00F9413F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23057" y="2687714"/>
                  <a:ext cx="165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1D02C4EC-2E85-4BE9-A5DD-E79DE0514E41}"/>
                    </a:ext>
                  </a:extLst>
                </p14:cNvPr>
                <p14:cNvContentPartPr/>
                <p14:nvPr/>
              </p14:nvContentPartPr>
              <p14:xfrm>
                <a:off x="9346457" y="2607434"/>
                <a:ext cx="160920" cy="3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1D02C4EC-2E85-4BE9-A5DD-E79DE0514E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37457" y="2598434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230530DD-98F6-451E-91EC-BFFF0B4B2F2D}"/>
              </a:ext>
            </a:extLst>
          </p:cNvPr>
          <p:cNvGrpSpPr/>
          <p:nvPr/>
        </p:nvGrpSpPr>
        <p:grpSpPr>
          <a:xfrm>
            <a:off x="9741737" y="2495834"/>
            <a:ext cx="1819080" cy="308880"/>
            <a:chOff x="9741737" y="2495834"/>
            <a:chExt cx="181908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2BF42238-E0C3-448D-BB86-F2D26FF05146}"/>
                    </a:ext>
                  </a:extLst>
                </p14:cNvPr>
                <p14:cNvContentPartPr/>
                <p14:nvPr/>
              </p14:nvContentPartPr>
              <p14:xfrm>
                <a:off x="9741737" y="2538674"/>
                <a:ext cx="50040" cy="1879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2BF42238-E0C3-448D-BB86-F2D26FF051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32737" y="2530034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875E49BA-088F-4C20-B390-25F525EA194C}"/>
                    </a:ext>
                  </a:extLst>
                </p14:cNvPr>
                <p14:cNvContentPartPr/>
                <p14:nvPr/>
              </p14:nvContentPartPr>
              <p14:xfrm>
                <a:off x="9924257" y="2531834"/>
                <a:ext cx="130320" cy="2142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875E49BA-088F-4C20-B390-25F525EA194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15257" y="2523194"/>
                  <a:ext cx="147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8D54DDE9-1F47-49BA-A369-3F4CC01A427F}"/>
                    </a:ext>
                  </a:extLst>
                </p14:cNvPr>
                <p14:cNvContentPartPr/>
                <p14:nvPr/>
              </p14:nvContentPartPr>
              <p14:xfrm>
                <a:off x="9959537" y="2683394"/>
                <a:ext cx="176400" cy="180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8D54DDE9-1F47-49BA-A369-3F4CC01A42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50537" y="2674754"/>
                  <a:ext cx="194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45530C3-CE43-41C9-A085-EBBB756A52BD}"/>
                    </a:ext>
                  </a:extLst>
                </p14:cNvPr>
                <p14:cNvContentPartPr/>
                <p14:nvPr/>
              </p14:nvContentPartPr>
              <p14:xfrm>
                <a:off x="10141337" y="2547674"/>
                <a:ext cx="151200" cy="21420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45530C3-CE43-41C9-A085-EBBB756A5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32337" y="2539034"/>
                  <a:ext cx="168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01DC4C3C-B04E-42D0-A778-9268D17C757B}"/>
                    </a:ext>
                  </a:extLst>
                </p14:cNvPr>
                <p14:cNvContentPartPr/>
                <p14:nvPr/>
              </p14:nvContentPartPr>
              <p14:xfrm>
                <a:off x="10495577" y="2513474"/>
                <a:ext cx="15840" cy="25020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01DC4C3C-B04E-42D0-A778-9268D17C75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86577" y="2504474"/>
                  <a:ext cx="33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DEA4E98-80E0-42DD-9D17-26A839577AFE}"/>
                    </a:ext>
                  </a:extLst>
                </p14:cNvPr>
                <p14:cNvContentPartPr/>
                <p14:nvPr/>
              </p14:nvContentPartPr>
              <p14:xfrm>
                <a:off x="10430417" y="2636594"/>
                <a:ext cx="193320" cy="2952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DEA4E98-80E0-42DD-9D17-26A839577A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21417" y="2627954"/>
                  <a:ext cx="21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59919612-485D-4DA4-9A6B-E259F2C9CF4E}"/>
                    </a:ext>
                  </a:extLst>
                </p14:cNvPr>
                <p14:cNvContentPartPr/>
                <p14:nvPr/>
              </p14:nvContentPartPr>
              <p14:xfrm>
                <a:off x="10759097" y="2533274"/>
                <a:ext cx="137160" cy="1933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59919612-485D-4DA4-9A6B-E259F2C9CF4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50097" y="2524634"/>
                  <a:ext cx="154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C5A4C6CF-3203-4182-93B2-E5FCC04B1CB7}"/>
                    </a:ext>
                  </a:extLst>
                </p14:cNvPr>
                <p14:cNvContentPartPr/>
                <p14:nvPr/>
              </p14:nvContentPartPr>
              <p14:xfrm>
                <a:off x="10755137" y="2495834"/>
                <a:ext cx="188280" cy="237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C5A4C6CF-3203-4182-93B2-E5FCC04B1C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46137" y="2486834"/>
                  <a:ext cx="20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DB31DB16-305D-4896-A5B8-EE37CDA5E568}"/>
                    </a:ext>
                  </a:extLst>
                </p14:cNvPr>
                <p14:cNvContentPartPr/>
                <p14:nvPr/>
              </p14:nvContentPartPr>
              <p14:xfrm>
                <a:off x="11069417" y="2634074"/>
                <a:ext cx="36720" cy="17064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DB31DB16-305D-4896-A5B8-EE37CDA5E5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60417" y="2625434"/>
                  <a:ext cx="54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851226E-51D1-4BB1-8CA2-DAC497F4A07B}"/>
                    </a:ext>
                  </a:extLst>
                </p14:cNvPr>
                <p14:cNvContentPartPr/>
                <p14:nvPr/>
              </p14:nvContentPartPr>
              <p14:xfrm>
                <a:off x="11171657" y="2507354"/>
                <a:ext cx="130680" cy="2592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851226E-51D1-4BB1-8CA2-DAC497F4A0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63017" y="2498354"/>
                  <a:ext cx="148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73B4B4FA-3EC7-439B-96D6-BD641AEA1898}"/>
                    </a:ext>
                  </a:extLst>
                </p14:cNvPr>
                <p14:cNvContentPartPr/>
                <p14:nvPr/>
              </p14:nvContentPartPr>
              <p14:xfrm>
                <a:off x="11220617" y="2658914"/>
                <a:ext cx="149040" cy="133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73B4B4FA-3EC7-439B-96D6-BD641AEA189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11977" y="2649914"/>
                  <a:ext cx="166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2EA79503-6A0F-4680-9372-C645D0BE46F8}"/>
                    </a:ext>
                  </a:extLst>
                </p14:cNvPr>
                <p14:cNvContentPartPr/>
                <p14:nvPr/>
              </p14:nvContentPartPr>
              <p14:xfrm>
                <a:off x="11405657" y="2528594"/>
                <a:ext cx="155160" cy="23148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2EA79503-6A0F-4680-9372-C645D0BE46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97017" y="2519954"/>
                  <a:ext cx="17280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1171E273-28AA-4277-BF82-10BDEF0470F3}"/>
              </a:ext>
            </a:extLst>
          </p:cNvPr>
          <p:cNvGrpSpPr/>
          <p:nvPr/>
        </p:nvGrpSpPr>
        <p:grpSpPr>
          <a:xfrm>
            <a:off x="8134697" y="3278474"/>
            <a:ext cx="310680" cy="273600"/>
            <a:chOff x="8134697" y="3278474"/>
            <a:chExt cx="3106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BC76B979-18AE-4941-9301-3797ECF9A870}"/>
                    </a:ext>
                  </a:extLst>
                </p14:cNvPr>
                <p14:cNvContentPartPr/>
                <p14:nvPr/>
              </p14:nvContentPartPr>
              <p14:xfrm>
                <a:off x="8134697" y="3450914"/>
                <a:ext cx="198720" cy="39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BC76B979-18AE-4941-9301-3797ECF9A87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25697" y="3441914"/>
                  <a:ext cx="216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15CD8076-21A4-4CCC-89F8-142F20482FFF}"/>
                    </a:ext>
                  </a:extLst>
                </p14:cNvPr>
                <p14:cNvContentPartPr/>
                <p14:nvPr/>
              </p14:nvContentPartPr>
              <p14:xfrm>
                <a:off x="8163497" y="3334634"/>
                <a:ext cx="211680" cy="226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15CD8076-21A4-4CCC-89F8-142F20482F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54497" y="3325994"/>
                  <a:ext cx="229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3EC2598B-F298-4740-B97F-9DCBFC98A301}"/>
                    </a:ext>
                  </a:extLst>
                </p14:cNvPr>
                <p14:cNvContentPartPr/>
                <p14:nvPr/>
              </p14:nvContentPartPr>
              <p14:xfrm>
                <a:off x="8321177" y="3278474"/>
                <a:ext cx="124200" cy="2736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3EC2598B-F298-4740-B97F-9DCBFC98A3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12537" y="3269474"/>
                  <a:ext cx="14184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073A91E5-6240-4A19-8C27-795E30D647FA}"/>
              </a:ext>
            </a:extLst>
          </p:cNvPr>
          <p:cNvGrpSpPr/>
          <p:nvPr/>
        </p:nvGrpSpPr>
        <p:grpSpPr>
          <a:xfrm>
            <a:off x="8796017" y="3269834"/>
            <a:ext cx="807480" cy="340920"/>
            <a:chOff x="8796017" y="3269834"/>
            <a:chExt cx="8074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7A6AFC21-A4DB-4658-B178-DA8625F22132}"/>
                    </a:ext>
                  </a:extLst>
                </p14:cNvPr>
                <p14:cNvContentPartPr/>
                <p14:nvPr/>
              </p14:nvContentPartPr>
              <p14:xfrm>
                <a:off x="8796017" y="3269834"/>
                <a:ext cx="296280" cy="2505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7A6AFC21-A4DB-4658-B178-DA8625F221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87017" y="3260834"/>
                  <a:ext cx="313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522698D1-1716-4D31-84FB-392DE18FB211}"/>
                    </a:ext>
                  </a:extLst>
                </p14:cNvPr>
                <p14:cNvContentPartPr/>
                <p14:nvPr/>
              </p14:nvContentPartPr>
              <p14:xfrm>
                <a:off x="9141617" y="3410594"/>
                <a:ext cx="194760" cy="2001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522698D1-1716-4D31-84FB-392DE18FB2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32617" y="3401954"/>
                  <a:ext cx="212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1FFCCE9F-0129-40DF-B145-A253ED09BF07}"/>
                    </a:ext>
                  </a:extLst>
                </p14:cNvPr>
                <p14:cNvContentPartPr/>
                <p14:nvPr/>
              </p14:nvContentPartPr>
              <p14:xfrm>
                <a:off x="9447977" y="3437954"/>
                <a:ext cx="155520" cy="3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1FFCCE9F-0129-40DF-B145-A253ED09BF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39337" y="3428954"/>
                  <a:ext cx="17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1F89287-38B2-43F9-963A-AF288FD053D3}"/>
                    </a:ext>
                  </a:extLst>
                </p14:cNvPr>
                <p14:cNvContentPartPr/>
                <p14:nvPr/>
              </p14:nvContentPartPr>
              <p14:xfrm>
                <a:off x="9449417" y="3355874"/>
                <a:ext cx="136080" cy="2160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1F89287-38B2-43F9-963A-AF288FD053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40417" y="3346874"/>
                  <a:ext cx="1537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9ADC987-D221-47C5-9DD8-9334D92DE269}"/>
              </a:ext>
            </a:extLst>
          </p:cNvPr>
          <p:cNvGrpSpPr/>
          <p:nvPr/>
        </p:nvGrpSpPr>
        <p:grpSpPr>
          <a:xfrm>
            <a:off x="9849737" y="3232754"/>
            <a:ext cx="1352880" cy="334440"/>
            <a:chOff x="9849737" y="3232754"/>
            <a:chExt cx="135288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B4DB043-7F5C-407C-BD33-B03F226EBFA0}"/>
                    </a:ext>
                  </a:extLst>
                </p14:cNvPr>
                <p14:cNvContentPartPr/>
                <p14:nvPr/>
              </p14:nvContentPartPr>
              <p14:xfrm>
                <a:off x="9849737" y="3313394"/>
                <a:ext cx="43560" cy="2538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B4DB043-7F5C-407C-BD33-B03F226EBF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41097" y="3304754"/>
                  <a:ext cx="61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68DF7FEA-CAB4-41E4-9054-E5D6EFAF6914}"/>
                    </a:ext>
                  </a:extLst>
                </p14:cNvPr>
                <p14:cNvContentPartPr/>
                <p14:nvPr/>
              </p14:nvContentPartPr>
              <p14:xfrm>
                <a:off x="9953417" y="3305474"/>
                <a:ext cx="180000" cy="25344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68DF7FEA-CAB4-41E4-9054-E5D6EFAF69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44417" y="3296834"/>
                  <a:ext cx="197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17117545-3749-41ED-B136-F5369A2E095B}"/>
                    </a:ext>
                  </a:extLst>
                </p14:cNvPr>
                <p14:cNvContentPartPr/>
                <p14:nvPr/>
              </p14:nvContentPartPr>
              <p14:xfrm>
                <a:off x="10049537" y="3413114"/>
                <a:ext cx="158040" cy="4860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17117545-3749-41ED-B136-F5369A2E095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40537" y="3404474"/>
                  <a:ext cx="17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2C57E0A2-47B1-4DEE-AAA6-4B4B2B4D3749}"/>
                    </a:ext>
                  </a:extLst>
                </p14:cNvPr>
                <p14:cNvContentPartPr/>
                <p14:nvPr/>
              </p14:nvContentPartPr>
              <p14:xfrm>
                <a:off x="10242497" y="3324194"/>
                <a:ext cx="143280" cy="18396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2C57E0A2-47B1-4DEE-AAA6-4B4B2B4D37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33857" y="3315194"/>
                  <a:ext cx="160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68D110F-DE1B-4647-90A9-FF1E234FF667}"/>
                    </a:ext>
                  </a:extLst>
                </p14:cNvPr>
                <p14:cNvContentPartPr/>
                <p14:nvPr/>
              </p14:nvContentPartPr>
              <p14:xfrm>
                <a:off x="10243577" y="3278474"/>
                <a:ext cx="192240" cy="262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68D110F-DE1B-4647-90A9-FF1E234FF66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34937" y="3269474"/>
                  <a:ext cx="20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08E335A6-F47D-4BE5-8A06-6F8694ECD829}"/>
                    </a:ext>
                  </a:extLst>
                </p14:cNvPr>
                <p14:cNvContentPartPr/>
                <p14:nvPr/>
              </p14:nvContentPartPr>
              <p14:xfrm>
                <a:off x="10611497" y="3367394"/>
                <a:ext cx="2880" cy="1389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08E335A6-F47D-4BE5-8A06-6F8694ECD8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02857" y="3358754"/>
                  <a:ext cx="20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FC8DA0F-F9AF-44B4-8395-E849E694DFDB}"/>
                    </a:ext>
                  </a:extLst>
                </p14:cNvPr>
                <p14:cNvContentPartPr/>
                <p14:nvPr/>
              </p14:nvContentPartPr>
              <p14:xfrm>
                <a:off x="10648217" y="3236714"/>
                <a:ext cx="190440" cy="2394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FC8DA0F-F9AF-44B4-8395-E849E694DF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39577" y="3228074"/>
                  <a:ext cx="208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EAEE20C5-A8B4-484C-8210-5465F391306A}"/>
                    </a:ext>
                  </a:extLst>
                </p14:cNvPr>
                <p14:cNvContentPartPr/>
                <p14:nvPr/>
              </p14:nvContentPartPr>
              <p14:xfrm>
                <a:off x="10719857" y="3361634"/>
                <a:ext cx="205200" cy="403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EAEE20C5-A8B4-484C-8210-5465F391306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10857" y="3352994"/>
                  <a:ext cx="222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6E859F36-EBAF-47EA-8DC5-591EF86E804F}"/>
                    </a:ext>
                  </a:extLst>
                </p14:cNvPr>
                <p14:cNvContentPartPr/>
                <p14:nvPr/>
              </p14:nvContentPartPr>
              <p14:xfrm>
                <a:off x="10942697" y="3232754"/>
                <a:ext cx="259920" cy="25884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6E859F36-EBAF-47EA-8DC5-591EF86E804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934057" y="3223754"/>
                  <a:ext cx="27756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D38C3A55-0F5A-4554-B524-E49291B7B542}"/>
                  </a:ext>
                </a:extLst>
              </p14:cNvPr>
              <p14:cNvContentPartPr/>
              <p14:nvPr/>
            </p14:nvContentPartPr>
            <p14:xfrm>
              <a:off x="1058537" y="4329674"/>
              <a:ext cx="111600" cy="148320"/>
            </p14:xfrm>
          </p:contentPart>
        </mc:Choice>
        <mc:Fallback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D38C3A55-0F5A-4554-B524-E49291B7B54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9897" y="4321034"/>
                <a:ext cx="12924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6EFD902C-DFF3-4E23-B19A-887DD09114C1}"/>
              </a:ext>
            </a:extLst>
          </p:cNvPr>
          <p:cNvGrpSpPr/>
          <p:nvPr/>
        </p:nvGrpSpPr>
        <p:grpSpPr>
          <a:xfrm>
            <a:off x="1559657" y="4187834"/>
            <a:ext cx="2866680" cy="521280"/>
            <a:chOff x="1559657" y="4187834"/>
            <a:chExt cx="28666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7FA3664C-E00F-4E96-A123-5DE0ED875417}"/>
                    </a:ext>
                  </a:extLst>
                </p14:cNvPr>
                <p14:cNvContentPartPr/>
                <p14:nvPr/>
              </p14:nvContentPartPr>
              <p14:xfrm>
                <a:off x="1559657" y="4363514"/>
                <a:ext cx="191520" cy="165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7FA3664C-E00F-4E96-A123-5DE0ED87541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51017" y="4354874"/>
                  <a:ext cx="209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A5E22D8-45B8-4B11-A92B-F47AF8A8DDD2}"/>
                    </a:ext>
                  </a:extLst>
                </p14:cNvPr>
                <p14:cNvContentPartPr/>
                <p14:nvPr/>
              </p14:nvContentPartPr>
              <p14:xfrm>
                <a:off x="1866017" y="4270634"/>
                <a:ext cx="114120" cy="43848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A5E22D8-45B8-4B11-A92B-F47AF8A8DDD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57377" y="4261634"/>
                  <a:ext cx="131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24B05370-0BD0-4782-BDE9-47E3569C6839}"/>
                    </a:ext>
                  </a:extLst>
                </p14:cNvPr>
                <p14:cNvContentPartPr/>
                <p14:nvPr/>
              </p14:nvContentPartPr>
              <p14:xfrm>
                <a:off x="2072297" y="4548914"/>
                <a:ext cx="93240" cy="993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24B05370-0BD0-4782-BDE9-47E3569C683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63657" y="4540274"/>
                  <a:ext cx="11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B1C3A7E3-7F22-4ECC-BFD1-D15AAEDEF5A6}"/>
                    </a:ext>
                  </a:extLst>
                </p14:cNvPr>
                <p14:cNvContentPartPr/>
                <p14:nvPr/>
              </p14:nvContentPartPr>
              <p14:xfrm>
                <a:off x="2415377" y="4486994"/>
                <a:ext cx="154440" cy="37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B1C3A7E3-7F22-4ECC-BFD1-D15AAEDEF5A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06377" y="4477994"/>
                  <a:ext cx="172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27D8032-51FD-4B58-B7AD-4A607889A919}"/>
                    </a:ext>
                  </a:extLst>
                </p14:cNvPr>
                <p14:cNvContentPartPr/>
                <p14:nvPr/>
              </p14:nvContentPartPr>
              <p14:xfrm>
                <a:off x="2457137" y="4367114"/>
                <a:ext cx="129600" cy="144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27D8032-51FD-4B58-B7AD-4A607889A91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48137" y="4358474"/>
                  <a:ext cx="147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218956C-ACF3-4B2E-BE79-7AF11948B22E}"/>
                    </a:ext>
                  </a:extLst>
                </p14:cNvPr>
                <p14:cNvContentPartPr/>
                <p14:nvPr/>
              </p14:nvContentPartPr>
              <p14:xfrm>
                <a:off x="2849537" y="4215554"/>
                <a:ext cx="245520" cy="22932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218956C-ACF3-4B2E-BE79-7AF11948B2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40897" y="4206914"/>
                  <a:ext cx="263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B02A082-8A0A-4B4E-827E-04799831C471}"/>
                    </a:ext>
                  </a:extLst>
                </p14:cNvPr>
                <p14:cNvContentPartPr/>
                <p14:nvPr/>
              </p14:nvContentPartPr>
              <p14:xfrm>
                <a:off x="3177137" y="4404914"/>
                <a:ext cx="98280" cy="17784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B02A082-8A0A-4B4E-827E-04799831C4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68137" y="4395914"/>
                  <a:ext cx="115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D1CEFA64-AD0A-4B41-994B-84ECEADEF1DE}"/>
                    </a:ext>
                  </a:extLst>
                </p14:cNvPr>
                <p14:cNvContentPartPr/>
                <p14:nvPr/>
              </p14:nvContentPartPr>
              <p14:xfrm>
                <a:off x="3405377" y="4375394"/>
                <a:ext cx="215640" cy="169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D1CEFA64-AD0A-4B41-994B-84ECEADEF1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96377" y="4366394"/>
                  <a:ext cx="23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9482B105-2AB9-4090-BC9C-CCEFF2B4F4DC}"/>
                    </a:ext>
                  </a:extLst>
                </p14:cNvPr>
                <p14:cNvContentPartPr/>
                <p14:nvPr/>
              </p14:nvContentPartPr>
              <p14:xfrm>
                <a:off x="3792737" y="4213394"/>
                <a:ext cx="90360" cy="2455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9482B105-2AB9-4090-BC9C-CCEFF2B4F4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83737" y="4204754"/>
                  <a:ext cx="108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BA208A22-25F4-4D81-8CB2-D953E833193F}"/>
                    </a:ext>
                  </a:extLst>
                </p14:cNvPr>
                <p14:cNvContentPartPr/>
                <p14:nvPr/>
              </p14:nvContentPartPr>
              <p14:xfrm>
                <a:off x="3930977" y="4187834"/>
                <a:ext cx="176760" cy="3124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BA208A22-25F4-4D81-8CB2-D953E833193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21977" y="4178834"/>
                  <a:ext cx="194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5F94B59-02C9-47CC-8C2F-BCF4ACDA9799}"/>
                    </a:ext>
                  </a:extLst>
                </p14:cNvPr>
                <p14:cNvContentPartPr/>
                <p14:nvPr/>
              </p14:nvContentPartPr>
              <p14:xfrm>
                <a:off x="3998657" y="4354154"/>
                <a:ext cx="168480" cy="367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5F94B59-02C9-47CC-8C2F-BCF4ACDA979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90017" y="4345514"/>
                  <a:ext cx="186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11BDCFD-F6FB-45B3-BA0C-D2D5378FCC24}"/>
                    </a:ext>
                  </a:extLst>
                </p14:cNvPr>
                <p14:cNvContentPartPr/>
                <p14:nvPr/>
              </p14:nvContentPartPr>
              <p14:xfrm>
                <a:off x="4164257" y="4238594"/>
                <a:ext cx="262080" cy="1659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11BDCFD-F6FB-45B3-BA0C-D2D5378FCC2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55617" y="4229594"/>
                  <a:ext cx="279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CFD84F4C-7BDA-446C-895A-960D5EC098C2}"/>
                    </a:ext>
                  </a:extLst>
                </p14:cNvPr>
                <p14:cNvContentPartPr/>
                <p14:nvPr/>
              </p14:nvContentPartPr>
              <p14:xfrm>
                <a:off x="2740097" y="4618034"/>
                <a:ext cx="1608480" cy="766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CFD84F4C-7BDA-446C-895A-960D5EC098C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731457" y="4609394"/>
                  <a:ext cx="16261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92827102-C745-45E5-A255-BF049378BB6B}"/>
              </a:ext>
            </a:extLst>
          </p:cNvPr>
          <p:cNvGrpSpPr/>
          <p:nvPr/>
        </p:nvGrpSpPr>
        <p:grpSpPr>
          <a:xfrm>
            <a:off x="3543617" y="4904594"/>
            <a:ext cx="173880" cy="222480"/>
            <a:chOff x="3543617" y="4904594"/>
            <a:chExt cx="17388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9609D095-2B94-4E94-B0D7-6DC02C6F87C9}"/>
                    </a:ext>
                  </a:extLst>
                </p14:cNvPr>
                <p14:cNvContentPartPr/>
                <p14:nvPr/>
              </p14:nvContentPartPr>
              <p14:xfrm>
                <a:off x="3557297" y="4932674"/>
                <a:ext cx="122760" cy="1944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9609D095-2B94-4E94-B0D7-6DC02C6F87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48297" y="4923674"/>
                  <a:ext cx="140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20801AA-563F-4948-BD67-974E556DF182}"/>
                    </a:ext>
                  </a:extLst>
                </p14:cNvPr>
                <p14:cNvContentPartPr/>
                <p14:nvPr/>
              </p14:nvContentPartPr>
              <p14:xfrm>
                <a:off x="3543617" y="4904594"/>
                <a:ext cx="173880" cy="356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20801AA-563F-4948-BD67-974E556DF1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34617" y="4895594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C9A5DD1D-8707-4E45-85E3-FB6690E7C085}"/>
              </a:ext>
            </a:extLst>
          </p:cNvPr>
          <p:cNvGrpSpPr/>
          <p:nvPr/>
        </p:nvGrpSpPr>
        <p:grpSpPr>
          <a:xfrm>
            <a:off x="4782737" y="4324994"/>
            <a:ext cx="453600" cy="392760"/>
            <a:chOff x="4782737" y="4324994"/>
            <a:chExt cx="45360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91CB15ED-E4A2-4938-BA9C-D6D28E5012E2}"/>
                    </a:ext>
                  </a:extLst>
                </p14:cNvPr>
                <p14:cNvContentPartPr/>
                <p14:nvPr/>
              </p14:nvContentPartPr>
              <p14:xfrm>
                <a:off x="4784537" y="4511474"/>
                <a:ext cx="220320" cy="1440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91CB15ED-E4A2-4938-BA9C-D6D28E5012E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5537" y="4502474"/>
                  <a:ext cx="237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322FAEB-6B5B-463F-B696-8727E698296B}"/>
                    </a:ext>
                  </a:extLst>
                </p14:cNvPr>
                <p14:cNvContentPartPr/>
                <p14:nvPr/>
              </p14:nvContentPartPr>
              <p14:xfrm>
                <a:off x="4782737" y="4422194"/>
                <a:ext cx="227160" cy="1080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322FAEB-6B5B-463F-B696-8727E698296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73737" y="4413554"/>
                  <a:ext cx="244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0999FB4-ADF2-4F96-9324-0256AEE697E1}"/>
                    </a:ext>
                  </a:extLst>
                </p14:cNvPr>
                <p14:cNvContentPartPr/>
                <p14:nvPr/>
              </p14:nvContentPartPr>
              <p14:xfrm>
                <a:off x="5068937" y="4324994"/>
                <a:ext cx="167400" cy="3927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0999FB4-ADF2-4F96-9324-0256AEE697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60297" y="4315994"/>
                  <a:ext cx="18504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25C754E-9302-47A3-8F60-8CCDD2C48680}"/>
              </a:ext>
            </a:extLst>
          </p:cNvPr>
          <p:cNvGrpSpPr/>
          <p:nvPr/>
        </p:nvGrpSpPr>
        <p:grpSpPr>
          <a:xfrm>
            <a:off x="5588417" y="4385114"/>
            <a:ext cx="382680" cy="224640"/>
            <a:chOff x="5588417" y="4385114"/>
            <a:chExt cx="3826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61AD4361-1779-4F78-B865-F8A8D546753B}"/>
                    </a:ext>
                  </a:extLst>
                </p14:cNvPr>
                <p14:cNvContentPartPr/>
                <p14:nvPr/>
              </p14:nvContentPartPr>
              <p14:xfrm>
                <a:off x="5588417" y="4498874"/>
                <a:ext cx="179640" cy="720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61AD4361-1779-4F78-B865-F8A8D54675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79417" y="4490234"/>
                  <a:ext cx="197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FDE4B7D-005E-4509-AC4C-BC34A4258748}"/>
                    </a:ext>
                  </a:extLst>
                </p14:cNvPr>
                <p14:cNvContentPartPr/>
                <p14:nvPr/>
              </p14:nvContentPartPr>
              <p14:xfrm>
                <a:off x="5812697" y="4385114"/>
                <a:ext cx="158400" cy="22464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FDE4B7D-005E-4509-AC4C-BC34A42587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03697" y="4376114"/>
                  <a:ext cx="17604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9E8938F8-ADFC-4E86-815F-C0665634D2D4}"/>
              </a:ext>
            </a:extLst>
          </p:cNvPr>
          <p:cNvGrpSpPr/>
          <p:nvPr/>
        </p:nvGrpSpPr>
        <p:grpSpPr>
          <a:xfrm>
            <a:off x="6060737" y="4353074"/>
            <a:ext cx="467280" cy="399240"/>
            <a:chOff x="6060737" y="4353074"/>
            <a:chExt cx="46728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DDD5EAE-67A1-4C2F-AB48-C6B81A60228E}"/>
                    </a:ext>
                  </a:extLst>
                </p14:cNvPr>
                <p14:cNvContentPartPr/>
                <p14:nvPr/>
              </p14:nvContentPartPr>
              <p14:xfrm>
                <a:off x="6060737" y="4543154"/>
                <a:ext cx="29160" cy="2091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DDD5EAE-67A1-4C2F-AB48-C6B81A60228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52097" y="4534154"/>
                  <a:ext cx="46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0059A579-52D6-4DB7-A3E2-CC4C5FCDF450}"/>
                    </a:ext>
                  </a:extLst>
                </p14:cNvPr>
                <p14:cNvContentPartPr/>
                <p14:nvPr/>
              </p14:nvContentPartPr>
              <p14:xfrm>
                <a:off x="6217337" y="4374314"/>
                <a:ext cx="27720" cy="27396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0059A579-52D6-4DB7-A3E2-CC4C5FCDF45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08697" y="4365314"/>
                  <a:ext cx="45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7E3A676-FD70-459E-A43D-04A261400B40}"/>
                    </a:ext>
                  </a:extLst>
                </p14:cNvPr>
                <p14:cNvContentPartPr/>
                <p14:nvPr/>
              </p14:nvContentPartPr>
              <p14:xfrm>
                <a:off x="6330017" y="4438754"/>
                <a:ext cx="122760" cy="14328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7E3A676-FD70-459E-A43D-04A261400B4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21377" y="4429754"/>
                  <a:ext cx="140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90278643-A0F6-4291-B2CB-F65BF2E4CA38}"/>
                    </a:ext>
                  </a:extLst>
                </p14:cNvPr>
                <p14:cNvContentPartPr/>
                <p14:nvPr/>
              </p14:nvContentPartPr>
              <p14:xfrm>
                <a:off x="6328217" y="4353074"/>
                <a:ext cx="199800" cy="378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90278643-A0F6-4291-B2CB-F65BF2E4CA3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19577" y="4344074"/>
                  <a:ext cx="2174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82" name="Tinta 181">
                <a:extLst>
                  <a:ext uri="{FF2B5EF4-FFF2-40B4-BE49-F238E27FC236}">
                    <a16:creationId xmlns:a16="http://schemas.microsoft.com/office/drawing/2014/main" id="{E0B97025-832B-4D58-91F9-A50F64C31856}"/>
                  </a:ext>
                </a:extLst>
              </p14:cNvPr>
              <p14:cNvContentPartPr/>
              <p14:nvPr/>
            </p14:nvContentPartPr>
            <p14:xfrm>
              <a:off x="6821417" y="4562234"/>
              <a:ext cx="225000" cy="11160"/>
            </p14:xfrm>
          </p:contentPart>
        </mc:Choice>
        <mc:Fallback>
          <p:pic>
            <p:nvPicPr>
              <p:cNvPr id="182" name="Tinta 181">
                <a:extLst>
                  <a:ext uri="{FF2B5EF4-FFF2-40B4-BE49-F238E27FC236}">
                    <a16:creationId xmlns:a16="http://schemas.microsoft.com/office/drawing/2014/main" id="{E0B97025-832B-4D58-91F9-A50F64C3185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812417" y="4553594"/>
                <a:ext cx="242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3" name="Tinta 182">
                <a:extLst>
                  <a:ext uri="{FF2B5EF4-FFF2-40B4-BE49-F238E27FC236}">
                    <a16:creationId xmlns:a16="http://schemas.microsoft.com/office/drawing/2014/main" id="{23691760-BBEA-4BC5-93D1-D65D6A499D92}"/>
                  </a:ext>
                </a:extLst>
              </p14:cNvPr>
              <p14:cNvContentPartPr/>
              <p14:nvPr/>
            </p14:nvContentPartPr>
            <p14:xfrm>
              <a:off x="6865697" y="4430474"/>
              <a:ext cx="206280" cy="34560"/>
            </p14:xfrm>
          </p:contentPart>
        </mc:Choice>
        <mc:Fallback>
          <p:pic>
            <p:nvPicPr>
              <p:cNvPr id="183" name="Tinta 182">
                <a:extLst>
                  <a:ext uri="{FF2B5EF4-FFF2-40B4-BE49-F238E27FC236}">
                    <a16:creationId xmlns:a16="http://schemas.microsoft.com/office/drawing/2014/main" id="{23691760-BBEA-4BC5-93D1-D65D6A499D9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856697" y="4421834"/>
                <a:ext cx="22392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9C4A4B9E-DFE1-4E4B-BBBA-A9A290707B8B}"/>
              </a:ext>
            </a:extLst>
          </p:cNvPr>
          <p:cNvGrpSpPr/>
          <p:nvPr/>
        </p:nvGrpSpPr>
        <p:grpSpPr>
          <a:xfrm>
            <a:off x="7345577" y="4328234"/>
            <a:ext cx="1315080" cy="385200"/>
            <a:chOff x="7345577" y="4328234"/>
            <a:chExt cx="13150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6047CEB7-B3AC-464F-A325-EBDCBAA985E4}"/>
                    </a:ext>
                  </a:extLst>
                </p14:cNvPr>
                <p14:cNvContentPartPr/>
                <p14:nvPr/>
              </p14:nvContentPartPr>
              <p14:xfrm>
                <a:off x="7378337" y="4364954"/>
                <a:ext cx="189360" cy="22140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6047CEB7-B3AC-464F-A325-EBDCBAA985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69337" y="4355954"/>
                  <a:ext cx="207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99AF8A61-4E55-4305-96AA-C3C658824A33}"/>
                    </a:ext>
                  </a:extLst>
                </p14:cNvPr>
                <p14:cNvContentPartPr/>
                <p14:nvPr/>
              </p14:nvContentPartPr>
              <p14:xfrm>
                <a:off x="7610537" y="4529474"/>
                <a:ext cx="75960" cy="1533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99AF8A61-4E55-4305-96AA-C3C658824A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01537" y="4520834"/>
                  <a:ext cx="9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E6750B3F-C420-4E3B-A056-BB61CB918632}"/>
                    </a:ext>
                  </a:extLst>
                </p14:cNvPr>
                <p14:cNvContentPartPr/>
                <p14:nvPr/>
              </p14:nvContentPartPr>
              <p14:xfrm>
                <a:off x="7769657" y="4530194"/>
                <a:ext cx="147600" cy="39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E6750B3F-C420-4E3B-A056-BB61CB91863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60657" y="4521554"/>
                  <a:ext cx="165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BE483A80-C2BA-4108-A5DF-E3CF92678861}"/>
                    </a:ext>
                  </a:extLst>
                </p14:cNvPr>
                <p14:cNvContentPartPr/>
                <p14:nvPr/>
              </p14:nvContentPartPr>
              <p14:xfrm>
                <a:off x="8030297" y="4401314"/>
                <a:ext cx="57600" cy="1882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BE483A80-C2BA-4108-A5DF-E3CF926788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21657" y="4392314"/>
                  <a:ext cx="75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DE7F81D1-CBDD-4DC4-96AE-0CB38F3A47B5}"/>
                    </a:ext>
                  </a:extLst>
                </p14:cNvPr>
                <p14:cNvContentPartPr/>
                <p14:nvPr/>
              </p14:nvContentPartPr>
              <p14:xfrm>
                <a:off x="8172497" y="4361354"/>
                <a:ext cx="131040" cy="26424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DE7F81D1-CBDD-4DC4-96AE-0CB38F3A47B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63857" y="4352354"/>
                  <a:ext cx="148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C384DF5B-7F5B-4E32-BB81-81D1B1D41735}"/>
                    </a:ext>
                  </a:extLst>
                </p14:cNvPr>
                <p14:cNvContentPartPr/>
                <p14:nvPr/>
              </p14:nvContentPartPr>
              <p14:xfrm>
                <a:off x="8181497" y="4484474"/>
                <a:ext cx="169920" cy="3312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C384DF5B-7F5B-4E32-BB81-81D1B1D4173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72857" y="4475474"/>
                  <a:ext cx="187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90E50220-B126-49D1-9DCD-2CD623451094}"/>
                    </a:ext>
                  </a:extLst>
                </p14:cNvPr>
                <p14:cNvContentPartPr/>
                <p14:nvPr/>
              </p14:nvContentPartPr>
              <p14:xfrm>
                <a:off x="8442137" y="4328234"/>
                <a:ext cx="218520" cy="23688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90E50220-B126-49D1-9DCD-2CD62345109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33497" y="4319594"/>
                  <a:ext cx="23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B55E22D-4BCF-42DD-AD69-343DBF4131AC}"/>
                    </a:ext>
                  </a:extLst>
                </p14:cNvPr>
                <p14:cNvContentPartPr/>
                <p14:nvPr/>
              </p14:nvContentPartPr>
              <p14:xfrm>
                <a:off x="7345577" y="4674914"/>
                <a:ext cx="1312200" cy="385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B55E22D-4BCF-42DD-AD69-343DBF4131A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36937" y="4666274"/>
                  <a:ext cx="13298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07D9C9EF-1B66-451D-963E-29E6A528F844}"/>
              </a:ext>
            </a:extLst>
          </p:cNvPr>
          <p:cNvGrpSpPr/>
          <p:nvPr/>
        </p:nvGrpSpPr>
        <p:grpSpPr>
          <a:xfrm>
            <a:off x="7908977" y="4879754"/>
            <a:ext cx="248040" cy="236880"/>
            <a:chOff x="7908977" y="4879754"/>
            <a:chExt cx="2480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0D7947AC-00F7-4EF7-BF53-F308C19E46AD}"/>
                    </a:ext>
                  </a:extLst>
                </p14:cNvPr>
                <p14:cNvContentPartPr/>
                <p14:nvPr/>
              </p14:nvContentPartPr>
              <p14:xfrm>
                <a:off x="7911497" y="4899554"/>
                <a:ext cx="129600" cy="21708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0D7947AC-00F7-4EF7-BF53-F308C19E46A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02857" y="4890554"/>
                  <a:ext cx="14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F667C2D5-960F-4B3D-A468-6543870E5B53}"/>
                    </a:ext>
                  </a:extLst>
                </p14:cNvPr>
                <p14:cNvContentPartPr/>
                <p14:nvPr/>
              </p14:nvContentPartPr>
              <p14:xfrm>
                <a:off x="7908977" y="4879754"/>
                <a:ext cx="248040" cy="3204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F667C2D5-960F-4B3D-A468-6543870E5B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00337" y="4871114"/>
                  <a:ext cx="2656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6" name="Tinta 195">
                <a:extLst>
                  <a:ext uri="{FF2B5EF4-FFF2-40B4-BE49-F238E27FC236}">
                    <a16:creationId xmlns:a16="http://schemas.microsoft.com/office/drawing/2014/main" id="{8EBB2755-7CAB-4326-AB9D-85EBF5C03C32}"/>
                  </a:ext>
                </a:extLst>
              </p14:cNvPr>
              <p14:cNvContentPartPr/>
              <p14:nvPr/>
            </p14:nvContentPartPr>
            <p14:xfrm>
              <a:off x="6606137" y="4675634"/>
              <a:ext cx="970920" cy="393480"/>
            </p14:xfrm>
          </p:contentPart>
        </mc:Choice>
        <mc:Fallback>
          <p:pic>
            <p:nvPicPr>
              <p:cNvPr id="196" name="Tinta 195">
                <a:extLst>
                  <a:ext uri="{FF2B5EF4-FFF2-40B4-BE49-F238E27FC236}">
                    <a16:creationId xmlns:a16="http://schemas.microsoft.com/office/drawing/2014/main" id="{8EBB2755-7CAB-4326-AB9D-85EBF5C03C3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597137" y="4666994"/>
                <a:ext cx="98856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C3AE170F-D9E2-48EC-9DEA-EB0B19214904}"/>
              </a:ext>
            </a:extLst>
          </p:cNvPr>
          <p:cNvGrpSpPr/>
          <p:nvPr/>
        </p:nvGrpSpPr>
        <p:grpSpPr>
          <a:xfrm>
            <a:off x="8995457" y="4384754"/>
            <a:ext cx="298080" cy="433440"/>
            <a:chOff x="8995457" y="4384754"/>
            <a:chExt cx="29808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E6951A2E-C761-4897-860A-6DE01153EAA8}"/>
                    </a:ext>
                  </a:extLst>
                </p14:cNvPr>
                <p14:cNvContentPartPr/>
                <p14:nvPr/>
              </p14:nvContentPartPr>
              <p14:xfrm>
                <a:off x="9001937" y="4562234"/>
                <a:ext cx="156240" cy="1152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E6951A2E-C761-4897-860A-6DE01153EAA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93297" y="4553594"/>
                  <a:ext cx="173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5A76C866-6842-488C-A107-70B571EF3500}"/>
                    </a:ext>
                  </a:extLst>
                </p14:cNvPr>
                <p14:cNvContentPartPr/>
                <p14:nvPr/>
              </p14:nvContentPartPr>
              <p14:xfrm>
                <a:off x="8995457" y="4480874"/>
                <a:ext cx="189360" cy="864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5A76C866-6842-488C-A107-70B571EF350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6817" y="4472234"/>
                  <a:ext cx="20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87838BFF-0B34-4EBC-A635-0037A675B8CE}"/>
                    </a:ext>
                  </a:extLst>
                </p14:cNvPr>
                <p14:cNvContentPartPr/>
                <p14:nvPr/>
              </p14:nvContentPartPr>
              <p14:xfrm>
                <a:off x="9041177" y="4384754"/>
                <a:ext cx="252360" cy="43344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87838BFF-0B34-4EBC-A635-0037A675B8C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32177" y="4375754"/>
                  <a:ext cx="270000" cy="4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09C52288-37BA-4E18-94B3-EC1E70328D45}"/>
              </a:ext>
            </a:extLst>
          </p:cNvPr>
          <p:cNvGrpSpPr/>
          <p:nvPr/>
        </p:nvGrpSpPr>
        <p:grpSpPr>
          <a:xfrm>
            <a:off x="9547337" y="4302674"/>
            <a:ext cx="2564640" cy="462600"/>
            <a:chOff x="9547337" y="4302674"/>
            <a:chExt cx="256464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D406F1F7-39A5-4167-8EC6-0B9F5E6C18AF}"/>
                    </a:ext>
                  </a:extLst>
                </p14:cNvPr>
                <p14:cNvContentPartPr/>
                <p14:nvPr/>
              </p14:nvContentPartPr>
              <p14:xfrm>
                <a:off x="9547337" y="4444154"/>
                <a:ext cx="155520" cy="20592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D406F1F7-39A5-4167-8EC6-0B9F5E6C18A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538337" y="4435154"/>
                  <a:ext cx="173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0EB1369-188A-4DBA-BAC8-E8B9982C00B2}"/>
                    </a:ext>
                  </a:extLst>
                </p14:cNvPr>
                <p14:cNvContentPartPr/>
                <p14:nvPr/>
              </p14:nvContentPartPr>
              <p14:xfrm>
                <a:off x="9721937" y="4601834"/>
                <a:ext cx="90360" cy="16344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0EB1369-188A-4DBA-BAC8-E8B9982C00B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713297" y="4593194"/>
                  <a:ext cx="108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A58C7CC1-B0B7-4572-A784-FDA15A6836AE}"/>
                    </a:ext>
                  </a:extLst>
                </p14:cNvPr>
                <p14:cNvContentPartPr/>
                <p14:nvPr/>
              </p14:nvContentPartPr>
              <p14:xfrm>
                <a:off x="9907337" y="4558274"/>
                <a:ext cx="133560" cy="1548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A58C7CC1-B0B7-4572-A784-FDA15A6836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898337" y="4549634"/>
                  <a:ext cx="151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DA48F0E-052C-4856-B78C-AF43E4D215EF}"/>
                    </a:ext>
                  </a:extLst>
                </p14:cNvPr>
                <p14:cNvContentPartPr/>
                <p14:nvPr/>
              </p14:nvContentPartPr>
              <p14:xfrm>
                <a:off x="10135577" y="4439114"/>
                <a:ext cx="69120" cy="26784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DA48F0E-052C-4856-B78C-AF43E4D215E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26577" y="4430114"/>
                  <a:ext cx="86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122B5744-A296-479F-9F48-1D1BB282E7EA}"/>
                    </a:ext>
                  </a:extLst>
                </p14:cNvPr>
                <p14:cNvContentPartPr/>
                <p14:nvPr/>
              </p14:nvContentPartPr>
              <p14:xfrm>
                <a:off x="10321697" y="4411034"/>
                <a:ext cx="123480" cy="26136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122B5744-A296-479F-9F48-1D1BB282E7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12697" y="4402394"/>
                  <a:ext cx="141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3A40234D-96EC-45D7-A7E9-7BD31B558447}"/>
                    </a:ext>
                  </a:extLst>
                </p14:cNvPr>
                <p14:cNvContentPartPr/>
                <p14:nvPr/>
              </p14:nvContentPartPr>
              <p14:xfrm>
                <a:off x="10353377" y="4589954"/>
                <a:ext cx="158040" cy="2952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3A40234D-96EC-45D7-A7E9-7BD31B5584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44377" y="4581314"/>
                  <a:ext cx="175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E7227DF3-69A5-4188-88D5-397A270A3FC0}"/>
                    </a:ext>
                  </a:extLst>
                </p14:cNvPr>
                <p14:cNvContentPartPr/>
                <p14:nvPr/>
              </p14:nvContentPartPr>
              <p14:xfrm>
                <a:off x="10554977" y="4410314"/>
                <a:ext cx="165600" cy="21528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E7227DF3-69A5-4188-88D5-397A270A3FC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46337" y="4401314"/>
                  <a:ext cx="183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81905AD8-CA45-4C72-BD36-9C8EB7DA455E}"/>
                    </a:ext>
                  </a:extLst>
                </p14:cNvPr>
                <p14:cNvContentPartPr/>
                <p14:nvPr/>
              </p14:nvContentPartPr>
              <p14:xfrm>
                <a:off x="10809857" y="4489154"/>
                <a:ext cx="169920" cy="8604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81905AD8-CA45-4C72-BD36-9C8EB7DA455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0857" y="4480154"/>
                  <a:ext cx="187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C4259DCE-C2CD-4B29-8DD0-4BF8964A5C74}"/>
                    </a:ext>
                  </a:extLst>
                </p14:cNvPr>
                <p14:cNvContentPartPr/>
                <p14:nvPr/>
              </p14:nvContentPartPr>
              <p14:xfrm>
                <a:off x="11136017" y="4538474"/>
                <a:ext cx="148680" cy="133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C4259DCE-C2CD-4B29-8DD0-4BF8964A5C7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127017" y="4529474"/>
                  <a:ext cx="16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B9B4C8C5-8308-4799-999A-CF89009B5BF5}"/>
                    </a:ext>
                  </a:extLst>
                </p14:cNvPr>
                <p14:cNvContentPartPr/>
                <p14:nvPr/>
              </p14:nvContentPartPr>
              <p14:xfrm>
                <a:off x="11360657" y="4406714"/>
                <a:ext cx="133560" cy="19080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B9B4C8C5-8308-4799-999A-CF89009B5BF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351657" y="4398074"/>
                  <a:ext cx="151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8BA0BA75-C358-499B-9C7D-B423AB506D1C}"/>
                    </a:ext>
                  </a:extLst>
                </p14:cNvPr>
                <p14:cNvContentPartPr/>
                <p14:nvPr/>
              </p14:nvContentPartPr>
              <p14:xfrm>
                <a:off x="11400617" y="4378994"/>
                <a:ext cx="119160" cy="4032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8BA0BA75-C358-499B-9C7D-B423AB506D1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391977" y="4369994"/>
                  <a:ext cx="136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BD220A78-8B39-4F05-82A7-FA729B0F3672}"/>
                    </a:ext>
                  </a:extLst>
                </p14:cNvPr>
                <p14:cNvContentPartPr/>
                <p14:nvPr/>
              </p14:nvContentPartPr>
              <p14:xfrm>
                <a:off x="11635337" y="4521914"/>
                <a:ext cx="14760" cy="10944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BD220A78-8B39-4F05-82A7-FA729B0F367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626697" y="4513274"/>
                  <a:ext cx="32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0062C20E-98FB-42E7-8E1F-EDCD0ECBE5D1}"/>
                    </a:ext>
                  </a:extLst>
                </p14:cNvPr>
                <p14:cNvContentPartPr/>
                <p14:nvPr/>
              </p14:nvContentPartPr>
              <p14:xfrm>
                <a:off x="11644697" y="4358114"/>
                <a:ext cx="182160" cy="22788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0062C20E-98FB-42E7-8E1F-EDCD0ECBE5D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635697" y="4349474"/>
                  <a:ext cx="199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8DC464F6-B859-438A-AC70-79D2813AD527}"/>
                    </a:ext>
                  </a:extLst>
                </p14:cNvPr>
                <p14:cNvContentPartPr/>
                <p14:nvPr/>
              </p14:nvContentPartPr>
              <p14:xfrm>
                <a:off x="11758097" y="4483394"/>
                <a:ext cx="129600" cy="144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8DC464F6-B859-438A-AC70-79D2813AD52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49097" y="4474394"/>
                  <a:ext cx="147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5F096EB-95AB-4027-9778-798135171657}"/>
                    </a:ext>
                  </a:extLst>
                </p14:cNvPr>
                <p14:cNvContentPartPr/>
                <p14:nvPr/>
              </p14:nvContentPartPr>
              <p14:xfrm>
                <a:off x="11934137" y="4302674"/>
                <a:ext cx="177840" cy="27036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5F096EB-95AB-4027-9778-79813517165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925137" y="4293674"/>
                  <a:ext cx="1954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78F5A5B3-8CD3-4382-9A07-13D97493D58A}"/>
              </a:ext>
            </a:extLst>
          </p:cNvPr>
          <p:cNvGrpSpPr/>
          <p:nvPr/>
        </p:nvGrpSpPr>
        <p:grpSpPr>
          <a:xfrm>
            <a:off x="8931737" y="5281154"/>
            <a:ext cx="1245960" cy="345600"/>
            <a:chOff x="8931737" y="5281154"/>
            <a:chExt cx="12459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AEE4B566-DE69-42E9-95D6-E69286FC00A5}"/>
                    </a:ext>
                  </a:extLst>
                </p14:cNvPr>
                <p14:cNvContentPartPr/>
                <p14:nvPr/>
              </p14:nvContentPartPr>
              <p14:xfrm>
                <a:off x="8931737" y="5422994"/>
                <a:ext cx="173880" cy="180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AEE4B566-DE69-42E9-95D6-E69286FC00A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22737" y="5414354"/>
                  <a:ext cx="191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A5176C49-AAC5-476E-9D8B-CE1968F4CC75}"/>
                    </a:ext>
                  </a:extLst>
                </p14:cNvPr>
                <p14:cNvContentPartPr/>
                <p14:nvPr/>
              </p14:nvContentPartPr>
              <p14:xfrm>
                <a:off x="8964137" y="5332634"/>
                <a:ext cx="190800" cy="450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A5176C49-AAC5-476E-9D8B-CE1968F4CC7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55497" y="5323994"/>
                  <a:ext cx="208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8D215C38-34E9-449E-9989-8C8487B7CAFD}"/>
                    </a:ext>
                  </a:extLst>
                </p14:cNvPr>
                <p14:cNvContentPartPr/>
                <p14:nvPr/>
              </p14:nvContentPartPr>
              <p14:xfrm>
                <a:off x="9120737" y="5281154"/>
                <a:ext cx="177480" cy="28152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8D215C38-34E9-449E-9989-8C8487B7CAF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11737" y="5272154"/>
                  <a:ext cx="195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FE132FE0-2A79-4194-A043-5150886632E1}"/>
                    </a:ext>
                  </a:extLst>
                </p14:cNvPr>
                <p14:cNvContentPartPr/>
                <p14:nvPr/>
              </p14:nvContentPartPr>
              <p14:xfrm>
                <a:off x="9483977" y="5293754"/>
                <a:ext cx="253800" cy="19872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FE132FE0-2A79-4194-A043-5150886632E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75337" y="5285114"/>
                  <a:ext cx="271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45833FCC-CD39-410A-9CB6-B0801DF4BFA5}"/>
                    </a:ext>
                  </a:extLst>
                </p14:cNvPr>
                <p14:cNvContentPartPr/>
                <p14:nvPr/>
              </p14:nvContentPartPr>
              <p14:xfrm>
                <a:off x="9761177" y="5426954"/>
                <a:ext cx="68040" cy="1998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45833FCC-CD39-410A-9CB6-B0801DF4BFA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752177" y="5417954"/>
                  <a:ext cx="85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C2EA2995-4267-4F16-9762-5F33DD61D5BC}"/>
                    </a:ext>
                  </a:extLst>
                </p14:cNvPr>
                <p14:cNvContentPartPr/>
                <p14:nvPr/>
              </p14:nvContentPartPr>
              <p14:xfrm>
                <a:off x="9937217" y="5434874"/>
                <a:ext cx="190800" cy="3456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C2EA2995-4267-4F16-9762-5F33DD61D5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28577" y="5425874"/>
                  <a:ext cx="208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67C56EB8-29F5-49EA-86CA-9911086A65A3}"/>
                    </a:ext>
                  </a:extLst>
                </p14:cNvPr>
                <p14:cNvContentPartPr/>
                <p14:nvPr/>
              </p14:nvContentPartPr>
              <p14:xfrm>
                <a:off x="9954137" y="5330474"/>
                <a:ext cx="223560" cy="320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67C56EB8-29F5-49EA-86CA-9911086A65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45497" y="5321474"/>
                  <a:ext cx="2412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6B023519-66F0-41E8-9749-9850C80A0E98}"/>
              </a:ext>
            </a:extLst>
          </p:cNvPr>
          <p:cNvGrpSpPr/>
          <p:nvPr/>
        </p:nvGrpSpPr>
        <p:grpSpPr>
          <a:xfrm>
            <a:off x="10374257" y="5213114"/>
            <a:ext cx="1493640" cy="315720"/>
            <a:chOff x="10374257" y="5213114"/>
            <a:chExt cx="14936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85FA4BC7-BD22-43FC-83FE-75B05C3F5631}"/>
                    </a:ext>
                  </a:extLst>
                </p14:cNvPr>
                <p14:cNvContentPartPr/>
                <p14:nvPr/>
              </p14:nvContentPartPr>
              <p14:xfrm>
                <a:off x="10374257" y="5276474"/>
                <a:ext cx="49680" cy="25164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85FA4BC7-BD22-43FC-83FE-75B05C3F563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65617" y="5267474"/>
                  <a:ext cx="67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9DD446DB-9F08-40F8-81C5-F25E0F818960}"/>
                    </a:ext>
                  </a:extLst>
                </p14:cNvPr>
                <p14:cNvContentPartPr/>
                <p14:nvPr/>
              </p14:nvContentPartPr>
              <p14:xfrm>
                <a:off x="10473257" y="5273954"/>
                <a:ext cx="131400" cy="25488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9DD446DB-9F08-40F8-81C5-F25E0F81896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64617" y="5265314"/>
                  <a:ext cx="149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FD301D3A-0426-420C-B279-19FC33DBF73F}"/>
                    </a:ext>
                  </a:extLst>
                </p14:cNvPr>
                <p14:cNvContentPartPr/>
                <p14:nvPr/>
              </p14:nvContentPartPr>
              <p14:xfrm>
                <a:off x="10550297" y="5432354"/>
                <a:ext cx="116280" cy="2844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FD301D3A-0426-420C-B279-19FC33DBF73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41297" y="5423714"/>
                  <a:ext cx="13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227A196C-64F3-4627-8588-E1E56C159957}"/>
                    </a:ext>
                  </a:extLst>
                </p14:cNvPr>
                <p14:cNvContentPartPr/>
                <p14:nvPr/>
              </p14:nvContentPartPr>
              <p14:xfrm>
                <a:off x="10689617" y="5327954"/>
                <a:ext cx="118440" cy="1407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227A196C-64F3-4627-8588-E1E56C15995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680977" y="5319314"/>
                  <a:ext cx="136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1B5E59C8-261D-4E76-9F2C-D47DD8E40264}"/>
                    </a:ext>
                  </a:extLst>
                </p14:cNvPr>
                <p14:cNvContentPartPr/>
                <p14:nvPr/>
              </p14:nvContentPartPr>
              <p14:xfrm>
                <a:off x="10932257" y="5426594"/>
                <a:ext cx="88920" cy="504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1B5E59C8-261D-4E76-9F2C-D47DD8E4026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923617" y="5417594"/>
                  <a:ext cx="106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FE34C92E-D699-41EC-8B38-203A54615209}"/>
                    </a:ext>
                  </a:extLst>
                </p14:cNvPr>
                <p14:cNvContentPartPr/>
                <p14:nvPr/>
              </p14:nvContentPartPr>
              <p14:xfrm>
                <a:off x="11146817" y="5352074"/>
                <a:ext cx="128520" cy="17460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FE34C92E-D699-41EC-8B38-203A5461520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137817" y="5343074"/>
                  <a:ext cx="146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5AF98B5C-E9AC-457E-8F07-F3C3C40BA49A}"/>
                    </a:ext>
                  </a:extLst>
                </p14:cNvPr>
                <p14:cNvContentPartPr/>
                <p14:nvPr/>
              </p14:nvContentPartPr>
              <p14:xfrm>
                <a:off x="11142497" y="5321114"/>
                <a:ext cx="182880" cy="3312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5AF98B5C-E9AC-457E-8F07-F3C3C40BA49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33497" y="5312114"/>
                  <a:ext cx="20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F0CC59DA-8926-43F6-B3A8-5BD448FFA94A}"/>
                    </a:ext>
                  </a:extLst>
                </p14:cNvPr>
                <p14:cNvContentPartPr/>
                <p14:nvPr/>
              </p14:nvContentPartPr>
              <p14:xfrm>
                <a:off x="11417537" y="5395994"/>
                <a:ext cx="9360" cy="12240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F0CC59DA-8926-43F6-B3A8-5BD448FFA94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408897" y="5387354"/>
                  <a:ext cx="2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A4345FDC-5CB8-442E-A580-CBFF0C6A09F4}"/>
                    </a:ext>
                  </a:extLst>
                </p14:cNvPr>
                <p14:cNvContentPartPr/>
                <p14:nvPr/>
              </p14:nvContentPartPr>
              <p14:xfrm>
                <a:off x="11461817" y="5246954"/>
                <a:ext cx="141480" cy="21276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A4345FDC-5CB8-442E-A580-CBFF0C6A09F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52817" y="5237954"/>
                  <a:ext cx="159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054B1DE4-FC58-47EA-9AA7-985B624124CB}"/>
                    </a:ext>
                  </a:extLst>
                </p14:cNvPr>
                <p14:cNvContentPartPr/>
                <p14:nvPr/>
              </p14:nvContentPartPr>
              <p14:xfrm>
                <a:off x="11526977" y="5360714"/>
                <a:ext cx="145080" cy="2952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054B1DE4-FC58-47EA-9AA7-985B624124C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18337" y="5352074"/>
                  <a:ext cx="16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D2A517E2-CF88-4F91-862C-4D167141471C}"/>
                    </a:ext>
                  </a:extLst>
                </p14:cNvPr>
                <p14:cNvContentPartPr/>
                <p14:nvPr/>
              </p14:nvContentPartPr>
              <p14:xfrm>
                <a:off x="11697977" y="5265674"/>
                <a:ext cx="120240" cy="20592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D2A517E2-CF88-4F91-862C-4D167141471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689337" y="5257034"/>
                  <a:ext cx="137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B12465B8-43C4-4814-9E6B-F3853EAAFA4A}"/>
                    </a:ext>
                  </a:extLst>
                </p14:cNvPr>
                <p14:cNvContentPartPr/>
                <p14:nvPr/>
              </p14:nvContentPartPr>
              <p14:xfrm>
                <a:off x="11692937" y="5213114"/>
                <a:ext cx="174960" cy="3096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B12465B8-43C4-4814-9E6B-F3853EAAFA4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683937" y="5204114"/>
                  <a:ext cx="1926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Agrupar 245">
            <a:extLst>
              <a:ext uri="{FF2B5EF4-FFF2-40B4-BE49-F238E27FC236}">
                <a16:creationId xmlns:a16="http://schemas.microsoft.com/office/drawing/2014/main" id="{2D653CFE-3BEB-4365-92F5-480A2F446459}"/>
              </a:ext>
            </a:extLst>
          </p:cNvPr>
          <p:cNvGrpSpPr/>
          <p:nvPr/>
        </p:nvGrpSpPr>
        <p:grpSpPr>
          <a:xfrm>
            <a:off x="9442937" y="5904314"/>
            <a:ext cx="574200" cy="324720"/>
            <a:chOff x="9442937" y="5904314"/>
            <a:chExt cx="5742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04709CEB-9626-4422-B41D-032A72A3BACA}"/>
                    </a:ext>
                  </a:extLst>
                </p14:cNvPr>
                <p14:cNvContentPartPr/>
                <p14:nvPr/>
              </p14:nvContentPartPr>
              <p14:xfrm>
                <a:off x="9442937" y="5904314"/>
                <a:ext cx="231120" cy="21960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04709CEB-9626-4422-B41D-032A72A3BAC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33937" y="5895674"/>
                  <a:ext cx="248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A87DEB69-198F-4F78-84BE-3E5AACA378B7}"/>
                    </a:ext>
                  </a:extLst>
                </p14:cNvPr>
                <p14:cNvContentPartPr/>
                <p14:nvPr/>
              </p14:nvContentPartPr>
              <p14:xfrm>
                <a:off x="9725897" y="6074234"/>
                <a:ext cx="46080" cy="1548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A87DEB69-198F-4F78-84BE-3E5AACA378B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17257" y="6065594"/>
                  <a:ext cx="63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B6DDDB77-9A81-477D-95EF-8D9804E498C5}"/>
                    </a:ext>
                  </a:extLst>
                </p14:cNvPr>
                <p14:cNvContentPartPr/>
                <p14:nvPr/>
              </p14:nvContentPartPr>
              <p14:xfrm>
                <a:off x="9908417" y="6106994"/>
                <a:ext cx="108720" cy="2016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B6DDDB77-9A81-477D-95EF-8D9804E498C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899777" y="609835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9A4A4D1E-463C-46B8-81A8-F5C94C3990D4}"/>
                    </a:ext>
                  </a:extLst>
                </p14:cNvPr>
                <p14:cNvContentPartPr/>
                <p14:nvPr/>
              </p14:nvContentPartPr>
              <p14:xfrm>
                <a:off x="9909857" y="6011954"/>
                <a:ext cx="104760" cy="2628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9A4A4D1E-463C-46B8-81A8-F5C94C3990D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900857" y="6003314"/>
                  <a:ext cx="1224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Agrupar 252">
            <a:extLst>
              <a:ext uri="{FF2B5EF4-FFF2-40B4-BE49-F238E27FC236}">
                <a16:creationId xmlns:a16="http://schemas.microsoft.com/office/drawing/2014/main" id="{4CBFBED7-C806-4A30-A7E5-81951861500B}"/>
              </a:ext>
            </a:extLst>
          </p:cNvPr>
          <p:cNvGrpSpPr/>
          <p:nvPr/>
        </p:nvGrpSpPr>
        <p:grpSpPr>
          <a:xfrm>
            <a:off x="10200737" y="5910074"/>
            <a:ext cx="708480" cy="379080"/>
            <a:chOff x="10200737" y="5910074"/>
            <a:chExt cx="7084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BDDEC8BD-DBB4-4E36-9098-59C0EFAD729D}"/>
                    </a:ext>
                  </a:extLst>
                </p14:cNvPr>
                <p14:cNvContentPartPr/>
                <p14:nvPr/>
              </p14:nvContentPartPr>
              <p14:xfrm>
                <a:off x="10200737" y="5943914"/>
                <a:ext cx="182880" cy="25128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BDDEC8BD-DBB4-4E36-9098-59C0EFAD729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192097" y="5935274"/>
                  <a:ext cx="200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B3E0C020-049C-4336-8696-ADB9093B640B}"/>
                    </a:ext>
                  </a:extLst>
                </p14:cNvPr>
                <p14:cNvContentPartPr/>
                <p14:nvPr/>
              </p14:nvContentPartPr>
              <p14:xfrm>
                <a:off x="10417097" y="5941394"/>
                <a:ext cx="106200" cy="26100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B3E0C020-049C-4336-8696-ADB9093B640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408097" y="5932754"/>
                  <a:ext cx="123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7AEC467C-A631-42C4-AF6C-980220BD00DA}"/>
                    </a:ext>
                  </a:extLst>
                </p14:cNvPr>
                <p14:cNvContentPartPr/>
                <p14:nvPr/>
              </p14:nvContentPartPr>
              <p14:xfrm>
                <a:off x="10627697" y="5910074"/>
                <a:ext cx="118440" cy="28692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7AEC467C-A631-42C4-AF6C-980220BD00D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619057" y="5901074"/>
                  <a:ext cx="136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0A364312-9E9A-415E-87FD-9DE38BDD4E26}"/>
                    </a:ext>
                  </a:extLst>
                </p14:cNvPr>
                <p14:cNvContentPartPr/>
                <p14:nvPr/>
              </p14:nvContentPartPr>
              <p14:xfrm>
                <a:off x="10871057" y="6056594"/>
                <a:ext cx="38160" cy="23256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0A364312-9E9A-415E-87FD-9DE38BDD4E2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862417" y="6047954"/>
                  <a:ext cx="558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B0E58BED-BC8D-4F07-96DE-37F9A8BCB93A}"/>
              </a:ext>
            </a:extLst>
          </p:cNvPr>
          <p:cNvGrpSpPr/>
          <p:nvPr/>
        </p:nvGrpSpPr>
        <p:grpSpPr>
          <a:xfrm>
            <a:off x="10966817" y="5878394"/>
            <a:ext cx="391320" cy="267840"/>
            <a:chOff x="10966817" y="5878394"/>
            <a:chExt cx="39132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CEE46288-85A9-4CA4-97C7-71F959A5A739}"/>
                    </a:ext>
                  </a:extLst>
                </p14:cNvPr>
                <p14:cNvContentPartPr/>
                <p14:nvPr/>
              </p14:nvContentPartPr>
              <p14:xfrm>
                <a:off x="10966817" y="5923034"/>
                <a:ext cx="192600" cy="22320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CEE46288-85A9-4CA4-97C7-71F959A5A73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958177" y="5914394"/>
                  <a:ext cx="210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5CF43BD-5E3A-4A0A-A0E5-67B778085B88}"/>
                    </a:ext>
                  </a:extLst>
                </p14:cNvPr>
                <p14:cNvContentPartPr/>
                <p14:nvPr/>
              </p14:nvContentPartPr>
              <p14:xfrm>
                <a:off x="11186777" y="5911874"/>
                <a:ext cx="156960" cy="20844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5CF43BD-5E3A-4A0A-A0E5-67B778085B8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77777" y="5902874"/>
                  <a:ext cx="174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D1BF4A72-9BDA-4033-9AF1-847B1377E740}"/>
                    </a:ext>
                  </a:extLst>
                </p14:cNvPr>
                <p14:cNvContentPartPr/>
                <p14:nvPr/>
              </p14:nvContentPartPr>
              <p14:xfrm>
                <a:off x="11163377" y="5878394"/>
                <a:ext cx="194760" cy="5076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D1BF4A72-9BDA-4033-9AF1-847B1377E74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54377" y="5869754"/>
                  <a:ext cx="2124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F9FE19DF-BF6C-48C8-B778-77E805A73279}"/>
              </a:ext>
            </a:extLst>
          </p:cNvPr>
          <p:cNvGrpSpPr/>
          <p:nvPr/>
        </p:nvGrpSpPr>
        <p:grpSpPr>
          <a:xfrm>
            <a:off x="9604577" y="6347474"/>
            <a:ext cx="177840" cy="107280"/>
            <a:chOff x="9604577" y="6347474"/>
            <a:chExt cx="1778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4EC44387-6F91-4931-846B-0FA2F196434C}"/>
                    </a:ext>
                  </a:extLst>
                </p14:cNvPr>
                <p14:cNvContentPartPr/>
                <p14:nvPr/>
              </p14:nvContentPartPr>
              <p14:xfrm>
                <a:off x="9604577" y="6347474"/>
                <a:ext cx="156600" cy="4608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4EC44387-6F91-4931-846B-0FA2F196434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595937" y="6338834"/>
                  <a:ext cx="174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167381A6-DE29-448B-9634-E706CA54A536}"/>
                    </a:ext>
                  </a:extLst>
                </p14:cNvPr>
                <p14:cNvContentPartPr/>
                <p14:nvPr/>
              </p14:nvContentPartPr>
              <p14:xfrm>
                <a:off x="9681617" y="6401474"/>
                <a:ext cx="100800" cy="5328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167381A6-DE29-448B-9634-E706CA54A53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672617" y="6392834"/>
                  <a:ext cx="1184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06E42487-16C1-4F18-B32F-1109C5BF0734}"/>
              </a:ext>
            </a:extLst>
          </p:cNvPr>
          <p:cNvGrpSpPr/>
          <p:nvPr/>
        </p:nvGrpSpPr>
        <p:grpSpPr>
          <a:xfrm>
            <a:off x="8942177" y="3710114"/>
            <a:ext cx="290880" cy="89640"/>
            <a:chOff x="8942177" y="3710114"/>
            <a:chExt cx="29088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63F53919-CE44-41DC-8430-776FA135258F}"/>
                    </a:ext>
                  </a:extLst>
                </p14:cNvPr>
                <p14:cNvContentPartPr/>
                <p14:nvPr/>
              </p14:nvContentPartPr>
              <p14:xfrm>
                <a:off x="8942177" y="3710114"/>
                <a:ext cx="253440" cy="6840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63F53919-CE44-41DC-8430-776FA13525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33177" y="3701474"/>
                  <a:ext cx="271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5C403047-5DEF-41BD-9313-9C3875CCEA5B}"/>
                    </a:ext>
                  </a:extLst>
                </p14:cNvPr>
                <p14:cNvContentPartPr/>
                <p14:nvPr/>
              </p14:nvContentPartPr>
              <p14:xfrm>
                <a:off x="9054137" y="3768794"/>
                <a:ext cx="178920" cy="3096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5C403047-5DEF-41BD-9313-9C3875CCEA5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45497" y="3759794"/>
                  <a:ext cx="1965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Agrupar 274">
            <a:extLst>
              <a:ext uri="{FF2B5EF4-FFF2-40B4-BE49-F238E27FC236}">
                <a16:creationId xmlns:a16="http://schemas.microsoft.com/office/drawing/2014/main" id="{0472E2C7-EFDF-42ED-8079-5673970096CA}"/>
              </a:ext>
            </a:extLst>
          </p:cNvPr>
          <p:cNvGrpSpPr/>
          <p:nvPr/>
        </p:nvGrpSpPr>
        <p:grpSpPr>
          <a:xfrm>
            <a:off x="1039457" y="5954354"/>
            <a:ext cx="1739160" cy="632880"/>
            <a:chOff x="1039457" y="5954354"/>
            <a:chExt cx="173916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21E6B108-EB97-4662-B3AB-A4B6BE43B097}"/>
                    </a:ext>
                  </a:extLst>
                </p14:cNvPr>
                <p14:cNvContentPartPr/>
                <p14:nvPr/>
              </p14:nvContentPartPr>
              <p14:xfrm>
                <a:off x="1129097" y="6124634"/>
                <a:ext cx="86760" cy="3852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21E6B108-EB97-4662-B3AB-A4B6BE43B09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0457" y="6115634"/>
                  <a:ext cx="1044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451BC3D0-1ACD-406B-BA5F-18BEC3480A60}"/>
                    </a:ext>
                  </a:extLst>
                </p14:cNvPr>
                <p14:cNvContentPartPr/>
                <p14:nvPr/>
              </p14:nvContentPartPr>
              <p14:xfrm>
                <a:off x="1039457" y="6022754"/>
                <a:ext cx="318960" cy="27720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451BC3D0-1ACD-406B-BA5F-18BEC3480A6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30457" y="6014114"/>
                  <a:ext cx="336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C454804-577E-4153-A38C-CC5388F70EDE}"/>
                    </a:ext>
                  </a:extLst>
                </p14:cNvPr>
                <p14:cNvContentPartPr/>
                <p14:nvPr/>
              </p14:nvContentPartPr>
              <p14:xfrm>
                <a:off x="1350857" y="6320474"/>
                <a:ext cx="226080" cy="1328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C454804-577E-4153-A38C-CC5388F70ED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342217" y="6311834"/>
                  <a:ext cx="24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5E765561-6E4B-40F4-B5F4-5418DDED9836}"/>
                    </a:ext>
                  </a:extLst>
                </p14:cNvPr>
                <p14:cNvContentPartPr/>
                <p14:nvPr/>
              </p14:nvContentPartPr>
              <p14:xfrm>
                <a:off x="1575497" y="6046154"/>
                <a:ext cx="75960" cy="41076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5E765561-6E4B-40F4-B5F4-5418DDED983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566497" y="6037154"/>
                  <a:ext cx="936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503CFF3A-24B9-4809-A97A-79DFDBBFD94C}"/>
                    </a:ext>
                  </a:extLst>
                </p14:cNvPr>
                <p14:cNvContentPartPr/>
                <p14:nvPr/>
              </p14:nvContentPartPr>
              <p14:xfrm>
                <a:off x="1533737" y="6326594"/>
                <a:ext cx="213120" cy="396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503CFF3A-24B9-4809-A97A-79DFDBBFD94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524737" y="6317594"/>
                  <a:ext cx="230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43F3FFB5-16D3-42F2-BBCC-1A6EFA57C132}"/>
                    </a:ext>
                  </a:extLst>
                </p14:cNvPr>
                <p14:cNvContentPartPr/>
                <p14:nvPr/>
              </p14:nvContentPartPr>
              <p14:xfrm>
                <a:off x="1736417" y="6304274"/>
                <a:ext cx="407880" cy="16092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43F3FFB5-16D3-42F2-BBCC-1A6EFA57C13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727777" y="6295274"/>
                  <a:ext cx="425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28877B46-1608-4588-ADC7-2F71F93A12BA}"/>
                    </a:ext>
                  </a:extLst>
                </p14:cNvPr>
                <p14:cNvContentPartPr/>
                <p14:nvPr/>
              </p14:nvContentPartPr>
              <p14:xfrm>
                <a:off x="2170217" y="5954354"/>
                <a:ext cx="57600" cy="48240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28877B46-1608-4588-ADC7-2F71F93A12B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161217" y="5945714"/>
                  <a:ext cx="75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F47443B9-7CF3-4F39-8DE1-14E5CF5D3CBB}"/>
                    </a:ext>
                  </a:extLst>
                </p14:cNvPr>
                <p14:cNvContentPartPr/>
                <p14:nvPr/>
              </p14:nvContentPartPr>
              <p14:xfrm>
                <a:off x="2151857" y="6292394"/>
                <a:ext cx="172440" cy="1224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F47443B9-7CF3-4F39-8DE1-14E5CF5D3C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143217" y="6283754"/>
                  <a:ext cx="190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64607923-A949-40D2-AD47-A1771C9E914B}"/>
                    </a:ext>
                  </a:extLst>
                </p14:cNvPr>
                <p14:cNvContentPartPr/>
                <p14:nvPr/>
              </p14:nvContentPartPr>
              <p14:xfrm>
                <a:off x="2366417" y="6328754"/>
                <a:ext cx="130320" cy="11196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64607923-A949-40D2-AD47-A1771C9E914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57417" y="6320114"/>
                  <a:ext cx="147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C2F8C97F-985D-456F-B970-A3FF16F8CA2C}"/>
                    </a:ext>
                  </a:extLst>
                </p14:cNvPr>
                <p14:cNvContentPartPr/>
                <p14:nvPr/>
              </p14:nvContentPartPr>
              <p14:xfrm>
                <a:off x="2735057" y="6382754"/>
                <a:ext cx="43560" cy="20448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C2F8C97F-985D-456F-B970-A3FF16F8CA2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26057" y="6374114"/>
                  <a:ext cx="6120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76" name="Tinta 275">
                <a:extLst>
                  <a:ext uri="{FF2B5EF4-FFF2-40B4-BE49-F238E27FC236}">
                    <a16:creationId xmlns:a16="http://schemas.microsoft.com/office/drawing/2014/main" id="{DCAB7184-2BDC-4E31-B844-DE676FA9B69A}"/>
                  </a:ext>
                </a:extLst>
              </p14:cNvPr>
              <p14:cNvContentPartPr/>
              <p14:nvPr/>
            </p14:nvContentPartPr>
            <p14:xfrm>
              <a:off x="3114137" y="6330554"/>
              <a:ext cx="94680" cy="103320"/>
            </p14:xfrm>
          </p:contentPart>
        </mc:Choice>
        <mc:Fallback>
          <p:pic>
            <p:nvPicPr>
              <p:cNvPr id="276" name="Tinta 275">
                <a:extLst>
                  <a:ext uri="{FF2B5EF4-FFF2-40B4-BE49-F238E27FC236}">
                    <a16:creationId xmlns:a16="http://schemas.microsoft.com/office/drawing/2014/main" id="{DCAB7184-2BDC-4E31-B844-DE676FA9B69A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105497" y="6321554"/>
                <a:ext cx="11232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2BB6253B-99F2-4D13-BA10-B8E687CACDBD}"/>
              </a:ext>
            </a:extLst>
          </p:cNvPr>
          <p:cNvGrpSpPr/>
          <p:nvPr/>
        </p:nvGrpSpPr>
        <p:grpSpPr>
          <a:xfrm>
            <a:off x="3445697" y="6034274"/>
            <a:ext cx="1596960" cy="431280"/>
            <a:chOff x="3445697" y="6034274"/>
            <a:chExt cx="159696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0A608F2-E4B7-4CAC-905F-3CFEFE678EF4}"/>
                    </a:ext>
                  </a:extLst>
                </p14:cNvPr>
                <p14:cNvContentPartPr/>
                <p14:nvPr/>
              </p14:nvContentPartPr>
              <p14:xfrm>
                <a:off x="3445697" y="6317234"/>
                <a:ext cx="283320" cy="14832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0A608F2-E4B7-4CAC-905F-3CFEFE678EF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437057" y="6308234"/>
                  <a:ext cx="30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7E49CD01-0660-484B-9D5E-4C211174337D}"/>
                    </a:ext>
                  </a:extLst>
                </p14:cNvPr>
                <p14:cNvContentPartPr/>
                <p14:nvPr/>
              </p14:nvContentPartPr>
              <p14:xfrm>
                <a:off x="3786257" y="6092954"/>
                <a:ext cx="141120" cy="31140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7E49CD01-0660-484B-9D5E-4C211174337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77257" y="6084314"/>
                  <a:ext cx="158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83043B41-B525-4A75-91C7-E9E6969A4C85}"/>
                    </a:ext>
                  </a:extLst>
                </p14:cNvPr>
                <p14:cNvContentPartPr/>
                <p14:nvPr/>
              </p14:nvContentPartPr>
              <p14:xfrm>
                <a:off x="3972737" y="6319754"/>
                <a:ext cx="303120" cy="13968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83043B41-B525-4A75-91C7-E9E6969A4C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63737" y="6311114"/>
                  <a:ext cx="320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E7A00C75-F823-4337-93A0-6F99EE30E29C}"/>
                    </a:ext>
                  </a:extLst>
                </p14:cNvPr>
                <p14:cNvContentPartPr/>
                <p14:nvPr/>
              </p14:nvContentPartPr>
              <p14:xfrm>
                <a:off x="4337777" y="6320114"/>
                <a:ext cx="118440" cy="12996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E7A00C75-F823-4337-93A0-6F99EE30E29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329137" y="6311114"/>
                  <a:ext cx="13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895761A6-F8EA-4B97-8C4C-741DE403312A}"/>
                    </a:ext>
                  </a:extLst>
                </p14:cNvPr>
                <p14:cNvContentPartPr/>
                <p14:nvPr/>
              </p14:nvContentPartPr>
              <p14:xfrm>
                <a:off x="4557377" y="6034274"/>
                <a:ext cx="262080" cy="43020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895761A6-F8EA-4B97-8C4C-741DE403312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548377" y="6025274"/>
                  <a:ext cx="2797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105C849D-DAC3-4363-A888-4B06A607503F}"/>
                    </a:ext>
                  </a:extLst>
                </p14:cNvPr>
                <p14:cNvContentPartPr/>
                <p14:nvPr/>
              </p14:nvContentPartPr>
              <p14:xfrm>
                <a:off x="4914497" y="6301034"/>
                <a:ext cx="128160" cy="15948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105C849D-DAC3-4363-A888-4B06A607503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05497" y="6292034"/>
                  <a:ext cx="14580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84" name="Tinta 283">
                <a:extLst>
                  <a:ext uri="{FF2B5EF4-FFF2-40B4-BE49-F238E27FC236}">
                    <a16:creationId xmlns:a16="http://schemas.microsoft.com/office/drawing/2014/main" id="{4FF898E4-955A-4B4E-8D8D-E72D9CD7DF08}"/>
                  </a:ext>
                </a:extLst>
              </p14:cNvPr>
              <p14:cNvContentPartPr/>
              <p14:nvPr/>
            </p14:nvContentPartPr>
            <p14:xfrm>
              <a:off x="5437937" y="6366554"/>
              <a:ext cx="169200" cy="96480"/>
            </p14:xfrm>
          </p:contentPart>
        </mc:Choice>
        <mc:Fallback>
          <p:pic>
            <p:nvPicPr>
              <p:cNvPr id="284" name="Tinta 283">
                <a:extLst>
                  <a:ext uri="{FF2B5EF4-FFF2-40B4-BE49-F238E27FC236}">
                    <a16:creationId xmlns:a16="http://schemas.microsoft.com/office/drawing/2014/main" id="{4FF898E4-955A-4B4E-8D8D-E72D9CD7DF08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5429297" y="6357554"/>
                <a:ext cx="186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285" name="Tinta 284">
                <a:extLst>
                  <a:ext uri="{FF2B5EF4-FFF2-40B4-BE49-F238E27FC236}">
                    <a16:creationId xmlns:a16="http://schemas.microsoft.com/office/drawing/2014/main" id="{8D85EE98-A48B-44DB-BBCC-E8B4B2E26D90}"/>
                  </a:ext>
                </a:extLst>
              </p14:cNvPr>
              <p14:cNvContentPartPr/>
              <p14:nvPr/>
            </p14:nvContentPartPr>
            <p14:xfrm>
              <a:off x="5558537" y="6024914"/>
              <a:ext cx="156960" cy="149400"/>
            </p14:xfrm>
          </p:contentPart>
        </mc:Choice>
        <mc:Fallback>
          <p:pic>
            <p:nvPicPr>
              <p:cNvPr id="285" name="Tinta 284">
                <a:extLst>
                  <a:ext uri="{FF2B5EF4-FFF2-40B4-BE49-F238E27FC236}">
                    <a16:creationId xmlns:a16="http://schemas.microsoft.com/office/drawing/2014/main" id="{8D85EE98-A48B-44DB-BBCC-E8B4B2E26D90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5549897" y="6016274"/>
                <a:ext cx="17460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91595681-DA07-4596-8B3F-BE534CE9895C}"/>
              </a:ext>
            </a:extLst>
          </p:cNvPr>
          <p:cNvGrpSpPr/>
          <p:nvPr/>
        </p:nvGrpSpPr>
        <p:grpSpPr>
          <a:xfrm>
            <a:off x="6038417" y="6130754"/>
            <a:ext cx="1470600" cy="443520"/>
            <a:chOff x="6038417" y="6130754"/>
            <a:chExt cx="147060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9A2F4B72-0E90-411D-A0B4-D9CFE9D28240}"/>
                    </a:ext>
                  </a:extLst>
                </p14:cNvPr>
                <p14:cNvContentPartPr/>
                <p14:nvPr/>
              </p14:nvContentPartPr>
              <p14:xfrm>
                <a:off x="6038417" y="6130754"/>
                <a:ext cx="191160" cy="41724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9A2F4B72-0E90-411D-A0B4-D9CFE9D2824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29777" y="6122114"/>
                  <a:ext cx="208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025CA71D-33F4-40D0-8BC4-C261978DA819}"/>
                    </a:ext>
                  </a:extLst>
                </p14:cNvPr>
                <p14:cNvContentPartPr/>
                <p14:nvPr/>
              </p14:nvContentPartPr>
              <p14:xfrm>
                <a:off x="6186017" y="6175034"/>
                <a:ext cx="165960" cy="20952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025CA71D-33F4-40D0-8BC4-C261978DA81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177377" y="6166394"/>
                  <a:ext cx="183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8CCCA2D6-6659-49BA-883A-C0B304B4D571}"/>
                    </a:ext>
                  </a:extLst>
                </p14:cNvPr>
                <p14:cNvContentPartPr/>
                <p14:nvPr/>
              </p14:nvContentPartPr>
              <p14:xfrm>
                <a:off x="6421457" y="6178274"/>
                <a:ext cx="111960" cy="21816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8CCCA2D6-6659-49BA-883A-C0B304B4D57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12817" y="6169274"/>
                  <a:ext cx="129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DD683E2-1B20-42AD-B7D8-B5D7832AE0E1}"/>
                    </a:ext>
                  </a:extLst>
                </p14:cNvPr>
                <p14:cNvContentPartPr/>
                <p14:nvPr/>
              </p14:nvContentPartPr>
              <p14:xfrm>
                <a:off x="6627017" y="6177914"/>
                <a:ext cx="123120" cy="23220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DD683E2-1B20-42AD-B7D8-B5D7832AE0E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618017" y="6168914"/>
                  <a:ext cx="140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A58629A0-D1D7-4288-836C-D36F9AF109D4}"/>
                    </a:ext>
                  </a:extLst>
                </p14:cNvPr>
                <p14:cNvContentPartPr/>
                <p14:nvPr/>
              </p14:nvContentPartPr>
              <p14:xfrm>
                <a:off x="6859217" y="6312194"/>
                <a:ext cx="5400" cy="125640"/>
              </p14:xfrm>
            </p:contentPart>
          </mc:Choice>
          <mc:Fallback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A58629A0-D1D7-4288-836C-D36F9AF109D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850217" y="6303554"/>
                  <a:ext cx="2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124E53B1-CD4E-4033-9D15-7339204AE01F}"/>
                    </a:ext>
                  </a:extLst>
                </p14:cNvPr>
                <p14:cNvContentPartPr/>
                <p14:nvPr/>
              </p14:nvContentPartPr>
              <p14:xfrm>
                <a:off x="6939137" y="6212474"/>
                <a:ext cx="136800" cy="17064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124E53B1-CD4E-4033-9D15-7339204AE0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30137" y="6203474"/>
                  <a:ext cx="154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CFC64CC2-89DA-4907-A8F1-E62FF0D6258A}"/>
                    </a:ext>
                  </a:extLst>
                </p14:cNvPr>
                <p14:cNvContentPartPr/>
                <p14:nvPr/>
              </p14:nvContentPartPr>
              <p14:xfrm>
                <a:off x="7115177" y="6223274"/>
                <a:ext cx="121320" cy="14076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CFC64CC2-89DA-4907-A8F1-E62FF0D6258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06177" y="6214274"/>
                  <a:ext cx="138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BA1B2C42-132E-46BD-BA34-E2EF57EEEE2F}"/>
                    </a:ext>
                  </a:extLst>
                </p14:cNvPr>
                <p14:cNvContentPartPr/>
                <p14:nvPr/>
              </p14:nvContentPartPr>
              <p14:xfrm>
                <a:off x="7093937" y="6175034"/>
                <a:ext cx="156960" cy="33120"/>
              </p14:xfrm>
            </p:contentPart>
          </mc:Choice>
          <mc:Fallback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BA1B2C42-132E-46BD-BA34-E2EF57EEEE2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084937" y="6166394"/>
                  <a:ext cx="174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0A0DC5EA-6DC6-4BB4-9A0C-2D8EE9BC2024}"/>
                    </a:ext>
                  </a:extLst>
                </p14:cNvPr>
                <p14:cNvContentPartPr/>
                <p14:nvPr/>
              </p14:nvContentPartPr>
              <p14:xfrm>
                <a:off x="7434137" y="6361514"/>
                <a:ext cx="74880" cy="212760"/>
              </p14:xfrm>
            </p:contentPart>
          </mc:Choice>
          <mc:Fallback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0A0DC5EA-6DC6-4BB4-9A0C-2D8EE9BC202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425497" y="6352874"/>
                  <a:ext cx="925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F416EFEA-689B-48AF-8883-4FCBEFC13AD0}"/>
              </a:ext>
            </a:extLst>
          </p:cNvPr>
          <p:cNvGrpSpPr/>
          <p:nvPr/>
        </p:nvGrpSpPr>
        <p:grpSpPr>
          <a:xfrm>
            <a:off x="7683257" y="5981354"/>
            <a:ext cx="1222920" cy="652680"/>
            <a:chOff x="7683257" y="5981354"/>
            <a:chExt cx="122292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C2323727-5F90-40D0-80AF-CFAB6D394675}"/>
                    </a:ext>
                  </a:extLst>
                </p14:cNvPr>
                <p14:cNvContentPartPr/>
                <p14:nvPr/>
              </p14:nvContentPartPr>
              <p14:xfrm>
                <a:off x="7683257" y="6212474"/>
                <a:ext cx="99720" cy="21528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C2323727-5F90-40D0-80AF-CFAB6D39467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674257" y="6203474"/>
                  <a:ext cx="117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2336C50C-7A52-4AC3-B817-5C01CA73966C}"/>
                    </a:ext>
                  </a:extLst>
                </p14:cNvPr>
                <p14:cNvContentPartPr/>
                <p14:nvPr/>
              </p14:nvContentPartPr>
              <p14:xfrm>
                <a:off x="7892777" y="6164234"/>
                <a:ext cx="118440" cy="28692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2336C50C-7A52-4AC3-B817-5C01CA73966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884137" y="6155594"/>
                  <a:ext cx="136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E7CC89F6-73AF-44C6-96EF-EECA888A8690}"/>
                    </a:ext>
                  </a:extLst>
                </p14:cNvPr>
                <p14:cNvContentPartPr/>
                <p14:nvPr/>
              </p14:nvContentPartPr>
              <p14:xfrm>
                <a:off x="7906457" y="6312194"/>
                <a:ext cx="165960" cy="6624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E7CC89F6-73AF-44C6-96EF-EECA888A869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97457" y="6303554"/>
                  <a:ext cx="183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37169ADD-6E88-4EA2-880D-E78FB3884AD5}"/>
                    </a:ext>
                  </a:extLst>
                </p14:cNvPr>
                <p14:cNvContentPartPr/>
                <p14:nvPr/>
              </p14:nvContentPartPr>
              <p14:xfrm>
                <a:off x="8133257" y="6216794"/>
                <a:ext cx="123120" cy="20628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37169ADD-6E88-4EA2-880D-E78FB3884AD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124617" y="6207794"/>
                  <a:ext cx="140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7A2D1EBF-9767-4EFF-9E65-E22B51F12C9D}"/>
                    </a:ext>
                  </a:extLst>
                </p14:cNvPr>
                <p14:cNvContentPartPr/>
                <p14:nvPr/>
              </p14:nvContentPartPr>
              <p14:xfrm>
                <a:off x="8146577" y="6218594"/>
                <a:ext cx="126720" cy="1548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7A2D1EBF-9767-4EFF-9E65-E22B51F12C9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137577" y="6209594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7B1191D7-80CE-4F2D-94E2-C2E9F14B5204}"/>
                    </a:ext>
                  </a:extLst>
                </p14:cNvPr>
                <p14:cNvContentPartPr/>
                <p14:nvPr/>
              </p14:nvContentPartPr>
              <p14:xfrm>
                <a:off x="8378417" y="6367634"/>
                <a:ext cx="12600" cy="14832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7B1191D7-80CE-4F2D-94E2-C2E9F14B520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369777" y="6358994"/>
                  <a:ext cx="3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5CF85811-E3BB-4D25-87D0-608A38B914D0}"/>
                    </a:ext>
                  </a:extLst>
                </p14:cNvPr>
                <p14:cNvContentPartPr/>
                <p14:nvPr/>
              </p14:nvContentPartPr>
              <p14:xfrm>
                <a:off x="8458697" y="6225434"/>
                <a:ext cx="98280" cy="25596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5CF85811-E3BB-4D25-87D0-608A38B914D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450057" y="6216794"/>
                  <a:ext cx="115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214761D0-E4C7-4CAB-A76C-249D8883ACBC}"/>
                    </a:ext>
                  </a:extLst>
                </p14:cNvPr>
                <p14:cNvContentPartPr/>
                <p14:nvPr/>
              </p14:nvContentPartPr>
              <p14:xfrm>
                <a:off x="8498657" y="6361514"/>
                <a:ext cx="72000" cy="612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214761D0-E4C7-4CAB-A76C-249D8883ACB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489657" y="6352874"/>
                  <a:ext cx="89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E2E2A10F-2353-4503-923D-9D040FE808BB}"/>
                    </a:ext>
                  </a:extLst>
                </p14:cNvPr>
                <p14:cNvContentPartPr/>
                <p14:nvPr/>
              </p14:nvContentPartPr>
              <p14:xfrm>
                <a:off x="8628977" y="6236234"/>
                <a:ext cx="99000" cy="21312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E2E2A10F-2353-4503-923D-9D040FE808B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620337" y="6227234"/>
                  <a:ext cx="116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D143EDC3-5B88-4E95-8A12-EE828C2112AD}"/>
                    </a:ext>
                  </a:extLst>
                </p14:cNvPr>
                <p14:cNvContentPartPr/>
                <p14:nvPr/>
              </p14:nvContentPartPr>
              <p14:xfrm>
                <a:off x="8610617" y="6216074"/>
                <a:ext cx="138600" cy="1332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D143EDC3-5B88-4E95-8A12-EE828C2112A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601977" y="6207434"/>
                  <a:ext cx="15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6D177F63-8A19-4AED-BA88-05565E2860CB}"/>
                    </a:ext>
                  </a:extLst>
                </p14:cNvPr>
                <p14:cNvContentPartPr/>
                <p14:nvPr/>
              </p14:nvContentPartPr>
              <p14:xfrm>
                <a:off x="8814377" y="5981354"/>
                <a:ext cx="91800" cy="652680"/>
              </p14:xfrm>
            </p:contentPart>
          </mc:Choice>
          <mc:Fallback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6D177F63-8A19-4AED-BA88-05565E2860C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805377" y="5972714"/>
                  <a:ext cx="109440" cy="67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8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728E-DD4F-4999-82F0-BB30C0EB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B6D9E-7355-4AA3-83A4-0D2946B4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</a:rPr>
              <a:t>3) </a:t>
            </a:r>
            <a:r>
              <a:rPr lang="pt-BR" sz="3600" dirty="0"/>
              <a:t>Se X ∼ N(10, 4), calcular:</a:t>
            </a:r>
          </a:p>
          <a:p>
            <a:pPr marL="457200" indent="-457200">
              <a:buAutoNum type="alphaLcParenR"/>
            </a:pPr>
            <a:r>
              <a:rPr lang="pt-BR" sz="3600" dirty="0"/>
              <a:t>P(8 &lt; X &lt; 10) </a:t>
            </a:r>
          </a:p>
          <a:p>
            <a:pPr marL="457200" indent="-457200">
              <a:buAutoNum type="alphaLcParenR"/>
            </a:pPr>
            <a:r>
              <a:rPr lang="pt-BR" sz="3600" dirty="0"/>
              <a:t>P(9 ≤ X ≤ 12) </a:t>
            </a:r>
          </a:p>
          <a:p>
            <a:pPr marL="0" indent="0">
              <a:buNone/>
            </a:pPr>
            <a:r>
              <a:rPr lang="pt-BR" sz="3600" dirty="0"/>
              <a:t>c) P(X &gt; 10)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D7FE4B3-061D-414E-B769-DE876CC29ABF}"/>
                  </a:ext>
                </a:extLst>
              </p14:cNvPr>
              <p14:cNvContentPartPr/>
              <p14:nvPr/>
            </p14:nvContentPartPr>
            <p14:xfrm>
              <a:off x="5755817" y="2623994"/>
              <a:ext cx="264600" cy="312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D7FE4B3-061D-414E-B769-DE876CC29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817" y="2614994"/>
                <a:ext cx="282240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4F08FC5-C366-40A8-BA87-A47BAE30B417}"/>
              </a:ext>
            </a:extLst>
          </p:cNvPr>
          <p:cNvGrpSpPr/>
          <p:nvPr/>
        </p:nvGrpSpPr>
        <p:grpSpPr>
          <a:xfrm>
            <a:off x="6250097" y="2810114"/>
            <a:ext cx="162000" cy="103680"/>
            <a:chOff x="6250097" y="2810114"/>
            <a:chExt cx="16200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C4D4B5B-58FF-42D8-B8EF-519D148729BA}"/>
                    </a:ext>
                  </a:extLst>
                </p14:cNvPr>
                <p14:cNvContentPartPr/>
                <p14:nvPr/>
              </p14:nvContentPartPr>
              <p14:xfrm>
                <a:off x="6250097" y="2887514"/>
                <a:ext cx="158040" cy="262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C4D4B5B-58FF-42D8-B8EF-519D148729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1097" y="2878874"/>
                  <a:ext cx="175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1B540BA-2370-459A-AE11-774117AB5B5E}"/>
                    </a:ext>
                  </a:extLst>
                </p14:cNvPr>
                <p14:cNvContentPartPr/>
                <p14:nvPr/>
              </p14:nvContentPartPr>
              <p14:xfrm>
                <a:off x="6269537" y="2810114"/>
                <a:ext cx="142560" cy="122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1B540BA-2370-459A-AE11-774117AB5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0897" y="2801474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DDD037B-C6D7-44BC-BA7E-214ACEAB6154}"/>
              </a:ext>
            </a:extLst>
          </p:cNvPr>
          <p:cNvGrpSpPr/>
          <p:nvPr/>
        </p:nvGrpSpPr>
        <p:grpSpPr>
          <a:xfrm>
            <a:off x="6793337" y="2654234"/>
            <a:ext cx="1071360" cy="457560"/>
            <a:chOff x="6793337" y="2654234"/>
            <a:chExt cx="10713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A348E8D-3EEF-497A-B891-39D22D1FBA91}"/>
                    </a:ext>
                  </a:extLst>
                </p14:cNvPr>
                <p14:cNvContentPartPr/>
                <p14:nvPr/>
              </p14:nvContentPartPr>
              <p14:xfrm>
                <a:off x="6793337" y="2685914"/>
                <a:ext cx="227160" cy="3031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A348E8D-3EEF-497A-B891-39D22D1FBA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84337" y="2676914"/>
                  <a:ext cx="244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93D95AF-6A85-4570-ACE7-7C3D9A09C307}"/>
                    </a:ext>
                  </a:extLst>
                </p14:cNvPr>
                <p14:cNvContentPartPr/>
                <p14:nvPr/>
              </p14:nvContentPartPr>
              <p14:xfrm>
                <a:off x="6826457" y="2654234"/>
                <a:ext cx="192240" cy="3070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93D95AF-6A85-4570-ACE7-7C3D9A09C3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7817" y="2645234"/>
                  <a:ext cx="209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0AFFE07-A09A-4054-B2A0-F8C3CA48A72A}"/>
                    </a:ext>
                  </a:extLst>
                </p14:cNvPr>
                <p14:cNvContentPartPr/>
                <p14:nvPr/>
              </p14:nvContentPartPr>
              <p14:xfrm>
                <a:off x="7157657" y="2825594"/>
                <a:ext cx="190800" cy="14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0AFFE07-A09A-4054-B2A0-F8C3CA48A7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9017" y="2816594"/>
                  <a:ext cx="20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2F94470-6992-4AE9-822D-4B75B2F369F9}"/>
                    </a:ext>
                  </a:extLst>
                </p14:cNvPr>
                <p14:cNvContentPartPr/>
                <p14:nvPr/>
              </p14:nvContentPartPr>
              <p14:xfrm>
                <a:off x="7572377" y="2658194"/>
                <a:ext cx="284760" cy="2682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2F94470-6992-4AE9-822D-4B75B2F369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63737" y="2649554"/>
                  <a:ext cx="30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68000DA-546C-4DB3-8C8A-3FD7ABCD5B43}"/>
                    </a:ext>
                  </a:extLst>
                </p14:cNvPr>
                <p14:cNvContentPartPr/>
                <p14:nvPr/>
              </p14:nvContentPartPr>
              <p14:xfrm>
                <a:off x="6836897" y="3081194"/>
                <a:ext cx="1027800" cy="306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68000DA-546C-4DB3-8C8A-3FD7ABCD5B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8257" y="3072194"/>
                  <a:ext cx="10454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5D59102-3898-4765-BE01-ADA0F3D083C3}"/>
                  </a:ext>
                </a:extLst>
              </p14:cNvPr>
              <p14:cNvContentPartPr/>
              <p14:nvPr/>
            </p14:nvContentPartPr>
            <p14:xfrm>
              <a:off x="7324337" y="3275954"/>
              <a:ext cx="155880" cy="2505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5D59102-3898-4765-BE01-ADA0F3D083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5697" y="3267314"/>
                <a:ext cx="17352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7FBAC0E-3619-4B89-8066-6F2D01543688}"/>
              </a:ext>
            </a:extLst>
          </p:cNvPr>
          <p:cNvGrpSpPr/>
          <p:nvPr/>
        </p:nvGrpSpPr>
        <p:grpSpPr>
          <a:xfrm>
            <a:off x="3300977" y="1703114"/>
            <a:ext cx="90360" cy="125640"/>
            <a:chOff x="3300977" y="1703114"/>
            <a:chExt cx="9036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A04A19A-F847-4767-AD7D-3749DECFE8E1}"/>
                    </a:ext>
                  </a:extLst>
                </p14:cNvPr>
                <p14:cNvContentPartPr/>
                <p14:nvPr/>
              </p14:nvContentPartPr>
              <p14:xfrm>
                <a:off x="3300977" y="1703114"/>
                <a:ext cx="360" cy="1256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A04A19A-F847-4767-AD7D-3749DECFE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2337" y="1694114"/>
                  <a:ext cx="18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6E4E592-36FB-4851-8872-B3EC9C509CDE}"/>
                    </a:ext>
                  </a:extLst>
                </p14:cNvPr>
                <p14:cNvContentPartPr/>
                <p14:nvPr/>
              </p14:nvContentPartPr>
              <p14:xfrm>
                <a:off x="3376577" y="1723994"/>
                <a:ext cx="14760" cy="1000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6E4E592-36FB-4851-8872-B3EC9C509C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7937" y="1714994"/>
                  <a:ext cx="324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C42FECF4-5887-4E11-A529-A047223F13F2}"/>
                  </a:ext>
                </a:extLst>
              </p14:cNvPr>
              <p14:cNvContentPartPr/>
              <p14:nvPr/>
            </p14:nvContentPartPr>
            <p14:xfrm>
              <a:off x="3271097" y="1351754"/>
              <a:ext cx="319680" cy="19548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C42FECF4-5887-4E11-A529-A047223F13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2457" y="1343114"/>
                <a:ext cx="3373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4A74D9C-8C57-4C84-A00B-72439AAF264D}"/>
              </a:ext>
            </a:extLst>
          </p:cNvPr>
          <p:cNvGrpSpPr/>
          <p:nvPr/>
        </p:nvGrpSpPr>
        <p:grpSpPr>
          <a:xfrm>
            <a:off x="3893537" y="1684034"/>
            <a:ext cx="114480" cy="159480"/>
            <a:chOff x="3893537" y="1684034"/>
            <a:chExt cx="11448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663DAB-0747-43E5-8E7A-E5B3E7D92645}"/>
                    </a:ext>
                  </a:extLst>
                </p14:cNvPr>
                <p14:cNvContentPartPr/>
                <p14:nvPr/>
              </p14:nvContentPartPr>
              <p14:xfrm>
                <a:off x="3893537" y="1729754"/>
                <a:ext cx="15840" cy="1137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663DAB-0747-43E5-8E7A-E5B3E7D926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4897" y="1720754"/>
                  <a:ext cx="3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91A7505-64F5-4726-A65F-B22B6DA650DA}"/>
                    </a:ext>
                  </a:extLst>
                </p14:cNvPr>
                <p14:cNvContentPartPr/>
                <p14:nvPr/>
              </p14:nvContentPartPr>
              <p14:xfrm>
                <a:off x="4002617" y="1684034"/>
                <a:ext cx="5400" cy="1130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91A7505-64F5-4726-A65F-B22B6DA650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3977" y="1675034"/>
                  <a:ext cx="230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1BB162F-7333-429F-A91F-0C62EF79BF61}"/>
              </a:ext>
            </a:extLst>
          </p:cNvPr>
          <p:cNvGrpSpPr/>
          <p:nvPr/>
        </p:nvGrpSpPr>
        <p:grpSpPr>
          <a:xfrm>
            <a:off x="3873737" y="1295594"/>
            <a:ext cx="408600" cy="266040"/>
            <a:chOff x="3873737" y="1295594"/>
            <a:chExt cx="4086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DDFB2F4-3BE0-4375-98AB-71FB7360264F}"/>
                    </a:ext>
                  </a:extLst>
                </p14:cNvPr>
                <p14:cNvContentPartPr/>
                <p14:nvPr/>
              </p14:nvContentPartPr>
              <p14:xfrm>
                <a:off x="3873737" y="1366154"/>
                <a:ext cx="118800" cy="195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DDFB2F4-3BE0-4375-98AB-71FB736026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5097" y="1357154"/>
                  <a:ext cx="136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A81D51A-2320-4F8E-BA8E-47D2BAE39234}"/>
                    </a:ext>
                  </a:extLst>
                </p14:cNvPr>
                <p14:cNvContentPartPr/>
                <p14:nvPr/>
              </p14:nvContentPartPr>
              <p14:xfrm>
                <a:off x="4086137" y="1295594"/>
                <a:ext cx="196200" cy="164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A81D51A-2320-4F8E-BA8E-47D2BAE392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7137" y="1286594"/>
                  <a:ext cx="213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CE17518-4DBE-41FD-BDBA-52EF18D945B7}"/>
              </a:ext>
            </a:extLst>
          </p:cNvPr>
          <p:cNvGrpSpPr/>
          <p:nvPr/>
        </p:nvGrpSpPr>
        <p:grpSpPr>
          <a:xfrm>
            <a:off x="6350897" y="1179314"/>
            <a:ext cx="816480" cy="428760"/>
            <a:chOff x="6350897" y="1179314"/>
            <a:chExt cx="81648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6198758-CC25-4909-975B-84F3734CD12F}"/>
                    </a:ext>
                  </a:extLst>
                </p14:cNvPr>
                <p14:cNvContentPartPr/>
                <p14:nvPr/>
              </p14:nvContentPartPr>
              <p14:xfrm>
                <a:off x="6350897" y="1360394"/>
                <a:ext cx="110520" cy="2361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6198758-CC25-4909-975B-84F3734CD1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1897" y="1351394"/>
                  <a:ext cx="128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33CE9AF-7D6E-46F1-A389-71D61C35A445}"/>
                    </a:ext>
                  </a:extLst>
                </p14:cNvPr>
                <p14:cNvContentPartPr/>
                <p14:nvPr/>
              </p14:nvContentPartPr>
              <p14:xfrm>
                <a:off x="6543137" y="1179314"/>
                <a:ext cx="228600" cy="1612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33CE9AF-7D6E-46F1-A389-71D61C35A4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4497" y="1170314"/>
                  <a:ext cx="246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EE8DFF6-824A-453C-A665-7C0D4E59E927}"/>
                    </a:ext>
                  </a:extLst>
                </p14:cNvPr>
                <p14:cNvContentPartPr/>
                <p14:nvPr/>
              </p14:nvContentPartPr>
              <p14:xfrm>
                <a:off x="6690737" y="1552634"/>
                <a:ext cx="145080" cy="13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EE8DFF6-824A-453C-A665-7C0D4E59E9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2097" y="1543634"/>
                  <a:ext cx="162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6F13BFD-F5E9-4389-A637-DB7F93CD3F8C}"/>
                    </a:ext>
                  </a:extLst>
                </p14:cNvPr>
                <p14:cNvContentPartPr/>
                <p14:nvPr/>
              </p14:nvContentPartPr>
              <p14:xfrm>
                <a:off x="6733937" y="1480994"/>
                <a:ext cx="144000" cy="144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6F13BFD-F5E9-4389-A637-DB7F93CD3F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4937" y="1471994"/>
                  <a:ext cx="161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14CD593-90B7-4070-AB6B-9693DC2A7B9A}"/>
                    </a:ext>
                  </a:extLst>
                </p14:cNvPr>
                <p14:cNvContentPartPr/>
                <p14:nvPr/>
              </p14:nvContentPartPr>
              <p14:xfrm>
                <a:off x="7001777" y="1339154"/>
                <a:ext cx="165600" cy="268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14CD593-90B7-4070-AB6B-9693DC2A7B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2777" y="1330154"/>
                  <a:ext cx="1832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3C80A7B-3D28-413D-A35B-766AAE63F6E2}"/>
              </a:ext>
            </a:extLst>
          </p:cNvPr>
          <p:cNvGrpSpPr/>
          <p:nvPr/>
        </p:nvGrpSpPr>
        <p:grpSpPr>
          <a:xfrm>
            <a:off x="7404257" y="1401074"/>
            <a:ext cx="211680" cy="248040"/>
            <a:chOff x="7404257" y="1401074"/>
            <a:chExt cx="2116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4E764E1-895A-49B2-B6B9-991DDAA8ACBA}"/>
                    </a:ext>
                  </a:extLst>
                </p14:cNvPr>
                <p14:cNvContentPartPr/>
                <p14:nvPr/>
              </p14:nvContentPartPr>
              <p14:xfrm>
                <a:off x="7404257" y="1532474"/>
                <a:ext cx="163440" cy="14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4E764E1-895A-49B2-B6B9-991DDAA8AC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95617" y="1523834"/>
                  <a:ext cx="181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7703171-9F80-4987-986C-A3F3707A43C6}"/>
                    </a:ext>
                  </a:extLst>
                </p14:cNvPr>
                <p14:cNvContentPartPr/>
                <p14:nvPr/>
              </p14:nvContentPartPr>
              <p14:xfrm>
                <a:off x="7412177" y="1473794"/>
                <a:ext cx="155520" cy="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7703171-9F80-4987-986C-A3F3707A43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03177" y="1465154"/>
                  <a:ext cx="17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EFA4536-4785-4663-A442-EBBD4E0A457E}"/>
                    </a:ext>
                  </a:extLst>
                </p14:cNvPr>
                <p14:cNvContentPartPr/>
                <p14:nvPr/>
              </p14:nvContentPartPr>
              <p14:xfrm>
                <a:off x="7552937" y="1401074"/>
                <a:ext cx="63000" cy="2480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EFA4536-4785-4663-A442-EBBD4E0A45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4297" y="1392434"/>
                  <a:ext cx="8064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F089450-025A-40C7-9A6C-5DFDE31A686B}"/>
              </a:ext>
            </a:extLst>
          </p:cNvPr>
          <p:cNvGrpSpPr/>
          <p:nvPr/>
        </p:nvGrpSpPr>
        <p:grpSpPr>
          <a:xfrm>
            <a:off x="7905737" y="1321514"/>
            <a:ext cx="857880" cy="278640"/>
            <a:chOff x="7905737" y="1321514"/>
            <a:chExt cx="85788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2C92F4E-5214-48C4-9D2C-9042AFAEB482}"/>
                    </a:ext>
                  </a:extLst>
                </p14:cNvPr>
                <p14:cNvContentPartPr/>
                <p14:nvPr/>
              </p14:nvContentPartPr>
              <p14:xfrm>
                <a:off x="7905737" y="1321514"/>
                <a:ext cx="157680" cy="2664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2C92F4E-5214-48C4-9D2C-9042AFAEB4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97097" y="1312514"/>
                  <a:ext cx="175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F995492B-171A-4818-8CA1-B23914BC44D5}"/>
                    </a:ext>
                  </a:extLst>
                </p14:cNvPr>
                <p14:cNvContentPartPr/>
                <p14:nvPr/>
              </p14:nvContentPartPr>
              <p14:xfrm>
                <a:off x="8248097" y="1530314"/>
                <a:ext cx="146520" cy="28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F995492B-171A-4818-8CA1-B23914BC44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9457" y="1521314"/>
                  <a:ext cx="164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9B2406B-1EC0-40F6-B05E-CE3A8446DD37}"/>
                    </a:ext>
                  </a:extLst>
                </p14:cNvPr>
                <p14:cNvContentPartPr/>
                <p14:nvPr/>
              </p14:nvContentPartPr>
              <p14:xfrm>
                <a:off x="8272937" y="1460834"/>
                <a:ext cx="149040" cy="122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9B2406B-1EC0-40F6-B05E-CE3A8446DD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4297" y="1452194"/>
                  <a:ext cx="166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2753AE5-240C-412C-A1E0-20C49CE0A123}"/>
                    </a:ext>
                  </a:extLst>
                </p14:cNvPr>
                <p14:cNvContentPartPr/>
                <p14:nvPr/>
              </p14:nvContentPartPr>
              <p14:xfrm>
                <a:off x="8545457" y="1368314"/>
                <a:ext cx="218160" cy="2318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2753AE5-240C-412C-A1E0-20C49CE0A1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6817" y="1359314"/>
                  <a:ext cx="23580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3C9705C8-D6CE-4189-9C2E-3D3F882789F6}"/>
                  </a:ext>
                </a:extLst>
              </p14:cNvPr>
              <p14:cNvContentPartPr/>
              <p14:nvPr/>
            </p14:nvContentPartPr>
            <p14:xfrm>
              <a:off x="5009537" y="3765194"/>
              <a:ext cx="360" cy="36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3C9705C8-D6CE-4189-9C2E-3D3F882789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0897" y="37565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4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56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58CC1-69B8-4429-A5C3-AD489F3C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E3758-9065-4D95-9EEE-2D598CE3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4) Suponha que X seja distribuída normalmente com uma média de 10 e um desvio padrão de 2. Determine o valor de x que resolve cada um dos itens abaixo:</a:t>
            </a:r>
          </a:p>
          <a:p>
            <a:pPr marL="514350" indent="-514350" algn="just">
              <a:buAutoNum type="alphaLcParenR"/>
            </a:pPr>
            <a:r>
              <a:rPr lang="pt-BR" sz="3200" dirty="0"/>
              <a:t>P(X&gt;x) =0,5</a:t>
            </a:r>
          </a:p>
          <a:p>
            <a:pPr marL="514350" indent="-514350" algn="just">
              <a:buAutoNum type="alphaLcParenR"/>
            </a:pPr>
            <a:r>
              <a:rPr lang="pt-BR" sz="3200" dirty="0"/>
              <a:t>P(X&gt;x) = 0,95</a:t>
            </a:r>
          </a:p>
          <a:p>
            <a:pPr marL="514350" indent="-514350" algn="just">
              <a:buAutoNum type="alphaLcParenR"/>
            </a:pPr>
            <a:r>
              <a:rPr lang="pt-BR" sz="3200" dirty="0"/>
              <a:t>P(x&lt; X&lt; 10) = 0,2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877346F3-A691-43F6-B2A1-EA588A51035F}"/>
                  </a:ext>
                </a:extLst>
              </p14:cNvPr>
              <p14:cNvContentPartPr/>
              <p14:nvPr/>
            </p14:nvContentPartPr>
            <p14:xfrm>
              <a:off x="3899657" y="5223554"/>
              <a:ext cx="3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877346F3-A691-43F6-B2A1-EA588A5103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1017" y="52149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552CF97-59C8-46ED-A6B7-F3E33A1428E4}"/>
                  </a:ext>
                </a:extLst>
              </p14:cNvPr>
              <p14:cNvContentPartPr/>
              <p14:nvPr/>
            </p14:nvContentPartPr>
            <p14:xfrm>
              <a:off x="4682297" y="3428594"/>
              <a:ext cx="23760" cy="2728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552CF97-59C8-46ED-A6B7-F3E33A1428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3297" y="3419954"/>
                <a:ext cx="41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923C677-3F81-46FB-AE2F-BE6261E516AE}"/>
                  </a:ext>
                </a:extLst>
              </p14:cNvPr>
              <p14:cNvContentPartPr/>
              <p14:nvPr/>
            </p14:nvContentPartPr>
            <p14:xfrm>
              <a:off x="4598777" y="3435074"/>
              <a:ext cx="252360" cy="1638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923C677-3F81-46FB-AE2F-BE6261E516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89777" y="3426434"/>
                <a:ext cx="27000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Agrupar 86">
            <a:extLst>
              <a:ext uri="{FF2B5EF4-FFF2-40B4-BE49-F238E27FC236}">
                <a16:creationId xmlns:a16="http://schemas.microsoft.com/office/drawing/2014/main" id="{49E64F6A-C904-41C9-ACD5-AA23C46F5911}"/>
              </a:ext>
            </a:extLst>
          </p:cNvPr>
          <p:cNvGrpSpPr/>
          <p:nvPr/>
        </p:nvGrpSpPr>
        <p:grpSpPr>
          <a:xfrm>
            <a:off x="6719537" y="3272354"/>
            <a:ext cx="1055880" cy="747720"/>
            <a:chOff x="6719537" y="3272354"/>
            <a:chExt cx="105588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63F08AD-30D6-44AD-9DE8-14AAC06405A4}"/>
                    </a:ext>
                  </a:extLst>
                </p14:cNvPr>
                <p14:cNvContentPartPr/>
                <p14:nvPr/>
              </p14:nvContentPartPr>
              <p14:xfrm>
                <a:off x="6738257" y="3461354"/>
                <a:ext cx="102600" cy="1375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63F08AD-30D6-44AD-9DE8-14AAC06405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9617" y="3452354"/>
                  <a:ext cx="12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450E516-03D9-4C79-9951-C5DA095CF6C3}"/>
                    </a:ext>
                  </a:extLst>
                </p14:cNvPr>
                <p14:cNvContentPartPr/>
                <p14:nvPr/>
              </p14:nvContentPartPr>
              <p14:xfrm>
                <a:off x="6752297" y="3443714"/>
                <a:ext cx="90000" cy="194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450E516-03D9-4C79-9951-C5DA095CF6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43297" y="3435074"/>
                  <a:ext cx="107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650D0E97-359F-4A13-9F9D-5DFE7A2B7531}"/>
                    </a:ext>
                  </a:extLst>
                </p14:cNvPr>
                <p14:cNvContentPartPr/>
                <p14:nvPr/>
              </p14:nvContentPartPr>
              <p14:xfrm>
                <a:off x="7015457" y="3556394"/>
                <a:ext cx="100800" cy="28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650D0E97-359F-4A13-9F9D-5DFE7A2B75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06817" y="3547754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C2F5F61-1EEE-44A0-96E4-B49CA48BB39B}"/>
                    </a:ext>
                  </a:extLst>
                </p14:cNvPr>
                <p14:cNvContentPartPr/>
                <p14:nvPr/>
              </p14:nvContentPartPr>
              <p14:xfrm>
                <a:off x="7234697" y="3455594"/>
                <a:ext cx="35640" cy="1555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C2F5F61-1EEE-44A0-96E4-B49CA48BB3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26057" y="3446594"/>
                  <a:ext cx="53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5F9EA0E-BB8A-43DE-8737-230640A92971}"/>
                    </a:ext>
                  </a:extLst>
                </p14:cNvPr>
                <p14:cNvContentPartPr/>
                <p14:nvPr/>
              </p14:nvContentPartPr>
              <p14:xfrm>
                <a:off x="7358537" y="3430754"/>
                <a:ext cx="129600" cy="1317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5F9EA0E-BB8A-43DE-8737-230640A929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49897" y="3422114"/>
                  <a:ext cx="147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1F316A2-4A2B-4C49-8310-2BE215B8088E}"/>
                    </a:ext>
                  </a:extLst>
                </p14:cNvPr>
                <p14:cNvContentPartPr/>
                <p14:nvPr/>
              </p14:nvContentPartPr>
              <p14:xfrm>
                <a:off x="6719537" y="3701834"/>
                <a:ext cx="722880" cy="237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1F316A2-4A2B-4C49-8310-2BE215B808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0537" y="3693194"/>
                  <a:ext cx="740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15BA333-D869-4A55-B213-077E8692BBEC}"/>
                    </a:ext>
                  </a:extLst>
                </p14:cNvPr>
                <p14:cNvContentPartPr/>
                <p14:nvPr/>
              </p14:nvContentPartPr>
              <p14:xfrm>
                <a:off x="7082777" y="3775634"/>
                <a:ext cx="234360" cy="2444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15BA333-D869-4A55-B213-077E8692BB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74137" y="3766994"/>
                  <a:ext cx="252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1021B5B-717C-43C3-924D-01D4A1637DFC}"/>
                    </a:ext>
                  </a:extLst>
                </p14:cNvPr>
                <p14:cNvContentPartPr/>
                <p14:nvPr/>
              </p14:nvContentPartPr>
              <p14:xfrm>
                <a:off x="7661297" y="3272354"/>
                <a:ext cx="114120" cy="6087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1021B5B-717C-43C3-924D-01D4A1637D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2297" y="3263714"/>
                  <a:ext cx="131760" cy="6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CD60A7D-1896-45C7-87D3-F4BDF25FC3EB}"/>
              </a:ext>
            </a:extLst>
          </p:cNvPr>
          <p:cNvGrpSpPr/>
          <p:nvPr/>
        </p:nvGrpSpPr>
        <p:grpSpPr>
          <a:xfrm>
            <a:off x="5026097" y="3178754"/>
            <a:ext cx="1450080" cy="873000"/>
            <a:chOff x="5026097" y="3178754"/>
            <a:chExt cx="1450080" cy="87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8E5EC3-584D-499B-96F3-6F13F79AAE43}"/>
                    </a:ext>
                  </a:extLst>
                </p14:cNvPr>
                <p14:cNvContentPartPr/>
                <p14:nvPr/>
              </p14:nvContentPartPr>
              <p14:xfrm>
                <a:off x="5026097" y="3415274"/>
                <a:ext cx="91080" cy="32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8E5EC3-584D-499B-96F3-6F13F79AAE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7097" y="3406634"/>
                  <a:ext cx="108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02D9BA13-526B-498E-A8B7-7D710A5E446C}"/>
                    </a:ext>
                  </a:extLst>
                </p14:cNvPr>
                <p14:cNvContentPartPr/>
                <p14:nvPr/>
              </p14:nvContentPartPr>
              <p14:xfrm>
                <a:off x="5224817" y="3476474"/>
                <a:ext cx="145080" cy="2350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02D9BA13-526B-498E-A8B7-7D710A5E44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5817" y="3467834"/>
                  <a:ext cx="162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D69B2E63-EAA6-4473-94B4-8010F56BFC5C}"/>
                    </a:ext>
                  </a:extLst>
                </p14:cNvPr>
                <p14:cNvContentPartPr/>
                <p14:nvPr/>
              </p14:nvContentPartPr>
              <p14:xfrm>
                <a:off x="5235257" y="3466034"/>
                <a:ext cx="154080" cy="274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D69B2E63-EAA6-4473-94B4-8010F56BFC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6617" y="3457394"/>
                  <a:ext cx="171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0E4B8E0-A199-4AE3-A4B0-BE722AEA9B62}"/>
                    </a:ext>
                  </a:extLst>
                </p14:cNvPr>
                <p14:cNvContentPartPr/>
                <p14:nvPr/>
              </p14:nvContentPartPr>
              <p14:xfrm>
                <a:off x="5493377" y="3596354"/>
                <a:ext cx="153000" cy="97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0E4B8E0-A199-4AE3-A4B0-BE722AEA9B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4737" y="3587354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4238281-7E5A-4D83-AC2C-87796629C985}"/>
                    </a:ext>
                  </a:extLst>
                </p14:cNvPr>
                <p14:cNvContentPartPr/>
                <p14:nvPr/>
              </p14:nvContentPartPr>
              <p14:xfrm>
                <a:off x="5768777" y="3464234"/>
                <a:ext cx="48600" cy="1832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4238281-7E5A-4D83-AC2C-87796629C9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59777" y="3455594"/>
                  <a:ext cx="66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2B33661-2DB9-40D2-BBEB-AAF53A18DB39}"/>
                    </a:ext>
                  </a:extLst>
                </p14:cNvPr>
                <p14:cNvContentPartPr/>
                <p14:nvPr/>
              </p14:nvContentPartPr>
              <p14:xfrm>
                <a:off x="5842937" y="3438314"/>
                <a:ext cx="184320" cy="1695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2B33661-2DB9-40D2-BBEB-AAF53A18DB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4297" y="3429314"/>
                  <a:ext cx="201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9B1383D-17C7-443D-A123-40604AA6ED54}"/>
                    </a:ext>
                  </a:extLst>
                </p14:cNvPr>
                <p14:cNvContentPartPr/>
                <p14:nvPr/>
              </p14:nvContentPartPr>
              <p14:xfrm>
                <a:off x="5295377" y="3756914"/>
                <a:ext cx="716400" cy="16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9B1383D-17C7-443D-A123-40604AA6ED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6377" y="3748274"/>
                  <a:ext cx="734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10F2FAB-DCED-4B0E-92E7-E805C75FC8CD}"/>
                    </a:ext>
                  </a:extLst>
                </p14:cNvPr>
                <p14:cNvContentPartPr/>
                <p14:nvPr/>
              </p14:nvContentPartPr>
              <p14:xfrm>
                <a:off x="5596337" y="3795074"/>
                <a:ext cx="176760" cy="1994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10F2FAB-DCED-4B0E-92E7-E805C75FC8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87697" y="3786434"/>
                  <a:ext cx="19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7D763C6-A266-44C7-A4D2-BDB186A072B6}"/>
                    </a:ext>
                  </a:extLst>
                </p14:cNvPr>
                <p14:cNvContentPartPr/>
                <p14:nvPr/>
              </p14:nvContentPartPr>
              <p14:xfrm>
                <a:off x="6333257" y="3503474"/>
                <a:ext cx="142920" cy="918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7D763C6-A266-44C7-A4D2-BDB186A072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24257" y="3494834"/>
                  <a:ext cx="16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A755483-475D-4958-ADD7-1C74CF2EA198}"/>
                    </a:ext>
                  </a:extLst>
                </p14:cNvPr>
                <p14:cNvContentPartPr/>
                <p14:nvPr/>
              </p14:nvContentPartPr>
              <p14:xfrm>
                <a:off x="6298337" y="3414554"/>
                <a:ext cx="160920" cy="1152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A755483-475D-4958-ADD7-1C74CF2EA1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9337" y="3405554"/>
                  <a:ext cx="178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F58D75D-D818-409C-90F0-46CEF8CE19ED}"/>
                    </a:ext>
                  </a:extLst>
                </p14:cNvPr>
                <p14:cNvContentPartPr/>
                <p14:nvPr/>
              </p14:nvContentPartPr>
              <p14:xfrm>
                <a:off x="5402297" y="3961034"/>
                <a:ext cx="142560" cy="414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F58D75D-D818-409C-90F0-46CEF8CE19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93297" y="3952394"/>
                  <a:ext cx="16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C3EF6BEB-29AD-4D5E-BA0C-733849AC8550}"/>
                    </a:ext>
                  </a:extLst>
                </p14:cNvPr>
                <p14:cNvContentPartPr/>
                <p14:nvPr/>
              </p14:nvContentPartPr>
              <p14:xfrm>
                <a:off x="5737457" y="3986954"/>
                <a:ext cx="169920" cy="648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C3EF6BEB-29AD-4D5E-BA0C-733849AC85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8457" y="3978314"/>
                  <a:ext cx="187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0319F721-9F98-4143-81B2-03B592E4CDE1}"/>
                    </a:ext>
                  </a:extLst>
                </p14:cNvPr>
                <p14:cNvContentPartPr/>
                <p14:nvPr/>
              </p14:nvContentPartPr>
              <p14:xfrm>
                <a:off x="6106457" y="3516434"/>
                <a:ext cx="201240" cy="3970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0319F721-9F98-4143-81B2-03B592E4CD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97817" y="3507794"/>
                  <a:ext cx="218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6033022-4094-47FE-A8D9-3D17902AA078}"/>
                    </a:ext>
                  </a:extLst>
                </p14:cNvPr>
                <p14:cNvContentPartPr/>
                <p14:nvPr/>
              </p14:nvContentPartPr>
              <p14:xfrm>
                <a:off x="6084497" y="3252554"/>
                <a:ext cx="198720" cy="1785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6033022-4094-47FE-A8D9-3D17902AA0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5497" y="3243554"/>
                  <a:ext cx="21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1FCECD3-9371-4D69-A1A3-C40FA6E0303C}"/>
                    </a:ext>
                  </a:extLst>
                </p14:cNvPr>
                <p14:cNvContentPartPr/>
                <p14:nvPr/>
              </p14:nvContentPartPr>
              <p14:xfrm>
                <a:off x="5592737" y="3178754"/>
                <a:ext cx="408600" cy="648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1FCECD3-9371-4D69-A1A3-C40FA6E030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83737" y="3169754"/>
                  <a:ext cx="426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B9DDAFD-67A2-4478-80B4-ECE9A55524B0}"/>
                    </a:ext>
                  </a:extLst>
                </p14:cNvPr>
                <p14:cNvContentPartPr/>
                <p14:nvPr/>
              </p14:nvContentPartPr>
              <p14:xfrm>
                <a:off x="5459537" y="3208994"/>
                <a:ext cx="133560" cy="144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B9DDAFD-67A2-4478-80B4-ECE9A55524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50897" y="3200354"/>
                  <a:ext cx="151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2E14279D-FB56-48F7-8029-3E527F48D00C}"/>
                    </a:ext>
                  </a:extLst>
                </p14:cNvPr>
                <p14:cNvContentPartPr/>
                <p14:nvPr/>
              </p14:nvContentPartPr>
              <p14:xfrm>
                <a:off x="5131577" y="3291434"/>
                <a:ext cx="180720" cy="5259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2E14279D-FB56-48F7-8029-3E527F48D0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2937" y="3282434"/>
                  <a:ext cx="19836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01CF062A-17A8-4865-8263-72392E8FD941}"/>
                  </a:ext>
                </a:extLst>
              </p14:cNvPr>
              <p14:cNvContentPartPr/>
              <p14:nvPr/>
            </p14:nvContentPartPr>
            <p14:xfrm>
              <a:off x="7952177" y="3638474"/>
              <a:ext cx="126720" cy="144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01CF062A-17A8-4865-8263-72392E8FD9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43177" y="3629834"/>
                <a:ext cx="144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5071859E-16F1-465D-B46A-99E8FA0624AE}"/>
                  </a:ext>
                </a:extLst>
              </p14:cNvPr>
              <p14:cNvContentPartPr/>
              <p14:nvPr/>
            </p14:nvContentPartPr>
            <p14:xfrm>
              <a:off x="7966577" y="3530474"/>
              <a:ext cx="111240" cy="504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5071859E-16F1-465D-B46A-99E8FA0624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57577" y="3521834"/>
                <a:ext cx="1288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7F4204CB-0DB0-40A7-938A-8E5930D52985}"/>
              </a:ext>
            </a:extLst>
          </p:cNvPr>
          <p:cNvGrpSpPr/>
          <p:nvPr/>
        </p:nvGrpSpPr>
        <p:grpSpPr>
          <a:xfrm>
            <a:off x="8356457" y="3386474"/>
            <a:ext cx="594000" cy="354600"/>
            <a:chOff x="8356457" y="3386474"/>
            <a:chExt cx="59400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68F542CC-10EC-4267-BDD5-422AC5AFE513}"/>
                    </a:ext>
                  </a:extLst>
                </p14:cNvPr>
                <p14:cNvContentPartPr/>
                <p14:nvPr/>
              </p14:nvContentPartPr>
              <p14:xfrm>
                <a:off x="8365457" y="3387554"/>
                <a:ext cx="47160" cy="3535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68F542CC-10EC-4267-BDD5-422AC5AFE5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56817" y="3378554"/>
                  <a:ext cx="64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FB6C4E51-434D-4F35-9CF5-1409FBE6EF86}"/>
                    </a:ext>
                  </a:extLst>
                </p14:cNvPr>
                <p14:cNvContentPartPr/>
                <p14:nvPr/>
              </p14:nvContentPartPr>
              <p14:xfrm>
                <a:off x="8356457" y="3386474"/>
                <a:ext cx="172800" cy="2152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FB6C4E51-434D-4F35-9CF5-1409FBE6E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47457" y="3377474"/>
                  <a:ext cx="190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A650A07-80A5-4C1D-8A5F-AA23B0EE1B15}"/>
                    </a:ext>
                  </a:extLst>
                </p14:cNvPr>
                <p14:cNvContentPartPr/>
                <p14:nvPr/>
              </p14:nvContentPartPr>
              <p14:xfrm>
                <a:off x="8630417" y="3402674"/>
                <a:ext cx="105840" cy="2689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A650A07-80A5-4C1D-8A5F-AA23B0EE1B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21417" y="3394034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881E79C7-D83F-4A6F-862F-C6E3CF3741D7}"/>
                    </a:ext>
                  </a:extLst>
                </p14:cNvPr>
                <p14:cNvContentPartPr/>
                <p14:nvPr/>
              </p14:nvContentPartPr>
              <p14:xfrm>
                <a:off x="8785577" y="3441554"/>
                <a:ext cx="164880" cy="2257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881E79C7-D83F-4A6F-862F-C6E3CF3741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76577" y="3432554"/>
                  <a:ext cx="18252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AEF06871-6556-482B-8AC5-79D76E4363EC}"/>
                  </a:ext>
                </a:extLst>
              </p14:cNvPr>
              <p14:cNvContentPartPr/>
              <p14:nvPr/>
            </p14:nvContentPartPr>
            <p14:xfrm>
              <a:off x="9121457" y="3483674"/>
              <a:ext cx="108360" cy="16380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AEF06871-6556-482B-8AC5-79D76E4363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12457" y="3475034"/>
                <a:ext cx="12600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F236108-EF95-4DDF-AD3E-148D1814412F}"/>
              </a:ext>
            </a:extLst>
          </p:cNvPr>
          <p:cNvGrpSpPr/>
          <p:nvPr/>
        </p:nvGrpSpPr>
        <p:grpSpPr>
          <a:xfrm>
            <a:off x="9428537" y="3302594"/>
            <a:ext cx="1840680" cy="632880"/>
            <a:chOff x="9428537" y="3302594"/>
            <a:chExt cx="184068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7D67B095-8F0D-4F49-9FF5-0F5A45EF51EE}"/>
                    </a:ext>
                  </a:extLst>
                </p14:cNvPr>
                <p14:cNvContentPartPr/>
                <p14:nvPr/>
              </p14:nvContentPartPr>
              <p14:xfrm>
                <a:off x="9428537" y="3442634"/>
                <a:ext cx="124200" cy="110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7D67B095-8F0D-4F49-9FF5-0F5A45EF51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9897" y="3433634"/>
                  <a:ext cx="141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FA5A44C-8CB9-476B-8C13-47171D7757D1}"/>
                    </a:ext>
                  </a:extLst>
                </p14:cNvPr>
                <p14:cNvContentPartPr/>
                <p14:nvPr/>
              </p14:nvContentPartPr>
              <p14:xfrm>
                <a:off x="9476777" y="3401594"/>
                <a:ext cx="70200" cy="1922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FA5A44C-8CB9-476B-8C13-47171D7757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68137" y="3392594"/>
                  <a:ext cx="87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D962611-C218-4807-9821-D6FDB106C33B}"/>
                    </a:ext>
                  </a:extLst>
                </p14:cNvPr>
                <p14:cNvContentPartPr/>
                <p14:nvPr/>
              </p14:nvContentPartPr>
              <p14:xfrm>
                <a:off x="9644897" y="3487274"/>
                <a:ext cx="103320" cy="180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D962611-C218-4807-9821-D6FDB106C3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36257" y="3478274"/>
                  <a:ext cx="12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BE3D90E-80CF-4FC6-B2B9-34B41F8D90D3}"/>
                    </a:ext>
                  </a:extLst>
                </p14:cNvPr>
                <p14:cNvContentPartPr/>
                <p14:nvPr/>
              </p14:nvContentPartPr>
              <p14:xfrm>
                <a:off x="9838217" y="3400514"/>
                <a:ext cx="32400" cy="1605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BE3D90E-80CF-4FC6-B2B9-34B41F8D90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29217" y="3391514"/>
                  <a:ext cx="50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417D47A-9121-4BB1-9BE6-36A3A54D366A}"/>
                    </a:ext>
                  </a:extLst>
                </p14:cNvPr>
                <p14:cNvContentPartPr/>
                <p14:nvPr/>
              </p14:nvContentPartPr>
              <p14:xfrm>
                <a:off x="9945137" y="3404114"/>
                <a:ext cx="146160" cy="1126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417D47A-9121-4BB1-9BE6-36A3A54D36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36137" y="3395474"/>
                  <a:ext cx="163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DDB95892-5511-4552-BF08-17E85792CE88}"/>
                    </a:ext>
                  </a:extLst>
                </p14:cNvPr>
                <p14:cNvContentPartPr/>
                <p14:nvPr/>
              </p14:nvContentPartPr>
              <p14:xfrm>
                <a:off x="9531497" y="3615074"/>
                <a:ext cx="477720" cy="774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DDB95892-5511-4552-BF08-17E85792CE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22857" y="3606434"/>
                  <a:ext cx="495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2E062B7E-7E6A-4EE7-AA48-2748D0D824BB}"/>
                    </a:ext>
                  </a:extLst>
                </p14:cNvPr>
                <p14:cNvContentPartPr/>
                <p14:nvPr/>
              </p14:nvContentPartPr>
              <p14:xfrm>
                <a:off x="9786017" y="3724154"/>
                <a:ext cx="213120" cy="21132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2E062B7E-7E6A-4EE7-AA48-2748D0D824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77017" y="3715514"/>
                  <a:ext cx="230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C3DEE350-5A83-4CCC-801B-5CC759A89038}"/>
                    </a:ext>
                  </a:extLst>
                </p14:cNvPr>
                <p14:cNvContentPartPr/>
                <p14:nvPr/>
              </p14:nvContentPartPr>
              <p14:xfrm>
                <a:off x="10199297" y="3302594"/>
                <a:ext cx="134640" cy="5407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C3DEE350-5A83-4CCC-801B-5CC759A890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90657" y="3293594"/>
                  <a:ext cx="1522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2D5AA239-ACDF-41AF-A899-8330EFACFEFF}"/>
                    </a:ext>
                  </a:extLst>
                </p14:cNvPr>
                <p14:cNvContentPartPr/>
                <p14:nvPr/>
              </p14:nvContentPartPr>
              <p14:xfrm>
                <a:off x="10478657" y="3593834"/>
                <a:ext cx="109800" cy="19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2D5AA239-ACDF-41AF-A899-8330EFACFE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69657" y="3585194"/>
                  <a:ext cx="12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FBA737A-4195-434C-8968-CC299D63426A}"/>
                    </a:ext>
                  </a:extLst>
                </p14:cNvPr>
                <p14:cNvContentPartPr/>
                <p14:nvPr/>
              </p14:nvContentPartPr>
              <p14:xfrm>
                <a:off x="10491617" y="3501314"/>
                <a:ext cx="129600" cy="169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FBA737A-4195-434C-8968-CC299D6342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82617" y="3492314"/>
                  <a:ext cx="147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63116D0-8552-4D18-98B6-91722FBA5DFF}"/>
                    </a:ext>
                  </a:extLst>
                </p14:cNvPr>
                <p14:cNvContentPartPr/>
                <p14:nvPr/>
              </p14:nvContentPartPr>
              <p14:xfrm>
                <a:off x="10792937" y="3465314"/>
                <a:ext cx="95400" cy="1357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63116D0-8552-4D18-98B6-91722FBA5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83937" y="3456674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189DC47C-DFF1-486A-ABF0-1EF189B6B6A5}"/>
                    </a:ext>
                  </a:extLst>
                </p14:cNvPr>
                <p14:cNvContentPartPr/>
                <p14:nvPr/>
              </p14:nvContentPartPr>
              <p14:xfrm>
                <a:off x="10992377" y="3510674"/>
                <a:ext cx="39600" cy="1515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189DC47C-DFF1-486A-ABF0-1EF189B6B6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83737" y="3501674"/>
                  <a:ext cx="57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38FF51E6-28E9-48C0-904A-CFD184A9253A}"/>
                    </a:ext>
                  </a:extLst>
                </p14:cNvPr>
                <p14:cNvContentPartPr/>
                <p14:nvPr/>
              </p14:nvContentPartPr>
              <p14:xfrm>
                <a:off x="11076977" y="3448394"/>
                <a:ext cx="113400" cy="1623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38FF51E6-28E9-48C0-904A-CFD184A925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68337" y="3439754"/>
                  <a:ext cx="131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4CEB9F11-9954-456A-9B51-ACFBC065DB01}"/>
                    </a:ext>
                  </a:extLst>
                </p14:cNvPr>
                <p14:cNvContentPartPr/>
                <p14:nvPr/>
              </p14:nvContentPartPr>
              <p14:xfrm>
                <a:off x="11105777" y="3407354"/>
                <a:ext cx="163440" cy="108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4CEB9F11-9954-456A-9B51-ACFBC065DB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7137" y="3398714"/>
                  <a:ext cx="181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5D83CAFF-8C87-49F9-B7E1-A224CB9E2AB0}"/>
              </a:ext>
            </a:extLst>
          </p:cNvPr>
          <p:cNvGrpSpPr/>
          <p:nvPr/>
        </p:nvGrpSpPr>
        <p:grpSpPr>
          <a:xfrm>
            <a:off x="5772737" y="4750154"/>
            <a:ext cx="604800" cy="351360"/>
            <a:chOff x="5772737" y="4750154"/>
            <a:chExt cx="60480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33B61DF-E58B-4A83-9234-54A97A0EFAF2}"/>
                    </a:ext>
                  </a:extLst>
                </p14:cNvPr>
                <p14:cNvContentPartPr/>
                <p14:nvPr/>
              </p14:nvContentPartPr>
              <p14:xfrm>
                <a:off x="5804057" y="4817834"/>
                <a:ext cx="27720" cy="2656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33B61DF-E58B-4A83-9234-54A97A0EFA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95057" y="4808834"/>
                  <a:ext cx="45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BCA7A2F7-2935-4D31-8FD0-A8FAE30120AD}"/>
                    </a:ext>
                  </a:extLst>
                </p14:cNvPr>
                <p14:cNvContentPartPr/>
                <p14:nvPr/>
              </p14:nvContentPartPr>
              <p14:xfrm>
                <a:off x="5772737" y="4750154"/>
                <a:ext cx="139680" cy="2340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BCA7A2F7-2935-4D31-8FD0-A8FAE30120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63737" y="4741154"/>
                  <a:ext cx="157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D055CE84-A2F1-4C55-BA69-14C3B2AE6733}"/>
                    </a:ext>
                  </a:extLst>
                </p14:cNvPr>
                <p14:cNvContentPartPr/>
                <p14:nvPr/>
              </p14:nvContentPartPr>
              <p14:xfrm>
                <a:off x="6027977" y="4803434"/>
                <a:ext cx="59040" cy="29808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D055CE84-A2F1-4C55-BA69-14C3B2AE67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19337" y="4794794"/>
                  <a:ext cx="76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D82BDA53-96FB-4CD6-BDF4-650FF5B98CF9}"/>
                    </a:ext>
                  </a:extLst>
                </p14:cNvPr>
                <p14:cNvContentPartPr/>
                <p14:nvPr/>
              </p14:nvContentPartPr>
              <p14:xfrm>
                <a:off x="6216257" y="4858514"/>
                <a:ext cx="161280" cy="24264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D82BDA53-96FB-4CD6-BDF4-650FF5B98C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07257" y="4849514"/>
                  <a:ext cx="1789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792A39C5-889B-4966-8D91-4E547B2A22BB}"/>
                  </a:ext>
                </a:extLst>
              </p14:cNvPr>
              <p14:cNvContentPartPr/>
              <p14:nvPr/>
            </p14:nvContentPartPr>
            <p14:xfrm>
              <a:off x="6569777" y="4882274"/>
              <a:ext cx="127080" cy="238320"/>
            </p14:xfrm>
          </p:contentPart>
        </mc:Choice>
        <mc:Fallback xmlns=""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792A39C5-889B-4966-8D91-4E547B2A22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60777" y="4873274"/>
                <a:ext cx="14472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3E953D25-13BD-428C-AEFC-277281B7F1D0}"/>
              </a:ext>
            </a:extLst>
          </p:cNvPr>
          <p:cNvGrpSpPr/>
          <p:nvPr/>
        </p:nvGrpSpPr>
        <p:grpSpPr>
          <a:xfrm>
            <a:off x="6874697" y="4828994"/>
            <a:ext cx="653760" cy="514440"/>
            <a:chOff x="6874697" y="4828994"/>
            <a:chExt cx="65376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757ED144-E477-4497-8554-6845F28F3274}"/>
                    </a:ext>
                  </a:extLst>
                </p14:cNvPr>
                <p14:cNvContentPartPr/>
                <p14:nvPr/>
              </p14:nvContentPartPr>
              <p14:xfrm>
                <a:off x="6874697" y="4871474"/>
                <a:ext cx="103320" cy="155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757ED144-E477-4497-8554-6845F28F32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66057" y="4862834"/>
                  <a:ext cx="120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3B2D94BC-DA1C-493C-9480-88B3C0141B63}"/>
                    </a:ext>
                  </a:extLst>
                </p14:cNvPr>
                <p14:cNvContentPartPr/>
                <p14:nvPr/>
              </p14:nvContentPartPr>
              <p14:xfrm>
                <a:off x="6904577" y="4856354"/>
                <a:ext cx="73440" cy="17748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3B2D94BC-DA1C-493C-9480-88B3C0141B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95937" y="4847714"/>
                  <a:ext cx="91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59DDA3CD-8A84-43B7-B9D2-232AD27F4ADE}"/>
                    </a:ext>
                  </a:extLst>
                </p14:cNvPr>
                <p14:cNvContentPartPr/>
                <p14:nvPr/>
              </p14:nvContentPartPr>
              <p14:xfrm>
                <a:off x="7067657" y="4961834"/>
                <a:ext cx="112680" cy="39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59DDA3CD-8A84-43B7-B9D2-232AD27F4A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59017" y="4953194"/>
                  <a:ext cx="130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788EA3F-5644-4C94-B36C-D4EE8B9140CD}"/>
                    </a:ext>
                  </a:extLst>
                </p14:cNvPr>
                <p14:cNvContentPartPr/>
                <p14:nvPr/>
              </p14:nvContentPartPr>
              <p14:xfrm>
                <a:off x="7298777" y="4849874"/>
                <a:ext cx="21240" cy="1720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788EA3F-5644-4C94-B36C-D4EE8B9140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89777" y="4841234"/>
                  <a:ext cx="38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D730EFAC-1F78-468F-AB79-766AABF858ED}"/>
                    </a:ext>
                  </a:extLst>
                </p14:cNvPr>
                <p14:cNvContentPartPr/>
                <p14:nvPr/>
              </p14:nvContentPartPr>
              <p14:xfrm>
                <a:off x="7384817" y="4828994"/>
                <a:ext cx="143640" cy="1155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D730EFAC-1F78-468F-AB79-766AABF858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75817" y="4819994"/>
                  <a:ext cx="161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130AB0D5-D51F-40A0-A102-03CCD83EDE8F}"/>
                    </a:ext>
                  </a:extLst>
                </p14:cNvPr>
                <p14:cNvContentPartPr/>
                <p14:nvPr/>
              </p14:nvContentPartPr>
              <p14:xfrm>
                <a:off x="6935897" y="5043914"/>
                <a:ext cx="544320" cy="4500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130AB0D5-D51F-40A0-A102-03CCD83EDE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27257" y="5035274"/>
                  <a:ext cx="561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E4120941-8077-44A0-9793-37A5546C9E22}"/>
                    </a:ext>
                  </a:extLst>
                </p14:cNvPr>
                <p14:cNvContentPartPr/>
                <p14:nvPr/>
              </p14:nvContentPartPr>
              <p14:xfrm>
                <a:off x="7170257" y="5147234"/>
                <a:ext cx="221400" cy="1962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E4120941-8077-44A0-9793-37A5546C9E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1617" y="5138594"/>
                  <a:ext cx="2390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2A0FB812-B792-4F26-8849-CCEE2687832F}"/>
                  </a:ext>
                </a:extLst>
              </p14:cNvPr>
              <p14:cNvContentPartPr/>
              <p14:nvPr/>
            </p14:nvContentPartPr>
            <p14:xfrm>
              <a:off x="7709537" y="4694354"/>
              <a:ext cx="114120" cy="621360"/>
            </p14:xfrm>
          </p:contentPart>
        </mc:Choice>
        <mc:Fallback xmlns=""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2A0FB812-B792-4F26-8849-CCEE2687832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00537" y="4685714"/>
                <a:ext cx="131760" cy="63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27820A3B-EEB8-4128-8A94-5AD68592BF32}"/>
              </a:ext>
            </a:extLst>
          </p:cNvPr>
          <p:cNvGrpSpPr/>
          <p:nvPr/>
        </p:nvGrpSpPr>
        <p:grpSpPr>
          <a:xfrm>
            <a:off x="8035697" y="4958594"/>
            <a:ext cx="172440" cy="87120"/>
            <a:chOff x="8035697" y="4958594"/>
            <a:chExt cx="1724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74C929EF-3A0C-4CC1-A2C8-9510510E8191}"/>
                    </a:ext>
                  </a:extLst>
                </p14:cNvPr>
                <p14:cNvContentPartPr/>
                <p14:nvPr/>
              </p14:nvContentPartPr>
              <p14:xfrm>
                <a:off x="8035697" y="5037074"/>
                <a:ext cx="165600" cy="864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74C929EF-3A0C-4CC1-A2C8-9510510E81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26697" y="5028074"/>
                  <a:ext cx="183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745FD7BF-EDBF-4F95-992D-4BFE0B3FCCCD}"/>
                    </a:ext>
                  </a:extLst>
                </p14:cNvPr>
                <p14:cNvContentPartPr/>
                <p14:nvPr/>
              </p14:nvContentPartPr>
              <p14:xfrm>
                <a:off x="8056577" y="4958594"/>
                <a:ext cx="151560" cy="14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745FD7BF-EDBF-4F95-992D-4BFE0B3FCCC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47577" y="4949594"/>
                  <a:ext cx="1692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4D57CA9C-ECBE-4C48-BB66-754D1795C5E7}"/>
              </a:ext>
            </a:extLst>
          </p:cNvPr>
          <p:cNvGrpSpPr/>
          <p:nvPr/>
        </p:nvGrpSpPr>
        <p:grpSpPr>
          <a:xfrm>
            <a:off x="8493257" y="4875434"/>
            <a:ext cx="299160" cy="205920"/>
            <a:chOff x="8493257" y="4875434"/>
            <a:chExt cx="2991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1F56812C-51D5-4CA0-A7C3-6AEB7CF3E424}"/>
                    </a:ext>
                  </a:extLst>
                </p14:cNvPr>
                <p14:cNvContentPartPr/>
                <p14:nvPr/>
              </p14:nvContentPartPr>
              <p14:xfrm>
                <a:off x="8493257" y="4875434"/>
                <a:ext cx="48600" cy="20592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1F56812C-51D5-4CA0-A7C3-6AEB7CF3E4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84617" y="4866434"/>
                  <a:ext cx="66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79CD5CA5-EA40-4C0D-9998-A4C62DA8B94E}"/>
                    </a:ext>
                  </a:extLst>
                </p14:cNvPr>
                <p14:cNvContentPartPr/>
                <p14:nvPr/>
              </p14:nvContentPartPr>
              <p14:xfrm>
                <a:off x="8637977" y="4994954"/>
                <a:ext cx="154440" cy="1332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79CD5CA5-EA40-4C0D-9998-A4C62DA8B9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29337" y="4985954"/>
                  <a:ext cx="1720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A236E9FF-D12F-421E-A723-DC52F2DE2C6B}"/>
              </a:ext>
            </a:extLst>
          </p:cNvPr>
          <p:cNvGrpSpPr/>
          <p:nvPr/>
        </p:nvGrpSpPr>
        <p:grpSpPr>
          <a:xfrm>
            <a:off x="9032177" y="4616954"/>
            <a:ext cx="2205000" cy="878040"/>
            <a:chOff x="9032177" y="4616954"/>
            <a:chExt cx="2205000" cy="8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3812DCA-2CAE-44AF-8092-1D97061ED65C}"/>
                    </a:ext>
                  </a:extLst>
                </p14:cNvPr>
                <p14:cNvContentPartPr/>
                <p14:nvPr/>
              </p14:nvContentPartPr>
              <p14:xfrm>
                <a:off x="9046217" y="4850594"/>
                <a:ext cx="59040" cy="2502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3812DCA-2CAE-44AF-8092-1D97061ED6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37577" y="4841594"/>
                  <a:ext cx="76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8B35533D-71AA-4D68-9901-C932C319D083}"/>
                    </a:ext>
                  </a:extLst>
                </p14:cNvPr>
                <p14:cNvContentPartPr/>
                <p14:nvPr/>
              </p14:nvContentPartPr>
              <p14:xfrm>
                <a:off x="9032177" y="4804514"/>
                <a:ext cx="181800" cy="17928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8B35533D-71AA-4D68-9901-C932C319D0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23177" y="4795874"/>
                  <a:ext cx="199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D6504676-AEFA-4C2E-BBA2-0C15229C11E3}"/>
                    </a:ext>
                  </a:extLst>
                </p14:cNvPr>
                <p14:cNvContentPartPr/>
                <p14:nvPr/>
              </p14:nvContentPartPr>
              <p14:xfrm>
                <a:off x="9356897" y="4788314"/>
                <a:ext cx="91800" cy="3290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D6504676-AEFA-4C2E-BBA2-0C15229C11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47897" y="4779674"/>
                  <a:ext cx="109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E3BC5360-05D6-479E-863A-F080BE7109BF}"/>
                    </a:ext>
                  </a:extLst>
                </p14:cNvPr>
                <p14:cNvContentPartPr/>
                <p14:nvPr/>
              </p14:nvContentPartPr>
              <p14:xfrm>
                <a:off x="9519977" y="4838714"/>
                <a:ext cx="210240" cy="22248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E3BC5360-05D6-479E-863A-F080BE7109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10977" y="4830074"/>
                  <a:ext cx="227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67C2345B-5597-40A4-A589-40D097C6AC25}"/>
                    </a:ext>
                  </a:extLst>
                </p14:cNvPr>
                <p14:cNvContentPartPr/>
                <p14:nvPr/>
              </p14:nvContentPartPr>
              <p14:xfrm>
                <a:off x="9895457" y="4786514"/>
                <a:ext cx="176760" cy="19872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67C2345B-5597-40A4-A589-40D097C6AC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86817" y="4777874"/>
                  <a:ext cx="194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61CD2E7-43DB-4D4C-BBC4-4F7A2F50DD13}"/>
                    </a:ext>
                  </a:extLst>
                </p14:cNvPr>
                <p14:cNvContentPartPr/>
                <p14:nvPr/>
              </p14:nvContentPartPr>
              <p14:xfrm>
                <a:off x="10316657" y="4801274"/>
                <a:ext cx="189000" cy="1756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61CD2E7-43DB-4D4C-BBC4-4F7A2F50DD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08017" y="4792274"/>
                  <a:ext cx="206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B186C58A-F4EE-46AF-8DF0-6D83680BAC56}"/>
                    </a:ext>
                  </a:extLst>
                </p14:cNvPr>
                <p14:cNvContentPartPr/>
                <p14:nvPr/>
              </p14:nvContentPartPr>
              <p14:xfrm>
                <a:off x="10573697" y="4870394"/>
                <a:ext cx="158040" cy="1224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B186C58A-F4EE-46AF-8DF0-6D83680BAC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65057" y="4861754"/>
                  <a:ext cx="175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6C9C8183-F02E-4DF0-A997-64639590FF3B}"/>
                    </a:ext>
                  </a:extLst>
                </p14:cNvPr>
                <p14:cNvContentPartPr/>
                <p14:nvPr/>
              </p14:nvContentPartPr>
              <p14:xfrm>
                <a:off x="10768097" y="4780034"/>
                <a:ext cx="9360" cy="1638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6C9C8183-F02E-4DF0-A997-64639590FF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59097" y="4771394"/>
                  <a:ext cx="27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1156D77B-B277-4AA4-AB38-A107BB487676}"/>
                    </a:ext>
                  </a:extLst>
                </p14:cNvPr>
                <p14:cNvContentPartPr/>
                <p14:nvPr/>
              </p14:nvContentPartPr>
              <p14:xfrm>
                <a:off x="10839737" y="4749794"/>
                <a:ext cx="152640" cy="1576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1156D77B-B277-4AA4-AB38-A107BB48767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31097" y="4741154"/>
                  <a:ext cx="170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A6EDAFA7-31E6-41D7-AEC8-F2C0732C0CB0}"/>
                    </a:ext>
                  </a:extLst>
                </p14:cNvPr>
                <p14:cNvContentPartPr/>
                <p14:nvPr/>
              </p14:nvContentPartPr>
              <p14:xfrm>
                <a:off x="10366337" y="4944194"/>
                <a:ext cx="645840" cy="11772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A6EDAFA7-31E6-41D7-AEC8-F2C0732C0C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57337" y="4935554"/>
                  <a:ext cx="663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32ACA14B-4F86-4D8C-A3A8-22C3D9C53768}"/>
                    </a:ext>
                  </a:extLst>
                </p14:cNvPr>
                <p14:cNvContentPartPr/>
                <p14:nvPr/>
              </p14:nvContentPartPr>
              <p14:xfrm>
                <a:off x="10616897" y="5086034"/>
                <a:ext cx="227160" cy="2156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32ACA14B-4F86-4D8C-A3A8-22C3D9C537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08257" y="5077394"/>
                  <a:ext cx="244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685B5F00-7553-4441-9E2B-A194E5346292}"/>
                    </a:ext>
                  </a:extLst>
                </p14:cNvPr>
                <p14:cNvContentPartPr/>
                <p14:nvPr/>
              </p14:nvContentPartPr>
              <p14:xfrm>
                <a:off x="11122697" y="4616954"/>
                <a:ext cx="114480" cy="6336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685B5F00-7553-4441-9E2B-A194E534629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14057" y="4608314"/>
                  <a:ext cx="1321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4B3C2E0-0C12-4EA0-93AB-32D3FE1F38C1}"/>
                    </a:ext>
                  </a:extLst>
                </p14:cNvPr>
                <p14:cNvContentPartPr/>
                <p14:nvPr/>
              </p14:nvContentPartPr>
              <p14:xfrm>
                <a:off x="9170417" y="5164514"/>
                <a:ext cx="1958040" cy="3304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4B3C2E0-0C12-4EA0-93AB-32D3FE1F38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61417" y="5155514"/>
                  <a:ext cx="197568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3D529E0-4009-45DD-88E6-FBC1E3D332F7}"/>
              </a:ext>
            </a:extLst>
          </p:cNvPr>
          <p:cNvGrpSpPr/>
          <p:nvPr/>
        </p:nvGrpSpPr>
        <p:grpSpPr>
          <a:xfrm>
            <a:off x="11337977" y="4738994"/>
            <a:ext cx="690120" cy="214920"/>
            <a:chOff x="11337977" y="4738994"/>
            <a:chExt cx="6901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4DAB9197-DFB9-486B-965E-EF783501ECFD}"/>
                    </a:ext>
                  </a:extLst>
                </p14:cNvPr>
                <p14:cNvContentPartPr/>
                <p14:nvPr/>
              </p14:nvContentPartPr>
              <p14:xfrm>
                <a:off x="11337977" y="4923314"/>
                <a:ext cx="115200" cy="180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4DAB9197-DFB9-486B-965E-EF783501ECF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29337" y="4914314"/>
                  <a:ext cx="132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B11A1D97-1820-4769-932F-EC65B100B299}"/>
                    </a:ext>
                  </a:extLst>
                </p14:cNvPr>
                <p14:cNvContentPartPr/>
                <p14:nvPr/>
              </p14:nvContentPartPr>
              <p14:xfrm>
                <a:off x="11337977" y="4851674"/>
                <a:ext cx="120240" cy="8964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B11A1D97-1820-4769-932F-EC65B100B2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29337" y="4843034"/>
                  <a:ext cx="137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905B9888-012F-4B75-92AF-4CF3B1E4D3A4}"/>
                    </a:ext>
                  </a:extLst>
                </p14:cNvPr>
                <p14:cNvContentPartPr/>
                <p14:nvPr/>
              </p14:nvContentPartPr>
              <p14:xfrm>
                <a:off x="11570537" y="4771394"/>
                <a:ext cx="143640" cy="13284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905B9888-012F-4B75-92AF-4CF3B1E4D3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61537" y="4762754"/>
                  <a:ext cx="161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6EE8DE46-EDF5-479D-9C50-5FD4485BCA71}"/>
                    </a:ext>
                  </a:extLst>
                </p14:cNvPr>
                <p14:cNvContentPartPr/>
                <p14:nvPr/>
              </p14:nvContentPartPr>
              <p14:xfrm>
                <a:off x="11782937" y="4825754"/>
                <a:ext cx="36720" cy="12816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6EE8DE46-EDF5-479D-9C50-5FD4485BCA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73937" y="4817114"/>
                  <a:ext cx="54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C52CFD6A-8E1E-48D5-85CB-52520D49EB07}"/>
                    </a:ext>
                  </a:extLst>
                </p14:cNvPr>
                <p14:cNvContentPartPr/>
                <p14:nvPr/>
              </p14:nvContentPartPr>
              <p14:xfrm>
                <a:off x="11861417" y="4776434"/>
                <a:ext cx="119880" cy="1458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C52CFD6A-8E1E-48D5-85CB-52520D49EB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52417" y="4767794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1494386C-AB68-47C6-B577-8E44C1B486ED}"/>
                    </a:ext>
                  </a:extLst>
                </p14:cNvPr>
                <p14:cNvContentPartPr/>
                <p14:nvPr/>
              </p14:nvContentPartPr>
              <p14:xfrm>
                <a:off x="11870057" y="4738994"/>
                <a:ext cx="158040" cy="273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1494386C-AB68-47C6-B577-8E44C1B486E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61417" y="4730354"/>
                  <a:ext cx="175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5ABC178-A5F3-4F5F-9942-1FD19F28C81D}"/>
              </a:ext>
            </a:extLst>
          </p:cNvPr>
          <p:cNvGrpSpPr/>
          <p:nvPr/>
        </p:nvGrpSpPr>
        <p:grpSpPr>
          <a:xfrm>
            <a:off x="3918017" y="5603354"/>
            <a:ext cx="768960" cy="321480"/>
            <a:chOff x="3918017" y="5603354"/>
            <a:chExt cx="7689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4F22CDF8-3354-4913-A5D2-742AEFD236E5}"/>
                    </a:ext>
                  </a:extLst>
                </p14:cNvPr>
                <p14:cNvContentPartPr/>
                <p14:nvPr/>
              </p14:nvContentPartPr>
              <p14:xfrm>
                <a:off x="3974177" y="5624954"/>
                <a:ext cx="35280" cy="27072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4F22CDF8-3354-4913-A5D2-742AEFD236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65177" y="5615954"/>
                  <a:ext cx="52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4721233B-A336-4B00-B8A1-80E52764E567}"/>
                    </a:ext>
                  </a:extLst>
                </p14:cNvPr>
                <p14:cNvContentPartPr/>
                <p14:nvPr/>
              </p14:nvContentPartPr>
              <p14:xfrm>
                <a:off x="3918017" y="5603354"/>
                <a:ext cx="197280" cy="19080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4721233B-A336-4B00-B8A1-80E52764E5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09017" y="5594354"/>
                  <a:ext cx="214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EBE23D37-E500-485B-9695-30F0D299F027}"/>
                    </a:ext>
                  </a:extLst>
                </p14:cNvPr>
                <p14:cNvContentPartPr/>
                <p14:nvPr/>
              </p14:nvContentPartPr>
              <p14:xfrm>
                <a:off x="4249577" y="5617034"/>
                <a:ext cx="96840" cy="30780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EBE23D37-E500-485B-9695-30F0D299F02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40577" y="5608034"/>
                  <a:ext cx="114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04FEF996-63BC-46F9-911E-A2590EF9482E}"/>
                    </a:ext>
                  </a:extLst>
                </p14:cNvPr>
                <p14:cNvContentPartPr/>
                <p14:nvPr/>
              </p14:nvContentPartPr>
              <p14:xfrm>
                <a:off x="4510217" y="5685794"/>
                <a:ext cx="176760" cy="18936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04FEF996-63BC-46F9-911E-A2590EF948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01217" y="5677154"/>
                  <a:ext cx="19440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1" name="Tinta 170">
                <a:extLst>
                  <a:ext uri="{FF2B5EF4-FFF2-40B4-BE49-F238E27FC236}">
                    <a16:creationId xmlns:a16="http://schemas.microsoft.com/office/drawing/2014/main" id="{B2C9B396-19B4-40D8-A751-372BD3004C0E}"/>
                  </a:ext>
                </a:extLst>
              </p14:cNvPr>
              <p14:cNvContentPartPr/>
              <p14:nvPr/>
            </p14:nvContentPartPr>
            <p14:xfrm>
              <a:off x="4874537" y="5703434"/>
              <a:ext cx="199800" cy="191520"/>
            </p14:xfrm>
          </p:contentPart>
        </mc:Choice>
        <mc:Fallback xmlns="">
          <p:pic>
            <p:nvPicPr>
              <p:cNvPr id="171" name="Tinta 170">
                <a:extLst>
                  <a:ext uri="{FF2B5EF4-FFF2-40B4-BE49-F238E27FC236}">
                    <a16:creationId xmlns:a16="http://schemas.microsoft.com/office/drawing/2014/main" id="{B2C9B396-19B4-40D8-A751-372BD3004C0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865897" y="5694794"/>
                <a:ext cx="21744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1BA3713-8079-48D4-A482-63F4BD30DE9C}"/>
              </a:ext>
            </a:extLst>
          </p:cNvPr>
          <p:cNvGrpSpPr/>
          <p:nvPr/>
        </p:nvGrpSpPr>
        <p:grpSpPr>
          <a:xfrm>
            <a:off x="6645017" y="5729354"/>
            <a:ext cx="753120" cy="227880"/>
            <a:chOff x="6645017" y="5729354"/>
            <a:chExt cx="7531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F716C3CC-4532-4B94-8831-137B6F4A8F1A}"/>
                    </a:ext>
                  </a:extLst>
                </p14:cNvPr>
                <p14:cNvContentPartPr/>
                <p14:nvPr/>
              </p14:nvContentPartPr>
              <p14:xfrm>
                <a:off x="6645017" y="5922674"/>
                <a:ext cx="112680" cy="2376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F716C3CC-4532-4B94-8831-137B6F4A8F1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36377" y="5914034"/>
                  <a:ext cx="13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B6A9DC73-C2D4-476D-B114-DF64DFF63562}"/>
                    </a:ext>
                  </a:extLst>
                </p14:cNvPr>
                <p14:cNvContentPartPr/>
                <p14:nvPr/>
              </p14:nvContentPartPr>
              <p14:xfrm>
                <a:off x="6665897" y="5806754"/>
                <a:ext cx="112680" cy="2844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B6A9DC73-C2D4-476D-B114-DF64DFF635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57257" y="5797754"/>
                  <a:ext cx="13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F66EB455-86D7-4474-9345-1346225C74FD}"/>
                    </a:ext>
                  </a:extLst>
                </p14:cNvPr>
                <p14:cNvContentPartPr/>
                <p14:nvPr/>
              </p14:nvContentPartPr>
              <p14:xfrm>
                <a:off x="6890537" y="5769314"/>
                <a:ext cx="126360" cy="11916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F66EB455-86D7-4474-9345-1346225C74F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81897" y="5760314"/>
                  <a:ext cx="144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1A13ED52-7BCD-4BB5-AC76-FE829C7143EC}"/>
                    </a:ext>
                  </a:extLst>
                </p14:cNvPr>
                <p14:cNvContentPartPr/>
                <p14:nvPr/>
              </p14:nvContentPartPr>
              <p14:xfrm>
                <a:off x="7108337" y="5789114"/>
                <a:ext cx="19800" cy="1681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1A13ED52-7BCD-4BB5-AC76-FE829C7143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99337" y="5780114"/>
                  <a:ext cx="37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701BE9B-5C21-4F08-87CB-D0E80ABB0C5A}"/>
                    </a:ext>
                  </a:extLst>
                </p14:cNvPr>
                <p14:cNvContentPartPr/>
                <p14:nvPr/>
              </p14:nvContentPartPr>
              <p14:xfrm>
                <a:off x="7205537" y="5759594"/>
                <a:ext cx="122400" cy="15372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701BE9B-5C21-4F08-87CB-D0E80ABB0C5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537" y="5750954"/>
                  <a:ext cx="140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2A851546-6F9D-4B9B-BA92-2F3076BF5F09}"/>
                    </a:ext>
                  </a:extLst>
                </p14:cNvPr>
                <p14:cNvContentPartPr/>
                <p14:nvPr/>
              </p14:nvContentPartPr>
              <p14:xfrm>
                <a:off x="7207337" y="5729354"/>
                <a:ext cx="190800" cy="216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2A851546-6F9D-4B9B-BA92-2F3076BF5F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98697" y="5720354"/>
                  <a:ext cx="2084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821A720F-3901-4DB1-A661-DADDFA88626C}"/>
              </a:ext>
            </a:extLst>
          </p:cNvPr>
          <p:cNvGrpSpPr/>
          <p:nvPr/>
        </p:nvGrpSpPr>
        <p:grpSpPr>
          <a:xfrm>
            <a:off x="5265137" y="5546114"/>
            <a:ext cx="1153440" cy="698760"/>
            <a:chOff x="5265137" y="5546114"/>
            <a:chExt cx="115344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635EA7E1-06AB-4B46-9DBF-BBE2A02F331C}"/>
                    </a:ext>
                  </a:extLst>
                </p14:cNvPr>
                <p14:cNvContentPartPr/>
                <p14:nvPr/>
              </p14:nvContentPartPr>
              <p14:xfrm>
                <a:off x="5333177" y="5720714"/>
                <a:ext cx="216720" cy="1540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635EA7E1-06AB-4B46-9DBF-BBE2A02F33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24177" y="5712074"/>
                  <a:ext cx="23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3A6F1E64-CE86-4B49-B2BD-E5721860BA30}"/>
                    </a:ext>
                  </a:extLst>
                </p14:cNvPr>
                <p14:cNvContentPartPr/>
                <p14:nvPr/>
              </p14:nvContentPartPr>
              <p14:xfrm>
                <a:off x="5625137" y="5784434"/>
                <a:ext cx="104760" cy="50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3A6F1E64-CE86-4B49-B2BD-E5721860BA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16497" y="5775434"/>
                  <a:ext cx="122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89E4AC2F-27BC-4BB6-BD71-B36ADB0DFE2A}"/>
                    </a:ext>
                  </a:extLst>
                </p14:cNvPr>
                <p14:cNvContentPartPr/>
                <p14:nvPr/>
              </p14:nvContentPartPr>
              <p14:xfrm>
                <a:off x="5846897" y="5681114"/>
                <a:ext cx="27720" cy="15876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89E4AC2F-27BC-4BB6-BD71-B36ADB0DFE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38257" y="5672474"/>
                  <a:ext cx="45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0FDFCD5-5F4B-437A-AFC6-2C78D7D5764E}"/>
                    </a:ext>
                  </a:extLst>
                </p14:cNvPr>
                <p14:cNvContentPartPr/>
                <p14:nvPr/>
              </p14:nvContentPartPr>
              <p14:xfrm>
                <a:off x="5939417" y="5671034"/>
                <a:ext cx="144000" cy="1054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0FDFCD5-5F4B-437A-AFC6-2C78D7D576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30777" y="5662394"/>
                  <a:ext cx="161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7A0AA22-5E24-454E-8C0D-0C2AA15D2F4D}"/>
                    </a:ext>
                  </a:extLst>
                </p14:cNvPr>
                <p14:cNvContentPartPr/>
                <p14:nvPr/>
              </p14:nvContentPartPr>
              <p14:xfrm>
                <a:off x="5463497" y="5883794"/>
                <a:ext cx="585720" cy="525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7A0AA22-5E24-454E-8C0D-0C2AA15D2F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54857" y="5874794"/>
                  <a:ext cx="603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B29D4715-D20C-464B-B368-3BD87CAEB3C5}"/>
                    </a:ext>
                  </a:extLst>
                </p14:cNvPr>
                <p14:cNvContentPartPr/>
                <p14:nvPr/>
              </p14:nvContentPartPr>
              <p14:xfrm>
                <a:off x="5690297" y="5988194"/>
                <a:ext cx="223560" cy="1771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B29D4715-D20C-464B-B368-3BD87CAEB3C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81657" y="5979194"/>
                  <a:ext cx="241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1210EEBF-AAA2-4358-B08A-54700A5B440C}"/>
                    </a:ext>
                  </a:extLst>
                </p14:cNvPr>
                <p14:cNvContentPartPr/>
                <p14:nvPr/>
              </p14:nvContentPartPr>
              <p14:xfrm>
                <a:off x="6311297" y="5619914"/>
                <a:ext cx="107280" cy="62496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1210EEBF-AAA2-4358-B08A-54700A5B44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02297" y="5610914"/>
                  <a:ext cx="1249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5BD74CD6-1490-4220-8422-72F2BB29D676}"/>
                    </a:ext>
                  </a:extLst>
                </p14:cNvPr>
                <p14:cNvContentPartPr/>
                <p14:nvPr/>
              </p14:nvContentPartPr>
              <p14:xfrm>
                <a:off x="5484377" y="6220754"/>
                <a:ext cx="96840" cy="36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5BD74CD6-1490-4220-8422-72F2BB29D6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75377" y="6212114"/>
                  <a:ext cx="11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2EE3FE63-3DE1-420D-89BE-4D8B2FC150D3}"/>
                    </a:ext>
                  </a:extLst>
                </p14:cNvPr>
                <p14:cNvContentPartPr/>
                <p14:nvPr/>
              </p14:nvContentPartPr>
              <p14:xfrm>
                <a:off x="5669417" y="6129314"/>
                <a:ext cx="207720" cy="7092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2EE3FE63-3DE1-420D-89BE-4D8B2FC150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60777" y="6120674"/>
                  <a:ext cx="225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70D24C49-354B-4CBE-B3D0-03BEF1631D82}"/>
                    </a:ext>
                  </a:extLst>
                </p14:cNvPr>
                <p14:cNvContentPartPr/>
                <p14:nvPr/>
              </p14:nvContentPartPr>
              <p14:xfrm>
                <a:off x="5827457" y="6059114"/>
                <a:ext cx="168480" cy="9180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70D24C49-354B-4CBE-B3D0-03BEF1631D8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18457" y="6050114"/>
                  <a:ext cx="186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66C99066-85DB-4836-B19F-0F2B5F0F42CC}"/>
                    </a:ext>
                  </a:extLst>
                </p14:cNvPr>
                <p14:cNvContentPartPr/>
                <p14:nvPr/>
              </p14:nvContentPartPr>
              <p14:xfrm>
                <a:off x="5995577" y="5758514"/>
                <a:ext cx="163440" cy="30060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66C99066-85DB-4836-B19F-0F2B5F0F42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86937" y="5749874"/>
                  <a:ext cx="181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A71F7162-D488-4BB9-B630-7F53DED95B7B}"/>
                    </a:ext>
                  </a:extLst>
                </p14:cNvPr>
                <p14:cNvContentPartPr/>
                <p14:nvPr/>
              </p14:nvContentPartPr>
              <p14:xfrm>
                <a:off x="6098537" y="5640074"/>
                <a:ext cx="360" cy="36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A71F7162-D488-4BB9-B630-7F53DED95B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89897" y="5631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AFA78642-CA6C-4953-96A6-EF566A502D34}"/>
                    </a:ext>
                  </a:extLst>
                </p14:cNvPr>
                <p14:cNvContentPartPr/>
                <p14:nvPr/>
              </p14:nvContentPartPr>
              <p14:xfrm>
                <a:off x="5806577" y="5559074"/>
                <a:ext cx="182880" cy="4140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AFA78642-CA6C-4953-96A6-EF566A502D3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97577" y="5550434"/>
                  <a:ext cx="200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C07CDB66-BC34-4ABD-AF89-C50CC7CA1985}"/>
                    </a:ext>
                  </a:extLst>
                </p14:cNvPr>
                <p14:cNvContentPartPr/>
                <p14:nvPr/>
              </p14:nvContentPartPr>
              <p14:xfrm>
                <a:off x="5652497" y="5546114"/>
                <a:ext cx="98280" cy="5436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C07CDB66-BC34-4ABD-AF89-C50CC7CA198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43857" y="5537474"/>
                  <a:ext cx="115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8BC4225E-1F99-4936-AD41-0C3F9950298D}"/>
                    </a:ext>
                  </a:extLst>
                </p14:cNvPr>
                <p14:cNvContentPartPr/>
                <p14:nvPr/>
              </p14:nvContentPartPr>
              <p14:xfrm>
                <a:off x="5271617" y="5583914"/>
                <a:ext cx="325080" cy="117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8BC4225E-1F99-4936-AD41-0C3F995029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62977" y="5574914"/>
                  <a:ext cx="342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F0BCE27E-C7DF-4677-B61F-0F19FE567487}"/>
                    </a:ext>
                  </a:extLst>
                </p14:cNvPr>
                <p14:cNvContentPartPr/>
                <p14:nvPr/>
              </p14:nvContentPartPr>
              <p14:xfrm>
                <a:off x="5265137" y="5786594"/>
                <a:ext cx="50040" cy="29592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F0BCE27E-C7DF-4677-B61F-0F19FE56748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56497" y="5777954"/>
                  <a:ext cx="67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F0CCB57F-3E42-40BB-A708-70E9454E7670}"/>
                    </a:ext>
                  </a:extLst>
                </p14:cNvPr>
                <p14:cNvContentPartPr/>
                <p14:nvPr/>
              </p14:nvContentPartPr>
              <p14:xfrm>
                <a:off x="5486897" y="6163514"/>
                <a:ext cx="87840" cy="356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F0CCB57F-3E42-40BB-A708-70E9454E767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78257" y="6154514"/>
                  <a:ext cx="105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13E7FDFA-96BA-42F9-9D47-642EE2D6F274}"/>
              </a:ext>
            </a:extLst>
          </p:cNvPr>
          <p:cNvGrpSpPr/>
          <p:nvPr/>
        </p:nvGrpSpPr>
        <p:grpSpPr>
          <a:xfrm>
            <a:off x="7712057" y="5743394"/>
            <a:ext cx="245160" cy="256320"/>
            <a:chOff x="7712057" y="5743394"/>
            <a:chExt cx="2451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2497ABC2-CF83-4114-A928-BAEC0C92E136}"/>
                    </a:ext>
                  </a:extLst>
                </p14:cNvPr>
                <p14:cNvContentPartPr/>
                <p14:nvPr/>
              </p14:nvContentPartPr>
              <p14:xfrm>
                <a:off x="7712057" y="5899274"/>
                <a:ext cx="154800" cy="1332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2497ABC2-CF83-4114-A928-BAEC0C92E1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03417" y="5890634"/>
                  <a:ext cx="172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67D34768-341A-4251-93EF-D4E53110D387}"/>
                    </a:ext>
                  </a:extLst>
                </p14:cNvPr>
                <p14:cNvContentPartPr/>
                <p14:nvPr/>
              </p14:nvContentPartPr>
              <p14:xfrm>
                <a:off x="7741937" y="5805674"/>
                <a:ext cx="140040" cy="1800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67D34768-341A-4251-93EF-D4E53110D3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33297" y="5796674"/>
                  <a:ext cx="157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1EF5D4CA-3DBF-4BFD-A85C-10E84983E43D}"/>
                    </a:ext>
                  </a:extLst>
                </p14:cNvPr>
                <p14:cNvContentPartPr/>
                <p14:nvPr/>
              </p14:nvContentPartPr>
              <p14:xfrm>
                <a:off x="7845257" y="5743394"/>
                <a:ext cx="111960" cy="25632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1EF5D4CA-3DBF-4BFD-A85C-10E84983E4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257" y="5734394"/>
                  <a:ext cx="12960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DDDE87D-6656-402B-B3DE-1F3FCF7DD93B}"/>
              </a:ext>
            </a:extLst>
          </p:cNvPr>
          <p:cNvGrpSpPr/>
          <p:nvPr/>
        </p:nvGrpSpPr>
        <p:grpSpPr>
          <a:xfrm>
            <a:off x="8409737" y="5722874"/>
            <a:ext cx="1900800" cy="613080"/>
            <a:chOff x="8409737" y="5722874"/>
            <a:chExt cx="1900800" cy="6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70AB5F34-3240-467C-B85D-39797AF1D58B}"/>
                    </a:ext>
                  </a:extLst>
                </p14:cNvPr>
                <p14:cNvContentPartPr/>
                <p14:nvPr/>
              </p14:nvContentPartPr>
              <p14:xfrm>
                <a:off x="8409737" y="5772194"/>
                <a:ext cx="254520" cy="2016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70AB5F34-3240-467C-B85D-39797AF1D5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01097" y="5763194"/>
                  <a:ext cx="272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6C94441D-BD1C-4CB8-9C79-89B52BA6C3A8}"/>
                    </a:ext>
                  </a:extLst>
                </p14:cNvPr>
                <p14:cNvContentPartPr/>
                <p14:nvPr/>
              </p14:nvContentPartPr>
              <p14:xfrm>
                <a:off x="8731937" y="5845274"/>
                <a:ext cx="144000" cy="1224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6C94441D-BD1C-4CB8-9C79-89B52BA6C3A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23297" y="5836634"/>
                  <a:ext cx="161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EBEE8A20-A54A-400C-BD0E-6A015FF09130}"/>
                    </a:ext>
                  </a:extLst>
                </p14:cNvPr>
                <p14:cNvContentPartPr/>
                <p14:nvPr/>
              </p14:nvContentPartPr>
              <p14:xfrm>
                <a:off x="8951177" y="5749154"/>
                <a:ext cx="24120" cy="15192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EBEE8A20-A54A-400C-BD0E-6A015FF091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42177" y="5740514"/>
                  <a:ext cx="41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D5EAE265-C3F1-4BD2-B1FD-01BD4045A6AC}"/>
                    </a:ext>
                  </a:extLst>
                </p14:cNvPr>
                <p14:cNvContentPartPr/>
                <p14:nvPr/>
              </p14:nvContentPartPr>
              <p14:xfrm>
                <a:off x="9039737" y="5722874"/>
                <a:ext cx="158040" cy="15228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D5EAE265-C3F1-4BD2-B1FD-01BD4045A6A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031097" y="5714234"/>
                  <a:ext cx="175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4A712F98-CDFC-468A-BD6B-7CF9794CA3A7}"/>
                    </a:ext>
                  </a:extLst>
                </p14:cNvPr>
                <p14:cNvContentPartPr/>
                <p14:nvPr/>
              </p14:nvContentPartPr>
              <p14:xfrm>
                <a:off x="8518097" y="5988554"/>
                <a:ext cx="723960" cy="8820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4A712F98-CDFC-468A-BD6B-7CF9794CA3A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09457" y="5979554"/>
                  <a:ext cx="74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9EF82D61-A8CC-4A86-B0BD-FE869AD799A2}"/>
                    </a:ext>
                  </a:extLst>
                </p14:cNvPr>
                <p14:cNvContentPartPr/>
                <p14:nvPr/>
              </p14:nvContentPartPr>
              <p14:xfrm>
                <a:off x="8836337" y="6123194"/>
                <a:ext cx="167400" cy="21276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9EF82D61-A8CC-4A86-B0BD-FE869AD799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27697" y="6114554"/>
                  <a:ext cx="185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56000B91-427D-4BB6-AA84-28FBC7BC6A0B}"/>
                    </a:ext>
                  </a:extLst>
                </p14:cNvPr>
                <p14:cNvContentPartPr/>
                <p14:nvPr/>
              </p14:nvContentPartPr>
              <p14:xfrm>
                <a:off x="9426017" y="5938154"/>
                <a:ext cx="126000" cy="151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56000B91-427D-4BB6-AA84-28FBC7BC6A0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17017" y="5929154"/>
                  <a:ext cx="143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F7C30CAD-3C4A-4582-B2C9-E61210E31908}"/>
                    </a:ext>
                  </a:extLst>
                </p14:cNvPr>
                <p14:cNvContentPartPr/>
                <p14:nvPr/>
              </p14:nvContentPartPr>
              <p14:xfrm>
                <a:off x="9461297" y="5856074"/>
                <a:ext cx="126720" cy="2268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F7C30CAD-3C4A-4582-B2C9-E61210E319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52297" y="5847074"/>
                  <a:ext cx="144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3BF0897F-3B9C-4435-BC56-33F83105D0F5}"/>
                    </a:ext>
                  </a:extLst>
                </p14:cNvPr>
                <p14:cNvContentPartPr/>
                <p14:nvPr/>
              </p14:nvContentPartPr>
              <p14:xfrm>
                <a:off x="9756497" y="5758874"/>
                <a:ext cx="154800" cy="22068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3BF0897F-3B9C-4435-BC56-33F83105D0F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47857" y="5750234"/>
                  <a:ext cx="172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510EEDC4-E98C-4921-925B-2B75EE7A2A3E}"/>
                    </a:ext>
                  </a:extLst>
                </p14:cNvPr>
                <p14:cNvContentPartPr/>
                <p14:nvPr/>
              </p14:nvContentPartPr>
              <p14:xfrm>
                <a:off x="10065017" y="5905394"/>
                <a:ext cx="141120" cy="1080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510EEDC4-E98C-4921-925B-2B75EE7A2A3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6377" y="5896394"/>
                  <a:ext cx="15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B15472B4-2498-48F9-A038-F4BF266594C7}"/>
                    </a:ext>
                  </a:extLst>
                </p14:cNvPr>
                <p14:cNvContentPartPr/>
                <p14:nvPr/>
              </p14:nvContentPartPr>
              <p14:xfrm>
                <a:off x="10053137" y="5858234"/>
                <a:ext cx="140040" cy="3276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B15472B4-2498-48F9-A038-F4BF266594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44497" y="5849594"/>
                  <a:ext cx="157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E6736E4C-5A6E-4348-8F37-2404103C19F4}"/>
                    </a:ext>
                  </a:extLst>
                </p14:cNvPr>
                <p14:cNvContentPartPr/>
                <p14:nvPr/>
              </p14:nvContentPartPr>
              <p14:xfrm>
                <a:off x="10162937" y="5775074"/>
                <a:ext cx="147600" cy="23724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E6736E4C-5A6E-4348-8F37-2404103C19F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53937" y="5766074"/>
                  <a:ext cx="1652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77A8D923-7C2D-4FC2-B82A-1AC82EAF7DC8}"/>
              </a:ext>
            </a:extLst>
          </p:cNvPr>
          <p:cNvGrpSpPr/>
          <p:nvPr/>
        </p:nvGrpSpPr>
        <p:grpSpPr>
          <a:xfrm>
            <a:off x="10522577" y="5773634"/>
            <a:ext cx="825480" cy="208440"/>
            <a:chOff x="10522577" y="5773634"/>
            <a:chExt cx="8254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A13BAE95-568A-49AE-A1FA-E8E457EBF4F2}"/>
                    </a:ext>
                  </a:extLst>
                </p14:cNvPr>
                <p14:cNvContentPartPr/>
                <p14:nvPr/>
              </p14:nvContentPartPr>
              <p14:xfrm>
                <a:off x="10522577" y="5805674"/>
                <a:ext cx="210600" cy="17640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A13BAE95-568A-49AE-A1FA-E8E457EBF4F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13577" y="5796674"/>
                  <a:ext cx="22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EF59B60A-7145-48D8-A017-A6EC50B0F48F}"/>
                    </a:ext>
                  </a:extLst>
                </p14:cNvPr>
                <p14:cNvContentPartPr/>
                <p14:nvPr/>
              </p14:nvContentPartPr>
              <p14:xfrm>
                <a:off x="10820297" y="5889914"/>
                <a:ext cx="133560" cy="3924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EF59B60A-7145-48D8-A017-A6EC50B0F4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811297" y="5881274"/>
                  <a:ext cx="151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6355012F-4C0C-4B56-AF4A-E0B8CAEB934D}"/>
                    </a:ext>
                  </a:extLst>
                </p14:cNvPr>
                <p14:cNvContentPartPr/>
                <p14:nvPr/>
              </p14:nvContentPartPr>
              <p14:xfrm>
                <a:off x="10852697" y="5852474"/>
                <a:ext cx="95400" cy="504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6355012F-4C0C-4B56-AF4A-E0B8CAEB934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844057" y="5843474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9865306-3BF9-4D63-8845-53EF9D43D2D0}"/>
                    </a:ext>
                  </a:extLst>
                </p14:cNvPr>
                <p14:cNvContentPartPr/>
                <p14:nvPr/>
              </p14:nvContentPartPr>
              <p14:xfrm>
                <a:off x="11078417" y="5789114"/>
                <a:ext cx="40680" cy="1620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9865306-3BF9-4D63-8845-53EF9D43D2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69777" y="5780114"/>
                  <a:ext cx="58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9D3BC56C-2C28-4D12-803D-F03B292BA901}"/>
                    </a:ext>
                  </a:extLst>
                </p14:cNvPr>
                <p14:cNvContentPartPr/>
                <p14:nvPr/>
              </p14:nvContentPartPr>
              <p14:xfrm>
                <a:off x="11078417" y="5886314"/>
                <a:ext cx="40680" cy="4500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9D3BC56C-2C28-4D12-803D-F03B292BA90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069777" y="5877674"/>
                  <a:ext cx="58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7D380C91-FC73-4DD8-9F86-55B4BF3EE9E9}"/>
                    </a:ext>
                  </a:extLst>
                </p14:cNvPr>
                <p14:cNvContentPartPr/>
                <p14:nvPr/>
              </p14:nvContentPartPr>
              <p14:xfrm>
                <a:off x="11193257" y="5773634"/>
                <a:ext cx="154800" cy="14076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7D380C91-FC73-4DD8-9F86-55B4BF3EE9E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84257" y="5764994"/>
                  <a:ext cx="17244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25" name="Tinta 224">
                <a:extLst>
                  <a:ext uri="{FF2B5EF4-FFF2-40B4-BE49-F238E27FC236}">
                    <a16:creationId xmlns:a16="http://schemas.microsoft.com/office/drawing/2014/main" id="{3A8E7F1F-A5C6-4717-8626-AB691ECB76F9}"/>
                  </a:ext>
                </a:extLst>
              </p14:cNvPr>
              <p14:cNvContentPartPr/>
              <p14:nvPr/>
            </p14:nvContentPartPr>
            <p14:xfrm>
              <a:off x="10589537" y="6103394"/>
              <a:ext cx="494640" cy="20160"/>
            </p14:xfrm>
          </p:contentPart>
        </mc:Choice>
        <mc:Fallback xmlns="">
          <p:pic>
            <p:nvPicPr>
              <p:cNvPr id="225" name="Tinta 224">
                <a:extLst>
                  <a:ext uri="{FF2B5EF4-FFF2-40B4-BE49-F238E27FC236}">
                    <a16:creationId xmlns:a16="http://schemas.microsoft.com/office/drawing/2014/main" id="{3A8E7F1F-A5C6-4717-8626-AB691ECB76F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580537" y="6094754"/>
                <a:ext cx="512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6" name="Tinta 225">
                <a:extLst>
                  <a:ext uri="{FF2B5EF4-FFF2-40B4-BE49-F238E27FC236}">
                    <a16:creationId xmlns:a16="http://schemas.microsoft.com/office/drawing/2014/main" id="{6323138A-348B-4AD4-94F7-E41FC39C6513}"/>
                  </a:ext>
                </a:extLst>
              </p14:cNvPr>
              <p14:cNvContentPartPr/>
              <p14:nvPr/>
            </p14:nvContentPartPr>
            <p14:xfrm>
              <a:off x="10752257" y="6257114"/>
              <a:ext cx="263880" cy="33120"/>
            </p14:xfrm>
          </p:contentPart>
        </mc:Choice>
        <mc:Fallback xmlns="">
          <p:pic>
            <p:nvPicPr>
              <p:cNvPr id="226" name="Tinta 225">
                <a:extLst>
                  <a:ext uri="{FF2B5EF4-FFF2-40B4-BE49-F238E27FC236}">
                    <a16:creationId xmlns:a16="http://schemas.microsoft.com/office/drawing/2014/main" id="{6323138A-348B-4AD4-94F7-E41FC39C651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743617" y="6248474"/>
                <a:ext cx="2815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0A192D47-602D-4268-A182-F0642C360998}"/>
              </a:ext>
            </a:extLst>
          </p:cNvPr>
          <p:cNvGrpSpPr/>
          <p:nvPr/>
        </p:nvGrpSpPr>
        <p:grpSpPr>
          <a:xfrm>
            <a:off x="3941777" y="3221234"/>
            <a:ext cx="405720" cy="455040"/>
            <a:chOff x="3941777" y="3221234"/>
            <a:chExt cx="40572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30D57B8-22A0-4785-8EF0-7ACBFBABDD98}"/>
                    </a:ext>
                  </a:extLst>
                </p14:cNvPr>
                <p14:cNvContentPartPr/>
                <p14:nvPr/>
              </p14:nvContentPartPr>
              <p14:xfrm>
                <a:off x="4022057" y="3399434"/>
                <a:ext cx="164880" cy="12636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30D57B8-22A0-4785-8EF0-7ACBFBABDD9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13417" y="3390794"/>
                  <a:ext cx="182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824D8A7-EBEF-49DD-9A20-7C027D80215A}"/>
                    </a:ext>
                  </a:extLst>
                </p14:cNvPr>
                <p14:cNvContentPartPr/>
                <p14:nvPr/>
              </p14:nvContentPartPr>
              <p14:xfrm>
                <a:off x="4292417" y="3278474"/>
                <a:ext cx="15840" cy="3182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824D8A7-EBEF-49DD-9A20-7C027D80215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83417" y="3269474"/>
                  <a:ext cx="33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F3FCAFB1-519A-4CED-9709-4E26EA91D950}"/>
                    </a:ext>
                  </a:extLst>
                </p14:cNvPr>
                <p14:cNvContentPartPr/>
                <p14:nvPr/>
              </p14:nvContentPartPr>
              <p14:xfrm>
                <a:off x="3941777" y="3221234"/>
                <a:ext cx="405720" cy="45504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F3FCAFB1-519A-4CED-9709-4E26EA91D95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32777" y="3212594"/>
                  <a:ext cx="42336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DC8B3FF-2F13-4FF0-833A-B7FB32F19078}"/>
              </a:ext>
            </a:extLst>
          </p:cNvPr>
          <p:cNvGrpSpPr/>
          <p:nvPr/>
        </p:nvGrpSpPr>
        <p:grpSpPr>
          <a:xfrm>
            <a:off x="5241017" y="1323314"/>
            <a:ext cx="1144080" cy="443520"/>
            <a:chOff x="5241017" y="1323314"/>
            <a:chExt cx="11440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0F5788B-8DC3-49AF-A65A-BA7EAB5F7D05}"/>
                    </a:ext>
                  </a:extLst>
                </p14:cNvPr>
                <p14:cNvContentPartPr/>
                <p14:nvPr/>
              </p14:nvContentPartPr>
              <p14:xfrm>
                <a:off x="5241017" y="1343834"/>
                <a:ext cx="328320" cy="42300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0F5788B-8DC3-49AF-A65A-BA7EAB5F7D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32377" y="1335194"/>
                  <a:ext cx="345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801DDA1-52AA-4068-B1E1-4B0B334B111A}"/>
                    </a:ext>
                  </a:extLst>
                </p14:cNvPr>
                <p14:cNvContentPartPr/>
                <p14:nvPr/>
              </p14:nvContentPartPr>
              <p14:xfrm>
                <a:off x="5660417" y="1492514"/>
                <a:ext cx="168480" cy="414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801DDA1-52AA-4068-B1E1-4B0B334B111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51777" y="1483874"/>
                  <a:ext cx="186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29A7D54-940C-44A0-BB7D-DBFF4BE1F151}"/>
                    </a:ext>
                  </a:extLst>
                </p14:cNvPr>
                <p14:cNvContentPartPr/>
                <p14:nvPr/>
              </p14:nvContentPartPr>
              <p14:xfrm>
                <a:off x="5727017" y="1412954"/>
                <a:ext cx="104760" cy="75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29A7D54-940C-44A0-BB7D-DBFF4BE1F15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718017" y="1403954"/>
                  <a:ext cx="122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899F337-077F-4F9D-8024-EF7C310188A7}"/>
                    </a:ext>
                  </a:extLst>
                </p14:cNvPr>
                <p14:cNvContentPartPr/>
                <p14:nvPr/>
              </p14:nvContentPartPr>
              <p14:xfrm>
                <a:off x="6012497" y="1335914"/>
                <a:ext cx="81720" cy="2235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899F337-077F-4F9D-8024-EF7C310188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03857" y="1326914"/>
                  <a:ext cx="99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D750E73-76A6-4C74-875C-F69F2EE26368}"/>
                    </a:ext>
                  </a:extLst>
                </p14:cNvPr>
                <p14:cNvContentPartPr/>
                <p14:nvPr/>
              </p14:nvContentPartPr>
              <p14:xfrm>
                <a:off x="6204377" y="1323314"/>
                <a:ext cx="180720" cy="1616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D750E73-76A6-4C74-875C-F69F2EE2636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95377" y="1314674"/>
                  <a:ext cx="1983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CB7BB27E-AED8-4436-80DA-0720F9C5698F}"/>
                  </a:ext>
                </a:extLst>
              </p14:cNvPr>
              <p14:cNvContentPartPr/>
              <p14:nvPr/>
            </p14:nvContentPartPr>
            <p14:xfrm>
              <a:off x="7003937" y="1425914"/>
              <a:ext cx="266400" cy="1274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CB7BB27E-AED8-4436-80DA-0720F9C5698F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994937" y="1416914"/>
                <a:ext cx="28404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CA09059-341A-40DE-B2B3-2D5455620FA6}"/>
              </a:ext>
            </a:extLst>
          </p:cNvPr>
          <p:cNvGrpSpPr/>
          <p:nvPr/>
        </p:nvGrpSpPr>
        <p:grpSpPr>
          <a:xfrm>
            <a:off x="7664177" y="1161674"/>
            <a:ext cx="1023840" cy="304200"/>
            <a:chOff x="7664177" y="1161674"/>
            <a:chExt cx="102384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67D49C3-0170-440B-920B-ECE1632394FF}"/>
                    </a:ext>
                  </a:extLst>
                </p14:cNvPr>
                <p14:cNvContentPartPr/>
                <p14:nvPr/>
              </p14:nvContentPartPr>
              <p14:xfrm>
                <a:off x="7664177" y="1161674"/>
                <a:ext cx="289440" cy="2408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67D49C3-0170-440B-920B-ECE1632394F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55177" y="1153034"/>
                  <a:ext cx="30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683AB3C-7F38-4271-93B9-58A76EC4AFFA}"/>
                    </a:ext>
                  </a:extLst>
                </p14:cNvPr>
                <p14:cNvContentPartPr/>
                <p14:nvPr/>
              </p14:nvContentPartPr>
              <p14:xfrm>
                <a:off x="8100857" y="1408274"/>
                <a:ext cx="156960" cy="86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683AB3C-7F38-4271-93B9-58A76EC4AFF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91857" y="1399274"/>
                  <a:ext cx="174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0580D98-3400-4279-981B-795728A63851}"/>
                    </a:ext>
                  </a:extLst>
                </p14:cNvPr>
                <p14:cNvContentPartPr/>
                <p14:nvPr/>
              </p14:nvContentPartPr>
              <p14:xfrm>
                <a:off x="8134697" y="1316834"/>
                <a:ext cx="140040" cy="248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0580D98-3400-4279-981B-795728A638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25697" y="1307834"/>
                  <a:ext cx="157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2686709-BE14-4438-B7F1-872B4496F51D}"/>
                    </a:ext>
                  </a:extLst>
                </p14:cNvPr>
                <p14:cNvContentPartPr/>
                <p14:nvPr/>
              </p14:nvContentPartPr>
              <p14:xfrm>
                <a:off x="8452217" y="1200914"/>
                <a:ext cx="235800" cy="2649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2686709-BE14-4438-B7F1-872B4496F51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43577" y="1191914"/>
                  <a:ext cx="253440" cy="28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582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6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92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12B6-583D-485D-BC9D-1B853865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de 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B4AE0-D32C-4D9C-9D67-AC322C80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7" y="1538514"/>
            <a:ext cx="11063514" cy="5319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0" i="0" u="none" strike="noStrike" baseline="0" dirty="0"/>
              <a:t>1) Os depósitos efetuados no Banco da Ribeira durante o mês de janeiro são distribuídos normalmente, com média de $l0.000,00 e desvio padrão de $1.500,00. Um depósito é selecionado ao acaso dentre todos os referentes ao mês em questão.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/>
              <a:t>Encontrar a probabilidade de que o depósito seja: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/>
              <a:t>a) $10.000,00 ou menos;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/>
              <a:t>b) pelo menos $10.000,00;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/>
              <a:t>c) um valor entre $12.000,00 e $15.000,00;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/>
              <a:t>d) maior do que $20.000,00.</a:t>
            </a:r>
            <a:endParaRPr lang="pt-BR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4D52C77E-0159-4F65-9860-57B82F989BB5}"/>
                  </a:ext>
                </a:extLst>
              </p14:cNvPr>
              <p14:cNvContentPartPr/>
              <p14:nvPr/>
            </p14:nvContentPartPr>
            <p14:xfrm>
              <a:off x="8873057" y="6335954"/>
              <a:ext cx="360" cy="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4D52C77E-0159-4F65-9860-57B82F989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4057" y="632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E16ED4A-3915-4D1F-BC2B-03294E199B13}"/>
                  </a:ext>
                </a:extLst>
              </p14:cNvPr>
              <p14:cNvContentPartPr/>
              <p14:nvPr/>
            </p14:nvContentPartPr>
            <p14:xfrm>
              <a:off x="9352937" y="2359754"/>
              <a:ext cx="1666800" cy="69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E16ED4A-3915-4D1F-BC2B-03294E199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3937" y="2350754"/>
                <a:ext cx="1684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90DA26C-5E86-4519-8608-2937E4C383D1}"/>
                  </a:ext>
                </a:extLst>
              </p14:cNvPr>
              <p14:cNvContentPartPr/>
              <p14:nvPr/>
            </p14:nvContentPartPr>
            <p14:xfrm>
              <a:off x="495497" y="2783474"/>
              <a:ext cx="1883520" cy="5904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90DA26C-5E86-4519-8608-2937E4C383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857" y="2774834"/>
                <a:ext cx="190116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688724C-E92B-4F13-A867-777A87FF5C7B}"/>
              </a:ext>
            </a:extLst>
          </p:cNvPr>
          <p:cNvGrpSpPr/>
          <p:nvPr/>
        </p:nvGrpSpPr>
        <p:grpSpPr>
          <a:xfrm>
            <a:off x="2412137" y="2350754"/>
            <a:ext cx="6057720" cy="105480"/>
            <a:chOff x="2412137" y="2350754"/>
            <a:chExt cx="605772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12A00A0-51AE-4F25-BAC6-BEE551900650}"/>
                    </a:ext>
                  </a:extLst>
                </p14:cNvPr>
                <p14:cNvContentPartPr/>
                <p14:nvPr/>
              </p14:nvContentPartPr>
              <p14:xfrm>
                <a:off x="7710617" y="2424194"/>
                <a:ext cx="31680" cy="154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12A00A0-51AE-4F25-BAC6-BEE5519006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1977" y="2415554"/>
                  <a:ext cx="4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65C7AA2-023B-4674-BEE5-6B5D38F29C2D}"/>
                    </a:ext>
                  </a:extLst>
                </p14:cNvPr>
                <p14:cNvContentPartPr/>
                <p14:nvPr/>
              </p14:nvContentPartPr>
              <p14:xfrm>
                <a:off x="7739777" y="2378474"/>
                <a:ext cx="730080" cy="579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65C7AA2-023B-4674-BEE5-6B5D38F29C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31137" y="2369834"/>
                  <a:ext cx="747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4BFB4C0-9C48-47C2-A946-2AEBF9324643}"/>
                    </a:ext>
                  </a:extLst>
                </p14:cNvPr>
                <p14:cNvContentPartPr/>
                <p14:nvPr/>
              </p14:nvContentPartPr>
              <p14:xfrm>
                <a:off x="2412137" y="2350754"/>
                <a:ext cx="4131720" cy="1054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4BFB4C0-9C48-47C2-A946-2AEBF93246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3137" y="2341754"/>
                  <a:ext cx="414936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98AC8193-D60C-4FDB-AE58-8CB5F8AF7D15}"/>
                  </a:ext>
                </a:extLst>
              </p14:cNvPr>
              <p14:cNvContentPartPr/>
              <p14:nvPr/>
            </p14:nvContentPartPr>
            <p14:xfrm>
              <a:off x="3490337" y="2880314"/>
              <a:ext cx="1390680" cy="5652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98AC8193-D60C-4FDB-AE58-8CB5F8AF7D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1337" y="2871674"/>
                <a:ext cx="1408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D94B43B3-4701-496C-AB54-95A7520443BD}"/>
                  </a:ext>
                </a:extLst>
              </p14:cNvPr>
              <p14:cNvContentPartPr/>
              <p14:nvPr/>
            </p14:nvContentPartPr>
            <p14:xfrm>
              <a:off x="7954697" y="2836034"/>
              <a:ext cx="3107520" cy="10008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D94B43B3-4701-496C-AB54-95A7520443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45697" y="2827394"/>
                <a:ext cx="3125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1153C58C-3A73-4ADD-94C4-C3B637DBE702}"/>
                  </a:ext>
                </a:extLst>
              </p14:cNvPr>
              <p14:cNvContentPartPr/>
              <p14:nvPr/>
            </p14:nvContentPartPr>
            <p14:xfrm>
              <a:off x="2410337" y="3773114"/>
              <a:ext cx="1898280" cy="3852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1153C58C-3A73-4ADD-94C4-C3B637DBE7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1337" y="3764474"/>
                <a:ext cx="1915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884B4801-53BD-4C3F-8DE7-B4BF89E64DE2}"/>
                  </a:ext>
                </a:extLst>
              </p14:cNvPr>
              <p14:cNvContentPartPr/>
              <p14:nvPr/>
            </p14:nvContentPartPr>
            <p14:xfrm>
              <a:off x="1125497" y="4502474"/>
              <a:ext cx="1212120" cy="3420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884B4801-53BD-4C3F-8DE7-B4BF89E64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6497" y="4493474"/>
                <a:ext cx="1229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918867DE-8248-49DF-82EF-66D410DC6FCC}"/>
                  </a:ext>
                </a:extLst>
              </p14:cNvPr>
              <p14:cNvContentPartPr/>
              <p14:nvPr/>
            </p14:nvContentPartPr>
            <p14:xfrm>
              <a:off x="3312857" y="4440194"/>
              <a:ext cx="1073520" cy="16560"/>
            </p14:xfrm>
          </p:contentPart>
        </mc:Choice>
        <mc:Fallback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918867DE-8248-49DF-82EF-66D410DC6F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3857" y="4431194"/>
                <a:ext cx="109116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6CF9EE7-084C-4E19-BDBB-63730E26E3FC}"/>
              </a:ext>
            </a:extLst>
          </p:cNvPr>
          <p:cNvGrpSpPr/>
          <p:nvPr/>
        </p:nvGrpSpPr>
        <p:grpSpPr>
          <a:xfrm>
            <a:off x="5454497" y="4105754"/>
            <a:ext cx="970560" cy="486000"/>
            <a:chOff x="5454497" y="4105754"/>
            <a:chExt cx="97056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5E8E7A0A-D804-4244-8F91-7714F1EE2494}"/>
                    </a:ext>
                  </a:extLst>
                </p14:cNvPr>
                <p14:cNvContentPartPr/>
                <p14:nvPr/>
              </p14:nvContentPartPr>
              <p14:xfrm>
                <a:off x="5608217" y="4146794"/>
                <a:ext cx="21240" cy="4449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5E8E7A0A-D804-4244-8F91-7714F1EE24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9577" y="4138154"/>
                  <a:ext cx="388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2C6F03DA-F8A3-451E-9A93-98C8C33627D8}"/>
                    </a:ext>
                  </a:extLst>
                </p14:cNvPr>
                <p14:cNvContentPartPr/>
                <p14:nvPr/>
              </p14:nvContentPartPr>
              <p14:xfrm>
                <a:off x="5454497" y="4105754"/>
                <a:ext cx="322560" cy="3506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2C6F03DA-F8A3-451E-9A93-98C8C33627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497" y="4096754"/>
                  <a:ext cx="340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6511A25-A234-412B-8A48-A8A81C3802F3}"/>
                    </a:ext>
                  </a:extLst>
                </p14:cNvPr>
                <p14:cNvContentPartPr/>
                <p14:nvPr/>
              </p14:nvContentPartPr>
              <p14:xfrm>
                <a:off x="5935457" y="4116914"/>
                <a:ext cx="196200" cy="3726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6511A25-A234-412B-8A48-A8A81C3802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26457" y="4108274"/>
                  <a:ext cx="21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C45372F-20B1-4699-87A9-D64135E20008}"/>
                    </a:ext>
                  </a:extLst>
                </p14:cNvPr>
                <p14:cNvContentPartPr/>
                <p14:nvPr/>
              </p14:nvContentPartPr>
              <p14:xfrm>
                <a:off x="6248657" y="4120874"/>
                <a:ext cx="160920" cy="3970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C45372F-20B1-4699-87A9-D64135E200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0017" y="4111874"/>
                  <a:ext cx="1785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B1E0D0A-4703-4384-B0FD-62C4C8DE2F73}"/>
                    </a:ext>
                  </a:extLst>
                </p14:cNvPr>
                <p14:cNvContentPartPr/>
                <p14:nvPr/>
              </p14:nvContentPartPr>
              <p14:xfrm>
                <a:off x="6246857" y="4148234"/>
                <a:ext cx="178200" cy="32472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B1E0D0A-4703-4384-B0FD-62C4C8DE2F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7857" y="4139594"/>
                  <a:ext cx="19584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D0F2349-CC55-43DC-8D51-062387A52C1B}"/>
              </a:ext>
            </a:extLst>
          </p:cNvPr>
          <p:cNvGrpSpPr/>
          <p:nvPr/>
        </p:nvGrpSpPr>
        <p:grpSpPr>
          <a:xfrm>
            <a:off x="5334977" y="413954"/>
            <a:ext cx="684720" cy="436320"/>
            <a:chOff x="5334977" y="413954"/>
            <a:chExt cx="68472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8F1BA5A-B75C-435D-AE7F-8BFBDC236AD1}"/>
                    </a:ext>
                  </a:extLst>
                </p14:cNvPr>
                <p14:cNvContentPartPr/>
                <p14:nvPr/>
              </p14:nvContentPartPr>
              <p14:xfrm>
                <a:off x="5334977" y="413954"/>
                <a:ext cx="220320" cy="436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8F1BA5A-B75C-435D-AE7F-8BFBDC236A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5977" y="404954"/>
                  <a:ext cx="237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686E4BE-6D47-421F-8882-8408AA1F4D60}"/>
                    </a:ext>
                  </a:extLst>
                </p14:cNvPr>
                <p14:cNvContentPartPr/>
                <p14:nvPr/>
              </p14:nvContentPartPr>
              <p14:xfrm>
                <a:off x="5383937" y="434114"/>
                <a:ext cx="216720" cy="394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686E4BE-6D47-421F-8882-8408AA1F4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5297" y="425114"/>
                  <a:ext cx="234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DAC86CF-D4ED-4B35-A04B-03244F50C387}"/>
                    </a:ext>
                  </a:extLst>
                </p14:cNvPr>
                <p14:cNvContentPartPr/>
                <p14:nvPr/>
              </p14:nvContentPartPr>
              <p14:xfrm>
                <a:off x="5715497" y="543194"/>
                <a:ext cx="304200" cy="1612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DAC86CF-D4ED-4B35-A04B-03244F50C3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6497" y="534554"/>
                  <a:ext cx="3218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CE2980E5-256C-4BB8-9E81-1D3952DB37AC}"/>
              </a:ext>
            </a:extLst>
          </p:cNvPr>
          <p:cNvGrpSpPr/>
          <p:nvPr/>
        </p:nvGrpSpPr>
        <p:grpSpPr>
          <a:xfrm>
            <a:off x="6187457" y="379394"/>
            <a:ext cx="404640" cy="425880"/>
            <a:chOff x="6187457" y="379394"/>
            <a:chExt cx="4046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8374295-FD09-4917-8C23-E15EC876D633}"/>
                    </a:ext>
                  </a:extLst>
                </p14:cNvPr>
                <p14:cNvContentPartPr/>
                <p14:nvPr/>
              </p14:nvContentPartPr>
              <p14:xfrm>
                <a:off x="6187457" y="379394"/>
                <a:ext cx="190800" cy="3934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8374295-FD09-4917-8C23-E15EC876D6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8457" y="370394"/>
                  <a:ext cx="208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B91A7BA-CDBD-42F7-A744-A334E471BF6A}"/>
                    </a:ext>
                  </a:extLst>
                </p14:cNvPr>
                <p14:cNvContentPartPr/>
                <p14:nvPr/>
              </p14:nvContentPartPr>
              <p14:xfrm>
                <a:off x="6506417" y="412154"/>
                <a:ext cx="85680" cy="3931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B91A7BA-CDBD-42F7-A744-A334E471BF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97417" y="403154"/>
                  <a:ext cx="10332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955BA5A-A3AB-48A0-8CB8-9741FE3A0AC7}"/>
              </a:ext>
            </a:extLst>
          </p:cNvPr>
          <p:cNvGrpSpPr/>
          <p:nvPr/>
        </p:nvGrpSpPr>
        <p:grpSpPr>
          <a:xfrm>
            <a:off x="6693617" y="92834"/>
            <a:ext cx="2726640" cy="1433880"/>
            <a:chOff x="6693617" y="92834"/>
            <a:chExt cx="2726640" cy="14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1CE96F4-F51B-4817-AC7B-212C1ACAA7D7}"/>
                    </a:ext>
                  </a:extLst>
                </p14:cNvPr>
                <p14:cNvContentPartPr/>
                <p14:nvPr/>
              </p14:nvContentPartPr>
              <p14:xfrm>
                <a:off x="7478777" y="761714"/>
                <a:ext cx="447480" cy="4132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1CE96F4-F51B-4817-AC7B-212C1ACAA7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9777" y="753074"/>
                  <a:ext cx="465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FDAECD7-9CAB-4022-BB5A-56F801F2C8A5}"/>
                    </a:ext>
                  </a:extLst>
                </p14:cNvPr>
                <p14:cNvContentPartPr/>
                <p14:nvPr/>
              </p14:nvContentPartPr>
              <p14:xfrm>
                <a:off x="8059097" y="920114"/>
                <a:ext cx="149040" cy="122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FDAECD7-9CAB-4022-BB5A-56F801F2C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50097" y="911474"/>
                  <a:ext cx="166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296BFF7-95F9-4AFA-BC2C-A13434B872DE}"/>
                    </a:ext>
                  </a:extLst>
                </p14:cNvPr>
                <p14:cNvContentPartPr/>
                <p14:nvPr/>
              </p14:nvContentPartPr>
              <p14:xfrm>
                <a:off x="8068097" y="827594"/>
                <a:ext cx="108720" cy="133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296BFF7-95F9-4AFA-BC2C-A13434B872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59457" y="818594"/>
                  <a:ext cx="12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0BA6ABA-56E5-46AD-BFB3-C018CD179267}"/>
                    </a:ext>
                  </a:extLst>
                </p14:cNvPr>
                <p14:cNvContentPartPr/>
                <p14:nvPr/>
              </p14:nvContentPartPr>
              <p14:xfrm>
                <a:off x="8457977" y="755234"/>
                <a:ext cx="57600" cy="2574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0BA6ABA-56E5-46AD-BFB3-C018CD1792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9337" y="746234"/>
                  <a:ext cx="75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E10265E-8C5C-4914-A102-6B9B4713DF53}"/>
                    </a:ext>
                  </a:extLst>
                </p14:cNvPr>
                <p14:cNvContentPartPr/>
                <p14:nvPr/>
              </p14:nvContentPartPr>
              <p14:xfrm>
                <a:off x="8609537" y="727514"/>
                <a:ext cx="144360" cy="2181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E10265E-8C5C-4914-A102-6B9B4713DF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0537" y="718514"/>
                  <a:ext cx="162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B2A80FA-00F0-48F4-ADDB-0993E51ED78D}"/>
                    </a:ext>
                  </a:extLst>
                </p14:cNvPr>
                <p14:cNvContentPartPr/>
                <p14:nvPr/>
              </p14:nvContentPartPr>
              <p14:xfrm>
                <a:off x="8820857" y="726434"/>
                <a:ext cx="154080" cy="2199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B2A80FA-00F0-48F4-ADDB-0993E51ED7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11857" y="717434"/>
                  <a:ext cx="171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9E63056-1572-4A4E-857B-A259D7FEF7D0}"/>
                    </a:ext>
                  </a:extLst>
                </p14:cNvPr>
                <p14:cNvContentPartPr/>
                <p14:nvPr/>
              </p14:nvContentPartPr>
              <p14:xfrm>
                <a:off x="8981057" y="703754"/>
                <a:ext cx="137520" cy="2397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9E63056-1572-4A4E-857B-A259D7FEF7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72417" y="695114"/>
                  <a:ext cx="155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E52C43A-F765-493F-95AA-4108F47842E9}"/>
                    </a:ext>
                  </a:extLst>
                </p14:cNvPr>
                <p14:cNvContentPartPr/>
                <p14:nvPr/>
              </p14:nvContentPartPr>
              <p14:xfrm>
                <a:off x="9128657" y="656594"/>
                <a:ext cx="291600" cy="2833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E52C43A-F765-493F-95AA-4108F47842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9657" y="647954"/>
                  <a:ext cx="309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7ABCF2C-552E-44C4-B12B-585287AD2028}"/>
                    </a:ext>
                  </a:extLst>
                </p14:cNvPr>
                <p14:cNvContentPartPr/>
                <p14:nvPr/>
              </p14:nvContentPartPr>
              <p14:xfrm>
                <a:off x="7706657" y="1184354"/>
                <a:ext cx="169920" cy="3150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7ABCF2C-552E-44C4-B12B-585287AD20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97657" y="1175714"/>
                  <a:ext cx="187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784FCDD-96C8-4CD6-9444-EC52AB7F5D5C}"/>
                    </a:ext>
                  </a:extLst>
                </p14:cNvPr>
                <p14:cNvContentPartPr/>
                <p14:nvPr/>
              </p14:nvContentPartPr>
              <p14:xfrm>
                <a:off x="8145137" y="1479914"/>
                <a:ext cx="165960" cy="11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784FCDD-96C8-4CD6-9444-EC52AB7F5D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36137" y="1470914"/>
                  <a:ext cx="183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A78528E-6047-4204-9EE6-D25F62F6E07F}"/>
                    </a:ext>
                  </a:extLst>
                </p14:cNvPr>
                <p14:cNvContentPartPr/>
                <p14:nvPr/>
              </p14:nvContentPartPr>
              <p14:xfrm>
                <a:off x="8141177" y="1357874"/>
                <a:ext cx="156960" cy="424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A78528E-6047-4204-9EE6-D25F62F6E0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2537" y="1348874"/>
                  <a:ext cx="174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6AE97117-4A6D-466A-808D-EDF0D2338CAB}"/>
                    </a:ext>
                  </a:extLst>
                </p14:cNvPr>
                <p14:cNvContentPartPr/>
                <p14:nvPr/>
              </p14:nvContentPartPr>
              <p14:xfrm>
                <a:off x="8552297" y="1322594"/>
                <a:ext cx="20880" cy="2041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6AE97117-4A6D-466A-808D-EDF0D2338C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43297" y="1313954"/>
                  <a:ext cx="38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203C5D2-43B1-43B6-86DC-FAD6F356B789}"/>
                    </a:ext>
                  </a:extLst>
                </p14:cNvPr>
                <p14:cNvContentPartPr/>
                <p14:nvPr/>
              </p14:nvContentPartPr>
              <p14:xfrm>
                <a:off x="8682617" y="1328354"/>
                <a:ext cx="144000" cy="177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203C5D2-43B1-43B6-86DC-FAD6F356B7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3617" y="1319714"/>
                  <a:ext cx="161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18E246E-0158-4289-903D-DE34C5FBC3F4}"/>
                    </a:ext>
                  </a:extLst>
                </p14:cNvPr>
                <p14:cNvContentPartPr/>
                <p14:nvPr/>
              </p14:nvContentPartPr>
              <p14:xfrm>
                <a:off x="8699537" y="1281554"/>
                <a:ext cx="158040" cy="237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18E246E-0158-4289-903D-DE34C5FBC3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0537" y="1272554"/>
                  <a:ext cx="175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9E7BDE1-44D1-43EA-B7BD-93DD631DD5C7}"/>
                    </a:ext>
                  </a:extLst>
                </p14:cNvPr>
                <p14:cNvContentPartPr/>
                <p14:nvPr/>
              </p14:nvContentPartPr>
              <p14:xfrm>
                <a:off x="8886017" y="1255994"/>
                <a:ext cx="149400" cy="2059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9E7BDE1-44D1-43EA-B7BD-93DD631DD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77377" y="1247354"/>
                  <a:ext cx="167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E1FC98F-C65A-4972-91D4-DBE41DA71FD3}"/>
                    </a:ext>
                  </a:extLst>
                </p14:cNvPr>
                <p14:cNvContentPartPr/>
                <p14:nvPr/>
              </p14:nvContentPartPr>
              <p14:xfrm>
                <a:off x="8983937" y="1221794"/>
                <a:ext cx="215640" cy="2552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E1FC98F-C65A-4972-91D4-DBE41DA71F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4937" y="1213154"/>
                  <a:ext cx="233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AA128D2-DFBD-4E93-A4FF-7D58F0A8E15F}"/>
                    </a:ext>
                  </a:extLst>
                </p14:cNvPr>
                <p14:cNvContentPartPr/>
                <p14:nvPr/>
              </p14:nvContentPartPr>
              <p14:xfrm>
                <a:off x="9406217" y="1380194"/>
                <a:ext cx="360" cy="3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AA128D2-DFBD-4E93-A4FF-7D58F0A8E1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97577" y="1371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BEE299E-0754-416B-8D83-BE97CD615C6B}"/>
                    </a:ext>
                  </a:extLst>
                </p14:cNvPr>
                <p14:cNvContentPartPr/>
                <p14:nvPr/>
              </p14:nvContentPartPr>
              <p14:xfrm>
                <a:off x="6693617" y="497834"/>
                <a:ext cx="34200" cy="25848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BEE299E-0754-416B-8D83-BE97CD615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4617" y="489194"/>
                  <a:ext cx="51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F55CBEA-4034-4656-95A9-E1C544CDDA2E}"/>
                    </a:ext>
                  </a:extLst>
                </p14:cNvPr>
                <p14:cNvContentPartPr/>
                <p14:nvPr/>
              </p14:nvContentPartPr>
              <p14:xfrm>
                <a:off x="6783617" y="484154"/>
                <a:ext cx="145080" cy="2131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F55CBEA-4034-4656-95A9-E1C544CDDA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4617" y="475514"/>
                  <a:ext cx="162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42C4320-3D6A-4AAF-96F5-18527D534F75}"/>
                    </a:ext>
                  </a:extLst>
                </p14:cNvPr>
                <p14:cNvContentPartPr/>
                <p14:nvPr/>
              </p14:nvContentPartPr>
              <p14:xfrm>
                <a:off x="6992057" y="445994"/>
                <a:ext cx="131760" cy="1735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42C4320-3D6A-4AAF-96F5-18527D534F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83417" y="437354"/>
                  <a:ext cx="14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24E1DB9-3313-45BA-A6B9-7E57DB82A7AF}"/>
                    </a:ext>
                  </a:extLst>
                </p14:cNvPr>
                <p14:cNvContentPartPr/>
                <p14:nvPr/>
              </p14:nvContentPartPr>
              <p14:xfrm>
                <a:off x="7154777" y="408554"/>
                <a:ext cx="127440" cy="22608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24E1DB9-3313-45BA-A6B9-7E57DB82A7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45777" y="399914"/>
                  <a:ext cx="145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25DF3843-DFB9-4354-AEBB-7EE22CF55A66}"/>
                    </a:ext>
                  </a:extLst>
                </p14:cNvPr>
                <p14:cNvContentPartPr/>
                <p14:nvPr/>
              </p14:nvContentPartPr>
              <p14:xfrm>
                <a:off x="7294817" y="389834"/>
                <a:ext cx="143640" cy="201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25DF3843-DFB9-4354-AEBB-7EE22CF55A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85817" y="381194"/>
                  <a:ext cx="161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C8FA69B-CB2F-4D06-9365-A5F5148AB22C}"/>
                    </a:ext>
                  </a:extLst>
                </p14:cNvPr>
                <p14:cNvContentPartPr/>
                <p14:nvPr/>
              </p14:nvContentPartPr>
              <p14:xfrm>
                <a:off x="7572377" y="475514"/>
                <a:ext cx="13320" cy="2350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C8FA69B-CB2F-4D06-9365-A5F5148AB2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63737" y="466514"/>
                  <a:ext cx="30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50D4EBA-33DE-4AD7-99C1-C9E9205FD5F4}"/>
                    </a:ext>
                  </a:extLst>
                </p14:cNvPr>
                <p14:cNvContentPartPr/>
                <p14:nvPr/>
              </p14:nvContentPartPr>
              <p14:xfrm>
                <a:off x="7551497" y="335834"/>
                <a:ext cx="360" cy="3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50D4EBA-33DE-4AD7-99C1-C9E9205FD5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42857" y="327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1267978C-A6EE-4AF3-921A-097C2636FF8A}"/>
                    </a:ext>
                  </a:extLst>
                </p14:cNvPr>
                <p14:cNvContentPartPr/>
                <p14:nvPr/>
              </p14:nvContentPartPr>
              <p14:xfrm>
                <a:off x="7799537" y="344114"/>
                <a:ext cx="28800" cy="16884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1267978C-A6EE-4AF3-921A-097C2636FF8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90897" y="335114"/>
                  <a:ext cx="4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0D825D3E-6D88-4E14-BF54-98B3830964EF}"/>
                    </a:ext>
                  </a:extLst>
                </p14:cNvPr>
                <p14:cNvContentPartPr/>
                <p14:nvPr/>
              </p14:nvContentPartPr>
              <p14:xfrm>
                <a:off x="7889177" y="333674"/>
                <a:ext cx="134640" cy="2275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0D825D3E-6D88-4E14-BF54-98B3830964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80177" y="324674"/>
                  <a:ext cx="152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48953DA6-52AD-4A19-8CF7-F84681B0DA03}"/>
                    </a:ext>
                  </a:extLst>
                </p14:cNvPr>
                <p14:cNvContentPartPr/>
                <p14:nvPr/>
              </p14:nvContentPartPr>
              <p14:xfrm>
                <a:off x="7918337" y="322874"/>
                <a:ext cx="174960" cy="273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48953DA6-52AD-4A19-8CF7-F84681B0DA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09337" y="314234"/>
                  <a:ext cx="19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E88C2066-FB3E-47A2-BAE4-5316485A2E4D}"/>
                    </a:ext>
                  </a:extLst>
                </p14:cNvPr>
                <p14:cNvContentPartPr/>
                <p14:nvPr/>
              </p14:nvContentPartPr>
              <p14:xfrm>
                <a:off x="8061617" y="345194"/>
                <a:ext cx="136800" cy="1731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E88C2066-FB3E-47A2-BAE4-5316485A2E4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52977" y="336554"/>
                  <a:ext cx="154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C9CC47C-4DEA-4596-9A6B-2C39A72ECDAC}"/>
                    </a:ext>
                  </a:extLst>
                </p14:cNvPr>
                <p14:cNvContentPartPr/>
                <p14:nvPr/>
              </p14:nvContentPartPr>
              <p14:xfrm>
                <a:off x="8196617" y="309194"/>
                <a:ext cx="156960" cy="1713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C9CC47C-4DEA-4596-9A6B-2C39A72ECD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87977" y="300554"/>
                  <a:ext cx="174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F81414AA-F0AC-4512-B209-42C31368F53E}"/>
                    </a:ext>
                  </a:extLst>
                </p14:cNvPr>
                <p14:cNvContentPartPr/>
                <p14:nvPr/>
              </p14:nvContentPartPr>
              <p14:xfrm>
                <a:off x="8550857" y="92834"/>
                <a:ext cx="48600" cy="4766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F81414AA-F0AC-4512-B209-42C31368F5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41857" y="84194"/>
                  <a:ext cx="66240" cy="4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31053900-F07C-4D18-A45A-9E95201401CD}"/>
                  </a:ext>
                </a:extLst>
              </p14:cNvPr>
              <p14:cNvContentPartPr/>
              <p14:nvPr/>
            </p14:nvContentPartPr>
            <p14:xfrm>
              <a:off x="6634800" y="4035240"/>
              <a:ext cx="1967400" cy="543240"/>
            </p14:xfrm>
          </p:contentPart>
        </mc:Choice>
        <mc:Fallback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31053900-F07C-4D18-A45A-9E95201401C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25440" y="4025880"/>
                <a:ext cx="19861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563EC05D-6827-4D81-9B70-DA08D2E1FA6F}"/>
                  </a:ext>
                </a:extLst>
              </p14:cNvPr>
              <p14:cNvContentPartPr/>
              <p14:nvPr/>
            </p14:nvContentPartPr>
            <p14:xfrm>
              <a:off x="945000" y="4634640"/>
              <a:ext cx="7433280" cy="42804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563EC05D-6827-4D81-9B70-DA08D2E1FA6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5640" y="4625280"/>
                <a:ext cx="74520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37411A66-FD3D-402D-9727-C02A8277F0C1}"/>
                  </a:ext>
                </a:extLst>
              </p14:cNvPr>
              <p14:cNvContentPartPr/>
              <p14:nvPr/>
            </p14:nvContentPartPr>
            <p14:xfrm>
              <a:off x="7806017" y="5308154"/>
              <a:ext cx="360" cy="864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37411A66-FD3D-402D-9727-C02A8277F0C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797017" y="5299154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F1564772-8706-49E3-9019-AA14DE559B7D}"/>
                  </a:ext>
                </a:extLst>
              </p14:cNvPr>
              <p14:cNvContentPartPr/>
              <p14:nvPr/>
            </p14:nvContentPartPr>
            <p14:xfrm>
              <a:off x="8982497" y="3852314"/>
              <a:ext cx="579240" cy="41112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F1564772-8706-49E3-9019-AA14DE559B7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73497" y="3843314"/>
                <a:ext cx="5968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DA865CC9-7A17-41C7-AD73-A5F467A84817}"/>
                  </a:ext>
                </a:extLst>
              </p14:cNvPr>
              <p14:cNvContentPartPr/>
              <p14:nvPr/>
            </p14:nvContentPartPr>
            <p14:xfrm>
              <a:off x="8867297" y="4600754"/>
              <a:ext cx="408960" cy="22212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DA865CC9-7A17-41C7-AD73-A5F467A8481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58657" y="4591754"/>
                <a:ext cx="4266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19C38F20-4847-432C-B7A6-A6291C43CA6E}"/>
              </a:ext>
            </a:extLst>
          </p:cNvPr>
          <p:cNvGrpSpPr/>
          <p:nvPr/>
        </p:nvGrpSpPr>
        <p:grpSpPr>
          <a:xfrm>
            <a:off x="7816457" y="4939514"/>
            <a:ext cx="4025520" cy="717120"/>
            <a:chOff x="7816457" y="4939514"/>
            <a:chExt cx="402552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D868343-8EAB-45F8-AF1C-0E2CD4281700}"/>
                    </a:ext>
                  </a:extLst>
                </p14:cNvPr>
                <p14:cNvContentPartPr/>
                <p14:nvPr/>
              </p14:nvContentPartPr>
              <p14:xfrm>
                <a:off x="7877297" y="5287994"/>
                <a:ext cx="53280" cy="3686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D868343-8EAB-45F8-AF1C-0E2CD428170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68297" y="5279354"/>
                  <a:ext cx="7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91BD2445-D89D-45BC-B376-7A6B564629DD}"/>
                    </a:ext>
                  </a:extLst>
                </p14:cNvPr>
                <p14:cNvContentPartPr/>
                <p14:nvPr/>
              </p14:nvContentPartPr>
              <p14:xfrm>
                <a:off x="7816457" y="5196554"/>
                <a:ext cx="240480" cy="2484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91BD2445-D89D-45BC-B376-7A6B564629D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07457" y="5187554"/>
                  <a:ext cx="258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92D6F676-3C00-4E9B-AD38-4C8E32EA25BE}"/>
                    </a:ext>
                  </a:extLst>
                </p14:cNvPr>
                <p14:cNvContentPartPr/>
                <p14:nvPr/>
              </p14:nvContentPartPr>
              <p14:xfrm>
                <a:off x="8227577" y="5201234"/>
                <a:ext cx="161640" cy="3996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92D6F676-3C00-4E9B-AD38-4C8E32EA25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18937" y="5192594"/>
                  <a:ext cx="179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84C7EF6E-0CB0-4A3F-B1DF-700752A43562}"/>
                    </a:ext>
                  </a:extLst>
                </p14:cNvPr>
                <p14:cNvContentPartPr/>
                <p14:nvPr/>
              </p14:nvContentPartPr>
              <p14:xfrm>
                <a:off x="8481737" y="5256314"/>
                <a:ext cx="92880" cy="2368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84C7EF6E-0CB0-4A3F-B1DF-700752A4356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72737" y="5247674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B134A335-1224-46E1-9A76-FAAE27ED96C2}"/>
                    </a:ext>
                  </a:extLst>
                </p14:cNvPr>
                <p14:cNvContentPartPr/>
                <p14:nvPr/>
              </p14:nvContentPartPr>
              <p14:xfrm>
                <a:off x="8673257" y="5223914"/>
                <a:ext cx="201240" cy="2955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B134A335-1224-46E1-9A76-FAAE27ED96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64617" y="5215274"/>
                  <a:ext cx="218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3505BDDC-CF17-4D1C-943E-4C74727D6B24}"/>
                    </a:ext>
                  </a:extLst>
                </p14:cNvPr>
                <p14:cNvContentPartPr/>
                <p14:nvPr/>
              </p14:nvContentPartPr>
              <p14:xfrm>
                <a:off x="8873057" y="5230394"/>
                <a:ext cx="148680" cy="1702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3505BDDC-CF17-4D1C-943E-4C74727D6B2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64057" y="5221754"/>
                  <a:ext cx="166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063E306-3E90-4495-82CC-DDF9F5180D4E}"/>
                    </a:ext>
                  </a:extLst>
                </p14:cNvPr>
                <p14:cNvContentPartPr/>
                <p14:nvPr/>
              </p14:nvContentPartPr>
              <p14:xfrm>
                <a:off x="9005897" y="5182514"/>
                <a:ext cx="173520" cy="22644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063E306-3E90-4495-82CC-DDF9F5180D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97257" y="5173874"/>
                  <a:ext cx="191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14A0E9CA-992F-4411-9909-54947DA45156}"/>
                    </a:ext>
                  </a:extLst>
                </p14:cNvPr>
                <p14:cNvContentPartPr/>
                <p14:nvPr/>
              </p14:nvContentPartPr>
              <p14:xfrm>
                <a:off x="9194177" y="5192954"/>
                <a:ext cx="150480" cy="1915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14A0E9CA-992F-4411-9909-54947DA4515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177" y="5184314"/>
                  <a:ext cx="168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834C4A32-E9EF-49FE-8363-24E865627CB6}"/>
                    </a:ext>
                  </a:extLst>
                </p14:cNvPr>
                <p14:cNvContentPartPr/>
                <p14:nvPr/>
              </p14:nvContentPartPr>
              <p14:xfrm>
                <a:off x="9544457" y="5151914"/>
                <a:ext cx="113400" cy="1890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834C4A32-E9EF-49FE-8363-24E865627C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35817" y="5143274"/>
                  <a:ext cx="131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7B691655-6B15-44BA-A508-EC3CBB040C31}"/>
                    </a:ext>
                  </a:extLst>
                </p14:cNvPr>
                <p14:cNvContentPartPr/>
                <p14:nvPr/>
              </p14:nvContentPartPr>
              <p14:xfrm>
                <a:off x="9553817" y="5398514"/>
                <a:ext cx="123120" cy="378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7B691655-6B15-44BA-A508-EC3CBB040C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44817" y="5389514"/>
                  <a:ext cx="140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81A9CDCD-5771-46D6-9826-C771523374E4}"/>
                    </a:ext>
                  </a:extLst>
                </p14:cNvPr>
                <p14:cNvContentPartPr/>
                <p14:nvPr/>
              </p14:nvContentPartPr>
              <p14:xfrm>
                <a:off x="9861617" y="5147234"/>
                <a:ext cx="164880" cy="1778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81A9CDCD-5771-46D6-9826-C771523374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52617" y="5138594"/>
                  <a:ext cx="18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9D873DA-9BBC-4E06-B3AD-01B5332F6AED}"/>
                    </a:ext>
                  </a:extLst>
                </p14:cNvPr>
                <p14:cNvContentPartPr/>
                <p14:nvPr/>
              </p14:nvContentPartPr>
              <p14:xfrm>
                <a:off x="9852617" y="5136794"/>
                <a:ext cx="132120" cy="26676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9D873DA-9BBC-4E06-B3AD-01B5332F6AE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43617" y="5127794"/>
                  <a:ext cx="149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E4C08047-BE5A-4A48-A0C9-B13EED1CAE7E}"/>
                    </a:ext>
                  </a:extLst>
                </p14:cNvPr>
                <p14:cNvContentPartPr/>
                <p14:nvPr/>
              </p14:nvContentPartPr>
              <p14:xfrm>
                <a:off x="10151057" y="5128514"/>
                <a:ext cx="115200" cy="18864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E4C08047-BE5A-4A48-A0C9-B13EED1CAE7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42057" y="5119874"/>
                  <a:ext cx="132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DD903C2D-6757-4316-BB51-4E8B0A11FD46}"/>
                    </a:ext>
                  </a:extLst>
                </p14:cNvPr>
                <p14:cNvContentPartPr/>
                <p14:nvPr/>
              </p14:nvContentPartPr>
              <p14:xfrm>
                <a:off x="10136657" y="5343434"/>
                <a:ext cx="99360" cy="612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DD903C2D-6757-4316-BB51-4E8B0A11FD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28017" y="5334434"/>
                  <a:ext cx="11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14807E1-94B0-4888-B6CF-531958150805}"/>
                    </a:ext>
                  </a:extLst>
                </p14:cNvPr>
                <p14:cNvContentPartPr/>
                <p14:nvPr/>
              </p14:nvContentPartPr>
              <p14:xfrm>
                <a:off x="10455617" y="5172074"/>
                <a:ext cx="11520" cy="17604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14807E1-94B0-4888-B6CF-53195815080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46617" y="5163434"/>
                  <a:ext cx="29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5A19D297-407C-45E0-8B8C-E9E7075AD97A}"/>
                    </a:ext>
                  </a:extLst>
                </p14:cNvPr>
                <p14:cNvContentPartPr/>
                <p14:nvPr/>
              </p14:nvContentPartPr>
              <p14:xfrm>
                <a:off x="10527617" y="5176754"/>
                <a:ext cx="115200" cy="1749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5A19D297-407C-45E0-8B8C-E9E7075AD97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18617" y="5167754"/>
                  <a:ext cx="13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F5FDA27D-5009-442A-BCC6-34CAFF428B7C}"/>
                    </a:ext>
                  </a:extLst>
                </p14:cNvPr>
                <p14:cNvContentPartPr/>
                <p14:nvPr/>
              </p14:nvContentPartPr>
              <p14:xfrm>
                <a:off x="10554257" y="5145074"/>
                <a:ext cx="113760" cy="331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F5FDA27D-5009-442A-BCC6-34CAFF428B7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45257" y="5136074"/>
                  <a:ext cx="131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B16A996-C71B-451F-91AB-AFC26680B0F6}"/>
                    </a:ext>
                  </a:extLst>
                </p14:cNvPr>
                <p14:cNvContentPartPr/>
                <p14:nvPr/>
              </p14:nvContentPartPr>
              <p14:xfrm>
                <a:off x="10719857" y="5174954"/>
                <a:ext cx="98280" cy="1677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B16A996-C71B-451F-91AB-AFC26680B0F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10857" y="5166314"/>
                  <a:ext cx="115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3CB3DBF-B928-46BC-8D13-32F6929B45D8}"/>
                    </a:ext>
                  </a:extLst>
                </p14:cNvPr>
                <p14:cNvContentPartPr/>
                <p14:nvPr/>
              </p14:nvContentPartPr>
              <p14:xfrm>
                <a:off x="10824257" y="5155874"/>
                <a:ext cx="133200" cy="1663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3CB3DBF-B928-46BC-8D13-32F6929B45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15257" y="5147234"/>
                  <a:ext cx="150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BF09ED1-C470-44E6-9FD5-7F5C763D5440}"/>
                    </a:ext>
                  </a:extLst>
                </p14:cNvPr>
                <p14:cNvContentPartPr/>
                <p14:nvPr/>
              </p14:nvContentPartPr>
              <p14:xfrm>
                <a:off x="10948097" y="5158034"/>
                <a:ext cx="120960" cy="16308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BF09ED1-C470-44E6-9FD5-7F5C763D544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939097" y="5149034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76BCF07-74F8-47FA-AC67-6F2C832E66D9}"/>
                    </a:ext>
                  </a:extLst>
                </p14:cNvPr>
                <p14:cNvContentPartPr/>
                <p14:nvPr/>
              </p14:nvContentPartPr>
              <p14:xfrm>
                <a:off x="11201177" y="5008994"/>
                <a:ext cx="92880" cy="4222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76BCF07-74F8-47FA-AC67-6F2C832E66D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92177" y="4999994"/>
                  <a:ext cx="1105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ACEA6D0-6DDE-4BE0-BDA5-1965236226D1}"/>
                    </a:ext>
                  </a:extLst>
                </p14:cNvPr>
                <p14:cNvContentPartPr/>
                <p14:nvPr/>
              </p14:nvContentPartPr>
              <p14:xfrm>
                <a:off x="11457857" y="5303474"/>
                <a:ext cx="75960" cy="1080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ACEA6D0-6DDE-4BE0-BDA5-1965236226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449217" y="5294474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CABC3A8C-D5D9-4D90-A8BA-40F510ED2600}"/>
                    </a:ext>
                  </a:extLst>
                </p14:cNvPr>
                <p14:cNvContentPartPr/>
                <p14:nvPr/>
              </p14:nvContentPartPr>
              <p14:xfrm>
                <a:off x="11450297" y="5173154"/>
                <a:ext cx="98280" cy="414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CABC3A8C-D5D9-4D90-A8BA-40F510ED26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41297" y="5164154"/>
                  <a:ext cx="115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53C3759E-8032-4747-8A5F-80F89C28687A}"/>
                    </a:ext>
                  </a:extLst>
                </p14:cNvPr>
                <p14:cNvContentPartPr/>
                <p14:nvPr/>
              </p14:nvContentPartPr>
              <p14:xfrm>
                <a:off x="11705897" y="4939514"/>
                <a:ext cx="85320" cy="3078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53C3759E-8032-4747-8A5F-80F89C28687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96897" y="4930874"/>
                  <a:ext cx="102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71C8BCB5-C2FC-41DF-A030-253BBF2808D9}"/>
                    </a:ext>
                  </a:extLst>
                </p14:cNvPr>
                <p14:cNvContentPartPr/>
                <p14:nvPr/>
              </p14:nvContentPartPr>
              <p14:xfrm>
                <a:off x="11841617" y="5457194"/>
                <a:ext cx="360" cy="3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71C8BCB5-C2FC-41DF-A030-253BBF2808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32617" y="5448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069AEDB3-D424-469B-A9E4-10AFA2DABB33}"/>
                  </a:ext>
                </a:extLst>
              </p14:cNvPr>
              <p14:cNvContentPartPr/>
              <p14:nvPr/>
            </p14:nvContentPartPr>
            <p14:xfrm>
              <a:off x="5009537" y="6048314"/>
              <a:ext cx="360" cy="36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069AEDB3-D424-469B-A9E4-10AFA2DABB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0897" y="60396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31BBA50E-D073-4D7E-A458-A38827BC0E22}"/>
              </a:ext>
            </a:extLst>
          </p:cNvPr>
          <p:cNvGrpSpPr/>
          <p:nvPr/>
        </p:nvGrpSpPr>
        <p:grpSpPr>
          <a:xfrm>
            <a:off x="5430737" y="5854634"/>
            <a:ext cx="1041120" cy="360360"/>
            <a:chOff x="5430737" y="5854634"/>
            <a:chExt cx="104112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BF9A786-CA5E-4EA4-9192-CCA36D15480C}"/>
                    </a:ext>
                  </a:extLst>
                </p14:cNvPr>
                <p14:cNvContentPartPr/>
                <p14:nvPr/>
              </p14:nvContentPartPr>
              <p14:xfrm>
                <a:off x="5463497" y="5872274"/>
                <a:ext cx="21240" cy="3427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BF9A786-CA5E-4EA4-9192-CCA36D15480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54857" y="5863634"/>
                  <a:ext cx="38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5A27510C-6BAC-40F9-ADF4-F1FD84248D04}"/>
                    </a:ext>
                  </a:extLst>
                </p14:cNvPr>
                <p14:cNvContentPartPr/>
                <p14:nvPr/>
              </p14:nvContentPartPr>
              <p14:xfrm>
                <a:off x="5430737" y="5858234"/>
                <a:ext cx="209880" cy="1558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5A27510C-6BAC-40F9-ADF4-F1FD84248D0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22097" y="5849234"/>
                  <a:ext cx="227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CB72B172-A4DC-4FD7-A2C7-CD692FB94DF0}"/>
                    </a:ext>
                  </a:extLst>
                </p14:cNvPr>
                <p14:cNvContentPartPr/>
                <p14:nvPr/>
              </p14:nvContentPartPr>
              <p14:xfrm>
                <a:off x="5734937" y="5854634"/>
                <a:ext cx="139680" cy="2811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CB72B172-A4DC-4FD7-A2C7-CD692FB94DF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25937" y="5845994"/>
                  <a:ext cx="157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E2E84F12-1DE9-42FA-BE04-F7AA25BDB622}"/>
                    </a:ext>
                  </a:extLst>
                </p14:cNvPr>
                <p14:cNvContentPartPr/>
                <p14:nvPr/>
              </p14:nvContentPartPr>
              <p14:xfrm>
                <a:off x="5986577" y="5912234"/>
                <a:ext cx="160920" cy="22932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E2E84F12-1DE9-42FA-BE04-F7AA25BDB62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77577" y="590323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B08F2F3C-E67A-44DC-A55F-5C143AAC64C6}"/>
                    </a:ext>
                  </a:extLst>
                </p14:cNvPr>
                <p14:cNvContentPartPr/>
                <p14:nvPr/>
              </p14:nvContentPartPr>
              <p14:xfrm>
                <a:off x="6001697" y="5884154"/>
                <a:ext cx="175680" cy="2793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B08F2F3C-E67A-44DC-A55F-5C143AAC64C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92697" y="5875154"/>
                  <a:ext cx="19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D501582F-7276-4BE5-AD1F-BD7DDCB6E3C6}"/>
                    </a:ext>
                  </a:extLst>
                </p14:cNvPr>
                <p14:cNvContentPartPr/>
                <p14:nvPr/>
              </p14:nvContentPartPr>
              <p14:xfrm>
                <a:off x="6334697" y="5910794"/>
                <a:ext cx="137160" cy="2610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D501582F-7276-4BE5-AD1F-BD7DDCB6E3C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25697" y="5902154"/>
                  <a:ext cx="15480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67EDFAE0-D5CF-41CE-9422-88503DCCEA38}"/>
              </a:ext>
            </a:extLst>
          </p:cNvPr>
          <p:cNvGrpSpPr/>
          <p:nvPr/>
        </p:nvGrpSpPr>
        <p:grpSpPr>
          <a:xfrm>
            <a:off x="6573377" y="5695154"/>
            <a:ext cx="1286280" cy="514080"/>
            <a:chOff x="6573377" y="5695154"/>
            <a:chExt cx="128628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E1DA7721-B92E-43B0-B636-5264A87CB8E7}"/>
                    </a:ext>
                  </a:extLst>
                </p14:cNvPr>
                <p14:cNvContentPartPr/>
                <p14:nvPr/>
              </p14:nvContentPartPr>
              <p14:xfrm>
                <a:off x="6573377" y="5890634"/>
                <a:ext cx="222120" cy="2725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E1DA7721-B92E-43B0-B636-5264A87CB8E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64737" y="5881634"/>
                  <a:ext cx="239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6EC26EBA-40B4-485A-9CC0-5A29FF1C9FE0}"/>
                    </a:ext>
                  </a:extLst>
                </p14:cNvPr>
                <p14:cNvContentPartPr/>
                <p14:nvPr/>
              </p14:nvContentPartPr>
              <p14:xfrm>
                <a:off x="6814937" y="5847794"/>
                <a:ext cx="149760" cy="24336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6EC26EBA-40B4-485A-9CC0-5A29FF1C9FE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05937" y="5838794"/>
                  <a:ext cx="167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5E51FFA5-7BB3-4607-906D-DEA09D8FF721}"/>
                    </a:ext>
                  </a:extLst>
                </p14:cNvPr>
                <p14:cNvContentPartPr/>
                <p14:nvPr/>
              </p14:nvContentPartPr>
              <p14:xfrm>
                <a:off x="7033817" y="5882714"/>
                <a:ext cx="173160" cy="23796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5E51FFA5-7BB3-4607-906D-DEA09D8FF7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24817" y="5874074"/>
                  <a:ext cx="190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6DD2B826-DB77-4748-8F61-0CBC67B15AA2}"/>
                    </a:ext>
                  </a:extLst>
                </p14:cNvPr>
                <p14:cNvContentPartPr/>
                <p14:nvPr/>
              </p14:nvContentPartPr>
              <p14:xfrm>
                <a:off x="7240457" y="5901794"/>
                <a:ext cx="144720" cy="2538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6DD2B826-DB77-4748-8F61-0CBC67B15AA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31817" y="5892794"/>
                  <a:ext cx="162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6994580-485A-438F-B2BA-256C9FB74DA6}"/>
                    </a:ext>
                  </a:extLst>
                </p14:cNvPr>
                <p14:cNvContentPartPr/>
                <p14:nvPr/>
              </p14:nvContentPartPr>
              <p14:xfrm>
                <a:off x="7447457" y="5921594"/>
                <a:ext cx="177840" cy="2106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6994580-485A-438F-B2BA-256C9FB74D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38457" y="5912954"/>
                  <a:ext cx="195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E988E1BB-B7C5-4B2A-B0CF-F428C2172EBA}"/>
                    </a:ext>
                  </a:extLst>
                </p14:cNvPr>
                <p14:cNvContentPartPr/>
                <p14:nvPr/>
              </p14:nvContentPartPr>
              <p14:xfrm>
                <a:off x="7753817" y="5695154"/>
                <a:ext cx="105840" cy="5140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E988E1BB-B7C5-4B2A-B0CF-F428C2172E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5177" y="5686514"/>
                  <a:ext cx="123480" cy="53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2B20ECD0-698C-4034-89DC-E3D5E60BF2E1}"/>
              </a:ext>
            </a:extLst>
          </p:cNvPr>
          <p:cNvGrpSpPr/>
          <p:nvPr/>
        </p:nvGrpSpPr>
        <p:grpSpPr>
          <a:xfrm>
            <a:off x="8057657" y="5967314"/>
            <a:ext cx="149040" cy="106920"/>
            <a:chOff x="8057657" y="5967314"/>
            <a:chExt cx="1490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65FC05FE-3695-4D85-8009-CA0A479A8869}"/>
                    </a:ext>
                  </a:extLst>
                </p14:cNvPr>
                <p14:cNvContentPartPr/>
                <p14:nvPr/>
              </p14:nvContentPartPr>
              <p14:xfrm>
                <a:off x="8057657" y="6061274"/>
                <a:ext cx="145800" cy="129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65FC05FE-3695-4D85-8009-CA0A479A886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49017" y="6052634"/>
                  <a:ext cx="163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6947631-F5F1-4CC9-8D50-CF24001EC782}"/>
                    </a:ext>
                  </a:extLst>
                </p14:cNvPr>
                <p14:cNvContentPartPr/>
                <p14:nvPr/>
              </p14:nvContentPartPr>
              <p14:xfrm>
                <a:off x="8069537" y="5967314"/>
                <a:ext cx="137160" cy="237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6947631-F5F1-4CC9-8D50-CF24001EC78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60537" y="5958674"/>
                  <a:ext cx="1548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8CAC17B-124C-4717-BFE8-0EC4085F166A}"/>
              </a:ext>
            </a:extLst>
          </p:cNvPr>
          <p:cNvGrpSpPr/>
          <p:nvPr/>
        </p:nvGrpSpPr>
        <p:grpSpPr>
          <a:xfrm>
            <a:off x="8526017" y="5736194"/>
            <a:ext cx="2808360" cy="454320"/>
            <a:chOff x="8526017" y="5736194"/>
            <a:chExt cx="28083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8F3359C2-3912-4586-A917-96883DB23778}"/>
                    </a:ext>
                  </a:extLst>
                </p14:cNvPr>
                <p14:cNvContentPartPr/>
                <p14:nvPr/>
              </p14:nvContentPartPr>
              <p14:xfrm>
                <a:off x="8526017" y="5939954"/>
                <a:ext cx="86400" cy="23112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8F3359C2-3912-4586-A917-96883DB2377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17017" y="5930954"/>
                  <a:ext cx="104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4F310570-5638-4778-8B9B-B419FD3FD15E}"/>
                    </a:ext>
                  </a:extLst>
                </p14:cNvPr>
                <p14:cNvContentPartPr/>
                <p14:nvPr/>
              </p14:nvContentPartPr>
              <p14:xfrm>
                <a:off x="8735897" y="6067034"/>
                <a:ext cx="169920" cy="237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4F310570-5638-4778-8B9B-B419FD3FD15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27257" y="6058394"/>
                  <a:ext cx="187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8E27E88C-DF43-45B8-83F2-0340FBDA28E9}"/>
                    </a:ext>
                  </a:extLst>
                </p14:cNvPr>
                <p14:cNvContentPartPr/>
                <p14:nvPr/>
              </p14:nvContentPartPr>
              <p14:xfrm>
                <a:off x="9128657" y="5902874"/>
                <a:ext cx="47160" cy="2689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8E27E88C-DF43-45B8-83F2-0340FBDA28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19657" y="5894234"/>
                  <a:ext cx="64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E21D8CD6-C4D3-40B1-84D8-0E2F55CF36A3}"/>
                    </a:ext>
                  </a:extLst>
                </p14:cNvPr>
                <p14:cNvContentPartPr/>
                <p14:nvPr/>
              </p14:nvContentPartPr>
              <p14:xfrm>
                <a:off x="9119297" y="5881634"/>
                <a:ext cx="167040" cy="1447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E21D8CD6-C4D3-40B1-84D8-0E2F55CF36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10657" y="5872634"/>
                  <a:ext cx="18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12876C9C-0883-4671-B4C0-40B263F98F0F}"/>
                    </a:ext>
                  </a:extLst>
                </p14:cNvPr>
                <p14:cNvContentPartPr/>
                <p14:nvPr/>
              </p14:nvContentPartPr>
              <p14:xfrm>
                <a:off x="9446897" y="5834834"/>
                <a:ext cx="120240" cy="3225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12876C9C-0883-4671-B4C0-40B263F98F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437897" y="5826194"/>
                  <a:ext cx="137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1D9BCDE6-AED5-4E74-BF93-5B0C2F8F6BBC}"/>
                    </a:ext>
                  </a:extLst>
                </p14:cNvPr>
                <p14:cNvContentPartPr/>
                <p14:nvPr/>
              </p14:nvContentPartPr>
              <p14:xfrm>
                <a:off x="9660737" y="5916194"/>
                <a:ext cx="95040" cy="17712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1D9BCDE6-AED5-4E74-BF93-5B0C2F8F6BB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51737" y="5907554"/>
                  <a:ext cx="112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D37FAC8-7401-4D93-BA28-5C228DB88EF0}"/>
                    </a:ext>
                  </a:extLst>
                </p14:cNvPr>
                <p14:cNvContentPartPr/>
                <p14:nvPr/>
              </p14:nvContentPartPr>
              <p14:xfrm>
                <a:off x="9667217" y="5884154"/>
                <a:ext cx="96840" cy="2091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D37FAC8-7401-4D93-BA28-5C228DB88E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577" y="5875154"/>
                  <a:ext cx="114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A228AD14-64B3-4C39-A999-0DB39E5D06B7}"/>
                    </a:ext>
                  </a:extLst>
                </p14:cNvPr>
                <p14:cNvContentPartPr/>
                <p14:nvPr/>
              </p14:nvContentPartPr>
              <p14:xfrm>
                <a:off x="9954857" y="5891354"/>
                <a:ext cx="162360" cy="1821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A228AD14-64B3-4C39-A999-0DB39E5D06B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945857" y="5882354"/>
                  <a:ext cx="18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4D8416FB-44DF-4068-97BF-706F70447C43}"/>
                    </a:ext>
                  </a:extLst>
                </p14:cNvPr>
                <p14:cNvContentPartPr/>
                <p14:nvPr/>
              </p14:nvContentPartPr>
              <p14:xfrm>
                <a:off x="9972497" y="6085754"/>
                <a:ext cx="105840" cy="601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4D8416FB-44DF-4068-97BF-706F70447C4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63497" y="6077114"/>
                  <a:ext cx="123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A89BB3D4-F58C-4C95-B637-0A73ED673297}"/>
                    </a:ext>
                  </a:extLst>
                </p14:cNvPr>
                <p14:cNvContentPartPr/>
                <p14:nvPr/>
              </p14:nvContentPartPr>
              <p14:xfrm>
                <a:off x="10226657" y="5913674"/>
                <a:ext cx="151560" cy="19332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A89BB3D4-F58C-4C95-B637-0A73ED67329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18017" y="5905034"/>
                  <a:ext cx="169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EED66A46-1BE4-40B3-B680-D09275D8AACC}"/>
                    </a:ext>
                  </a:extLst>
                </p14:cNvPr>
                <p14:cNvContentPartPr/>
                <p14:nvPr/>
              </p14:nvContentPartPr>
              <p14:xfrm>
                <a:off x="10397657" y="5919434"/>
                <a:ext cx="132840" cy="2145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EED66A46-1BE4-40B3-B680-D09275D8AA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88657" y="5910434"/>
                  <a:ext cx="15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FBBD72E-3FC8-421E-8433-95EBCC62CCA0}"/>
                    </a:ext>
                  </a:extLst>
                </p14:cNvPr>
                <p14:cNvContentPartPr/>
                <p14:nvPr/>
              </p14:nvContentPartPr>
              <p14:xfrm>
                <a:off x="10596377" y="5939594"/>
                <a:ext cx="143640" cy="1717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FBBD72E-3FC8-421E-8433-95EBCC62CC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87737" y="5930954"/>
                  <a:ext cx="161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4489EC41-20F7-48EA-9262-B85970000959}"/>
                    </a:ext>
                  </a:extLst>
                </p14:cNvPr>
                <p14:cNvContentPartPr/>
                <p14:nvPr/>
              </p14:nvContentPartPr>
              <p14:xfrm>
                <a:off x="10751897" y="5893874"/>
                <a:ext cx="142920" cy="1580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4489EC41-20F7-48EA-9262-B8597000095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43257" y="5885234"/>
                  <a:ext cx="160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B84F40D9-6EE5-4E99-8C07-B4D873E44D39}"/>
                    </a:ext>
                  </a:extLst>
                </p14:cNvPr>
                <p14:cNvContentPartPr/>
                <p14:nvPr/>
              </p14:nvContentPartPr>
              <p14:xfrm>
                <a:off x="10945577" y="5820074"/>
                <a:ext cx="233640" cy="2026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B84F40D9-6EE5-4E99-8C07-B4D873E44D3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936577" y="5811074"/>
                  <a:ext cx="251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01191682-BC9F-4D1F-A952-2E4FB51D4C43}"/>
                    </a:ext>
                  </a:extLst>
                </p14:cNvPr>
                <p14:cNvContentPartPr/>
                <p14:nvPr/>
              </p14:nvContentPartPr>
              <p14:xfrm>
                <a:off x="11245457" y="5736194"/>
                <a:ext cx="88920" cy="45432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01191682-BC9F-4D1F-A952-2E4FB51D4C4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236457" y="5727554"/>
                  <a:ext cx="106560" cy="47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90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3F2478E-42C1-4559-848B-D0E691674297}"/>
                  </a:ext>
                </a:extLst>
              </p14:cNvPr>
              <p14:cNvContentPartPr/>
              <p14:nvPr/>
            </p14:nvContentPartPr>
            <p14:xfrm>
              <a:off x="801360" y="380160"/>
              <a:ext cx="10349280" cy="3806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3F2478E-42C1-4559-848B-D0E691674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370800"/>
                <a:ext cx="10368000" cy="38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AD29E21-F980-4B3B-8C2F-C37E6DAD5D80}"/>
                  </a:ext>
                </a:extLst>
              </p14:cNvPr>
              <p14:cNvContentPartPr/>
              <p14:nvPr/>
            </p14:nvContentPartPr>
            <p14:xfrm>
              <a:off x="1210680" y="3858480"/>
              <a:ext cx="9491400" cy="1679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AD29E21-F980-4B3B-8C2F-C37E6DAD5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1320" y="3849120"/>
                <a:ext cx="9510120" cy="169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8E442738-A8EF-453A-BFF7-45D7CD828F00}"/>
              </a:ext>
            </a:extLst>
          </p:cNvPr>
          <p:cNvGrpSpPr/>
          <p:nvPr/>
        </p:nvGrpSpPr>
        <p:grpSpPr>
          <a:xfrm>
            <a:off x="1475417" y="1451474"/>
            <a:ext cx="224280" cy="187920"/>
            <a:chOff x="1475417" y="1451474"/>
            <a:chExt cx="2242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D4A39138-12A5-4618-89D8-4D65EECCBD67}"/>
                    </a:ext>
                  </a:extLst>
                </p14:cNvPr>
                <p14:cNvContentPartPr/>
                <p14:nvPr/>
              </p14:nvContentPartPr>
              <p14:xfrm>
                <a:off x="1475417" y="1555874"/>
                <a:ext cx="165600" cy="190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D4A39138-12A5-4618-89D8-4D65EECCBD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6777" y="1547234"/>
                  <a:ext cx="183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86FBE39-7D3C-4366-862E-9FA00CE44A4A}"/>
                    </a:ext>
                  </a:extLst>
                </p14:cNvPr>
                <p14:cNvContentPartPr/>
                <p14:nvPr/>
              </p14:nvContentPartPr>
              <p14:xfrm>
                <a:off x="1600337" y="1451474"/>
                <a:ext cx="99360" cy="1879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86FBE39-7D3C-4366-862E-9FA00CE44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1337" y="1442834"/>
                  <a:ext cx="117000" cy="2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13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47CD667-8C39-4B48-8338-F4D6B5BAAC48}"/>
              </a:ext>
            </a:extLst>
          </p:cNvPr>
          <p:cNvGrpSpPr/>
          <p:nvPr/>
        </p:nvGrpSpPr>
        <p:grpSpPr>
          <a:xfrm>
            <a:off x="721937" y="291194"/>
            <a:ext cx="548640" cy="488520"/>
            <a:chOff x="721937" y="291194"/>
            <a:chExt cx="54864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63E1A409-D48C-42B5-8B01-64A18F01D7DB}"/>
                    </a:ext>
                  </a:extLst>
                </p14:cNvPr>
                <p14:cNvContentPartPr/>
                <p14:nvPr/>
              </p14:nvContentPartPr>
              <p14:xfrm>
                <a:off x="721937" y="421874"/>
                <a:ext cx="254160" cy="21240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63E1A409-D48C-42B5-8B01-64A18F01D7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297" y="413234"/>
                  <a:ext cx="271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0A902259-4AE2-4183-8D94-C7EB6CFA799F}"/>
                    </a:ext>
                  </a:extLst>
                </p14:cNvPr>
                <p14:cNvContentPartPr/>
                <p14:nvPr/>
              </p14:nvContentPartPr>
              <p14:xfrm>
                <a:off x="1157897" y="291194"/>
                <a:ext cx="112680" cy="48852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0A902259-4AE2-4183-8D94-C7EB6CFA79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9257" y="282554"/>
                  <a:ext cx="13032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65C4B4A-096D-443D-988B-6FA5DCE45156}"/>
              </a:ext>
            </a:extLst>
          </p:cNvPr>
          <p:cNvGrpSpPr/>
          <p:nvPr/>
        </p:nvGrpSpPr>
        <p:grpSpPr>
          <a:xfrm>
            <a:off x="1851977" y="323594"/>
            <a:ext cx="1932120" cy="490680"/>
            <a:chOff x="1851977" y="323594"/>
            <a:chExt cx="193212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815C7A2-01A1-47EF-ABF5-59450B4B2375}"/>
                    </a:ext>
                  </a:extLst>
                </p14:cNvPr>
                <p14:cNvContentPartPr/>
                <p14:nvPr/>
              </p14:nvContentPartPr>
              <p14:xfrm>
                <a:off x="1990217" y="365354"/>
                <a:ext cx="60480" cy="4489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815C7A2-01A1-47EF-ABF5-59450B4B23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1217" y="356354"/>
                  <a:ext cx="781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B07A90AD-6EDB-43BF-B6DC-E0EF464813EF}"/>
                    </a:ext>
                  </a:extLst>
                </p14:cNvPr>
                <p14:cNvContentPartPr/>
                <p14:nvPr/>
              </p14:nvContentPartPr>
              <p14:xfrm>
                <a:off x="1851977" y="323594"/>
                <a:ext cx="404640" cy="2991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B07A90AD-6EDB-43BF-B6DC-E0EF464813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2977" y="314594"/>
                  <a:ext cx="422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B2939E9-CD16-4D0C-B990-C28F76604BD7}"/>
                    </a:ext>
                  </a:extLst>
                </p14:cNvPr>
                <p14:cNvContentPartPr/>
                <p14:nvPr/>
              </p14:nvContentPartPr>
              <p14:xfrm>
                <a:off x="2394497" y="330074"/>
                <a:ext cx="201240" cy="4107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B2939E9-CD16-4D0C-B990-C28F76604B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5497" y="321074"/>
                  <a:ext cx="2188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31DE1DB-3346-41FA-A405-B9805966C0D5}"/>
                    </a:ext>
                  </a:extLst>
                </p14:cNvPr>
                <p14:cNvContentPartPr/>
                <p14:nvPr/>
              </p14:nvContentPartPr>
              <p14:xfrm>
                <a:off x="2759537" y="430874"/>
                <a:ext cx="45720" cy="2790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31DE1DB-3346-41FA-A405-B9805966C0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0537" y="421874"/>
                  <a:ext cx="63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0775133-A96A-4B90-A948-43D1ADC9AFA0}"/>
                    </a:ext>
                  </a:extLst>
                </p14:cNvPr>
                <p14:cNvContentPartPr/>
                <p14:nvPr/>
              </p14:nvContentPartPr>
              <p14:xfrm>
                <a:off x="2887337" y="430874"/>
                <a:ext cx="261360" cy="3063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0775133-A96A-4B90-A948-43D1ADC9AF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8337" y="422234"/>
                  <a:ext cx="279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8418DF0-A243-495D-83F9-4A327A563EA9}"/>
                    </a:ext>
                  </a:extLst>
                </p14:cNvPr>
                <p14:cNvContentPartPr/>
                <p14:nvPr/>
              </p14:nvContentPartPr>
              <p14:xfrm>
                <a:off x="3154817" y="497834"/>
                <a:ext cx="185040" cy="2606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8418DF0-A243-495D-83F9-4A327A563E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6177" y="488834"/>
                  <a:ext cx="202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9F47187-7BA1-4A6E-AC3E-ADC18E38DDC1}"/>
                    </a:ext>
                  </a:extLst>
                </p14:cNvPr>
                <p14:cNvContentPartPr/>
                <p14:nvPr/>
              </p14:nvContentPartPr>
              <p14:xfrm>
                <a:off x="3380177" y="485954"/>
                <a:ext cx="195120" cy="2462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9F47187-7BA1-4A6E-AC3E-ADC18E38DD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1537" y="477314"/>
                  <a:ext cx="212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272A535-7294-4968-9841-D0858D9A1EB2}"/>
                    </a:ext>
                  </a:extLst>
                </p14:cNvPr>
                <p14:cNvContentPartPr/>
                <p14:nvPr/>
              </p14:nvContentPartPr>
              <p14:xfrm>
                <a:off x="3559817" y="450674"/>
                <a:ext cx="224280" cy="2790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272A535-7294-4968-9841-D0858D9A1E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0817" y="442034"/>
                  <a:ext cx="2419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3E3CC53-6504-4522-B9B4-251FCA8AADB8}"/>
              </a:ext>
            </a:extLst>
          </p:cNvPr>
          <p:cNvGrpSpPr/>
          <p:nvPr/>
        </p:nvGrpSpPr>
        <p:grpSpPr>
          <a:xfrm>
            <a:off x="4061297" y="415754"/>
            <a:ext cx="1009800" cy="341640"/>
            <a:chOff x="4061297" y="415754"/>
            <a:chExt cx="100980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EF4A556-4CEF-495E-855F-99156CFB1812}"/>
                    </a:ext>
                  </a:extLst>
                </p14:cNvPr>
                <p14:cNvContentPartPr/>
                <p14:nvPr/>
              </p14:nvContentPartPr>
              <p14:xfrm>
                <a:off x="4067057" y="436274"/>
                <a:ext cx="219240" cy="2041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EF4A556-4CEF-495E-855F-99156CFB18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8057" y="427634"/>
                  <a:ext cx="236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2C0F7C6-C8A5-410D-A148-6761D0B0560F}"/>
                    </a:ext>
                  </a:extLst>
                </p14:cNvPr>
                <p14:cNvContentPartPr/>
                <p14:nvPr/>
              </p14:nvContentPartPr>
              <p14:xfrm>
                <a:off x="4061297" y="677114"/>
                <a:ext cx="78480" cy="54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2C0F7C6-C8A5-410D-A148-6761D0B056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2657" y="668474"/>
                  <a:ext cx="96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870A99D-6FED-421A-B1C4-9BBB2D25F753}"/>
                    </a:ext>
                  </a:extLst>
                </p14:cNvPr>
                <p14:cNvContentPartPr/>
                <p14:nvPr/>
              </p14:nvContentPartPr>
              <p14:xfrm>
                <a:off x="4464497" y="425114"/>
                <a:ext cx="145080" cy="2959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870A99D-6FED-421A-B1C4-9BBB2D25F7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97" y="416114"/>
                  <a:ext cx="162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4A30A24-5A2E-4CD3-8A56-42FB3E5462C5}"/>
                    </a:ext>
                  </a:extLst>
                </p14:cNvPr>
                <p14:cNvContentPartPr/>
                <p14:nvPr/>
              </p14:nvContentPartPr>
              <p14:xfrm>
                <a:off x="4445057" y="415754"/>
                <a:ext cx="231120" cy="3207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4A30A24-5A2E-4CD3-8A56-42FB3E5462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36417" y="406754"/>
                  <a:ext cx="248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4BCBDEA-4539-48B9-9BC6-3E760EFAF1B0}"/>
                    </a:ext>
                  </a:extLst>
                </p14:cNvPr>
                <p14:cNvContentPartPr/>
                <p14:nvPr/>
              </p14:nvContentPartPr>
              <p14:xfrm>
                <a:off x="4847897" y="464354"/>
                <a:ext cx="223200" cy="1980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4BCBDEA-4539-48B9-9BC6-3E760EFAF1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8897" y="455354"/>
                  <a:ext cx="240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AAC6B4A-E93F-4E1A-937D-F912D3BADC98}"/>
                    </a:ext>
                  </a:extLst>
                </p14:cNvPr>
                <p14:cNvContentPartPr/>
                <p14:nvPr/>
              </p14:nvContentPartPr>
              <p14:xfrm>
                <a:off x="4846457" y="679634"/>
                <a:ext cx="173880" cy="777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AAC6B4A-E93F-4E1A-937D-F912D3BADC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7817" y="670634"/>
                  <a:ext cx="1915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6F680ED-476E-4987-BCC1-A96311103B20}"/>
              </a:ext>
            </a:extLst>
          </p:cNvPr>
          <p:cNvGrpSpPr/>
          <p:nvPr/>
        </p:nvGrpSpPr>
        <p:grpSpPr>
          <a:xfrm>
            <a:off x="5313377" y="262754"/>
            <a:ext cx="1284120" cy="535320"/>
            <a:chOff x="5313377" y="262754"/>
            <a:chExt cx="128412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092B82E-B5B2-4DCE-B60F-71A7C47BC9A6}"/>
                    </a:ext>
                  </a:extLst>
                </p14:cNvPr>
                <p14:cNvContentPartPr/>
                <p14:nvPr/>
              </p14:nvContentPartPr>
              <p14:xfrm>
                <a:off x="5313377" y="395954"/>
                <a:ext cx="51840" cy="2840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092B82E-B5B2-4DCE-B60F-71A7C47BC9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4737" y="386954"/>
                  <a:ext cx="69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B8C1227-ED64-48FD-8E26-165F33C9F879}"/>
                    </a:ext>
                  </a:extLst>
                </p14:cNvPr>
                <p14:cNvContentPartPr/>
                <p14:nvPr/>
              </p14:nvContentPartPr>
              <p14:xfrm>
                <a:off x="5511017" y="461474"/>
                <a:ext cx="149760" cy="2145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B8C1227-ED64-48FD-8E26-165F33C9F8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2377" y="452474"/>
                  <a:ext cx="167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4D3F95D-BB9F-43D2-835E-5330108FAE7F}"/>
                    </a:ext>
                  </a:extLst>
                </p14:cNvPr>
                <p14:cNvContentPartPr/>
                <p14:nvPr/>
              </p14:nvContentPartPr>
              <p14:xfrm>
                <a:off x="5492297" y="461474"/>
                <a:ext cx="198720" cy="20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4D3F95D-BB9F-43D2-835E-5330108FAE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3297" y="452474"/>
                  <a:ext cx="21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AC4066FC-B8D2-40CD-B5FC-F7BD94347E34}"/>
                    </a:ext>
                  </a:extLst>
                </p14:cNvPr>
                <p14:cNvContentPartPr/>
                <p14:nvPr/>
              </p14:nvContentPartPr>
              <p14:xfrm>
                <a:off x="5774897" y="456434"/>
                <a:ext cx="153000" cy="2718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AC4066FC-B8D2-40CD-B5FC-F7BD94347E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5897" y="447434"/>
                  <a:ext cx="170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ECC15AC-AFB7-4D16-8123-53FAA633A9F9}"/>
                    </a:ext>
                  </a:extLst>
                </p14:cNvPr>
                <p14:cNvContentPartPr/>
                <p14:nvPr/>
              </p14:nvContentPartPr>
              <p14:xfrm>
                <a:off x="5964617" y="442394"/>
                <a:ext cx="184320" cy="2329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ECC15AC-AFB7-4D16-8123-53FAA633A9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5617" y="433394"/>
                  <a:ext cx="201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6ED9828-0799-42F1-BD70-D1EA0F346879}"/>
                    </a:ext>
                  </a:extLst>
                </p14:cNvPr>
                <p14:cNvContentPartPr/>
                <p14:nvPr/>
              </p14:nvContentPartPr>
              <p14:xfrm>
                <a:off x="6217337" y="407834"/>
                <a:ext cx="232920" cy="2782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6ED9828-0799-42F1-BD70-D1EA0F3468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8697" y="399194"/>
                  <a:ext cx="250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B03EDCA-1F5A-4B4C-A31D-F59344BC9658}"/>
                    </a:ext>
                  </a:extLst>
                </p14:cNvPr>
                <p14:cNvContentPartPr/>
                <p14:nvPr/>
              </p14:nvContentPartPr>
              <p14:xfrm>
                <a:off x="5691737" y="663074"/>
                <a:ext cx="57600" cy="216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B03EDCA-1F5A-4B4C-A31D-F59344BC96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83097" y="654434"/>
                  <a:ext cx="75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8DCE218-A509-43A6-BEED-8530A72E4045}"/>
                    </a:ext>
                  </a:extLst>
                </p14:cNvPr>
                <p14:cNvContentPartPr/>
                <p14:nvPr/>
              </p14:nvContentPartPr>
              <p14:xfrm>
                <a:off x="6500297" y="262754"/>
                <a:ext cx="97200" cy="535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8DCE218-A509-43A6-BEED-8530A72E40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91657" y="253754"/>
                  <a:ext cx="114840" cy="55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1BCDA5A-BF0A-43B0-A3B4-3CCC832EFD13}"/>
              </a:ext>
            </a:extLst>
          </p:cNvPr>
          <p:cNvGrpSpPr/>
          <p:nvPr/>
        </p:nvGrpSpPr>
        <p:grpSpPr>
          <a:xfrm>
            <a:off x="6834377" y="519074"/>
            <a:ext cx="211680" cy="102240"/>
            <a:chOff x="6834377" y="519074"/>
            <a:chExt cx="21168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56D316A-FD22-4216-A344-9480BBF95CD0}"/>
                    </a:ext>
                  </a:extLst>
                </p14:cNvPr>
                <p14:cNvContentPartPr/>
                <p14:nvPr/>
              </p14:nvContentPartPr>
              <p14:xfrm>
                <a:off x="6834377" y="591794"/>
                <a:ext cx="211680" cy="295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56D316A-FD22-4216-A344-9480BBF95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5377" y="582794"/>
                  <a:ext cx="22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4DCB109-4F6F-4177-97EA-59D3B747406D}"/>
                    </a:ext>
                  </a:extLst>
                </p14:cNvPr>
                <p14:cNvContentPartPr/>
                <p14:nvPr/>
              </p14:nvContentPartPr>
              <p14:xfrm>
                <a:off x="6885137" y="519074"/>
                <a:ext cx="154440" cy="216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4DCB109-4F6F-4177-97EA-59D3B74740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76497" y="510074"/>
                  <a:ext cx="172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44D058A-B064-4754-87BD-A76431B59EFA}"/>
                  </a:ext>
                </a:extLst>
              </p14:cNvPr>
              <p14:cNvContentPartPr/>
              <p14:nvPr/>
            </p14:nvContentPartPr>
            <p14:xfrm>
              <a:off x="7397777" y="336194"/>
              <a:ext cx="138600" cy="37692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44D058A-B064-4754-87BD-A76431B59E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88777" y="327554"/>
                <a:ext cx="1562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A11AEB45-5FE3-4738-A681-E47C40ACD4CD}"/>
                  </a:ext>
                </a:extLst>
              </p14:cNvPr>
              <p14:cNvContentPartPr/>
              <p14:nvPr/>
            </p14:nvContentPartPr>
            <p14:xfrm>
              <a:off x="7506137" y="897794"/>
              <a:ext cx="23760" cy="6480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A11AEB45-5FE3-4738-A681-E47C40ACD4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97137" y="889154"/>
                <a:ext cx="4140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3BDD2BE-CB0D-4F7A-86EF-856552C4D2E2}"/>
              </a:ext>
            </a:extLst>
          </p:cNvPr>
          <p:cNvGrpSpPr/>
          <p:nvPr/>
        </p:nvGrpSpPr>
        <p:grpSpPr>
          <a:xfrm>
            <a:off x="8918417" y="542474"/>
            <a:ext cx="689400" cy="305640"/>
            <a:chOff x="8918417" y="542474"/>
            <a:chExt cx="68940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E828A40-AFF9-4287-84B8-B9E331AEFC3C}"/>
                    </a:ext>
                  </a:extLst>
                </p14:cNvPr>
                <p14:cNvContentPartPr/>
                <p14:nvPr/>
              </p14:nvContentPartPr>
              <p14:xfrm>
                <a:off x="8918417" y="542474"/>
                <a:ext cx="261360" cy="3056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E828A40-AFF9-4287-84B8-B9E331AEFC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9777" y="533474"/>
                  <a:ext cx="279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EB38CCD0-B0EB-49D6-8E5E-85E646ED7B9E}"/>
                    </a:ext>
                  </a:extLst>
                </p14:cNvPr>
                <p14:cNvContentPartPr/>
                <p14:nvPr/>
              </p14:nvContentPartPr>
              <p14:xfrm>
                <a:off x="9315137" y="622394"/>
                <a:ext cx="292680" cy="1810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EB38CCD0-B0EB-49D6-8E5E-85E646ED7B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06137" y="613394"/>
                  <a:ext cx="3103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493810EA-32AA-47C8-802E-FF7EFBDC405C}"/>
              </a:ext>
            </a:extLst>
          </p:cNvPr>
          <p:cNvGrpSpPr/>
          <p:nvPr/>
        </p:nvGrpSpPr>
        <p:grpSpPr>
          <a:xfrm>
            <a:off x="9826337" y="404954"/>
            <a:ext cx="1645200" cy="508320"/>
            <a:chOff x="9826337" y="404954"/>
            <a:chExt cx="164520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B9CAAE9-DA71-4E77-972F-EDCFA64D48D0}"/>
                    </a:ext>
                  </a:extLst>
                </p14:cNvPr>
                <p14:cNvContentPartPr/>
                <p14:nvPr/>
              </p14:nvContentPartPr>
              <p14:xfrm>
                <a:off x="9859097" y="503594"/>
                <a:ext cx="21600" cy="3463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B9CAAE9-DA71-4E77-972F-EDCFA64D48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0097" y="494594"/>
                  <a:ext cx="39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B0DA7E73-5738-489A-BBB0-98F516B109D2}"/>
                    </a:ext>
                  </a:extLst>
                </p14:cNvPr>
                <p14:cNvContentPartPr/>
                <p14:nvPr/>
              </p14:nvContentPartPr>
              <p14:xfrm>
                <a:off x="9826337" y="470474"/>
                <a:ext cx="393120" cy="3564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B0DA7E73-5738-489A-BBB0-98F516B109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17697" y="461474"/>
                  <a:ext cx="41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F59B630-C4AB-4BAE-92B1-B9CE948158F9}"/>
                    </a:ext>
                  </a:extLst>
                </p14:cNvPr>
                <p14:cNvContentPartPr/>
                <p14:nvPr/>
              </p14:nvContentPartPr>
              <p14:xfrm>
                <a:off x="10299737" y="488474"/>
                <a:ext cx="99720" cy="371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F59B630-C4AB-4BAE-92B1-B9CE948158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0737" y="479474"/>
                  <a:ext cx="117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F0946C6-8512-413F-98FA-BA735DA0DDA9}"/>
                    </a:ext>
                  </a:extLst>
                </p14:cNvPr>
                <p14:cNvContentPartPr/>
                <p14:nvPr/>
              </p14:nvContentPartPr>
              <p14:xfrm>
                <a:off x="10472897" y="564074"/>
                <a:ext cx="145080" cy="1947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F0946C6-8512-413F-98FA-BA735DA0DD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64257" y="555434"/>
                  <a:ext cx="162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87C9D22-F3C1-4FB7-A115-B45B580A7A03}"/>
                    </a:ext>
                  </a:extLst>
                </p14:cNvPr>
                <p14:cNvContentPartPr/>
                <p14:nvPr/>
              </p14:nvContentPartPr>
              <p14:xfrm>
                <a:off x="10749737" y="744074"/>
                <a:ext cx="65520" cy="1692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87C9D22-F3C1-4FB7-A115-B45B580A7A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41097" y="735434"/>
                  <a:ext cx="83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5AFA960-A72C-4D79-8A2D-26B958967F84}"/>
                    </a:ext>
                  </a:extLst>
                </p14:cNvPr>
                <p14:cNvContentPartPr/>
                <p14:nvPr/>
              </p14:nvContentPartPr>
              <p14:xfrm>
                <a:off x="10852697" y="529514"/>
                <a:ext cx="360" cy="3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5AFA960-A72C-4D79-8A2D-26B958967F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44057" y="52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EC3DB13-5D6D-476A-B6E9-68A2680F4F3A}"/>
                    </a:ext>
                  </a:extLst>
                </p14:cNvPr>
                <p14:cNvContentPartPr/>
                <p14:nvPr/>
              </p14:nvContentPartPr>
              <p14:xfrm>
                <a:off x="10834697" y="591794"/>
                <a:ext cx="14760" cy="3564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EC3DB13-5D6D-476A-B6E9-68A2680F4F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25697" y="582794"/>
                  <a:ext cx="32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1356EE5-9ED5-4F67-B4F6-A59FB42B25B4}"/>
                    </a:ext>
                  </a:extLst>
                </p14:cNvPr>
                <p14:cNvContentPartPr/>
                <p14:nvPr/>
              </p14:nvContentPartPr>
              <p14:xfrm>
                <a:off x="11002097" y="541034"/>
                <a:ext cx="226800" cy="2635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1356EE5-9ED5-4F67-B4F6-A59FB42B25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93097" y="532394"/>
                  <a:ext cx="244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6B60312-5A32-48F8-B3AF-B9395A04A449}"/>
                    </a:ext>
                  </a:extLst>
                </p14:cNvPr>
                <p14:cNvContentPartPr/>
                <p14:nvPr/>
              </p14:nvContentPartPr>
              <p14:xfrm>
                <a:off x="11366777" y="404954"/>
                <a:ext cx="104760" cy="4932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6B60312-5A32-48F8-B3AF-B9395A04A4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57777" y="396314"/>
                  <a:ext cx="122400" cy="51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947C7A98-2DB1-4BA9-BF7E-615AF6D8BAF9}"/>
              </a:ext>
            </a:extLst>
          </p:cNvPr>
          <p:cNvGrpSpPr/>
          <p:nvPr/>
        </p:nvGrpSpPr>
        <p:grpSpPr>
          <a:xfrm>
            <a:off x="9114257" y="1204514"/>
            <a:ext cx="667080" cy="424440"/>
            <a:chOff x="9114257" y="1204514"/>
            <a:chExt cx="66708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0C56F54-6F2E-4082-9D15-00E86AC94CA2}"/>
                    </a:ext>
                  </a:extLst>
                </p14:cNvPr>
                <p14:cNvContentPartPr/>
                <p14:nvPr/>
              </p14:nvContentPartPr>
              <p14:xfrm>
                <a:off x="9114257" y="1204514"/>
                <a:ext cx="353880" cy="4244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0C56F54-6F2E-4082-9D15-00E86AC94C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05257" y="1195874"/>
                  <a:ext cx="371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5F520FF-3B85-4AD5-B21B-218BDFF6B4F3}"/>
                    </a:ext>
                  </a:extLst>
                </p14:cNvPr>
                <p14:cNvContentPartPr/>
                <p14:nvPr/>
              </p14:nvContentPartPr>
              <p14:xfrm>
                <a:off x="9620417" y="1396394"/>
                <a:ext cx="160920" cy="273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5F520FF-3B85-4AD5-B21B-218BDFF6B4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11417" y="1387754"/>
                  <a:ext cx="178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C8C9464-761A-4A41-A03D-2C656B79DB9D}"/>
                    </a:ext>
                  </a:extLst>
                </p14:cNvPr>
                <p14:cNvContentPartPr/>
                <p14:nvPr/>
              </p14:nvContentPartPr>
              <p14:xfrm>
                <a:off x="9611057" y="1317914"/>
                <a:ext cx="133560" cy="28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C8C9464-761A-4A41-A03D-2C656B79DB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02417" y="1308914"/>
                  <a:ext cx="151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7F88474-1FF2-4130-9717-7EBC041F227C}"/>
              </a:ext>
            </a:extLst>
          </p:cNvPr>
          <p:cNvGrpSpPr/>
          <p:nvPr/>
        </p:nvGrpSpPr>
        <p:grpSpPr>
          <a:xfrm>
            <a:off x="9975017" y="1176074"/>
            <a:ext cx="938880" cy="297720"/>
            <a:chOff x="9975017" y="1176074"/>
            <a:chExt cx="93888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83B890D-2EE3-44A2-8381-3948C04F723C}"/>
                    </a:ext>
                  </a:extLst>
                </p14:cNvPr>
                <p14:cNvContentPartPr/>
                <p14:nvPr/>
              </p14:nvContentPartPr>
              <p14:xfrm>
                <a:off x="9975017" y="1254194"/>
                <a:ext cx="74880" cy="2196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83B890D-2EE3-44A2-8381-3948C04F72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66377" y="1245554"/>
                  <a:ext cx="92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1B97E26-F19E-47E2-8466-DC2763BF203E}"/>
                    </a:ext>
                  </a:extLst>
                </p14:cNvPr>
                <p14:cNvContentPartPr/>
                <p14:nvPr/>
              </p14:nvContentPartPr>
              <p14:xfrm>
                <a:off x="10126217" y="1244114"/>
                <a:ext cx="147600" cy="1951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1B97E26-F19E-47E2-8466-DC2763BF20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7577" y="1235114"/>
                  <a:ext cx="165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8BF894F-AA6D-44F6-A0A4-46B1D0506B1B}"/>
                    </a:ext>
                  </a:extLst>
                </p14:cNvPr>
                <p14:cNvContentPartPr/>
                <p14:nvPr/>
              </p14:nvContentPartPr>
              <p14:xfrm>
                <a:off x="10359497" y="1228634"/>
                <a:ext cx="139320" cy="1836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8BF894F-AA6D-44F6-A0A4-46B1D0506B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0857" y="1219994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ECD555E-5AEF-487E-9186-8CBDAE1CE6D7}"/>
                    </a:ext>
                  </a:extLst>
                </p14:cNvPr>
                <p14:cNvContentPartPr/>
                <p14:nvPr/>
              </p14:nvContentPartPr>
              <p14:xfrm>
                <a:off x="10490177" y="1198034"/>
                <a:ext cx="194400" cy="2282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ECD555E-5AEF-487E-9186-8CBDAE1CE6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81537" y="1189034"/>
                  <a:ext cx="212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134B669-99C2-49D8-AD19-360F05641EE2}"/>
                    </a:ext>
                  </a:extLst>
                </p14:cNvPr>
                <p14:cNvContentPartPr/>
                <p14:nvPr/>
              </p14:nvContentPartPr>
              <p14:xfrm>
                <a:off x="10734977" y="1176074"/>
                <a:ext cx="178920" cy="2102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134B669-99C2-49D8-AD19-360F05641E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25977" y="1167074"/>
                  <a:ext cx="196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42F64D1-7A8B-413B-BD4C-C0B517B45D23}"/>
                    </a:ext>
                  </a:extLst>
                </p14:cNvPr>
                <p14:cNvContentPartPr/>
                <p14:nvPr/>
              </p14:nvContentPartPr>
              <p14:xfrm>
                <a:off x="10329977" y="1462274"/>
                <a:ext cx="360" cy="3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42F64D1-7A8B-413B-BD4C-C0B517B45D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20977" y="145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3C3363A1-9D24-4718-9F80-6AD4707A93C9}"/>
                  </a:ext>
                </a:extLst>
              </p14:cNvPr>
              <p14:cNvContentPartPr/>
              <p14:nvPr/>
            </p14:nvContentPartPr>
            <p14:xfrm>
              <a:off x="9232337" y="1779074"/>
              <a:ext cx="175680" cy="28800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3C3363A1-9D24-4718-9F80-6AD4707A93C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223697" y="1770074"/>
                <a:ext cx="19332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4913399B-21FF-4714-8774-ABE2C6236A23}"/>
              </a:ext>
            </a:extLst>
          </p:cNvPr>
          <p:cNvGrpSpPr/>
          <p:nvPr/>
        </p:nvGrpSpPr>
        <p:grpSpPr>
          <a:xfrm>
            <a:off x="9599537" y="1923434"/>
            <a:ext cx="194400" cy="99360"/>
            <a:chOff x="9599537" y="1923434"/>
            <a:chExt cx="19440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9502F68-B416-4761-A5FE-824623B4D4BA}"/>
                    </a:ext>
                  </a:extLst>
                </p14:cNvPr>
                <p14:cNvContentPartPr/>
                <p14:nvPr/>
              </p14:nvContentPartPr>
              <p14:xfrm>
                <a:off x="9599537" y="2005514"/>
                <a:ext cx="153000" cy="172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9502F68-B416-4761-A5FE-824623B4D4B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90897" y="1996514"/>
                  <a:ext cx="170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B9FD3CD-3B9F-4DEE-8F69-02A8FB39C549}"/>
                    </a:ext>
                  </a:extLst>
                </p14:cNvPr>
                <p14:cNvContentPartPr/>
                <p14:nvPr/>
              </p14:nvContentPartPr>
              <p14:xfrm>
                <a:off x="9617537" y="1923434"/>
                <a:ext cx="176400" cy="3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B9FD3CD-3B9F-4DEE-8F69-02A8FB39C5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08897" y="1914434"/>
                  <a:ext cx="194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E53C249-F3B9-4CF5-8DC8-CE1E1E4843D7}"/>
              </a:ext>
            </a:extLst>
          </p:cNvPr>
          <p:cNvGrpSpPr/>
          <p:nvPr/>
        </p:nvGrpSpPr>
        <p:grpSpPr>
          <a:xfrm>
            <a:off x="9984017" y="1734434"/>
            <a:ext cx="803160" cy="320400"/>
            <a:chOff x="9984017" y="1734434"/>
            <a:chExt cx="8031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2A790822-BE91-4AE5-B54D-F1F8264430D8}"/>
                    </a:ext>
                  </a:extLst>
                </p14:cNvPr>
                <p14:cNvContentPartPr/>
                <p14:nvPr/>
              </p14:nvContentPartPr>
              <p14:xfrm>
                <a:off x="9984017" y="1885634"/>
                <a:ext cx="25200" cy="720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2A790822-BE91-4AE5-B54D-F1F8264430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75377" y="1876994"/>
                  <a:ext cx="42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BF9EF05-049C-4064-B149-1B5E2DE81418}"/>
                    </a:ext>
                  </a:extLst>
                </p14:cNvPr>
                <p14:cNvContentPartPr/>
                <p14:nvPr/>
              </p14:nvContentPartPr>
              <p14:xfrm>
                <a:off x="10006337" y="1834154"/>
                <a:ext cx="34560" cy="2206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BF9EF05-049C-4064-B149-1B5E2DE814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97337" y="1825514"/>
                  <a:ext cx="52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64FC8EB-D235-4F0D-91DB-CC2F5EE9BEB1}"/>
                    </a:ext>
                  </a:extLst>
                </p14:cNvPr>
                <p14:cNvContentPartPr/>
                <p14:nvPr/>
              </p14:nvContentPartPr>
              <p14:xfrm>
                <a:off x="10116497" y="1855394"/>
                <a:ext cx="114480" cy="1814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64FC8EB-D235-4F0D-91DB-CC2F5EE9B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07857" y="1846394"/>
                  <a:ext cx="13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A77B403-B30C-4B34-B28A-100B5373C0C4}"/>
                    </a:ext>
                  </a:extLst>
                </p14:cNvPr>
                <p14:cNvContentPartPr/>
                <p14:nvPr/>
              </p14:nvContentPartPr>
              <p14:xfrm>
                <a:off x="10123697" y="1821194"/>
                <a:ext cx="215640" cy="45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A77B403-B30C-4B34-B28A-100B5373C0C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15057" y="1812554"/>
                  <a:ext cx="23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0C9D6EC-F807-4223-8CCE-6F9D547B35D6}"/>
                    </a:ext>
                  </a:extLst>
                </p14:cNvPr>
                <p14:cNvContentPartPr/>
                <p14:nvPr/>
              </p14:nvContentPartPr>
              <p14:xfrm>
                <a:off x="10151057" y="1770794"/>
                <a:ext cx="202320" cy="964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0C9D6EC-F807-4223-8CCE-6F9D547B35D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42057" y="1761794"/>
                  <a:ext cx="219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F54A597-A0E9-4969-B840-AD8B6049F9D6}"/>
                    </a:ext>
                  </a:extLst>
                </p14:cNvPr>
                <p14:cNvContentPartPr/>
                <p14:nvPr/>
              </p14:nvContentPartPr>
              <p14:xfrm>
                <a:off x="10375337" y="1775114"/>
                <a:ext cx="146880" cy="21492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F54A597-A0E9-4969-B840-AD8B6049F9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66697" y="1766114"/>
                  <a:ext cx="164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69B4193-4CBB-4FD1-8C73-A35FB792589D}"/>
                    </a:ext>
                  </a:extLst>
                </p14:cNvPr>
                <p14:cNvContentPartPr/>
                <p14:nvPr/>
              </p14:nvContentPartPr>
              <p14:xfrm>
                <a:off x="10571177" y="1734434"/>
                <a:ext cx="216000" cy="2372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69B4193-4CBB-4FD1-8C73-A35FB792589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62537" y="1725794"/>
                  <a:ext cx="23364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58" name="Tinta 157">
                <a:extLst>
                  <a:ext uri="{FF2B5EF4-FFF2-40B4-BE49-F238E27FC236}">
                    <a16:creationId xmlns:a16="http://schemas.microsoft.com/office/drawing/2014/main" id="{12CE58A0-0ABE-437F-9FBB-6AC2C9EC6F00}"/>
                  </a:ext>
                </a:extLst>
              </p14:cNvPr>
              <p14:cNvContentPartPr/>
              <p14:nvPr/>
            </p14:nvContentPartPr>
            <p14:xfrm>
              <a:off x="1729217" y="2628314"/>
              <a:ext cx="228960" cy="1151280"/>
            </p14:xfrm>
          </p:contentPart>
        </mc:Choice>
        <mc:Fallback>
          <p:pic>
            <p:nvPicPr>
              <p:cNvPr id="158" name="Tinta 157">
                <a:extLst>
                  <a:ext uri="{FF2B5EF4-FFF2-40B4-BE49-F238E27FC236}">
                    <a16:creationId xmlns:a16="http://schemas.microsoft.com/office/drawing/2014/main" id="{12CE58A0-0ABE-437F-9FBB-6AC2C9EC6F0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20217" y="2619674"/>
                <a:ext cx="246600" cy="11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7361FB2B-A768-43DB-9252-56AE9B173F64}"/>
              </a:ext>
            </a:extLst>
          </p:cNvPr>
          <p:cNvGrpSpPr/>
          <p:nvPr/>
        </p:nvGrpSpPr>
        <p:grpSpPr>
          <a:xfrm>
            <a:off x="7522337" y="2522474"/>
            <a:ext cx="2478240" cy="1129320"/>
            <a:chOff x="7522337" y="2522474"/>
            <a:chExt cx="2478240" cy="11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3539F97-78D1-4BF7-A1B2-FE5C001CF6D4}"/>
                    </a:ext>
                  </a:extLst>
                </p14:cNvPr>
                <p14:cNvContentPartPr/>
                <p14:nvPr/>
              </p14:nvContentPartPr>
              <p14:xfrm>
                <a:off x="7522337" y="2753954"/>
                <a:ext cx="78120" cy="30960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3539F97-78D1-4BF7-A1B2-FE5C001CF6D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13337" y="2745314"/>
                  <a:ext cx="95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A73732BC-203E-434C-B508-37597E48CA1E}"/>
                    </a:ext>
                  </a:extLst>
                </p14:cNvPr>
                <p14:cNvContentPartPr/>
                <p14:nvPr/>
              </p14:nvContentPartPr>
              <p14:xfrm>
                <a:off x="7627457" y="2793914"/>
                <a:ext cx="163440" cy="2808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A73732BC-203E-434C-B508-37597E48CA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18457" y="2784914"/>
                  <a:ext cx="181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2E39BD7-AEA3-490D-95BC-47D65CC595C4}"/>
                    </a:ext>
                  </a:extLst>
                </p14:cNvPr>
                <p14:cNvContentPartPr/>
                <p14:nvPr/>
              </p14:nvContentPartPr>
              <p14:xfrm>
                <a:off x="7585697" y="2800754"/>
                <a:ext cx="226080" cy="75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2E39BD7-AEA3-490D-95BC-47D65CC595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76697" y="2792114"/>
                  <a:ext cx="243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933CC97-A454-4A1B-8CDC-28C53D12C9C3}"/>
                    </a:ext>
                  </a:extLst>
                </p14:cNvPr>
                <p14:cNvContentPartPr/>
                <p14:nvPr/>
              </p14:nvContentPartPr>
              <p14:xfrm>
                <a:off x="7850297" y="2795354"/>
                <a:ext cx="149400" cy="24732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933CC97-A454-4A1B-8CDC-28C53D12C9C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41657" y="2786714"/>
                  <a:ext cx="167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589C081-97A6-4D11-93DE-11C407A1FF1E}"/>
                    </a:ext>
                  </a:extLst>
                </p14:cNvPr>
                <p14:cNvContentPartPr/>
                <p14:nvPr/>
              </p14:nvContentPartPr>
              <p14:xfrm>
                <a:off x="8060177" y="2793194"/>
                <a:ext cx="159480" cy="2779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589C081-97A6-4D11-93DE-11C407A1FF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51537" y="2784194"/>
                  <a:ext cx="177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E39179ED-F0F3-4482-8D7F-CB14112198D9}"/>
                    </a:ext>
                  </a:extLst>
                </p14:cNvPr>
                <p14:cNvContentPartPr/>
                <p14:nvPr/>
              </p14:nvContentPartPr>
              <p14:xfrm>
                <a:off x="8236577" y="2784914"/>
                <a:ext cx="162360" cy="27684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E39179ED-F0F3-4482-8D7F-CB14112198D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27577" y="2776274"/>
                  <a:ext cx="180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9F774A48-279A-4433-8242-BB2573E236A1}"/>
                    </a:ext>
                  </a:extLst>
                </p14:cNvPr>
                <p14:cNvContentPartPr/>
                <p14:nvPr/>
              </p14:nvContentPartPr>
              <p14:xfrm>
                <a:off x="8493257" y="2933594"/>
                <a:ext cx="151560" cy="612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9F774A48-279A-4433-8242-BB2573E236A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84617" y="2924594"/>
                  <a:ext cx="169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4388E01-324C-4435-A635-065C1CE93EF1}"/>
                    </a:ext>
                  </a:extLst>
                </p14:cNvPr>
                <p14:cNvContentPartPr/>
                <p14:nvPr/>
              </p14:nvContentPartPr>
              <p14:xfrm>
                <a:off x="8749937" y="2748194"/>
                <a:ext cx="16200" cy="2797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4388E01-324C-4435-A635-065C1CE93EF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41297" y="2739194"/>
                  <a:ext cx="33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A3A4CB0E-FE71-464F-83F8-9987DD1053E4}"/>
                    </a:ext>
                  </a:extLst>
                </p14:cNvPr>
                <p14:cNvContentPartPr/>
                <p14:nvPr/>
              </p14:nvContentPartPr>
              <p14:xfrm>
                <a:off x="8838857" y="2810474"/>
                <a:ext cx="197640" cy="19584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A3A4CB0E-FE71-464F-83F8-9987DD1053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30217" y="2801474"/>
                  <a:ext cx="215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FFB30CE1-698A-4A16-88ED-4E028B5FBF76}"/>
                    </a:ext>
                  </a:extLst>
                </p14:cNvPr>
                <p14:cNvContentPartPr/>
                <p14:nvPr/>
              </p14:nvContentPartPr>
              <p14:xfrm>
                <a:off x="9036857" y="2752154"/>
                <a:ext cx="186480" cy="24408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FFB30CE1-698A-4A16-88ED-4E028B5FBF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28217" y="2743154"/>
                  <a:ext cx="204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01312356-8822-4EC5-AAB2-B12FC08E5198}"/>
                    </a:ext>
                  </a:extLst>
                </p14:cNvPr>
                <p14:cNvContentPartPr/>
                <p14:nvPr/>
              </p14:nvContentPartPr>
              <p14:xfrm>
                <a:off x="9240617" y="2767994"/>
                <a:ext cx="179640" cy="2253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01312356-8822-4EC5-AAB2-B12FC08E51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31977" y="2759354"/>
                  <a:ext cx="197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9C0ED950-C510-4A8D-ADF8-4522FFDDC625}"/>
                    </a:ext>
                  </a:extLst>
                </p14:cNvPr>
                <p14:cNvContentPartPr/>
                <p14:nvPr/>
              </p14:nvContentPartPr>
              <p14:xfrm>
                <a:off x="9398657" y="2763314"/>
                <a:ext cx="258840" cy="1940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9C0ED950-C510-4A8D-ADF8-4522FFDDC62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89657" y="2754314"/>
                  <a:ext cx="276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4847502-A9EF-425D-B1D3-6BEDED3AA561}"/>
                    </a:ext>
                  </a:extLst>
                </p14:cNvPr>
                <p14:cNvContentPartPr/>
                <p14:nvPr/>
              </p14:nvContentPartPr>
              <p14:xfrm>
                <a:off x="9106337" y="3074354"/>
                <a:ext cx="360" cy="3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4847502-A9EF-425D-B1D3-6BEDED3AA5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97697" y="306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5460CD98-5015-4A22-9510-132292C01AAC}"/>
                    </a:ext>
                  </a:extLst>
                </p14:cNvPr>
                <p14:cNvContentPartPr/>
                <p14:nvPr/>
              </p14:nvContentPartPr>
              <p14:xfrm>
                <a:off x="9809417" y="2522474"/>
                <a:ext cx="191160" cy="103644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5460CD98-5015-4A22-9510-132292C01AA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00417" y="2513834"/>
                  <a:ext cx="20880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C1CF06F0-6FF5-4450-B1A1-7F2A889A882B}"/>
                    </a:ext>
                  </a:extLst>
                </p14:cNvPr>
                <p14:cNvContentPartPr/>
                <p14:nvPr/>
              </p14:nvContentPartPr>
              <p14:xfrm>
                <a:off x="7687217" y="3099914"/>
                <a:ext cx="1815840" cy="16200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C1CF06F0-6FF5-4450-B1A1-7F2A889A88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78577" y="3091274"/>
                  <a:ext cx="1833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FBFAA8ED-44E5-4E0E-B2FA-32A06FD1E340}"/>
                    </a:ext>
                  </a:extLst>
                </p14:cNvPr>
                <p14:cNvContentPartPr/>
                <p14:nvPr/>
              </p14:nvContentPartPr>
              <p14:xfrm>
                <a:off x="8469857" y="3408074"/>
                <a:ext cx="10800" cy="23184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FBFAA8ED-44E5-4E0E-B2FA-32A06FD1E3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61217" y="3399434"/>
                  <a:ext cx="28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CA248FF8-BEC9-45A8-A3B8-9568B8A4F469}"/>
                    </a:ext>
                  </a:extLst>
                </p14:cNvPr>
                <p14:cNvContentPartPr/>
                <p14:nvPr/>
              </p14:nvContentPartPr>
              <p14:xfrm>
                <a:off x="8563817" y="3415634"/>
                <a:ext cx="138960" cy="23616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CA248FF8-BEC9-45A8-A3B8-9568B8A4F4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4817" y="3406634"/>
                  <a:ext cx="156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5E93AE9A-2429-41CA-9530-A45103D4DB5E}"/>
                    </a:ext>
                  </a:extLst>
                </p14:cNvPr>
                <p14:cNvContentPartPr/>
                <p14:nvPr/>
              </p14:nvContentPartPr>
              <p14:xfrm>
                <a:off x="8603057" y="3370994"/>
                <a:ext cx="177840" cy="612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5E93AE9A-2429-41CA-9530-A45103D4DB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4057" y="3362354"/>
                  <a:ext cx="195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0454593C-94B8-4AC3-8E37-087FE0043F61}"/>
                    </a:ext>
                  </a:extLst>
                </p14:cNvPr>
                <p14:cNvContentPartPr/>
                <p14:nvPr/>
              </p14:nvContentPartPr>
              <p14:xfrm>
                <a:off x="8769737" y="3379994"/>
                <a:ext cx="157680" cy="23940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0454593C-94B8-4AC3-8E37-087FE0043F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61097" y="3370994"/>
                  <a:ext cx="175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9794B2E0-4451-4A99-AFBF-43810B9A68D1}"/>
                    </a:ext>
                  </a:extLst>
                </p14:cNvPr>
                <p14:cNvContentPartPr/>
                <p14:nvPr/>
              </p14:nvContentPartPr>
              <p14:xfrm>
                <a:off x="8902937" y="3336794"/>
                <a:ext cx="200520" cy="23652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9794B2E0-4451-4A99-AFBF-43810B9A68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93937" y="3328154"/>
                  <a:ext cx="2181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C38835AB-0D29-4249-8C5C-B9B0DF94FE80}"/>
              </a:ext>
            </a:extLst>
          </p:cNvPr>
          <p:cNvGrpSpPr/>
          <p:nvPr/>
        </p:nvGrpSpPr>
        <p:grpSpPr>
          <a:xfrm>
            <a:off x="773417" y="1489274"/>
            <a:ext cx="6517080" cy="2337480"/>
            <a:chOff x="773417" y="1489274"/>
            <a:chExt cx="6517080" cy="23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97441D1-4A2C-46CA-8B8D-1508401F732D}"/>
                    </a:ext>
                  </a:extLst>
                </p14:cNvPr>
                <p14:cNvContentPartPr/>
                <p14:nvPr/>
              </p14:nvContentPartPr>
              <p14:xfrm>
                <a:off x="1041977" y="1653434"/>
                <a:ext cx="18720" cy="4395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97441D1-4A2C-46CA-8B8D-1508401F73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2977" y="1644434"/>
                  <a:ext cx="36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0746879-66AF-4385-8E72-C52BA10A012B}"/>
                    </a:ext>
                  </a:extLst>
                </p14:cNvPr>
                <p14:cNvContentPartPr/>
                <p14:nvPr/>
              </p14:nvContentPartPr>
              <p14:xfrm>
                <a:off x="890777" y="1608434"/>
                <a:ext cx="327960" cy="3344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0746879-66AF-4385-8E72-C52BA10A0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1777" y="1599434"/>
                  <a:ext cx="345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BC7E0ED-51B1-4CCB-8EB4-2979736917E6}"/>
                    </a:ext>
                  </a:extLst>
                </p14:cNvPr>
                <p14:cNvContentPartPr/>
                <p14:nvPr/>
              </p14:nvContentPartPr>
              <p14:xfrm>
                <a:off x="1461017" y="1563074"/>
                <a:ext cx="167760" cy="7257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BC7E0ED-51B1-4CCB-8EB4-2979736917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52017" y="1554434"/>
                  <a:ext cx="1854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757E04F-B841-4D45-A196-096EBB586475}"/>
                    </a:ext>
                  </a:extLst>
                </p14:cNvPr>
                <p14:cNvContentPartPr/>
                <p14:nvPr/>
              </p14:nvContentPartPr>
              <p14:xfrm>
                <a:off x="1680977" y="1754234"/>
                <a:ext cx="57600" cy="2908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757E04F-B841-4D45-A196-096EBB5864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72337" y="1745234"/>
                  <a:ext cx="75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DA4E0AF-32B2-4CB2-A5BE-39C7F1AEF421}"/>
                    </a:ext>
                  </a:extLst>
                </p14:cNvPr>
                <p14:cNvContentPartPr/>
                <p14:nvPr/>
              </p14:nvContentPartPr>
              <p14:xfrm>
                <a:off x="1823177" y="1758554"/>
                <a:ext cx="205200" cy="3034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DA4E0AF-32B2-4CB2-A5BE-39C7F1AEF4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4537" y="1749914"/>
                  <a:ext cx="222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8870B210-6013-4618-A5E3-8EE38137C476}"/>
                    </a:ext>
                  </a:extLst>
                </p14:cNvPr>
                <p14:cNvContentPartPr/>
                <p14:nvPr/>
              </p14:nvContentPartPr>
              <p14:xfrm>
                <a:off x="2059337" y="1740554"/>
                <a:ext cx="165960" cy="2185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8870B210-6013-4618-A5E3-8EE38137C4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50337" y="1731554"/>
                  <a:ext cx="183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9862338-8B9E-490E-81D3-30271E0821F6}"/>
                    </a:ext>
                  </a:extLst>
                </p14:cNvPr>
                <p14:cNvContentPartPr/>
                <p14:nvPr/>
              </p14:nvContentPartPr>
              <p14:xfrm>
                <a:off x="2273177" y="1729754"/>
                <a:ext cx="157320" cy="2329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9862338-8B9E-490E-81D3-30271E0821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64537" y="1721114"/>
                  <a:ext cx="17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AF6C5E2-5348-48F0-94A6-172C44D76F12}"/>
                    </a:ext>
                  </a:extLst>
                </p14:cNvPr>
                <p14:cNvContentPartPr/>
                <p14:nvPr/>
              </p14:nvContentPartPr>
              <p14:xfrm>
                <a:off x="2463617" y="1688354"/>
                <a:ext cx="164520" cy="23940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AF6C5E2-5348-48F0-94A6-172C44D76F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4977" y="1679354"/>
                  <a:ext cx="182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09C1C3FF-EF2E-4FE5-9F0E-0CBE876137DC}"/>
                    </a:ext>
                  </a:extLst>
                </p14:cNvPr>
                <p14:cNvContentPartPr/>
                <p14:nvPr/>
              </p14:nvContentPartPr>
              <p14:xfrm>
                <a:off x="2845217" y="1694474"/>
                <a:ext cx="192600" cy="21024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09C1C3FF-EF2E-4FE5-9F0E-0CBE876137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36577" y="1685834"/>
                  <a:ext cx="210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9B8A035-86F3-4958-920D-7D04ADA06EE5}"/>
                    </a:ext>
                  </a:extLst>
                </p14:cNvPr>
                <p14:cNvContentPartPr/>
                <p14:nvPr/>
              </p14:nvContentPartPr>
              <p14:xfrm>
                <a:off x="2841977" y="1932794"/>
                <a:ext cx="124200" cy="554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9B8A035-86F3-4958-920D-7D04ADA06E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32977" y="1923794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59FA2329-09D4-47CD-89F9-B228DFB835BA}"/>
                    </a:ext>
                  </a:extLst>
                </p14:cNvPr>
                <p14:cNvContentPartPr/>
                <p14:nvPr/>
              </p14:nvContentPartPr>
              <p14:xfrm>
                <a:off x="3217457" y="1652354"/>
                <a:ext cx="197280" cy="2844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59FA2329-09D4-47CD-89F9-B228DFB835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08817" y="1643354"/>
                  <a:ext cx="214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A1B80A2-FA62-4A96-95DC-9BDF7FE3069E}"/>
                    </a:ext>
                  </a:extLst>
                </p14:cNvPr>
                <p14:cNvContentPartPr/>
                <p14:nvPr/>
              </p14:nvContentPartPr>
              <p14:xfrm>
                <a:off x="3269657" y="1632194"/>
                <a:ext cx="107280" cy="3088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A1B80A2-FA62-4A96-95DC-9BDF7FE306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61017" y="1623554"/>
                  <a:ext cx="124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05EC668-9956-4BAF-A6F3-C9E4196F016B}"/>
                    </a:ext>
                  </a:extLst>
                </p14:cNvPr>
                <p14:cNvContentPartPr/>
                <p14:nvPr/>
              </p14:nvContentPartPr>
              <p14:xfrm>
                <a:off x="3654137" y="1658114"/>
                <a:ext cx="183240" cy="2491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05EC668-9956-4BAF-A6F3-C9E4196F01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45137" y="1649474"/>
                  <a:ext cx="200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9FD240F1-633F-4886-9F05-89C27D9695BB}"/>
                    </a:ext>
                  </a:extLst>
                </p14:cNvPr>
                <p14:cNvContentPartPr/>
                <p14:nvPr/>
              </p14:nvContentPartPr>
              <p14:xfrm>
                <a:off x="3636137" y="1897514"/>
                <a:ext cx="149040" cy="1072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9FD240F1-633F-4886-9F05-89C27D9695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27497" y="1888514"/>
                  <a:ext cx="166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5319765C-F5F1-496F-A79D-8E7E605CE857}"/>
                    </a:ext>
                  </a:extLst>
                </p14:cNvPr>
                <p14:cNvContentPartPr/>
                <p14:nvPr/>
              </p14:nvContentPartPr>
              <p14:xfrm>
                <a:off x="4032857" y="1644434"/>
                <a:ext cx="79920" cy="3106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5319765C-F5F1-496F-A79D-8E7E605CE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3857" y="1635794"/>
                  <a:ext cx="97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66C517D-180A-4046-AFBD-FD87F1EFA8C2}"/>
                    </a:ext>
                  </a:extLst>
                </p14:cNvPr>
                <p14:cNvContentPartPr/>
                <p14:nvPr/>
              </p14:nvContentPartPr>
              <p14:xfrm>
                <a:off x="4215377" y="1723994"/>
                <a:ext cx="159840" cy="2570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66C517D-180A-4046-AFBD-FD87F1EFA8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06377" y="1714994"/>
                  <a:ext cx="177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148FED3C-42F6-410E-A360-BB838EE68821}"/>
                    </a:ext>
                  </a:extLst>
                </p14:cNvPr>
                <p14:cNvContentPartPr/>
                <p14:nvPr/>
              </p14:nvContentPartPr>
              <p14:xfrm>
                <a:off x="4228337" y="1695554"/>
                <a:ext cx="178920" cy="144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148FED3C-42F6-410E-A360-BB838EE688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9697" y="1686914"/>
                  <a:ext cx="196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32A25506-AE90-4BCB-AA93-63A849B313FF}"/>
                    </a:ext>
                  </a:extLst>
                </p14:cNvPr>
                <p14:cNvContentPartPr/>
                <p14:nvPr/>
              </p14:nvContentPartPr>
              <p14:xfrm>
                <a:off x="4429217" y="1733354"/>
                <a:ext cx="232560" cy="2127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32A25506-AE90-4BCB-AA93-63A849B313F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20217" y="1724354"/>
                  <a:ext cx="250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5214F7E4-E04C-4496-8432-88ED785CB190}"/>
                    </a:ext>
                  </a:extLst>
                </p14:cNvPr>
                <p14:cNvContentPartPr/>
                <p14:nvPr/>
              </p14:nvContentPartPr>
              <p14:xfrm>
                <a:off x="4656017" y="1743794"/>
                <a:ext cx="198360" cy="2455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5214F7E4-E04C-4496-8432-88ED785CB19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47377" y="1734794"/>
                  <a:ext cx="21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0EDDF64-E2E9-4147-8D40-F245064D3D56}"/>
                    </a:ext>
                  </a:extLst>
                </p14:cNvPr>
                <p14:cNvContentPartPr/>
                <p14:nvPr/>
              </p14:nvContentPartPr>
              <p14:xfrm>
                <a:off x="4864817" y="1747754"/>
                <a:ext cx="202680" cy="1926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0EDDF64-E2E9-4147-8D40-F245064D3D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6177" y="1738754"/>
                  <a:ext cx="220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A37B6C7A-1DCA-42D6-B2E8-1F1B2F749BD8}"/>
                    </a:ext>
                  </a:extLst>
                </p14:cNvPr>
                <p14:cNvContentPartPr/>
                <p14:nvPr/>
              </p14:nvContentPartPr>
              <p14:xfrm>
                <a:off x="5239217" y="1489274"/>
                <a:ext cx="95400" cy="6246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A37B6C7A-1DCA-42D6-B2E8-1F1B2F749B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0217" y="1480274"/>
                  <a:ext cx="1130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5FF280F-F1EE-4E52-91EF-432D04BCDDED}"/>
                    </a:ext>
                  </a:extLst>
                </p14:cNvPr>
                <p14:cNvContentPartPr/>
                <p14:nvPr/>
              </p14:nvContentPartPr>
              <p14:xfrm>
                <a:off x="5582297" y="1923434"/>
                <a:ext cx="169920" cy="450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5FF280F-F1EE-4E52-91EF-432D04BCDD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73297" y="1914434"/>
                  <a:ext cx="187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43DFC31-4FD2-4753-8FE1-70F72295E0BB}"/>
                    </a:ext>
                  </a:extLst>
                </p14:cNvPr>
                <p14:cNvContentPartPr/>
                <p14:nvPr/>
              </p14:nvContentPartPr>
              <p14:xfrm>
                <a:off x="5604257" y="1844594"/>
                <a:ext cx="174960" cy="39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43DFC31-4FD2-4753-8FE1-70F72295E0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95617" y="1835954"/>
                  <a:ext cx="192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B4101ED8-6A72-40CA-BB75-EDB3C5898FD5}"/>
                    </a:ext>
                  </a:extLst>
                </p14:cNvPr>
                <p14:cNvContentPartPr/>
                <p14:nvPr/>
              </p14:nvContentPartPr>
              <p14:xfrm>
                <a:off x="773417" y="3076514"/>
                <a:ext cx="235080" cy="342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B4101ED8-6A72-40CA-BB75-EDB3C5898F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4417" y="3067874"/>
                  <a:ext cx="252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756140B-E2B5-410F-B4CC-EDCA5354EC4C}"/>
                    </a:ext>
                  </a:extLst>
                </p14:cNvPr>
                <p14:cNvContentPartPr/>
                <p14:nvPr/>
              </p14:nvContentPartPr>
              <p14:xfrm>
                <a:off x="813737" y="2985074"/>
                <a:ext cx="209160" cy="756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756140B-E2B5-410F-B4CC-EDCA5354EC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4737" y="2976074"/>
                  <a:ext cx="226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9108254-2642-4A6B-A2C0-AF17B08DD6C9}"/>
                    </a:ext>
                  </a:extLst>
                </p14:cNvPr>
                <p14:cNvContentPartPr/>
                <p14:nvPr/>
              </p14:nvContentPartPr>
              <p14:xfrm>
                <a:off x="4589777" y="2831354"/>
                <a:ext cx="195480" cy="1879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9108254-2642-4A6B-A2C0-AF17B08DD6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80777" y="2822714"/>
                  <a:ext cx="21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9BE411E2-C7EC-4628-A7C3-4EF1CE1B2803}"/>
                    </a:ext>
                  </a:extLst>
                </p14:cNvPr>
                <p14:cNvContentPartPr/>
                <p14:nvPr/>
              </p14:nvContentPartPr>
              <p14:xfrm>
                <a:off x="4527137" y="3027194"/>
                <a:ext cx="216720" cy="835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9BE411E2-C7EC-4628-A7C3-4EF1CE1B28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8137" y="3018554"/>
                  <a:ext cx="234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7F8D6800-7973-48E0-A5C1-257C97C0D140}"/>
                    </a:ext>
                  </a:extLst>
                </p14:cNvPr>
                <p14:cNvContentPartPr/>
                <p14:nvPr/>
              </p14:nvContentPartPr>
              <p14:xfrm>
                <a:off x="7043537" y="2729474"/>
                <a:ext cx="246960" cy="23004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7F8D6800-7973-48E0-A5C1-257C97C0D1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34537" y="2720834"/>
                  <a:ext cx="26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9CEDB5F3-83BA-4CEB-8A1C-A21E240E4DE9}"/>
                    </a:ext>
                  </a:extLst>
                </p14:cNvPr>
                <p14:cNvContentPartPr/>
                <p14:nvPr/>
              </p14:nvContentPartPr>
              <p14:xfrm>
                <a:off x="7057217" y="2967434"/>
                <a:ext cx="198720" cy="1141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9CEDB5F3-83BA-4CEB-8A1C-A21E240E4D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48577" y="2958794"/>
                  <a:ext cx="216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84FC4A94-5C4E-4C5E-BE79-FF015AEEF4AD}"/>
                    </a:ext>
                  </a:extLst>
                </p14:cNvPr>
                <p14:cNvContentPartPr/>
                <p14:nvPr/>
              </p14:nvContentPartPr>
              <p14:xfrm>
                <a:off x="1297577" y="2828834"/>
                <a:ext cx="75960" cy="3697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84FC4A94-5C4E-4C5E-BE79-FF015AEEF4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8937" y="2820194"/>
                  <a:ext cx="93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2684D51A-364B-4377-92A2-57CDAC23BB97}"/>
                    </a:ext>
                  </a:extLst>
                </p14:cNvPr>
                <p14:cNvContentPartPr/>
                <p14:nvPr/>
              </p14:nvContentPartPr>
              <p14:xfrm>
                <a:off x="1246817" y="2769434"/>
                <a:ext cx="293400" cy="2599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2684D51A-364B-4377-92A2-57CDAC23BB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37817" y="2760434"/>
                  <a:ext cx="31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6F28022D-4050-4E1B-A16A-C1C604564084}"/>
                    </a:ext>
                  </a:extLst>
                </p14:cNvPr>
                <p14:cNvContentPartPr/>
                <p14:nvPr/>
              </p14:nvContentPartPr>
              <p14:xfrm>
                <a:off x="1692497" y="2748194"/>
                <a:ext cx="146520" cy="5781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6F28022D-4050-4E1B-A16A-C1C60456408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83857" y="2739194"/>
                  <a:ext cx="164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D4E4AC4A-0832-4799-AB34-E79978B250BC}"/>
                    </a:ext>
                  </a:extLst>
                </p14:cNvPr>
                <p14:cNvContentPartPr/>
                <p14:nvPr/>
              </p14:nvContentPartPr>
              <p14:xfrm>
                <a:off x="1975817" y="2948714"/>
                <a:ext cx="81360" cy="2955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D4E4AC4A-0832-4799-AB34-E79978B250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67177" y="2939714"/>
                  <a:ext cx="99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0DD208C-BE95-49B8-A93D-00784FE83DD8}"/>
                    </a:ext>
                  </a:extLst>
                </p14:cNvPr>
                <p14:cNvContentPartPr/>
                <p14:nvPr/>
              </p14:nvContentPartPr>
              <p14:xfrm>
                <a:off x="2167697" y="2964554"/>
                <a:ext cx="216720" cy="2728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0DD208C-BE95-49B8-A93D-00784FE83D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8697" y="2955914"/>
                  <a:ext cx="234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F066EFBF-F704-4BF6-835F-EBD598D312FF}"/>
                    </a:ext>
                  </a:extLst>
                </p14:cNvPr>
                <p14:cNvContentPartPr/>
                <p14:nvPr/>
              </p14:nvContentPartPr>
              <p14:xfrm>
                <a:off x="2360657" y="2942234"/>
                <a:ext cx="181440" cy="2343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F066EFBF-F704-4BF6-835F-EBD598D312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1657" y="2933234"/>
                  <a:ext cx="199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67960248-FA4B-403B-AFFD-87A5013D40ED}"/>
                    </a:ext>
                  </a:extLst>
                </p14:cNvPr>
                <p14:cNvContentPartPr/>
                <p14:nvPr/>
              </p14:nvContentPartPr>
              <p14:xfrm>
                <a:off x="2577737" y="2917394"/>
                <a:ext cx="159840" cy="2642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67960248-FA4B-403B-AFFD-87A5013D40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69097" y="2908394"/>
                  <a:ext cx="177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262B5D6-CF79-4C33-BDB5-4DB257DB9D32}"/>
                    </a:ext>
                  </a:extLst>
                </p14:cNvPr>
                <p14:cNvContentPartPr/>
                <p14:nvPr/>
              </p14:nvContentPartPr>
              <p14:xfrm>
                <a:off x="2759537" y="2884994"/>
                <a:ext cx="176040" cy="2556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262B5D6-CF79-4C33-BDB5-4DB257DB9D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0897" y="2875994"/>
                  <a:ext cx="193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950947E-CEEA-4D94-9886-608B8A93B6AC}"/>
                    </a:ext>
                  </a:extLst>
                </p14:cNvPr>
                <p14:cNvContentPartPr/>
                <p14:nvPr/>
              </p14:nvContentPartPr>
              <p14:xfrm>
                <a:off x="3081737" y="3058874"/>
                <a:ext cx="98280" cy="39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950947E-CEEA-4D94-9886-608B8A93B6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73097" y="3050234"/>
                  <a:ext cx="115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E0C40C23-2732-4638-80F0-37750C6F7159}"/>
                    </a:ext>
                  </a:extLst>
                </p14:cNvPr>
                <p14:cNvContentPartPr/>
                <p14:nvPr/>
              </p14:nvContentPartPr>
              <p14:xfrm>
                <a:off x="3276137" y="2931434"/>
                <a:ext cx="51120" cy="2401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E0C40C23-2732-4638-80F0-37750C6F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67497" y="2922434"/>
                  <a:ext cx="68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A7CA6D40-548D-4347-9CDA-5F00B7CE66B1}"/>
                    </a:ext>
                  </a:extLst>
                </p14:cNvPr>
                <p14:cNvContentPartPr/>
                <p14:nvPr/>
              </p14:nvContentPartPr>
              <p14:xfrm>
                <a:off x="3429497" y="2947634"/>
                <a:ext cx="148320" cy="1965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A7CA6D40-548D-4347-9CDA-5F00B7CE66B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20497" y="2938634"/>
                  <a:ext cx="165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E4344F13-C138-457A-80CD-9B7B16E4C1D1}"/>
                    </a:ext>
                  </a:extLst>
                </p14:cNvPr>
                <p14:cNvContentPartPr/>
                <p14:nvPr/>
              </p14:nvContentPartPr>
              <p14:xfrm>
                <a:off x="3587897" y="2941154"/>
                <a:ext cx="181800" cy="1803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E4344F13-C138-457A-80CD-9B7B16E4C1D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79257" y="2932514"/>
                  <a:ext cx="199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C94B9BA3-4D99-4D35-95A7-7AEADA3E2559}"/>
                    </a:ext>
                  </a:extLst>
                </p14:cNvPr>
                <p14:cNvContentPartPr/>
                <p14:nvPr/>
              </p14:nvContentPartPr>
              <p14:xfrm>
                <a:off x="3809657" y="2854394"/>
                <a:ext cx="196920" cy="2710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C94B9BA3-4D99-4D35-95A7-7AEADA3E25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01017" y="2845394"/>
                  <a:ext cx="214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2C2BC1F-A487-43EE-B677-DEB366E74E54}"/>
                    </a:ext>
                  </a:extLst>
                </p14:cNvPr>
                <p14:cNvContentPartPr/>
                <p14:nvPr/>
              </p14:nvContentPartPr>
              <p14:xfrm>
                <a:off x="4036457" y="2900114"/>
                <a:ext cx="142560" cy="2214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2C2BC1F-A487-43EE-B677-DEB366E74E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27817" y="2891474"/>
                  <a:ext cx="160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EC23653F-AB98-4376-9989-DD8E1D31A1C2}"/>
                    </a:ext>
                  </a:extLst>
                </p14:cNvPr>
                <p14:cNvContentPartPr/>
                <p14:nvPr/>
              </p14:nvContentPartPr>
              <p14:xfrm>
                <a:off x="2099657" y="3278474"/>
                <a:ext cx="2075400" cy="1123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EC23653F-AB98-4376-9989-DD8E1D31A1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91017" y="3269474"/>
                  <a:ext cx="2093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16CF7CB5-5030-4552-AB02-BF81F0049EB8}"/>
                    </a:ext>
                  </a:extLst>
                </p14:cNvPr>
                <p14:cNvContentPartPr/>
                <p14:nvPr/>
              </p14:nvContentPartPr>
              <p14:xfrm>
                <a:off x="2834057" y="3520754"/>
                <a:ext cx="42120" cy="2325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16CF7CB5-5030-4552-AB02-BF81F0049E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25057" y="3511754"/>
                  <a:ext cx="5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4AFD3FAD-BFFB-46A2-816D-9801EED2B894}"/>
                    </a:ext>
                  </a:extLst>
                </p14:cNvPr>
                <p14:cNvContentPartPr/>
                <p14:nvPr/>
              </p14:nvContentPartPr>
              <p14:xfrm>
                <a:off x="3002897" y="3606794"/>
                <a:ext cx="170640" cy="1825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4AFD3FAD-BFFB-46A2-816D-9801EED2B89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93897" y="3598154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5B7A4493-D0BB-4CB1-ADC8-920F8FDC1494}"/>
                    </a:ext>
                  </a:extLst>
                </p14:cNvPr>
                <p14:cNvContentPartPr/>
                <p14:nvPr/>
              </p14:nvContentPartPr>
              <p14:xfrm>
                <a:off x="3039977" y="3571514"/>
                <a:ext cx="172440" cy="309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5B7A4493-D0BB-4CB1-ADC8-920F8FDC14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31337" y="3562874"/>
                  <a:ext cx="190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31905BE7-E9AA-43AD-9E9B-289F3A303A4E}"/>
                    </a:ext>
                  </a:extLst>
                </p14:cNvPr>
                <p14:cNvContentPartPr/>
                <p14:nvPr/>
              </p14:nvContentPartPr>
              <p14:xfrm>
                <a:off x="3278657" y="3578354"/>
                <a:ext cx="150120" cy="18468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31905BE7-E9AA-43AD-9E9B-289F3A303A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70017" y="3569354"/>
                  <a:ext cx="167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172A327-9C0B-404A-A8D9-EFED30FB1F07}"/>
                    </a:ext>
                  </a:extLst>
                </p14:cNvPr>
                <p14:cNvContentPartPr/>
                <p14:nvPr/>
              </p14:nvContentPartPr>
              <p14:xfrm>
                <a:off x="3474497" y="3535154"/>
                <a:ext cx="190800" cy="1864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172A327-9C0B-404A-A8D9-EFED30FB1F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65857" y="3526154"/>
                  <a:ext cx="208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91367B02-78E8-4371-9D09-0C37A6D2ADDE}"/>
                    </a:ext>
                  </a:extLst>
                </p14:cNvPr>
                <p14:cNvContentPartPr/>
                <p14:nvPr/>
              </p14:nvContentPartPr>
              <p14:xfrm>
                <a:off x="5034377" y="2816234"/>
                <a:ext cx="241920" cy="3362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91367B02-78E8-4371-9D09-0C37A6D2ADD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25737" y="2807234"/>
                  <a:ext cx="259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969C299F-8C77-4E4E-83C5-D85DA81B2B91}"/>
                    </a:ext>
                  </a:extLst>
                </p14:cNvPr>
                <p14:cNvContentPartPr/>
                <p14:nvPr/>
              </p14:nvContentPartPr>
              <p14:xfrm>
                <a:off x="5106737" y="2828834"/>
                <a:ext cx="113040" cy="27000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969C299F-8C77-4E4E-83C5-D85DA81B2B9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98097" y="2820194"/>
                  <a:ext cx="130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4965B74-65B1-4F87-9334-D2B2727679CC}"/>
                    </a:ext>
                  </a:extLst>
                </p14:cNvPr>
                <p14:cNvContentPartPr/>
                <p14:nvPr/>
              </p14:nvContentPartPr>
              <p14:xfrm>
                <a:off x="5417777" y="2968514"/>
                <a:ext cx="198720" cy="226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4965B74-65B1-4F87-9334-D2B2727679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09137" y="2959874"/>
                  <a:ext cx="21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96D15BF-AA7E-4741-A3F1-63BAF7F715C8}"/>
                    </a:ext>
                  </a:extLst>
                </p14:cNvPr>
                <p14:cNvContentPartPr/>
                <p14:nvPr/>
              </p14:nvContentPartPr>
              <p14:xfrm>
                <a:off x="5772737" y="2804354"/>
                <a:ext cx="49680" cy="28080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96D15BF-AA7E-4741-A3F1-63BAF7F715C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63737" y="2795354"/>
                  <a:ext cx="67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03CA023-F88D-4628-BADB-C0B37781AF19}"/>
                    </a:ext>
                  </a:extLst>
                </p14:cNvPr>
                <p14:cNvContentPartPr/>
                <p14:nvPr/>
              </p14:nvContentPartPr>
              <p14:xfrm>
                <a:off x="5877137" y="2785634"/>
                <a:ext cx="201240" cy="2163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03CA023-F88D-4628-BADB-C0B37781AF1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68137" y="2776634"/>
                  <a:ext cx="218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093711B-F073-4137-8302-06AFB1C30CD4}"/>
                    </a:ext>
                  </a:extLst>
                </p14:cNvPr>
                <p14:cNvContentPartPr/>
                <p14:nvPr/>
              </p14:nvContentPartPr>
              <p14:xfrm>
                <a:off x="6097457" y="2814794"/>
                <a:ext cx="203400" cy="2077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093711B-F073-4137-8302-06AFB1C30CD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88457" y="2806154"/>
                  <a:ext cx="221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13B10A96-A7C1-49E4-A0C7-7866DC321A39}"/>
                    </a:ext>
                  </a:extLst>
                </p14:cNvPr>
                <p14:cNvContentPartPr/>
                <p14:nvPr/>
              </p14:nvContentPartPr>
              <p14:xfrm>
                <a:off x="6276017" y="2762234"/>
                <a:ext cx="192960" cy="27864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13B10A96-A7C1-49E4-A0C7-7866DC321A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67377" y="2753234"/>
                  <a:ext cx="210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8767E653-A304-46EE-91E3-62E0A97C9849}"/>
                    </a:ext>
                  </a:extLst>
                </p14:cNvPr>
                <p14:cNvContentPartPr/>
                <p14:nvPr/>
              </p14:nvContentPartPr>
              <p14:xfrm>
                <a:off x="6513257" y="2775914"/>
                <a:ext cx="191160" cy="25632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8767E653-A304-46EE-91E3-62E0A97C984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04257" y="2766914"/>
                  <a:ext cx="208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FD77254A-9608-4792-B18D-2DA8444242BC}"/>
                    </a:ext>
                  </a:extLst>
                </p14:cNvPr>
                <p14:cNvContentPartPr/>
                <p14:nvPr/>
              </p14:nvContentPartPr>
              <p14:xfrm>
                <a:off x="5150297" y="3147074"/>
                <a:ext cx="1569600" cy="9180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FD77254A-9608-4792-B18D-2DA8444242B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41657" y="3138074"/>
                  <a:ext cx="1587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74A239F5-15B0-48FD-B623-93888DFFEF57}"/>
                    </a:ext>
                  </a:extLst>
                </p14:cNvPr>
                <p14:cNvContentPartPr/>
                <p14:nvPr/>
              </p14:nvContentPartPr>
              <p14:xfrm>
                <a:off x="5574377" y="3422834"/>
                <a:ext cx="90360" cy="25344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74A239F5-15B0-48FD-B623-93888DFFEF5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65377" y="3413834"/>
                  <a:ext cx="108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524E0B5-C774-4216-BB8D-4D8FDBFB6173}"/>
                    </a:ext>
                  </a:extLst>
                </p14:cNvPr>
                <p14:cNvContentPartPr/>
                <p14:nvPr/>
              </p14:nvContentPartPr>
              <p14:xfrm>
                <a:off x="5774537" y="3497714"/>
                <a:ext cx="144000" cy="1832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524E0B5-C774-4216-BB8D-4D8FDBFB61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65537" y="3489074"/>
                  <a:ext cx="161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AFDCCA7F-1F80-4AC0-AA60-3AED9AA47C2E}"/>
                    </a:ext>
                  </a:extLst>
                </p14:cNvPr>
                <p14:cNvContentPartPr/>
                <p14:nvPr/>
              </p14:nvContentPartPr>
              <p14:xfrm>
                <a:off x="5801177" y="3449834"/>
                <a:ext cx="162000" cy="345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AFDCCA7F-1F80-4AC0-AA60-3AED9AA47C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92537" y="3440834"/>
                  <a:ext cx="179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42F3E5C3-00D2-4F3D-8897-EF773FD207C4}"/>
                    </a:ext>
                  </a:extLst>
                </p14:cNvPr>
                <p14:cNvContentPartPr/>
                <p14:nvPr/>
              </p14:nvContentPartPr>
              <p14:xfrm>
                <a:off x="5949857" y="3439394"/>
                <a:ext cx="162000" cy="19008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42F3E5C3-00D2-4F3D-8897-EF773FD207C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41217" y="3430754"/>
                  <a:ext cx="179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C1F57B75-BB4B-4C5A-B25E-34904A19F34E}"/>
                    </a:ext>
                  </a:extLst>
                </p14:cNvPr>
                <p14:cNvContentPartPr/>
                <p14:nvPr/>
              </p14:nvContentPartPr>
              <p14:xfrm>
                <a:off x="6177017" y="3378194"/>
                <a:ext cx="180000" cy="2070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C1F57B75-BB4B-4C5A-B25E-34904A19F3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68017" y="3369554"/>
                  <a:ext cx="197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1FAB830D-C56C-4644-A41A-C6A70401EEC9}"/>
                    </a:ext>
                  </a:extLst>
                </p14:cNvPr>
                <p14:cNvContentPartPr/>
                <p14:nvPr/>
              </p14:nvContentPartPr>
              <p14:xfrm>
                <a:off x="5247137" y="3570434"/>
                <a:ext cx="27720" cy="4140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1FAB830D-C56C-4644-A41A-C6A70401EE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38137" y="3561794"/>
                  <a:ext cx="45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69EEB1BF-1ECA-4763-85D2-ECA20516BB2C}"/>
                    </a:ext>
                  </a:extLst>
                </p14:cNvPr>
                <p14:cNvContentPartPr/>
                <p14:nvPr/>
              </p14:nvContentPartPr>
              <p14:xfrm>
                <a:off x="5450537" y="3649274"/>
                <a:ext cx="117720" cy="1389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69EEB1BF-1ECA-4763-85D2-ECA20516BB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41537" y="3640274"/>
                  <a:ext cx="135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C52E5FA1-5976-46A8-AB99-DE275BF763C7}"/>
                    </a:ext>
                  </a:extLst>
                </p14:cNvPr>
                <p14:cNvContentPartPr/>
                <p14:nvPr/>
              </p14:nvContentPartPr>
              <p14:xfrm>
                <a:off x="5727017" y="3783914"/>
                <a:ext cx="213120" cy="1800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C52E5FA1-5976-46A8-AB99-DE275BF763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18017" y="3775274"/>
                  <a:ext cx="230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37B00083-84F4-4EA1-B78D-8E3963615846}"/>
                    </a:ext>
                  </a:extLst>
                </p14:cNvPr>
                <p14:cNvContentPartPr/>
                <p14:nvPr/>
              </p14:nvContentPartPr>
              <p14:xfrm>
                <a:off x="6158657" y="3740714"/>
                <a:ext cx="272880" cy="8604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37B00083-84F4-4EA1-B78D-8E396361584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50017" y="3731714"/>
                  <a:ext cx="290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C92B511D-3B93-4C0F-A15F-9A19A278C210}"/>
                    </a:ext>
                  </a:extLst>
                </p14:cNvPr>
                <p14:cNvContentPartPr/>
                <p14:nvPr/>
              </p14:nvContentPartPr>
              <p14:xfrm>
                <a:off x="6570857" y="3175154"/>
                <a:ext cx="274320" cy="49428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C92B511D-3B93-4C0F-A15F-9A19A278C2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61857" y="3166154"/>
                  <a:ext cx="2919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C92E1B2B-B332-411C-B166-CDCF36406680}"/>
                    </a:ext>
                  </a:extLst>
                </p14:cNvPr>
                <p14:cNvContentPartPr/>
                <p14:nvPr/>
              </p14:nvContentPartPr>
              <p14:xfrm>
                <a:off x="6922937" y="2752874"/>
                <a:ext cx="39600" cy="3160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C92E1B2B-B332-411C-B166-CDCF364066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14297" y="2743874"/>
                  <a:ext cx="57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E99A7448-1826-4B09-BAE8-E50CC3A41734}"/>
                    </a:ext>
                  </a:extLst>
                </p14:cNvPr>
                <p14:cNvContentPartPr/>
                <p14:nvPr/>
              </p14:nvContentPartPr>
              <p14:xfrm>
                <a:off x="6740417" y="2507714"/>
                <a:ext cx="168480" cy="18468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E99A7448-1826-4B09-BAE8-E50CC3A4173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31417" y="2498714"/>
                  <a:ext cx="186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FF1567E5-58DA-4B47-B3D5-5CF27D4EA798}"/>
                    </a:ext>
                  </a:extLst>
                </p14:cNvPr>
                <p14:cNvContentPartPr/>
                <p14:nvPr/>
              </p14:nvContentPartPr>
              <p14:xfrm>
                <a:off x="6120857" y="2438234"/>
                <a:ext cx="444960" cy="248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FF1567E5-58DA-4B47-B3D5-5CF27D4EA7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12217" y="2429594"/>
                  <a:ext cx="462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E7DFD950-74A3-4BEF-BF7C-5F332D8AAF1B}"/>
                    </a:ext>
                  </a:extLst>
                </p14:cNvPr>
                <p14:cNvContentPartPr/>
                <p14:nvPr/>
              </p14:nvContentPartPr>
              <p14:xfrm>
                <a:off x="5469977" y="2488634"/>
                <a:ext cx="464760" cy="439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E7DFD950-74A3-4BEF-BF7C-5F332D8AAF1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61337" y="2479994"/>
                  <a:ext cx="482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7CA22A99-DF14-4679-B3DB-7947BC4A9EDB}"/>
                    </a:ext>
                  </a:extLst>
                </p14:cNvPr>
                <p14:cNvContentPartPr/>
                <p14:nvPr/>
              </p14:nvContentPartPr>
              <p14:xfrm>
                <a:off x="5211857" y="2550914"/>
                <a:ext cx="186840" cy="4968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7CA22A99-DF14-4679-B3DB-7947BC4A9ED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02857" y="2542274"/>
                  <a:ext cx="204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97E3538B-F85D-4A3B-B423-CF4779C35D6C}"/>
                    </a:ext>
                  </a:extLst>
                </p14:cNvPr>
                <p14:cNvContentPartPr/>
                <p14:nvPr/>
              </p14:nvContentPartPr>
              <p14:xfrm>
                <a:off x="4988657" y="2671874"/>
                <a:ext cx="109800" cy="12240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97E3538B-F85D-4A3B-B423-CF4779C35D6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980017" y="2662874"/>
                  <a:ext cx="12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1296AFA5-6884-4325-86EB-B8FD11E616D9}"/>
                    </a:ext>
                  </a:extLst>
                </p14:cNvPr>
                <p14:cNvContentPartPr/>
                <p14:nvPr/>
              </p14:nvContentPartPr>
              <p14:xfrm>
                <a:off x="4929977" y="2879594"/>
                <a:ext cx="51120" cy="51084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1296AFA5-6884-4325-86EB-B8FD11E616D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21337" y="2870594"/>
                  <a:ext cx="687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93E348CD-D0FE-4452-85B7-9C57F3498689}"/>
                    </a:ext>
                  </a:extLst>
                </p14:cNvPr>
                <p14:cNvContentPartPr/>
                <p14:nvPr/>
              </p14:nvContentPartPr>
              <p14:xfrm>
                <a:off x="4988657" y="3476474"/>
                <a:ext cx="423000" cy="3193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93E348CD-D0FE-4452-85B7-9C57F349868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80017" y="3467834"/>
                  <a:ext cx="440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0153CD9-7FAC-4462-9226-47CFEFDF85F2}"/>
                    </a:ext>
                  </a:extLst>
                </p14:cNvPr>
                <p14:cNvContentPartPr/>
                <p14:nvPr/>
              </p14:nvContentPartPr>
              <p14:xfrm>
                <a:off x="6381857" y="2166074"/>
                <a:ext cx="122400" cy="1166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0153CD9-7FAC-4462-9226-47CFEFDF85F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72857" y="2157074"/>
                  <a:ext cx="14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6182241C-B764-466E-AFB6-CF1843E4A5C0}"/>
                    </a:ext>
                  </a:extLst>
                </p14:cNvPr>
                <p14:cNvContentPartPr/>
                <p14:nvPr/>
              </p14:nvContentPartPr>
              <p14:xfrm>
                <a:off x="6496337" y="2231954"/>
                <a:ext cx="82440" cy="10368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6182241C-B764-466E-AFB6-CF1843E4A5C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87697" y="2222954"/>
                  <a:ext cx="100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2818B7DA-AEFC-42F8-A700-41F0AAA79B7F}"/>
                    </a:ext>
                  </a:extLst>
                </p14:cNvPr>
                <p14:cNvContentPartPr/>
                <p14:nvPr/>
              </p14:nvContentPartPr>
              <p14:xfrm>
                <a:off x="6600737" y="1934954"/>
                <a:ext cx="353880" cy="20340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2818B7DA-AEFC-42F8-A700-41F0AAA79B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92097" y="1926314"/>
                  <a:ext cx="3715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0F06E459-BE3B-4F43-BD65-3E669DC2B530}"/>
              </a:ext>
            </a:extLst>
          </p:cNvPr>
          <p:cNvGrpSpPr/>
          <p:nvPr/>
        </p:nvGrpSpPr>
        <p:grpSpPr>
          <a:xfrm>
            <a:off x="911657" y="4583114"/>
            <a:ext cx="185400" cy="105840"/>
            <a:chOff x="911657" y="4583114"/>
            <a:chExt cx="18540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E4A702F8-6D83-49A2-A997-ED5AD11B1C77}"/>
                    </a:ext>
                  </a:extLst>
                </p14:cNvPr>
                <p14:cNvContentPartPr/>
                <p14:nvPr/>
              </p14:nvContentPartPr>
              <p14:xfrm>
                <a:off x="911657" y="4657994"/>
                <a:ext cx="185400" cy="3096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E4A702F8-6D83-49A2-A997-ED5AD11B1C7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2657" y="4649354"/>
                  <a:ext cx="203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2A024D00-27D5-49D4-9AB3-64093D4F5A11}"/>
                    </a:ext>
                  </a:extLst>
                </p14:cNvPr>
                <p14:cNvContentPartPr/>
                <p14:nvPr/>
              </p14:nvContentPartPr>
              <p14:xfrm>
                <a:off x="912737" y="4583114"/>
                <a:ext cx="167400" cy="133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2A024D00-27D5-49D4-9AB3-64093D4F5A1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4097" y="4574114"/>
                  <a:ext cx="1850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52B45853-985D-4152-AB8F-6184DC0300CF}"/>
              </a:ext>
            </a:extLst>
          </p:cNvPr>
          <p:cNvGrpSpPr/>
          <p:nvPr/>
        </p:nvGrpSpPr>
        <p:grpSpPr>
          <a:xfrm>
            <a:off x="1602857" y="4462154"/>
            <a:ext cx="232920" cy="467640"/>
            <a:chOff x="1602857" y="4462154"/>
            <a:chExt cx="23292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D14BB276-81BA-48E0-9257-DF9E730AB4A2}"/>
                    </a:ext>
                  </a:extLst>
                </p14:cNvPr>
                <p14:cNvContentPartPr/>
                <p14:nvPr/>
              </p14:nvContentPartPr>
              <p14:xfrm>
                <a:off x="1603937" y="4462154"/>
                <a:ext cx="50040" cy="4676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D14BB276-81BA-48E0-9257-DF9E730AB4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95297" y="4453514"/>
                  <a:ext cx="676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E9E9705-E5DE-43F7-8C0F-36D39C2F0D60}"/>
                    </a:ext>
                  </a:extLst>
                </p14:cNvPr>
                <p14:cNvContentPartPr/>
                <p14:nvPr/>
              </p14:nvContentPartPr>
              <p14:xfrm>
                <a:off x="1602857" y="4476194"/>
                <a:ext cx="232920" cy="2487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E9E9705-E5DE-43F7-8C0F-36D39C2F0D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93857" y="4467554"/>
                  <a:ext cx="25056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7" name="Tinta 206">
                <a:extLst>
                  <a:ext uri="{FF2B5EF4-FFF2-40B4-BE49-F238E27FC236}">
                    <a16:creationId xmlns:a16="http://schemas.microsoft.com/office/drawing/2014/main" id="{8B738980-4CAC-4011-B6C2-35A9325E2E6B}"/>
                  </a:ext>
                </a:extLst>
              </p14:cNvPr>
              <p14:cNvContentPartPr/>
              <p14:nvPr/>
            </p14:nvContentPartPr>
            <p14:xfrm>
              <a:off x="2110097" y="4342634"/>
              <a:ext cx="124200" cy="608400"/>
            </p14:xfrm>
          </p:contentPart>
        </mc:Choice>
        <mc:Fallback>
          <p:pic>
            <p:nvPicPr>
              <p:cNvPr id="207" name="Tinta 206">
                <a:extLst>
                  <a:ext uri="{FF2B5EF4-FFF2-40B4-BE49-F238E27FC236}">
                    <a16:creationId xmlns:a16="http://schemas.microsoft.com/office/drawing/2014/main" id="{8B738980-4CAC-4011-B6C2-35A9325E2E6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101457" y="4333634"/>
                <a:ext cx="141840" cy="62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544EBA34-BF7D-4581-A17A-75C221A1D3D7}"/>
              </a:ext>
            </a:extLst>
          </p:cNvPr>
          <p:cNvGrpSpPr/>
          <p:nvPr/>
        </p:nvGrpSpPr>
        <p:grpSpPr>
          <a:xfrm>
            <a:off x="2469737" y="4264874"/>
            <a:ext cx="815760" cy="361080"/>
            <a:chOff x="2469737" y="4264874"/>
            <a:chExt cx="81576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B2481D1D-7ED7-47FB-B2EA-192A32D52379}"/>
                    </a:ext>
                  </a:extLst>
                </p14:cNvPr>
                <p14:cNvContentPartPr/>
                <p14:nvPr/>
              </p14:nvContentPartPr>
              <p14:xfrm>
                <a:off x="2469737" y="4340474"/>
                <a:ext cx="198000" cy="28548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B2481D1D-7ED7-47FB-B2EA-192A32D5237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60737" y="4331834"/>
                  <a:ext cx="215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AB06A06D-01AF-456E-B086-F60B4F832E67}"/>
                    </a:ext>
                  </a:extLst>
                </p14:cNvPr>
                <p14:cNvContentPartPr/>
                <p14:nvPr/>
              </p14:nvContentPartPr>
              <p14:xfrm>
                <a:off x="2714177" y="4332554"/>
                <a:ext cx="156960" cy="2595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AB06A06D-01AF-456E-B086-F60B4F832E6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705177" y="4323554"/>
                  <a:ext cx="174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7B9D9405-1A2E-4DA9-AE8A-BFAA4A087263}"/>
                    </a:ext>
                  </a:extLst>
                </p14:cNvPr>
                <p14:cNvContentPartPr/>
                <p14:nvPr/>
              </p14:nvContentPartPr>
              <p14:xfrm>
                <a:off x="2910017" y="4321394"/>
                <a:ext cx="152280" cy="25488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7B9D9405-1A2E-4DA9-AE8A-BFAA4A08726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01017" y="4312394"/>
                  <a:ext cx="169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18FB3EBD-855F-4632-9294-8D625FFA5BF6}"/>
                    </a:ext>
                  </a:extLst>
                </p14:cNvPr>
                <p14:cNvContentPartPr/>
                <p14:nvPr/>
              </p14:nvContentPartPr>
              <p14:xfrm>
                <a:off x="3105497" y="4264874"/>
                <a:ext cx="180000" cy="3535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18FB3EBD-855F-4632-9294-8D625FFA5BF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096497" y="4256234"/>
                  <a:ext cx="1976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5988806E-D386-4EAA-9F5A-28BC1E79AA94}"/>
              </a:ext>
            </a:extLst>
          </p:cNvPr>
          <p:cNvGrpSpPr/>
          <p:nvPr/>
        </p:nvGrpSpPr>
        <p:grpSpPr>
          <a:xfrm>
            <a:off x="2411417" y="4744754"/>
            <a:ext cx="994680" cy="388800"/>
            <a:chOff x="2411417" y="4744754"/>
            <a:chExt cx="9946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818A5D4E-EACD-4722-B036-4384B62B064A}"/>
                    </a:ext>
                  </a:extLst>
                </p14:cNvPr>
                <p14:cNvContentPartPr/>
                <p14:nvPr/>
              </p14:nvContentPartPr>
              <p14:xfrm>
                <a:off x="2411417" y="4744754"/>
                <a:ext cx="849600" cy="5436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818A5D4E-EACD-4722-B036-4384B62B064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02777" y="4736114"/>
                  <a:ext cx="867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22ADC120-DE32-40DA-AC49-61DCFE03F85C}"/>
                    </a:ext>
                  </a:extLst>
                </p14:cNvPr>
                <p14:cNvContentPartPr/>
                <p14:nvPr/>
              </p14:nvContentPartPr>
              <p14:xfrm>
                <a:off x="2685377" y="4870034"/>
                <a:ext cx="73440" cy="26352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22ADC120-DE32-40DA-AC49-61DCFE03F85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76377" y="4861394"/>
                  <a:ext cx="91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83311B8C-6AD0-4BB1-9C2D-BC4F162639E9}"/>
                    </a:ext>
                  </a:extLst>
                </p14:cNvPr>
                <p14:cNvContentPartPr/>
                <p14:nvPr/>
              </p14:nvContentPartPr>
              <p14:xfrm>
                <a:off x="2847017" y="4944194"/>
                <a:ext cx="133560" cy="16848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83311B8C-6AD0-4BB1-9C2D-BC4F162639E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38017" y="4935554"/>
                  <a:ext cx="151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3716702A-FB1C-4DE1-ADE6-F6E98D69475E}"/>
                    </a:ext>
                  </a:extLst>
                </p14:cNvPr>
                <p14:cNvContentPartPr/>
                <p14:nvPr/>
              </p14:nvContentPartPr>
              <p14:xfrm>
                <a:off x="2861417" y="4917554"/>
                <a:ext cx="138600" cy="2016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3716702A-FB1C-4DE1-ADE6-F6E98D69475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52777" y="4908554"/>
                  <a:ext cx="156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1CD72BA6-C3AA-4190-84AC-334825AEFA4D}"/>
                    </a:ext>
                  </a:extLst>
                </p14:cNvPr>
                <p14:cNvContentPartPr/>
                <p14:nvPr/>
              </p14:nvContentPartPr>
              <p14:xfrm>
                <a:off x="3064817" y="4921874"/>
                <a:ext cx="131040" cy="18972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1CD72BA6-C3AA-4190-84AC-334825AEFA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56177" y="4912874"/>
                  <a:ext cx="148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6F1DF9E9-F781-4718-A591-649F4EEB8F50}"/>
                    </a:ext>
                  </a:extLst>
                </p14:cNvPr>
                <p14:cNvContentPartPr/>
                <p14:nvPr/>
              </p14:nvContentPartPr>
              <p14:xfrm>
                <a:off x="3282617" y="4895594"/>
                <a:ext cx="123480" cy="1746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6F1DF9E9-F781-4718-A591-649F4EEB8F5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273977" y="4886954"/>
                  <a:ext cx="141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Agrupar 219">
            <a:extLst>
              <a:ext uri="{FF2B5EF4-FFF2-40B4-BE49-F238E27FC236}">
                <a16:creationId xmlns:a16="http://schemas.microsoft.com/office/drawing/2014/main" id="{601EC5E0-7B55-4805-B5F5-BF5AF76EE2C6}"/>
              </a:ext>
            </a:extLst>
          </p:cNvPr>
          <p:cNvGrpSpPr/>
          <p:nvPr/>
        </p:nvGrpSpPr>
        <p:grpSpPr>
          <a:xfrm>
            <a:off x="3855377" y="4370354"/>
            <a:ext cx="216720" cy="327960"/>
            <a:chOff x="3855377" y="4370354"/>
            <a:chExt cx="21672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F5BB45BD-F0E6-4FC8-A75A-5B88728A90BE}"/>
                    </a:ext>
                  </a:extLst>
                </p14:cNvPr>
                <p14:cNvContentPartPr/>
                <p14:nvPr/>
              </p14:nvContentPartPr>
              <p14:xfrm>
                <a:off x="3874817" y="4370354"/>
                <a:ext cx="197280" cy="21312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F5BB45BD-F0E6-4FC8-A75A-5B88728A90B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66177" y="4361354"/>
                  <a:ext cx="214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70E4ACAE-0F72-4E52-AEE0-6CC8F4EB0B7E}"/>
                    </a:ext>
                  </a:extLst>
                </p14:cNvPr>
                <p14:cNvContentPartPr/>
                <p14:nvPr/>
              </p14:nvContentPartPr>
              <p14:xfrm>
                <a:off x="3855377" y="4598234"/>
                <a:ext cx="190800" cy="10008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70E4ACAE-0F72-4E52-AEE0-6CC8F4EB0B7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46377" y="4589594"/>
                  <a:ext cx="20844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3" name="Tinta 222">
                <a:extLst>
                  <a:ext uri="{FF2B5EF4-FFF2-40B4-BE49-F238E27FC236}">
                    <a16:creationId xmlns:a16="http://schemas.microsoft.com/office/drawing/2014/main" id="{6021D9A6-D6C3-47A9-A351-BFDA0DA22BDC}"/>
                  </a:ext>
                </a:extLst>
              </p14:cNvPr>
              <p14:cNvContentPartPr/>
              <p14:nvPr/>
            </p14:nvContentPartPr>
            <p14:xfrm>
              <a:off x="4425257" y="4358834"/>
              <a:ext cx="294120" cy="333360"/>
            </p14:xfrm>
          </p:contentPart>
        </mc:Choice>
        <mc:Fallback>
          <p:pic>
            <p:nvPicPr>
              <p:cNvPr id="223" name="Tinta 222">
                <a:extLst>
                  <a:ext uri="{FF2B5EF4-FFF2-40B4-BE49-F238E27FC236}">
                    <a16:creationId xmlns:a16="http://schemas.microsoft.com/office/drawing/2014/main" id="{6021D9A6-D6C3-47A9-A351-BFDA0DA22BD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416617" y="4350194"/>
                <a:ext cx="31176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23686983-A4B5-493D-8660-6744E34B0D9E}"/>
              </a:ext>
            </a:extLst>
          </p:cNvPr>
          <p:cNvGrpSpPr/>
          <p:nvPr/>
        </p:nvGrpSpPr>
        <p:grpSpPr>
          <a:xfrm>
            <a:off x="4991537" y="4342634"/>
            <a:ext cx="231120" cy="379080"/>
            <a:chOff x="4991537" y="4342634"/>
            <a:chExt cx="2311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2007FC9-DC22-4673-BC4E-28C885EAD840}"/>
                    </a:ext>
                  </a:extLst>
                </p14:cNvPr>
                <p14:cNvContentPartPr/>
                <p14:nvPr/>
              </p14:nvContentPartPr>
              <p14:xfrm>
                <a:off x="5005937" y="4342634"/>
                <a:ext cx="216720" cy="25956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2007FC9-DC22-4673-BC4E-28C885EAD8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96937" y="4333634"/>
                  <a:ext cx="234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60B329A-F727-4EC5-9B60-5302B7073757}"/>
                    </a:ext>
                  </a:extLst>
                </p14:cNvPr>
                <p14:cNvContentPartPr/>
                <p14:nvPr/>
              </p14:nvContentPartPr>
              <p14:xfrm>
                <a:off x="4991537" y="4639274"/>
                <a:ext cx="151560" cy="8244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60B329A-F727-4EC5-9B60-5302B707375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82537" y="4630634"/>
                  <a:ext cx="1692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Agrupar 242">
            <a:extLst>
              <a:ext uri="{FF2B5EF4-FFF2-40B4-BE49-F238E27FC236}">
                <a16:creationId xmlns:a16="http://schemas.microsoft.com/office/drawing/2014/main" id="{F97D9E34-27C0-4802-8B21-98CBBEB98314}"/>
              </a:ext>
            </a:extLst>
          </p:cNvPr>
          <p:cNvGrpSpPr/>
          <p:nvPr/>
        </p:nvGrpSpPr>
        <p:grpSpPr>
          <a:xfrm>
            <a:off x="5567897" y="4108274"/>
            <a:ext cx="1240560" cy="999000"/>
            <a:chOff x="5567897" y="4108274"/>
            <a:chExt cx="124056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99BB26E9-FEAA-4055-A831-C20C92241747}"/>
                    </a:ext>
                  </a:extLst>
                </p14:cNvPr>
                <p14:cNvContentPartPr/>
                <p14:nvPr/>
              </p14:nvContentPartPr>
              <p14:xfrm>
                <a:off x="5567897" y="4370714"/>
                <a:ext cx="154440" cy="2732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99BB26E9-FEAA-4055-A831-C20C9224174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558897" y="4361714"/>
                  <a:ext cx="172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4F2D4B4B-CA5A-47A1-A6E3-7554CE2526F4}"/>
                    </a:ext>
                  </a:extLst>
                </p14:cNvPr>
                <p14:cNvContentPartPr/>
                <p14:nvPr/>
              </p14:nvContentPartPr>
              <p14:xfrm>
                <a:off x="5618657" y="4382234"/>
                <a:ext cx="149040" cy="3672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4F2D4B4B-CA5A-47A1-A6E3-7554CE2526F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610017" y="4373594"/>
                  <a:ext cx="166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F0D3A13C-675F-4AFA-B20E-86AF0D7A77A2}"/>
                    </a:ext>
                  </a:extLst>
                </p14:cNvPr>
                <p14:cNvContentPartPr/>
                <p14:nvPr/>
              </p14:nvContentPartPr>
              <p14:xfrm>
                <a:off x="5792177" y="4365314"/>
                <a:ext cx="144000" cy="23544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F0D3A13C-675F-4AFA-B20E-86AF0D7A77A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83537" y="4356674"/>
                  <a:ext cx="161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2D1E6AAB-40AE-448B-891D-E176262B4525}"/>
                    </a:ext>
                  </a:extLst>
                </p14:cNvPr>
                <p14:cNvContentPartPr/>
                <p14:nvPr/>
              </p14:nvContentPartPr>
              <p14:xfrm>
                <a:off x="5998457" y="4364954"/>
                <a:ext cx="170280" cy="22788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2D1E6AAB-40AE-448B-891D-E176262B452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989457" y="4355954"/>
                  <a:ext cx="187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205642F5-05D7-43C0-A408-8073A2D02857}"/>
                    </a:ext>
                  </a:extLst>
                </p14:cNvPr>
                <p14:cNvContentPartPr/>
                <p14:nvPr/>
              </p14:nvContentPartPr>
              <p14:xfrm>
                <a:off x="6197897" y="4379714"/>
                <a:ext cx="156960" cy="22572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205642F5-05D7-43C0-A408-8073A2D0285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188897" y="4370714"/>
                  <a:ext cx="174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8E344431-4E96-4C83-9227-4EB6ED1D8FF0}"/>
                    </a:ext>
                  </a:extLst>
                </p14:cNvPr>
                <p14:cNvContentPartPr/>
                <p14:nvPr/>
              </p14:nvContentPartPr>
              <p14:xfrm>
                <a:off x="5676257" y="4709834"/>
                <a:ext cx="25200" cy="504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8E344431-4E96-4C83-9227-4EB6ED1D8F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67257" y="4700834"/>
                  <a:ext cx="4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1101606D-4690-4993-981A-8EFF89332159}"/>
                    </a:ext>
                  </a:extLst>
                </p14:cNvPr>
                <p14:cNvContentPartPr/>
                <p14:nvPr/>
              </p14:nvContentPartPr>
              <p14:xfrm>
                <a:off x="5576897" y="4651514"/>
                <a:ext cx="750600" cy="10440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1101606D-4690-4993-981A-8EFF8933215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568257" y="4642874"/>
                  <a:ext cx="768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EF1CAA14-9025-4BFA-A1D3-F98F13B5E380}"/>
                    </a:ext>
                  </a:extLst>
                </p14:cNvPr>
                <p14:cNvContentPartPr/>
                <p14:nvPr/>
              </p14:nvContentPartPr>
              <p14:xfrm>
                <a:off x="5819537" y="4828994"/>
                <a:ext cx="57600" cy="27828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EF1CAA14-9025-4BFA-A1D3-F98F13B5E38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10897" y="4820354"/>
                  <a:ext cx="75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6C230D45-CF19-4DF2-B90D-1ABC64757C2D}"/>
                    </a:ext>
                  </a:extLst>
                </p14:cNvPr>
                <p14:cNvContentPartPr/>
                <p14:nvPr/>
              </p14:nvContentPartPr>
              <p14:xfrm>
                <a:off x="5937977" y="4895234"/>
                <a:ext cx="95760" cy="19332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6C230D45-CF19-4DF2-B90D-1ABC64757C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28977" y="4886234"/>
                  <a:ext cx="113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574B26B5-8C7B-4E23-A1F6-060F83AB8F27}"/>
                    </a:ext>
                  </a:extLst>
                </p14:cNvPr>
                <p14:cNvContentPartPr/>
                <p14:nvPr/>
              </p14:nvContentPartPr>
              <p14:xfrm>
                <a:off x="5921417" y="4892714"/>
                <a:ext cx="168480" cy="1332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574B26B5-8C7B-4E23-A1F6-060F83AB8F2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12417" y="4884074"/>
                  <a:ext cx="186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F2CB0F5D-05C2-4F6B-9A48-FA9753034DC0}"/>
                    </a:ext>
                  </a:extLst>
                </p14:cNvPr>
                <p14:cNvContentPartPr/>
                <p14:nvPr/>
              </p14:nvContentPartPr>
              <p14:xfrm>
                <a:off x="6126977" y="4878674"/>
                <a:ext cx="149040" cy="20160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F2CB0F5D-05C2-4F6B-9A48-FA9753034DC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118337" y="4869674"/>
                  <a:ext cx="166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EC85A9CD-45AC-448E-BE49-7D0AC59079D3}"/>
                    </a:ext>
                  </a:extLst>
                </p14:cNvPr>
                <p14:cNvContentPartPr/>
                <p14:nvPr/>
              </p14:nvContentPartPr>
              <p14:xfrm>
                <a:off x="6308777" y="4820354"/>
                <a:ext cx="154440" cy="22032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EC85A9CD-45AC-448E-BE49-7D0AC59079D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99777" y="4811354"/>
                  <a:ext cx="172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45AAED4A-FA15-46FA-8CEB-E5B91D4A4B4F}"/>
                    </a:ext>
                  </a:extLst>
                </p14:cNvPr>
                <p14:cNvContentPartPr/>
                <p14:nvPr/>
              </p14:nvContentPartPr>
              <p14:xfrm>
                <a:off x="6651857" y="4108274"/>
                <a:ext cx="156600" cy="8751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45AAED4A-FA15-46FA-8CEB-E5B91D4A4B4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642857" y="4099634"/>
                  <a:ext cx="174240" cy="89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Agrupar 245">
            <a:extLst>
              <a:ext uri="{FF2B5EF4-FFF2-40B4-BE49-F238E27FC236}">
                <a16:creationId xmlns:a16="http://schemas.microsoft.com/office/drawing/2014/main" id="{A997CD6E-E59D-427E-B6CD-F22FB19B3147}"/>
              </a:ext>
            </a:extLst>
          </p:cNvPr>
          <p:cNvGrpSpPr/>
          <p:nvPr/>
        </p:nvGrpSpPr>
        <p:grpSpPr>
          <a:xfrm>
            <a:off x="7108337" y="4502114"/>
            <a:ext cx="194400" cy="107280"/>
            <a:chOff x="7108337" y="4502114"/>
            <a:chExt cx="19440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1D3373A3-DC27-4EB2-84B1-1D7012C38C69}"/>
                    </a:ext>
                  </a:extLst>
                </p14:cNvPr>
                <p14:cNvContentPartPr/>
                <p14:nvPr/>
              </p14:nvContentPartPr>
              <p14:xfrm>
                <a:off x="7108337" y="4591394"/>
                <a:ext cx="174960" cy="1800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1D3373A3-DC27-4EB2-84B1-1D7012C38C6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099337" y="4582394"/>
                  <a:ext cx="19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DE07C2A7-46CB-4060-87AF-DC6E16F7B35F}"/>
                    </a:ext>
                  </a:extLst>
                </p14:cNvPr>
                <p14:cNvContentPartPr/>
                <p14:nvPr/>
              </p14:nvContentPartPr>
              <p14:xfrm>
                <a:off x="7143257" y="4502114"/>
                <a:ext cx="159480" cy="3204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DE07C2A7-46CB-4060-87AF-DC6E16F7B35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34617" y="4493114"/>
                  <a:ext cx="1771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F95A281D-6979-40A6-809E-FB0CCCC77981}"/>
              </a:ext>
            </a:extLst>
          </p:cNvPr>
          <p:cNvGrpSpPr/>
          <p:nvPr/>
        </p:nvGrpSpPr>
        <p:grpSpPr>
          <a:xfrm>
            <a:off x="7554377" y="4300514"/>
            <a:ext cx="191880" cy="383400"/>
            <a:chOff x="7554377" y="4300514"/>
            <a:chExt cx="19188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DA2BAF74-9089-4D15-8263-B04050A30683}"/>
                    </a:ext>
                  </a:extLst>
                </p14:cNvPr>
                <p14:cNvContentPartPr/>
                <p14:nvPr/>
              </p14:nvContentPartPr>
              <p14:xfrm>
                <a:off x="7572377" y="4341194"/>
                <a:ext cx="39600" cy="34272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DA2BAF74-9089-4D15-8263-B04050A3068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563737" y="4332554"/>
                  <a:ext cx="572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0E214364-8B4A-4968-9087-E5F55078061A}"/>
                    </a:ext>
                  </a:extLst>
                </p14:cNvPr>
                <p14:cNvContentPartPr/>
                <p14:nvPr/>
              </p14:nvContentPartPr>
              <p14:xfrm>
                <a:off x="7554377" y="4300514"/>
                <a:ext cx="191880" cy="21780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0E214364-8B4A-4968-9087-E5F55078061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545377" y="4291514"/>
                  <a:ext cx="20952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16343707-7638-45A2-99EF-ECB25F3159C6}"/>
              </a:ext>
            </a:extLst>
          </p:cNvPr>
          <p:cNvGrpSpPr/>
          <p:nvPr/>
        </p:nvGrpSpPr>
        <p:grpSpPr>
          <a:xfrm>
            <a:off x="7957217" y="4212314"/>
            <a:ext cx="578160" cy="785160"/>
            <a:chOff x="7957217" y="4212314"/>
            <a:chExt cx="578160" cy="7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8C100CAF-6071-4B20-B32F-5E66DD283BB3}"/>
                    </a:ext>
                  </a:extLst>
                </p14:cNvPr>
                <p14:cNvContentPartPr/>
                <p14:nvPr/>
              </p14:nvContentPartPr>
              <p14:xfrm>
                <a:off x="7957217" y="4212314"/>
                <a:ext cx="176760" cy="67536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8C100CAF-6071-4B20-B32F-5E66DD283BB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948217" y="4203314"/>
                  <a:ext cx="1944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FD35E508-B5F9-492C-BDC5-2215C3785E2A}"/>
                    </a:ext>
                  </a:extLst>
                </p14:cNvPr>
                <p14:cNvContentPartPr/>
                <p14:nvPr/>
              </p14:nvContentPartPr>
              <p14:xfrm>
                <a:off x="8250977" y="4251914"/>
                <a:ext cx="150840" cy="37800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FD35E508-B5F9-492C-BDC5-2215C3785E2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42337" y="4243274"/>
                  <a:ext cx="168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8F4EB3DD-6632-433A-B51B-0840BD22C509}"/>
                    </a:ext>
                  </a:extLst>
                </p14:cNvPr>
                <p14:cNvContentPartPr/>
                <p14:nvPr/>
              </p14:nvContentPartPr>
              <p14:xfrm>
                <a:off x="8239097" y="4670954"/>
                <a:ext cx="296280" cy="1692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8F4EB3DD-6632-433A-B51B-0840BD22C50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230097" y="4662314"/>
                  <a:ext cx="313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8C7C0452-42FF-435D-BAFD-4242C055CEB2}"/>
                    </a:ext>
                  </a:extLst>
                </p14:cNvPr>
                <p14:cNvContentPartPr/>
                <p14:nvPr/>
              </p14:nvContentPartPr>
              <p14:xfrm>
                <a:off x="8349977" y="4765994"/>
                <a:ext cx="160920" cy="23148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8C7C0452-42FF-435D-BAFD-4242C055CE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340977" y="4756994"/>
                  <a:ext cx="1785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D5461839-4710-4E17-A6A8-209F0A40B90D}"/>
              </a:ext>
            </a:extLst>
          </p:cNvPr>
          <p:cNvGrpSpPr/>
          <p:nvPr/>
        </p:nvGrpSpPr>
        <p:grpSpPr>
          <a:xfrm>
            <a:off x="8717537" y="4330754"/>
            <a:ext cx="148680" cy="362880"/>
            <a:chOff x="8717537" y="4330754"/>
            <a:chExt cx="14868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96D8D2BA-421B-44F5-ACF2-9364AA1108AF}"/>
                    </a:ext>
                  </a:extLst>
                </p14:cNvPr>
                <p14:cNvContentPartPr/>
                <p14:nvPr/>
              </p14:nvContentPartPr>
              <p14:xfrm>
                <a:off x="8743817" y="4330754"/>
                <a:ext cx="122400" cy="2772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96D8D2BA-421B-44F5-ACF2-9364AA1108A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734817" y="4322114"/>
                  <a:ext cx="140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D5BA5442-284B-4BEC-861B-AFC8E0C0929F}"/>
                    </a:ext>
                  </a:extLst>
                </p14:cNvPr>
                <p14:cNvContentPartPr/>
                <p14:nvPr/>
              </p14:nvContentPartPr>
              <p14:xfrm>
                <a:off x="8717537" y="4610114"/>
                <a:ext cx="119160" cy="8352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D5BA5442-284B-4BEC-861B-AFC8E0C092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708897" y="4601114"/>
                  <a:ext cx="13680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8" name="Tinta 257">
                <a:extLst>
                  <a:ext uri="{FF2B5EF4-FFF2-40B4-BE49-F238E27FC236}">
                    <a16:creationId xmlns:a16="http://schemas.microsoft.com/office/drawing/2014/main" id="{64152563-BF64-47AB-A77A-79E20C1922E3}"/>
                  </a:ext>
                </a:extLst>
              </p14:cNvPr>
              <p14:cNvContentPartPr/>
              <p14:nvPr/>
            </p14:nvContentPartPr>
            <p14:xfrm>
              <a:off x="9095897" y="4294394"/>
              <a:ext cx="268920" cy="312480"/>
            </p14:xfrm>
          </p:contentPart>
        </mc:Choice>
        <mc:Fallback>
          <p:pic>
            <p:nvPicPr>
              <p:cNvPr id="258" name="Tinta 257">
                <a:extLst>
                  <a:ext uri="{FF2B5EF4-FFF2-40B4-BE49-F238E27FC236}">
                    <a16:creationId xmlns:a16="http://schemas.microsoft.com/office/drawing/2014/main" id="{64152563-BF64-47AB-A77A-79E20C1922E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087257" y="4285394"/>
                <a:ext cx="286560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Agrupar 260">
            <a:extLst>
              <a:ext uri="{FF2B5EF4-FFF2-40B4-BE49-F238E27FC236}">
                <a16:creationId xmlns:a16="http://schemas.microsoft.com/office/drawing/2014/main" id="{900EA14E-2BF0-4757-AD9A-BA438063CE0A}"/>
              </a:ext>
            </a:extLst>
          </p:cNvPr>
          <p:cNvGrpSpPr/>
          <p:nvPr/>
        </p:nvGrpSpPr>
        <p:grpSpPr>
          <a:xfrm>
            <a:off x="9585137" y="4280354"/>
            <a:ext cx="182880" cy="389880"/>
            <a:chOff x="9585137" y="4280354"/>
            <a:chExt cx="1828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1D79834A-6F16-41AE-814B-B4531ABA5400}"/>
                    </a:ext>
                  </a:extLst>
                </p14:cNvPr>
                <p14:cNvContentPartPr/>
                <p14:nvPr/>
              </p14:nvContentPartPr>
              <p14:xfrm>
                <a:off x="9590177" y="4280354"/>
                <a:ext cx="177840" cy="29844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1D79834A-6F16-41AE-814B-B4531ABA540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81537" y="4271354"/>
                  <a:ext cx="195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28811058-318E-4B19-A240-192CF9C443BB}"/>
                    </a:ext>
                  </a:extLst>
                </p14:cNvPr>
                <p14:cNvContentPartPr/>
                <p14:nvPr/>
              </p14:nvContentPartPr>
              <p14:xfrm>
                <a:off x="9585137" y="4558274"/>
                <a:ext cx="146520" cy="11196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28811058-318E-4B19-A240-192CF9C443B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76137" y="4549634"/>
                  <a:ext cx="1641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8EF69643-2CE3-4EFE-A8A1-F9E0C1BBDF35}"/>
              </a:ext>
            </a:extLst>
          </p:cNvPr>
          <p:cNvGrpSpPr/>
          <p:nvPr/>
        </p:nvGrpSpPr>
        <p:grpSpPr>
          <a:xfrm>
            <a:off x="10041617" y="4062194"/>
            <a:ext cx="670320" cy="993960"/>
            <a:chOff x="10041617" y="4062194"/>
            <a:chExt cx="670320" cy="9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AF5BDB0C-EBC0-43D9-8D07-1309D4ACC0A7}"/>
                    </a:ext>
                  </a:extLst>
                </p14:cNvPr>
                <p14:cNvContentPartPr/>
                <p14:nvPr/>
              </p14:nvContentPartPr>
              <p14:xfrm>
                <a:off x="10046657" y="4307714"/>
                <a:ext cx="68040" cy="2358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AF5BDB0C-EBC0-43D9-8D07-1309D4ACC0A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038017" y="4298714"/>
                  <a:ext cx="85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421B6A52-0EB9-4FA3-B49B-8862D614778B}"/>
                    </a:ext>
                  </a:extLst>
                </p14:cNvPr>
                <p14:cNvContentPartPr/>
                <p14:nvPr/>
              </p14:nvContentPartPr>
              <p14:xfrm>
                <a:off x="10155017" y="4306994"/>
                <a:ext cx="190440" cy="17640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421B6A52-0EB9-4FA3-B49B-8862D61477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46377" y="4298354"/>
                  <a:ext cx="208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F16496B1-EF3A-497F-8E2A-91C1259C2858}"/>
                    </a:ext>
                  </a:extLst>
                </p14:cNvPr>
                <p14:cNvContentPartPr/>
                <p14:nvPr/>
              </p14:nvContentPartPr>
              <p14:xfrm>
                <a:off x="10041617" y="4619474"/>
                <a:ext cx="372600" cy="144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F16496B1-EF3A-497F-8E2A-91C1259C285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32617" y="4610474"/>
                  <a:ext cx="390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A22658C1-FF6A-4A21-B733-7CDF33B9E326}"/>
                    </a:ext>
                  </a:extLst>
                </p14:cNvPr>
                <p14:cNvContentPartPr/>
                <p14:nvPr/>
              </p14:nvContentPartPr>
              <p14:xfrm>
                <a:off x="10179857" y="4778234"/>
                <a:ext cx="162000" cy="27792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A22658C1-FF6A-4A21-B733-7CDF33B9E32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71217" y="4769594"/>
                  <a:ext cx="179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EE5B45E-6E23-4131-ABE1-1F9B45300C62}"/>
                    </a:ext>
                  </a:extLst>
                </p14:cNvPr>
                <p14:cNvContentPartPr/>
                <p14:nvPr/>
              </p14:nvContentPartPr>
              <p14:xfrm>
                <a:off x="10531937" y="4062194"/>
                <a:ext cx="180000" cy="81828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EE5B45E-6E23-4131-ABE1-1F9B45300C6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523297" y="4053194"/>
                  <a:ext cx="197640" cy="83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7E45FF9F-5079-43C4-AD42-D4A33980E5EC}"/>
              </a:ext>
            </a:extLst>
          </p:cNvPr>
          <p:cNvGrpSpPr/>
          <p:nvPr/>
        </p:nvGrpSpPr>
        <p:grpSpPr>
          <a:xfrm>
            <a:off x="7196897" y="5533154"/>
            <a:ext cx="173880" cy="110880"/>
            <a:chOff x="7196897" y="5533154"/>
            <a:chExt cx="17388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D2190585-60B7-4C39-93E5-455687699C96}"/>
                    </a:ext>
                  </a:extLst>
                </p14:cNvPr>
                <p14:cNvContentPartPr/>
                <p14:nvPr/>
              </p14:nvContentPartPr>
              <p14:xfrm>
                <a:off x="7198337" y="5617754"/>
                <a:ext cx="134640" cy="2628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D2190585-60B7-4C39-93E5-455687699C9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189337" y="5609114"/>
                  <a:ext cx="152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D231F7F5-06AF-4D0B-98CA-16C2E665DC01}"/>
                    </a:ext>
                  </a:extLst>
                </p14:cNvPr>
                <p14:cNvContentPartPr/>
                <p14:nvPr/>
              </p14:nvContentPartPr>
              <p14:xfrm>
                <a:off x="7196897" y="5533154"/>
                <a:ext cx="173880" cy="504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D231F7F5-06AF-4D0B-98CA-16C2E665DC0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188257" y="5524514"/>
                  <a:ext cx="1915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Agrupar 278">
            <a:extLst>
              <a:ext uri="{FF2B5EF4-FFF2-40B4-BE49-F238E27FC236}">
                <a16:creationId xmlns:a16="http://schemas.microsoft.com/office/drawing/2014/main" id="{CA704E10-043E-48BD-9FB1-7B9AB3496642}"/>
              </a:ext>
            </a:extLst>
          </p:cNvPr>
          <p:cNvGrpSpPr/>
          <p:nvPr/>
        </p:nvGrpSpPr>
        <p:grpSpPr>
          <a:xfrm>
            <a:off x="7606577" y="5391314"/>
            <a:ext cx="228240" cy="299160"/>
            <a:chOff x="7606577" y="5391314"/>
            <a:chExt cx="22824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C3296A02-67C2-458B-A8D2-CFCAFC5F55C4}"/>
                    </a:ext>
                  </a:extLst>
                </p14:cNvPr>
                <p14:cNvContentPartPr/>
                <p14:nvPr/>
              </p14:nvContentPartPr>
              <p14:xfrm>
                <a:off x="7644377" y="5434874"/>
                <a:ext cx="45360" cy="25560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C3296A02-67C2-458B-A8D2-CFCAFC5F55C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635377" y="5426234"/>
                  <a:ext cx="6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972B8660-CBF2-478B-8955-BCD852B41178}"/>
                    </a:ext>
                  </a:extLst>
                </p14:cNvPr>
                <p14:cNvContentPartPr/>
                <p14:nvPr/>
              </p14:nvContentPartPr>
              <p14:xfrm>
                <a:off x="7606577" y="5391314"/>
                <a:ext cx="228240" cy="20952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972B8660-CBF2-478B-8955-BCD852B4117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97577" y="5382314"/>
                  <a:ext cx="2458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C28E2ED5-D918-4380-9CF2-90850FF36DD5}"/>
              </a:ext>
            </a:extLst>
          </p:cNvPr>
          <p:cNvGrpSpPr/>
          <p:nvPr/>
        </p:nvGrpSpPr>
        <p:grpSpPr>
          <a:xfrm>
            <a:off x="8079257" y="5278634"/>
            <a:ext cx="2069640" cy="596880"/>
            <a:chOff x="8079257" y="5278634"/>
            <a:chExt cx="206964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FB10C3A6-9756-4B44-B8E1-D87D5EF562DC}"/>
                    </a:ext>
                  </a:extLst>
                </p14:cNvPr>
                <p14:cNvContentPartPr/>
                <p14:nvPr/>
              </p14:nvContentPartPr>
              <p14:xfrm>
                <a:off x="8079257" y="5278634"/>
                <a:ext cx="140760" cy="59688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FB10C3A6-9756-4B44-B8E1-D87D5EF562D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070257" y="5269994"/>
                  <a:ext cx="158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D14964F2-2E26-479C-91D3-406803AB2DC0}"/>
                    </a:ext>
                  </a:extLst>
                </p14:cNvPr>
                <p14:cNvContentPartPr/>
                <p14:nvPr/>
              </p14:nvContentPartPr>
              <p14:xfrm>
                <a:off x="8317577" y="5435954"/>
                <a:ext cx="178920" cy="29052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D14964F2-2E26-479C-91D3-406803AB2D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308577" y="5426954"/>
                  <a:ext cx="196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1044D5C8-A3C1-487F-880D-A5C65F8702A9}"/>
                    </a:ext>
                  </a:extLst>
                </p14:cNvPr>
                <p14:cNvContentPartPr/>
                <p14:nvPr/>
              </p14:nvContentPartPr>
              <p14:xfrm>
                <a:off x="8580737" y="5586074"/>
                <a:ext cx="14760" cy="17280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1044D5C8-A3C1-487F-880D-A5C65F8702A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572097" y="5577434"/>
                  <a:ext cx="3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AA80BFD1-0E28-4A15-A4FF-6E5C648F43CB}"/>
                    </a:ext>
                  </a:extLst>
                </p14:cNvPr>
                <p14:cNvContentPartPr/>
                <p14:nvPr/>
              </p14:nvContentPartPr>
              <p14:xfrm>
                <a:off x="8637257" y="5473754"/>
                <a:ext cx="164160" cy="24912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AA80BFD1-0E28-4A15-A4FF-6E5C648F43C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28617" y="5465114"/>
                  <a:ext cx="181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865B15DC-1A91-4CC8-AC25-3BD8FA3B98E7}"/>
                    </a:ext>
                  </a:extLst>
                </p14:cNvPr>
                <p14:cNvContentPartPr/>
                <p14:nvPr/>
              </p14:nvContentPartPr>
              <p14:xfrm>
                <a:off x="8848217" y="5452154"/>
                <a:ext cx="155520" cy="26100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865B15DC-1A91-4CC8-AC25-3BD8FA3B98E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839217" y="5443514"/>
                  <a:ext cx="173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AC15A0C2-BAF8-48E3-A170-7263389A4124}"/>
                    </a:ext>
                  </a:extLst>
                </p14:cNvPr>
                <p14:cNvContentPartPr/>
                <p14:nvPr/>
              </p14:nvContentPartPr>
              <p14:xfrm>
                <a:off x="9221537" y="5446394"/>
                <a:ext cx="121320" cy="18576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AC15A0C2-BAF8-48E3-A170-7263389A412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12897" y="5437394"/>
                  <a:ext cx="138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D2F3A368-9948-4DEE-B5C8-79FF15C30993}"/>
                    </a:ext>
                  </a:extLst>
                </p14:cNvPr>
                <p14:cNvContentPartPr/>
                <p14:nvPr/>
              </p14:nvContentPartPr>
              <p14:xfrm>
                <a:off x="9191297" y="5671754"/>
                <a:ext cx="151560" cy="6948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D2F3A368-9948-4DEE-B5C8-79FF15C3099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182297" y="5663114"/>
                  <a:ext cx="169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38B30860-B653-4208-9060-3F21C4E78621}"/>
                    </a:ext>
                  </a:extLst>
                </p14:cNvPr>
                <p14:cNvContentPartPr/>
                <p14:nvPr/>
              </p14:nvContentPartPr>
              <p14:xfrm>
                <a:off x="9536897" y="5418314"/>
                <a:ext cx="254520" cy="29520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38B30860-B653-4208-9060-3F21C4E7862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527897" y="5409674"/>
                  <a:ext cx="27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D22E7BD2-6F4A-4B3E-8EB4-E9ACFD7EC93A}"/>
                    </a:ext>
                  </a:extLst>
                </p14:cNvPr>
                <p14:cNvContentPartPr/>
                <p14:nvPr/>
              </p14:nvContentPartPr>
              <p14:xfrm>
                <a:off x="10000217" y="5395994"/>
                <a:ext cx="148680" cy="25956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D22E7BD2-6F4A-4B3E-8EB4-E9ACFD7EC93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991217" y="5387354"/>
                  <a:ext cx="166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3893062E-EDB0-4DE7-9BD1-1801B52E6B5B}"/>
                    </a:ext>
                  </a:extLst>
                </p14:cNvPr>
                <p14:cNvContentPartPr/>
                <p14:nvPr/>
              </p14:nvContentPartPr>
              <p14:xfrm>
                <a:off x="9991937" y="5656634"/>
                <a:ext cx="130680" cy="10260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3893062E-EDB0-4DE7-9BD1-1801B52E6B5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83297" y="5647634"/>
                  <a:ext cx="1483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4B5D5EB4-345A-41DD-B25F-FF5062866D9C}"/>
              </a:ext>
            </a:extLst>
          </p:cNvPr>
          <p:cNvGrpSpPr/>
          <p:nvPr/>
        </p:nvGrpSpPr>
        <p:grpSpPr>
          <a:xfrm>
            <a:off x="10389737" y="5151914"/>
            <a:ext cx="873720" cy="675000"/>
            <a:chOff x="10389737" y="5151914"/>
            <a:chExt cx="87372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DE98295E-2E12-4DD5-9E99-AE43D2485551}"/>
                    </a:ext>
                  </a:extLst>
                </p14:cNvPr>
                <p14:cNvContentPartPr/>
                <p14:nvPr/>
              </p14:nvContentPartPr>
              <p14:xfrm>
                <a:off x="10389737" y="5445314"/>
                <a:ext cx="106200" cy="27144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DE98295E-2E12-4DD5-9E99-AE43D248555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380737" y="5436314"/>
                  <a:ext cx="123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82FACBD-C086-4EAD-B9CE-5024F9616187}"/>
                    </a:ext>
                  </a:extLst>
                </p14:cNvPr>
                <p14:cNvContentPartPr/>
                <p14:nvPr/>
              </p14:nvContentPartPr>
              <p14:xfrm>
                <a:off x="10576217" y="5595434"/>
                <a:ext cx="13320" cy="16920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82FACBD-C086-4EAD-B9CE-5024F961618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67577" y="5586794"/>
                  <a:ext cx="30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E653D537-15B2-441B-B13B-E8BF95C74F1F}"/>
                    </a:ext>
                  </a:extLst>
                </p14:cNvPr>
                <p14:cNvContentPartPr/>
                <p14:nvPr/>
              </p14:nvContentPartPr>
              <p14:xfrm>
                <a:off x="10707977" y="5440994"/>
                <a:ext cx="102240" cy="28476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E653D537-15B2-441B-B13B-E8BF95C74F1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699337" y="5431994"/>
                  <a:ext cx="11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1084A40C-3F5E-460A-9E24-C643FC65364A}"/>
                    </a:ext>
                  </a:extLst>
                </p14:cNvPr>
                <p14:cNvContentPartPr/>
                <p14:nvPr/>
              </p14:nvContentPartPr>
              <p14:xfrm>
                <a:off x="10897697" y="5406794"/>
                <a:ext cx="114840" cy="31464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1084A40C-3F5E-460A-9E24-C643FC6536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888697" y="5398154"/>
                  <a:ext cx="132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4ADED56D-27EA-440A-BF8F-55CC9D3591E4}"/>
                    </a:ext>
                  </a:extLst>
                </p14:cNvPr>
                <p14:cNvContentPartPr/>
                <p14:nvPr/>
              </p14:nvContentPartPr>
              <p14:xfrm>
                <a:off x="11126657" y="5151914"/>
                <a:ext cx="136800" cy="675000"/>
              </p14:xfrm>
            </p:contentPart>
          </mc:Choice>
          <mc:Fallback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4ADED56D-27EA-440A-BF8F-55CC9D3591E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18017" y="5143274"/>
                  <a:ext cx="154440" cy="69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Agrupar 295">
            <a:extLst>
              <a:ext uri="{FF2B5EF4-FFF2-40B4-BE49-F238E27FC236}">
                <a16:creationId xmlns:a16="http://schemas.microsoft.com/office/drawing/2014/main" id="{4CFD1130-DA7B-4392-8495-B13BC08BDEBF}"/>
              </a:ext>
            </a:extLst>
          </p:cNvPr>
          <p:cNvGrpSpPr/>
          <p:nvPr/>
        </p:nvGrpSpPr>
        <p:grpSpPr>
          <a:xfrm>
            <a:off x="7307777" y="6320474"/>
            <a:ext cx="187920" cy="128160"/>
            <a:chOff x="7307777" y="6320474"/>
            <a:chExt cx="18792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49743093-470C-4409-8BAA-338898DA68B7}"/>
                    </a:ext>
                  </a:extLst>
                </p14:cNvPr>
                <p14:cNvContentPartPr/>
                <p14:nvPr/>
              </p14:nvContentPartPr>
              <p14:xfrm>
                <a:off x="7307777" y="6437834"/>
                <a:ext cx="168120" cy="1080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49743093-470C-4409-8BAA-338898DA68B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98777" y="6429194"/>
                  <a:ext cx="185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8C725B6-006B-4AF8-8461-AEF746E986CF}"/>
                    </a:ext>
                  </a:extLst>
                </p14:cNvPr>
                <p14:cNvContentPartPr/>
                <p14:nvPr/>
              </p14:nvContentPartPr>
              <p14:xfrm>
                <a:off x="7333697" y="6320474"/>
                <a:ext cx="162000" cy="13320"/>
              </p14:xfrm>
            </p:contentPart>
          </mc:Choice>
          <mc:Fallback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8C725B6-006B-4AF8-8461-AEF746E986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325057" y="6311834"/>
                  <a:ext cx="179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1C0E87DE-F696-46F9-B579-CFD4BA990DA6}"/>
              </a:ext>
            </a:extLst>
          </p:cNvPr>
          <p:cNvGrpSpPr/>
          <p:nvPr/>
        </p:nvGrpSpPr>
        <p:grpSpPr>
          <a:xfrm>
            <a:off x="7753817" y="6017714"/>
            <a:ext cx="2353320" cy="511920"/>
            <a:chOff x="7753817" y="6017714"/>
            <a:chExt cx="235332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87404642-0838-4C95-871B-8C2BA1ED6E6E}"/>
                    </a:ext>
                  </a:extLst>
                </p14:cNvPr>
                <p14:cNvContentPartPr/>
                <p14:nvPr/>
              </p14:nvContentPartPr>
              <p14:xfrm>
                <a:off x="7821497" y="6227594"/>
                <a:ext cx="72000" cy="287280"/>
              </p14:xfrm>
            </p:contentPart>
          </mc:Choice>
          <mc:Fallback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87404642-0838-4C95-871B-8C2BA1ED6E6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812857" y="6218954"/>
                  <a:ext cx="8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141115E6-66A1-4EE0-B087-583841E0C16F}"/>
                    </a:ext>
                  </a:extLst>
                </p14:cNvPr>
                <p14:cNvContentPartPr/>
                <p14:nvPr/>
              </p14:nvContentPartPr>
              <p14:xfrm>
                <a:off x="7753817" y="6131834"/>
                <a:ext cx="244440" cy="22572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141115E6-66A1-4EE0-B087-583841E0C16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745177" y="6123194"/>
                  <a:ext cx="262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19086D64-5987-4F97-ADDC-5E9FEFC8A65B}"/>
                    </a:ext>
                  </a:extLst>
                </p14:cNvPr>
                <p14:cNvContentPartPr/>
                <p14:nvPr/>
              </p14:nvContentPartPr>
              <p14:xfrm>
                <a:off x="8173937" y="6121034"/>
                <a:ext cx="133560" cy="40860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19086D64-5987-4F97-ADDC-5E9FEFC8A65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64937" y="6112394"/>
                  <a:ext cx="151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307EA1FB-D85D-440C-81FE-CF5DB49A81BE}"/>
                    </a:ext>
                  </a:extLst>
                </p14:cNvPr>
                <p14:cNvContentPartPr/>
                <p14:nvPr/>
              </p14:nvContentPartPr>
              <p14:xfrm>
                <a:off x="8404697" y="6166754"/>
                <a:ext cx="163080" cy="27468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307EA1FB-D85D-440C-81FE-CF5DB49A81B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395697" y="6158114"/>
                  <a:ext cx="180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7C1D3284-9E27-4386-8527-7C776DE2710C}"/>
                    </a:ext>
                  </a:extLst>
                </p14:cNvPr>
                <p14:cNvContentPartPr/>
                <p14:nvPr/>
              </p14:nvContentPartPr>
              <p14:xfrm>
                <a:off x="8755337" y="6162434"/>
                <a:ext cx="135000" cy="17496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7C1D3284-9E27-4386-8527-7C776DE2710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746697" y="6153794"/>
                  <a:ext cx="152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246B5003-66F4-49DB-B47E-A791F921DE9D}"/>
                    </a:ext>
                  </a:extLst>
                </p14:cNvPr>
                <p14:cNvContentPartPr/>
                <p14:nvPr/>
              </p14:nvContentPartPr>
              <p14:xfrm>
                <a:off x="8738417" y="6397874"/>
                <a:ext cx="124200" cy="6840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246B5003-66F4-49DB-B47E-A791F921DE9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729777" y="6389234"/>
                  <a:ext cx="141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08291753-4C47-4B7A-BECA-E4DDB0948370}"/>
                    </a:ext>
                  </a:extLst>
                </p14:cNvPr>
                <p14:cNvContentPartPr/>
                <p14:nvPr/>
              </p14:nvContentPartPr>
              <p14:xfrm>
                <a:off x="8982497" y="6154514"/>
                <a:ext cx="118080" cy="23472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08291753-4C47-4B7A-BECA-E4DDB094837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973497" y="6145514"/>
                  <a:ext cx="13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F77121E7-7503-4592-A856-0DC4F9391291}"/>
                    </a:ext>
                  </a:extLst>
                </p14:cNvPr>
                <p14:cNvContentPartPr/>
                <p14:nvPr/>
              </p14:nvContentPartPr>
              <p14:xfrm>
                <a:off x="9201737" y="6310034"/>
                <a:ext cx="5400" cy="14112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F77121E7-7503-4592-A856-0DC4F939129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192737" y="6301034"/>
                  <a:ext cx="23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521CDEC9-12D0-42E2-831B-8B890D8AE5F2}"/>
                    </a:ext>
                  </a:extLst>
                </p14:cNvPr>
                <p14:cNvContentPartPr/>
                <p14:nvPr/>
              </p14:nvContentPartPr>
              <p14:xfrm>
                <a:off x="9256457" y="6127154"/>
                <a:ext cx="105120" cy="29880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521CDEC9-12D0-42E2-831B-8B890D8AE5F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247457" y="6118154"/>
                  <a:ext cx="122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0588E6F3-3951-49B5-9307-BF07A6A49DF9}"/>
                    </a:ext>
                  </a:extLst>
                </p14:cNvPr>
                <p14:cNvContentPartPr/>
                <p14:nvPr/>
              </p14:nvContentPartPr>
              <p14:xfrm>
                <a:off x="9418097" y="6102314"/>
                <a:ext cx="110520" cy="31284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0588E6F3-3951-49B5-9307-BF07A6A49DF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409457" y="6093314"/>
                  <a:ext cx="128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4F6FC30D-937C-4562-A02E-87EA7D9345CD}"/>
                    </a:ext>
                  </a:extLst>
                </p14:cNvPr>
                <p14:cNvContentPartPr/>
                <p14:nvPr/>
              </p14:nvContentPartPr>
              <p14:xfrm>
                <a:off x="9622937" y="6017714"/>
                <a:ext cx="92880" cy="49680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4F6FC30D-937C-4562-A02E-87EA7D9345C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13937" y="6009074"/>
                  <a:ext cx="1105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0ED71FBD-7FF4-462C-B615-D9D3B2013AF8}"/>
                    </a:ext>
                  </a:extLst>
                </p14:cNvPr>
                <p14:cNvContentPartPr/>
                <p14:nvPr/>
              </p14:nvContentPartPr>
              <p14:xfrm>
                <a:off x="9907337" y="6257114"/>
                <a:ext cx="199800" cy="6120"/>
              </p14:xfrm>
            </p:contentPart>
          </mc:Choice>
          <mc:Fallback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0ED71FBD-7FF4-462C-B615-D9D3B2013A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898337" y="6248474"/>
                  <a:ext cx="217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id="{B6B50C52-3F9A-4ADC-8D9D-E429BB58A86B}"/>
              </a:ext>
            </a:extLst>
          </p:cNvPr>
          <p:cNvGrpSpPr/>
          <p:nvPr/>
        </p:nvGrpSpPr>
        <p:grpSpPr>
          <a:xfrm>
            <a:off x="10214777" y="5976674"/>
            <a:ext cx="1670040" cy="506880"/>
            <a:chOff x="10214777" y="5976674"/>
            <a:chExt cx="167004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1A470AFD-EC71-4D1C-BA58-7C07A8A520B6}"/>
                    </a:ext>
                  </a:extLst>
                </p14:cNvPr>
                <p14:cNvContentPartPr/>
                <p14:nvPr/>
              </p14:nvContentPartPr>
              <p14:xfrm>
                <a:off x="10249337" y="6101234"/>
                <a:ext cx="59040" cy="38232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1A470AFD-EC71-4D1C-BA58-7C07A8A520B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240337" y="6092234"/>
                  <a:ext cx="76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8D254A76-0F6F-46D7-8048-99AFC617AC45}"/>
                    </a:ext>
                  </a:extLst>
                </p14:cNvPr>
                <p14:cNvContentPartPr/>
                <p14:nvPr/>
              </p14:nvContentPartPr>
              <p14:xfrm>
                <a:off x="10214777" y="6103754"/>
                <a:ext cx="124560" cy="271080"/>
              </p14:xfrm>
            </p:contentPart>
          </mc:Choice>
          <mc:Fallback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8D254A76-0F6F-46D7-8048-99AFC617AC4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206137" y="6095114"/>
                  <a:ext cx="14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FB13F13E-E313-4533-999A-506F0E28CB04}"/>
                    </a:ext>
                  </a:extLst>
                </p14:cNvPr>
                <p14:cNvContentPartPr/>
                <p14:nvPr/>
              </p14:nvContentPartPr>
              <p14:xfrm>
                <a:off x="10448777" y="6092594"/>
                <a:ext cx="122400" cy="390240"/>
              </p14:xfrm>
            </p:contentPart>
          </mc:Choice>
          <mc:Fallback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FB13F13E-E313-4533-999A-506F0E28CB0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440137" y="6083594"/>
                  <a:ext cx="140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56EA9234-7620-41F3-9EFE-CE200B43A497}"/>
                    </a:ext>
                  </a:extLst>
                </p14:cNvPr>
                <p14:cNvContentPartPr/>
                <p14:nvPr/>
              </p14:nvContentPartPr>
              <p14:xfrm>
                <a:off x="10613657" y="6142274"/>
                <a:ext cx="192600" cy="270360"/>
              </p14:xfrm>
            </p:contentPart>
          </mc:Choice>
          <mc:Fallback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56EA9234-7620-41F3-9EFE-CE200B43A49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04657" y="6133274"/>
                  <a:ext cx="210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B0DBAF1E-9184-43F1-BFBF-0CC3F2382C90}"/>
                    </a:ext>
                  </a:extLst>
                </p14:cNvPr>
                <p14:cNvContentPartPr/>
                <p14:nvPr/>
              </p14:nvContentPartPr>
              <p14:xfrm>
                <a:off x="10955297" y="6112394"/>
                <a:ext cx="128880" cy="19800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B0DBAF1E-9184-43F1-BFBF-0CC3F2382C9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946657" y="6103754"/>
                  <a:ext cx="146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105E527A-F888-4209-B023-A00E92BBBCE6}"/>
                    </a:ext>
                  </a:extLst>
                </p14:cNvPr>
                <p14:cNvContentPartPr/>
                <p14:nvPr/>
              </p14:nvContentPartPr>
              <p14:xfrm>
                <a:off x="10941617" y="6333434"/>
                <a:ext cx="109800" cy="8820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105E527A-F888-4209-B023-A00E92BBBCE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932617" y="6324794"/>
                  <a:ext cx="127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6375F04E-AC73-41D8-BD9D-4308F5AD05EF}"/>
                    </a:ext>
                  </a:extLst>
                </p14:cNvPr>
                <p14:cNvContentPartPr/>
                <p14:nvPr/>
              </p14:nvContentPartPr>
              <p14:xfrm>
                <a:off x="11227097" y="6103394"/>
                <a:ext cx="43560" cy="29808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6375F04E-AC73-41D8-BD9D-4308F5AD05E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218457" y="6094754"/>
                  <a:ext cx="61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0A8EEE2A-E845-488F-994E-81EBF78F006F}"/>
                    </a:ext>
                  </a:extLst>
                </p14:cNvPr>
                <p14:cNvContentPartPr/>
                <p14:nvPr/>
              </p14:nvContentPartPr>
              <p14:xfrm>
                <a:off x="11331497" y="6299594"/>
                <a:ext cx="43560" cy="11304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0A8EEE2A-E845-488F-994E-81EBF78F006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322857" y="6290594"/>
                  <a:ext cx="6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CD943E5C-EF01-4D26-BC18-5357EC771F7D}"/>
                    </a:ext>
                  </a:extLst>
                </p14:cNvPr>
                <p14:cNvContentPartPr/>
                <p14:nvPr/>
              </p14:nvContentPartPr>
              <p14:xfrm>
                <a:off x="11409617" y="6102674"/>
                <a:ext cx="97920" cy="291960"/>
              </p14:xfrm>
            </p:contentPart>
          </mc:Choice>
          <mc:Fallback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CD943E5C-EF01-4D26-BC18-5357EC771F7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400617" y="6094034"/>
                  <a:ext cx="115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6EAB3483-9E83-408D-B358-64DA313CC5A4}"/>
                    </a:ext>
                  </a:extLst>
                </p14:cNvPr>
                <p14:cNvContentPartPr/>
                <p14:nvPr/>
              </p14:nvContentPartPr>
              <p14:xfrm>
                <a:off x="11553257" y="6108434"/>
                <a:ext cx="159480" cy="316800"/>
              </p14:xfrm>
            </p:contentPart>
          </mc:Choice>
          <mc:Fallback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6EAB3483-9E83-408D-B358-64DA313CC5A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544257" y="6099794"/>
                  <a:ext cx="177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6F5FD43A-C6CA-4C24-8522-7D5F71D1C445}"/>
                    </a:ext>
                  </a:extLst>
                </p14:cNvPr>
                <p14:cNvContentPartPr/>
                <p14:nvPr/>
              </p14:nvContentPartPr>
              <p14:xfrm>
                <a:off x="11760617" y="5976674"/>
                <a:ext cx="124200" cy="45216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6F5FD43A-C6CA-4C24-8522-7D5F71D1C44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751617" y="5968034"/>
                  <a:ext cx="141840" cy="46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38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FC98546-6B9B-4B6E-A47C-A1FA0FF310BB}"/>
              </a:ext>
            </a:extLst>
          </p:cNvPr>
          <p:cNvGrpSpPr/>
          <p:nvPr/>
        </p:nvGrpSpPr>
        <p:grpSpPr>
          <a:xfrm>
            <a:off x="886817" y="208394"/>
            <a:ext cx="626040" cy="484200"/>
            <a:chOff x="886817" y="208394"/>
            <a:chExt cx="62604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24731396-4B02-4114-8FD5-3C2382D53E5E}"/>
                    </a:ext>
                  </a:extLst>
                </p14:cNvPr>
                <p14:cNvContentPartPr/>
                <p14:nvPr/>
              </p14:nvContentPartPr>
              <p14:xfrm>
                <a:off x="958457" y="286154"/>
                <a:ext cx="74880" cy="4064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24731396-4B02-4114-8FD5-3C2382D53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9817" y="277514"/>
                  <a:ext cx="925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FEA39769-CA9C-44B6-A2BA-0E5F29CACEF1}"/>
                    </a:ext>
                  </a:extLst>
                </p14:cNvPr>
                <p14:cNvContentPartPr/>
                <p14:nvPr/>
              </p14:nvContentPartPr>
              <p14:xfrm>
                <a:off x="886817" y="208394"/>
                <a:ext cx="300960" cy="25812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FEA39769-CA9C-44B6-A2BA-0E5F29CACE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7817" y="199394"/>
                  <a:ext cx="318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F19DE75-8F7F-4888-94E9-57CBFB34DC99}"/>
                    </a:ext>
                  </a:extLst>
                </p14:cNvPr>
                <p14:cNvContentPartPr/>
                <p14:nvPr/>
              </p14:nvContentPartPr>
              <p14:xfrm>
                <a:off x="1364177" y="232514"/>
                <a:ext cx="148680" cy="4334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F19DE75-8F7F-4888-94E9-57CBFB34D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5537" y="223874"/>
                  <a:ext cx="166320" cy="4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BF07633-78A6-4C21-A261-1DDC53A5D247}"/>
              </a:ext>
            </a:extLst>
          </p:cNvPr>
          <p:cNvGrpSpPr/>
          <p:nvPr/>
        </p:nvGrpSpPr>
        <p:grpSpPr>
          <a:xfrm>
            <a:off x="1660097" y="294794"/>
            <a:ext cx="711720" cy="314640"/>
            <a:chOff x="1660097" y="294794"/>
            <a:chExt cx="7117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85B4015-6615-4B34-B4E2-BAA1CE605C3A}"/>
                    </a:ext>
                  </a:extLst>
                </p14:cNvPr>
                <p14:cNvContentPartPr/>
                <p14:nvPr/>
              </p14:nvContentPartPr>
              <p14:xfrm>
                <a:off x="1660097" y="294794"/>
                <a:ext cx="168480" cy="2710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85B4015-6615-4B34-B4E2-BAA1CE605C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457" y="286154"/>
                  <a:ext cx="186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1C6C20D-1ABB-43B8-9DE2-FB910559651C}"/>
                    </a:ext>
                  </a:extLst>
                </p14:cNvPr>
                <p14:cNvContentPartPr/>
                <p14:nvPr/>
              </p14:nvContentPartPr>
              <p14:xfrm>
                <a:off x="1926137" y="449594"/>
                <a:ext cx="35640" cy="1270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1C6C20D-1ABB-43B8-9DE2-FB91055965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7497" y="440954"/>
                  <a:ext cx="53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446E5EF-6EB6-48AD-9E59-6A4077740C29}"/>
                    </a:ext>
                  </a:extLst>
                </p14:cNvPr>
                <p14:cNvContentPartPr/>
                <p14:nvPr/>
              </p14:nvContentPartPr>
              <p14:xfrm>
                <a:off x="1978337" y="339074"/>
                <a:ext cx="167400" cy="2358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446E5EF-6EB6-48AD-9E59-6A4077740C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9697" y="330074"/>
                  <a:ext cx="185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A0138E7-574D-43DE-8A56-ED751E11CD34}"/>
                    </a:ext>
                  </a:extLst>
                </p14:cNvPr>
                <p14:cNvContentPartPr/>
                <p14:nvPr/>
              </p14:nvContentPartPr>
              <p14:xfrm>
                <a:off x="2227457" y="325394"/>
                <a:ext cx="144360" cy="284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A0138E7-574D-43DE-8A56-ED751E11CD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8817" y="316754"/>
                  <a:ext cx="16200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B6E79B7-B612-41FA-AAFC-C915F1AE938E}"/>
              </a:ext>
            </a:extLst>
          </p:cNvPr>
          <p:cNvGrpSpPr/>
          <p:nvPr/>
        </p:nvGrpSpPr>
        <p:grpSpPr>
          <a:xfrm>
            <a:off x="2597897" y="318194"/>
            <a:ext cx="171360" cy="222120"/>
            <a:chOff x="2597897" y="318194"/>
            <a:chExt cx="1713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F06B77F-0B2E-4499-83EB-2CE085977E77}"/>
                    </a:ext>
                  </a:extLst>
                </p14:cNvPr>
                <p14:cNvContentPartPr/>
                <p14:nvPr/>
              </p14:nvContentPartPr>
              <p14:xfrm>
                <a:off x="2597897" y="318194"/>
                <a:ext cx="171360" cy="1648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F06B77F-0B2E-4499-83EB-2CE085977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8897" y="309554"/>
                  <a:ext cx="189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F652734-1472-4C4D-9000-981E9DE5FC43}"/>
                    </a:ext>
                  </a:extLst>
                </p14:cNvPr>
                <p14:cNvContentPartPr/>
                <p14:nvPr/>
              </p14:nvContentPartPr>
              <p14:xfrm>
                <a:off x="2629217" y="488474"/>
                <a:ext cx="111240" cy="518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F652734-1472-4C4D-9000-981E9DE5FC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0577" y="479474"/>
                  <a:ext cx="1288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2C701F7-8B61-424E-B750-0A8B8BEA34B2}"/>
                  </a:ext>
                </a:extLst>
              </p14:cNvPr>
              <p14:cNvContentPartPr/>
              <p14:nvPr/>
            </p14:nvContentPartPr>
            <p14:xfrm>
              <a:off x="3005417" y="277154"/>
              <a:ext cx="219960" cy="27648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2C701F7-8B61-424E-B750-0A8B8BEA34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6417" y="268514"/>
                <a:ext cx="23760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5202DAB-3EBB-45C8-98F8-1F2B56EEEC6B}"/>
              </a:ext>
            </a:extLst>
          </p:cNvPr>
          <p:cNvGrpSpPr/>
          <p:nvPr/>
        </p:nvGrpSpPr>
        <p:grpSpPr>
          <a:xfrm>
            <a:off x="3561977" y="218474"/>
            <a:ext cx="1307160" cy="470880"/>
            <a:chOff x="3561977" y="218474"/>
            <a:chExt cx="130716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0053AD2-0576-4E68-8FF9-EA8B322382AF}"/>
                    </a:ext>
                  </a:extLst>
                </p14:cNvPr>
                <p14:cNvContentPartPr/>
                <p14:nvPr/>
              </p14:nvContentPartPr>
              <p14:xfrm>
                <a:off x="3615617" y="344114"/>
                <a:ext cx="199440" cy="1728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0053AD2-0576-4E68-8FF9-EA8B322382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6617" y="335114"/>
                  <a:ext cx="217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0CA8A5A-1438-47A3-AC73-4084EA269E1C}"/>
                    </a:ext>
                  </a:extLst>
                </p14:cNvPr>
                <p14:cNvContentPartPr/>
                <p14:nvPr/>
              </p14:nvContentPartPr>
              <p14:xfrm>
                <a:off x="3561977" y="587114"/>
                <a:ext cx="167400" cy="730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0CA8A5A-1438-47A3-AC73-4084EA269E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2977" y="578114"/>
                  <a:ext cx="185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2A45D05-5534-42BB-A58C-7B4A5AE61AF7}"/>
                    </a:ext>
                  </a:extLst>
                </p14:cNvPr>
                <p14:cNvContentPartPr/>
                <p14:nvPr/>
              </p14:nvContentPartPr>
              <p14:xfrm>
                <a:off x="3925577" y="328274"/>
                <a:ext cx="154080" cy="2746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2A45D05-5534-42BB-A58C-7B4A5AE61A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6937" y="319634"/>
                  <a:ext cx="171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C19AFE7-337B-4556-B9D3-4AC768A69628}"/>
                    </a:ext>
                  </a:extLst>
                </p14:cNvPr>
                <p14:cNvContentPartPr/>
                <p14:nvPr/>
              </p14:nvContentPartPr>
              <p14:xfrm>
                <a:off x="4168217" y="461474"/>
                <a:ext cx="8280" cy="1728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C19AFE7-337B-4556-B9D3-4AC768A696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9577" y="452474"/>
                  <a:ext cx="25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AEE95E3-7977-4C6F-B425-A74D716C47E1}"/>
                    </a:ext>
                  </a:extLst>
                </p14:cNvPr>
                <p14:cNvContentPartPr/>
                <p14:nvPr/>
              </p14:nvContentPartPr>
              <p14:xfrm>
                <a:off x="4240217" y="350594"/>
                <a:ext cx="119160" cy="3049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AEE95E3-7977-4C6F-B425-A74D716C47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31217" y="341594"/>
                  <a:ext cx="136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FD8EBC6-64EA-45A2-93B8-8F0CA13C5068}"/>
                    </a:ext>
                  </a:extLst>
                </p14:cNvPr>
                <p14:cNvContentPartPr/>
                <p14:nvPr/>
              </p14:nvContentPartPr>
              <p14:xfrm>
                <a:off x="4441097" y="319994"/>
                <a:ext cx="178560" cy="276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FD8EBC6-64EA-45A2-93B8-8F0CA13C50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2097" y="310994"/>
                  <a:ext cx="196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CA27512-25AD-4355-8F9C-6963A81B9B0C}"/>
                    </a:ext>
                  </a:extLst>
                </p14:cNvPr>
                <p14:cNvContentPartPr/>
                <p14:nvPr/>
              </p14:nvContentPartPr>
              <p14:xfrm>
                <a:off x="4787777" y="218474"/>
                <a:ext cx="81360" cy="4708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CA27512-25AD-4355-8F9C-6963A81B9B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9137" y="209834"/>
                  <a:ext cx="990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494D838-5ED6-40CA-AA71-8EC37B1306E6}"/>
              </a:ext>
            </a:extLst>
          </p:cNvPr>
          <p:cNvGrpSpPr/>
          <p:nvPr/>
        </p:nvGrpSpPr>
        <p:grpSpPr>
          <a:xfrm>
            <a:off x="5150297" y="407474"/>
            <a:ext cx="147960" cy="117720"/>
            <a:chOff x="5150297" y="407474"/>
            <a:chExt cx="14796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CCD629C-885F-45C7-8BEC-56D8F0355619}"/>
                    </a:ext>
                  </a:extLst>
                </p14:cNvPr>
                <p14:cNvContentPartPr/>
                <p14:nvPr/>
              </p14:nvContentPartPr>
              <p14:xfrm>
                <a:off x="5150297" y="492074"/>
                <a:ext cx="142560" cy="331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CCD629C-885F-45C7-8BEC-56D8F03556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1657" y="483074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7F15FC2-3CA1-4258-A563-A1EE4A8A4D50}"/>
                    </a:ext>
                  </a:extLst>
                </p14:cNvPr>
                <p14:cNvContentPartPr/>
                <p14:nvPr/>
              </p14:nvContentPartPr>
              <p14:xfrm>
                <a:off x="5154257" y="407474"/>
                <a:ext cx="144000" cy="180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7F15FC2-3CA1-4258-A563-A1EE4A8A4D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45617" y="398474"/>
                  <a:ext cx="1616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5B45752-BBE6-4177-9200-6595C827C491}"/>
              </a:ext>
            </a:extLst>
          </p:cNvPr>
          <p:cNvGrpSpPr/>
          <p:nvPr/>
        </p:nvGrpSpPr>
        <p:grpSpPr>
          <a:xfrm>
            <a:off x="5746457" y="263834"/>
            <a:ext cx="272160" cy="353880"/>
            <a:chOff x="5746457" y="263834"/>
            <a:chExt cx="27216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3A49F50-73B1-4CC7-9B65-345450557F79}"/>
                    </a:ext>
                  </a:extLst>
                </p14:cNvPr>
                <p14:cNvContentPartPr/>
                <p14:nvPr/>
              </p14:nvContentPartPr>
              <p14:xfrm>
                <a:off x="5814497" y="286514"/>
                <a:ext cx="28800" cy="3312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3A49F50-73B1-4CC7-9B65-345450557F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05497" y="277874"/>
                  <a:ext cx="46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99FA420-6D1E-4045-A4A4-5B6A1DBBD983}"/>
                    </a:ext>
                  </a:extLst>
                </p14:cNvPr>
                <p14:cNvContentPartPr/>
                <p14:nvPr/>
              </p14:nvContentPartPr>
              <p14:xfrm>
                <a:off x="5746457" y="263834"/>
                <a:ext cx="272160" cy="2368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99FA420-6D1E-4045-A4A4-5B6A1DBBD9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37817" y="254834"/>
                  <a:ext cx="2898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B66AD4A-0BDC-4856-AC98-D6B208719488}"/>
              </a:ext>
            </a:extLst>
          </p:cNvPr>
          <p:cNvGrpSpPr/>
          <p:nvPr/>
        </p:nvGrpSpPr>
        <p:grpSpPr>
          <a:xfrm>
            <a:off x="6218777" y="285434"/>
            <a:ext cx="1571760" cy="380520"/>
            <a:chOff x="6218777" y="285434"/>
            <a:chExt cx="157176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84F7279-1105-44BB-8B06-849FDA93C643}"/>
                    </a:ext>
                  </a:extLst>
                </p14:cNvPr>
                <p14:cNvContentPartPr/>
                <p14:nvPr/>
              </p14:nvContentPartPr>
              <p14:xfrm>
                <a:off x="6218777" y="285434"/>
                <a:ext cx="96840" cy="3639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84F7279-1105-44BB-8B06-849FDA93C6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9777" y="276434"/>
                  <a:ext cx="114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026121C-2F3A-44B3-972B-D12426EACDAF}"/>
                    </a:ext>
                  </a:extLst>
                </p14:cNvPr>
                <p14:cNvContentPartPr/>
                <p14:nvPr/>
              </p14:nvContentPartPr>
              <p14:xfrm>
                <a:off x="6437657" y="357074"/>
                <a:ext cx="202680" cy="189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026121C-2F3A-44B3-972B-D12426EACD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9017" y="348074"/>
                  <a:ext cx="220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FDF55E1-F6E4-4AA4-BD05-2F3411D63811}"/>
                    </a:ext>
                  </a:extLst>
                </p14:cNvPr>
                <p14:cNvContentPartPr/>
                <p14:nvPr/>
              </p14:nvContentPartPr>
              <p14:xfrm>
                <a:off x="6805577" y="357074"/>
                <a:ext cx="150120" cy="1972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FDF55E1-F6E4-4AA4-BD05-2F3411D638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96577" y="348074"/>
                  <a:ext cx="167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B1FEF20-0224-44C0-8B45-D525BE6A6C30}"/>
                    </a:ext>
                  </a:extLst>
                </p14:cNvPr>
                <p14:cNvContentPartPr/>
                <p14:nvPr/>
              </p14:nvContentPartPr>
              <p14:xfrm>
                <a:off x="6801617" y="542474"/>
                <a:ext cx="102240" cy="7308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B1FEF20-0224-44C0-8B45-D525BE6A6C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2977" y="533474"/>
                  <a:ext cx="119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13D24DE-25C1-4B4B-838C-F15C827D74B3}"/>
                    </a:ext>
                  </a:extLst>
                </p14:cNvPr>
                <p14:cNvContentPartPr/>
                <p14:nvPr/>
              </p14:nvContentPartPr>
              <p14:xfrm>
                <a:off x="7096457" y="367514"/>
                <a:ext cx="109080" cy="2880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13D24DE-25C1-4B4B-838C-F15C827D74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87817" y="358874"/>
                  <a:ext cx="126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E5BCFD5-C1B9-4FD3-9E6A-DADEBA3F89E7}"/>
                    </a:ext>
                  </a:extLst>
                </p14:cNvPr>
                <p14:cNvContentPartPr/>
                <p14:nvPr/>
              </p14:nvContentPartPr>
              <p14:xfrm>
                <a:off x="7314257" y="507194"/>
                <a:ext cx="23760" cy="1587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E5BCFD5-C1B9-4FD3-9E6A-DADEBA3F89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05617" y="498194"/>
                  <a:ext cx="41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238C97-A857-4F35-8259-97D1C4C92A3E}"/>
                    </a:ext>
                  </a:extLst>
                </p14:cNvPr>
                <p14:cNvContentPartPr/>
                <p14:nvPr/>
              </p14:nvContentPartPr>
              <p14:xfrm>
                <a:off x="7352057" y="348794"/>
                <a:ext cx="163800" cy="2527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238C97-A857-4F35-8259-97D1C4C92A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3417" y="339794"/>
                  <a:ext cx="181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B8DD8142-BE58-4B5F-89D3-2535B6C93922}"/>
                    </a:ext>
                  </a:extLst>
                </p14:cNvPr>
                <p14:cNvContentPartPr/>
                <p14:nvPr/>
              </p14:nvContentPartPr>
              <p14:xfrm>
                <a:off x="7638977" y="357434"/>
                <a:ext cx="151560" cy="2602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B8DD8142-BE58-4B5F-89D3-2535B6C939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0337" y="348434"/>
                  <a:ext cx="16920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CA2821C-F5DB-42A9-9506-2503624D8853}"/>
              </a:ext>
            </a:extLst>
          </p:cNvPr>
          <p:cNvGrpSpPr/>
          <p:nvPr/>
        </p:nvGrpSpPr>
        <p:grpSpPr>
          <a:xfrm>
            <a:off x="7967657" y="227834"/>
            <a:ext cx="678600" cy="466200"/>
            <a:chOff x="7967657" y="227834"/>
            <a:chExt cx="67860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7A895968-C223-4B2A-A48D-ACF409B2CDBC}"/>
                    </a:ext>
                  </a:extLst>
                </p14:cNvPr>
                <p14:cNvContentPartPr/>
                <p14:nvPr/>
              </p14:nvContentPartPr>
              <p14:xfrm>
                <a:off x="7967657" y="227834"/>
                <a:ext cx="72000" cy="4662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7A895968-C223-4B2A-A48D-ACF409B2CD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9017" y="219194"/>
                  <a:ext cx="896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5BA7FAB5-F828-4EB9-B526-902615BF072D}"/>
                    </a:ext>
                  </a:extLst>
                </p14:cNvPr>
                <p14:cNvContentPartPr/>
                <p14:nvPr/>
              </p14:nvContentPartPr>
              <p14:xfrm>
                <a:off x="8193377" y="503594"/>
                <a:ext cx="130680" cy="154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5BA7FAB5-F828-4EB9-B526-902615BF07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84737" y="494954"/>
                  <a:ext cx="148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F938E4D-18FA-4A0B-9EA3-0FDF99158794}"/>
                    </a:ext>
                  </a:extLst>
                </p14:cNvPr>
                <p14:cNvContentPartPr/>
                <p14:nvPr/>
              </p14:nvContentPartPr>
              <p14:xfrm>
                <a:off x="8513057" y="361754"/>
                <a:ext cx="57960" cy="3286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F938E4D-18FA-4A0B-9EA3-0FDF991587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4057" y="352754"/>
                  <a:ext cx="75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DBF9BBE-EC18-4198-89D4-894E712D9873}"/>
                    </a:ext>
                  </a:extLst>
                </p14:cNvPr>
                <p14:cNvContentPartPr/>
                <p14:nvPr/>
              </p14:nvContentPartPr>
              <p14:xfrm>
                <a:off x="8450417" y="299474"/>
                <a:ext cx="195840" cy="2736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DBF9BBE-EC18-4198-89D4-894E712D98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1417" y="290834"/>
                  <a:ext cx="2134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02854B0-7F98-4E3D-9586-E9637A1A7D4E}"/>
              </a:ext>
            </a:extLst>
          </p:cNvPr>
          <p:cNvGrpSpPr/>
          <p:nvPr/>
        </p:nvGrpSpPr>
        <p:grpSpPr>
          <a:xfrm>
            <a:off x="8828417" y="213434"/>
            <a:ext cx="1823040" cy="480240"/>
            <a:chOff x="8828417" y="213434"/>
            <a:chExt cx="18230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8CE73C5-9EDC-4229-9593-2101546FE7B1}"/>
                    </a:ext>
                  </a:extLst>
                </p14:cNvPr>
                <p14:cNvContentPartPr/>
                <p14:nvPr/>
              </p14:nvContentPartPr>
              <p14:xfrm>
                <a:off x="8828417" y="297314"/>
                <a:ext cx="147600" cy="3042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8CE73C5-9EDC-4229-9593-2101546FE7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9777" y="288314"/>
                  <a:ext cx="1652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6E5A4A2-8C66-4373-A676-3677FB0D50CE}"/>
                    </a:ext>
                  </a:extLst>
                </p14:cNvPr>
                <p14:cNvContentPartPr/>
                <p14:nvPr/>
              </p14:nvContentPartPr>
              <p14:xfrm>
                <a:off x="9070697" y="326474"/>
                <a:ext cx="218520" cy="2952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6E5A4A2-8C66-4373-A676-3677FB0D50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62057" y="317834"/>
                  <a:ext cx="236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3F3254C-4DC2-478B-AD61-9FD739F14BF7}"/>
                    </a:ext>
                  </a:extLst>
                </p14:cNvPr>
                <p14:cNvContentPartPr/>
                <p14:nvPr/>
              </p14:nvContentPartPr>
              <p14:xfrm>
                <a:off x="9473537" y="352034"/>
                <a:ext cx="149400" cy="1940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3F3254C-4DC2-478B-AD61-9FD739F14B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4897" y="343034"/>
                  <a:ext cx="167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4227CAC-0B0C-4A22-B561-ED903C6F13CC}"/>
                    </a:ext>
                  </a:extLst>
                </p14:cNvPr>
                <p14:cNvContentPartPr/>
                <p14:nvPr/>
              </p14:nvContentPartPr>
              <p14:xfrm>
                <a:off x="9442937" y="522314"/>
                <a:ext cx="102240" cy="104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4227CAC-0B0C-4A22-B561-ED903C6F13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33937" y="513674"/>
                  <a:ext cx="119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EB18CB4-D4A1-4581-93BE-F53EEAABCB7E}"/>
                    </a:ext>
                  </a:extLst>
                </p14:cNvPr>
                <p14:cNvContentPartPr/>
                <p14:nvPr/>
              </p14:nvContentPartPr>
              <p14:xfrm>
                <a:off x="9721217" y="342674"/>
                <a:ext cx="190080" cy="2898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EB18CB4-D4A1-4581-93BE-F53EEAABCB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2577" y="333674"/>
                  <a:ext cx="20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EE31E7B-F535-4A54-94E7-1D641EF820E6}"/>
                    </a:ext>
                  </a:extLst>
                </p14:cNvPr>
                <p14:cNvContentPartPr/>
                <p14:nvPr/>
              </p14:nvContentPartPr>
              <p14:xfrm>
                <a:off x="9978977" y="530594"/>
                <a:ext cx="29160" cy="12600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EE31E7B-F535-4A54-94E7-1D641EF820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69977" y="521954"/>
                  <a:ext cx="46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FA670FD-FA3B-467F-87A9-5D2FC53AB3E5}"/>
                    </a:ext>
                  </a:extLst>
                </p14:cNvPr>
                <p14:cNvContentPartPr/>
                <p14:nvPr/>
              </p14:nvContentPartPr>
              <p14:xfrm>
                <a:off x="10029737" y="373274"/>
                <a:ext cx="163800" cy="2617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FA670FD-FA3B-467F-87A9-5D2FC53AB3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21097" y="364274"/>
                  <a:ext cx="181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08A8E4F-BC17-418C-9173-C86E53FBAA01}"/>
                    </a:ext>
                  </a:extLst>
                </p14:cNvPr>
                <p14:cNvContentPartPr/>
                <p14:nvPr/>
              </p14:nvContentPartPr>
              <p14:xfrm>
                <a:off x="10266257" y="352394"/>
                <a:ext cx="140040" cy="2692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08A8E4F-BC17-418C-9173-C86E53FBAA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57617" y="343394"/>
                  <a:ext cx="157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FAFE207-C838-48A7-A486-E702E514DB40}"/>
                    </a:ext>
                  </a:extLst>
                </p14:cNvPr>
                <p14:cNvContentPartPr/>
                <p14:nvPr/>
              </p14:nvContentPartPr>
              <p14:xfrm>
                <a:off x="10563257" y="213434"/>
                <a:ext cx="88200" cy="4802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FAFE207-C838-48A7-A486-E702E514DB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54617" y="204794"/>
                  <a:ext cx="10584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A51893E-4D9C-4238-9015-6992C45BE910}"/>
              </a:ext>
            </a:extLst>
          </p:cNvPr>
          <p:cNvGrpSpPr/>
          <p:nvPr/>
        </p:nvGrpSpPr>
        <p:grpSpPr>
          <a:xfrm>
            <a:off x="5308337" y="1274354"/>
            <a:ext cx="225720" cy="125640"/>
            <a:chOff x="5308337" y="1274354"/>
            <a:chExt cx="22572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9E1F018-8B06-43B6-9516-3E5B530A4C91}"/>
                    </a:ext>
                  </a:extLst>
                </p14:cNvPr>
                <p14:cNvContentPartPr/>
                <p14:nvPr/>
              </p14:nvContentPartPr>
              <p14:xfrm>
                <a:off x="5308337" y="1353194"/>
                <a:ext cx="201240" cy="468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9E1F018-8B06-43B6-9516-3E5B530A4C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99337" y="1344194"/>
                  <a:ext cx="218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15BDF0A-4CFE-4ACE-96B1-DED70D613DAB}"/>
                    </a:ext>
                  </a:extLst>
                </p14:cNvPr>
                <p14:cNvContentPartPr/>
                <p14:nvPr/>
              </p14:nvContentPartPr>
              <p14:xfrm>
                <a:off x="5372057" y="1274354"/>
                <a:ext cx="162000" cy="237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15BDF0A-4CFE-4ACE-96B1-DED70D613D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3417" y="1265714"/>
                  <a:ext cx="1796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F9331D3-2CB2-4168-922B-C6168596C58A}"/>
              </a:ext>
            </a:extLst>
          </p:cNvPr>
          <p:cNvGrpSpPr/>
          <p:nvPr/>
        </p:nvGrpSpPr>
        <p:grpSpPr>
          <a:xfrm>
            <a:off x="5912057" y="1191194"/>
            <a:ext cx="1383120" cy="333360"/>
            <a:chOff x="5912057" y="1191194"/>
            <a:chExt cx="138312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86568C5-7760-475D-9555-5990C25CAF2E}"/>
                    </a:ext>
                  </a:extLst>
                </p14:cNvPr>
                <p14:cNvContentPartPr/>
                <p14:nvPr/>
              </p14:nvContentPartPr>
              <p14:xfrm>
                <a:off x="5912057" y="1217114"/>
                <a:ext cx="192600" cy="2408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86568C5-7760-475D-9555-5990C25CAF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03057" y="1208114"/>
                  <a:ext cx="210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84A5148-8589-4DB0-9D5E-3B1129EADE3B}"/>
                    </a:ext>
                  </a:extLst>
                </p14:cNvPr>
                <p14:cNvContentPartPr/>
                <p14:nvPr/>
              </p14:nvContentPartPr>
              <p14:xfrm>
                <a:off x="6244697" y="1345994"/>
                <a:ext cx="42120" cy="1785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84A5148-8589-4DB0-9D5E-3B1129EAD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36057" y="1337354"/>
                  <a:ext cx="59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C1DB7B6-3572-429A-91FB-7089A10D83CF}"/>
                    </a:ext>
                  </a:extLst>
                </p14:cNvPr>
                <p14:cNvContentPartPr/>
                <p14:nvPr/>
              </p14:nvContentPartPr>
              <p14:xfrm>
                <a:off x="6399497" y="1234754"/>
                <a:ext cx="140400" cy="2451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C1DB7B6-3572-429A-91FB-7089A10D83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0497" y="1225754"/>
                  <a:ext cx="158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86A3103-E82D-4559-80A5-FC6065B9F678}"/>
                    </a:ext>
                  </a:extLst>
                </p14:cNvPr>
                <p14:cNvContentPartPr/>
                <p14:nvPr/>
              </p14:nvContentPartPr>
              <p14:xfrm>
                <a:off x="6599657" y="1223954"/>
                <a:ext cx="164160" cy="2926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86A3103-E82D-4559-80A5-FC6065B9F6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90657" y="1214954"/>
                  <a:ext cx="181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7C87B1C-7FE1-4556-B9B8-B9D0C23E04AF}"/>
                    </a:ext>
                  </a:extLst>
                </p14:cNvPr>
                <p14:cNvContentPartPr/>
                <p14:nvPr/>
              </p14:nvContentPartPr>
              <p14:xfrm>
                <a:off x="6851297" y="1205594"/>
                <a:ext cx="167760" cy="3074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7C87B1C-7FE1-4556-B9B8-B9D0C23E04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42297" y="1196594"/>
                  <a:ext cx="185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6246AD7-A032-4DDC-9829-138CEEA0A996}"/>
                    </a:ext>
                  </a:extLst>
                </p14:cNvPr>
                <p14:cNvContentPartPr/>
                <p14:nvPr/>
              </p14:nvContentPartPr>
              <p14:xfrm>
                <a:off x="7083137" y="1191194"/>
                <a:ext cx="212040" cy="2890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6246AD7-A032-4DDC-9829-138CEEA0A9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74137" y="1182194"/>
                  <a:ext cx="22968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B8C2FDE1-AD78-4143-AE8B-62C8EB230046}"/>
                  </a:ext>
                </a:extLst>
              </p14:cNvPr>
              <p14:cNvContentPartPr/>
              <p14:nvPr/>
            </p14:nvContentPartPr>
            <p14:xfrm>
              <a:off x="7588217" y="1358954"/>
              <a:ext cx="201240" cy="1332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B8C2FDE1-AD78-4143-AE8B-62C8EB2300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79217" y="1349954"/>
                <a:ext cx="2188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90BB37E-9FBC-4456-84CD-DE47EF9E072B}"/>
              </a:ext>
            </a:extLst>
          </p:cNvPr>
          <p:cNvGrpSpPr/>
          <p:nvPr/>
        </p:nvGrpSpPr>
        <p:grpSpPr>
          <a:xfrm>
            <a:off x="8073857" y="1219274"/>
            <a:ext cx="1661400" cy="349920"/>
            <a:chOff x="8073857" y="1219274"/>
            <a:chExt cx="166140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A1427EF-2A81-4D1B-8F86-B62822996B0C}"/>
                    </a:ext>
                  </a:extLst>
                </p14:cNvPr>
                <p14:cNvContentPartPr/>
                <p14:nvPr/>
              </p14:nvContentPartPr>
              <p14:xfrm>
                <a:off x="8073857" y="1273634"/>
                <a:ext cx="261720" cy="2556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A1427EF-2A81-4D1B-8F86-B62822996B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65217" y="1264994"/>
                  <a:ext cx="279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C20A5AEF-0577-4F84-9E7F-559CF99F6258}"/>
                    </a:ext>
                  </a:extLst>
                </p14:cNvPr>
                <p14:cNvContentPartPr/>
                <p14:nvPr/>
              </p14:nvContentPartPr>
              <p14:xfrm>
                <a:off x="8503697" y="1360034"/>
                <a:ext cx="17280" cy="2091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C20A5AEF-0577-4F84-9E7F-559CF99F62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5057" y="1351394"/>
                  <a:ext cx="34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872B774-35CD-4D5C-B0C5-8059FAAD0AC5}"/>
                    </a:ext>
                  </a:extLst>
                </p14:cNvPr>
                <p14:cNvContentPartPr/>
                <p14:nvPr/>
              </p14:nvContentPartPr>
              <p14:xfrm>
                <a:off x="8617097" y="1261034"/>
                <a:ext cx="218520" cy="2581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872B774-35CD-4D5C-B0C5-8059FAAD0A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08457" y="1252394"/>
                  <a:ext cx="236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D0D8DBE-BE7A-40E9-8207-457F27B3DF62}"/>
                    </a:ext>
                  </a:extLst>
                </p14:cNvPr>
                <p14:cNvContentPartPr/>
                <p14:nvPr/>
              </p14:nvContentPartPr>
              <p14:xfrm>
                <a:off x="8888537" y="1268234"/>
                <a:ext cx="191160" cy="2059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D0D8DBE-BE7A-40E9-8207-457F27B3DF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79897" y="1259234"/>
                  <a:ext cx="20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2F882AC-418F-459A-BBDE-C375937A25FD}"/>
                    </a:ext>
                  </a:extLst>
                </p14:cNvPr>
                <p14:cNvContentPartPr/>
                <p14:nvPr/>
              </p14:nvContentPartPr>
              <p14:xfrm>
                <a:off x="9195977" y="1256354"/>
                <a:ext cx="158760" cy="2696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2F882AC-418F-459A-BBDE-C375937A25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6977" y="1247714"/>
                  <a:ext cx="176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336812D-2BDB-4EC1-A8BC-052B6FDD7F45}"/>
                    </a:ext>
                  </a:extLst>
                </p14:cNvPr>
                <p14:cNvContentPartPr/>
                <p14:nvPr/>
              </p14:nvContentPartPr>
              <p14:xfrm>
                <a:off x="9444377" y="1219274"/>
                <a:ext cx="290880" cy="3052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336812D-2BDB-4EC1-A8BC-052B6FDD7F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35737" y="1210634"/>
                  <a:ext cx="30852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029DE3FE-B36D-499C-8D70-AF6B5E2377EA}"/>
              </a:ext>
            </a:extLst>
          </p:cNvPr>
          <p:cNvGrpSpPr/>
          <p:nvPr/>
        </p:nvGrpSpPr>
        <p:grpSpPr>
          <a:xfrm>
            <a:off x="10011737" y="1266074"/>
            <a:ext cx="495720" cy="340920"/>
            <a:chOff x="10011737" y="1266074"/>
            <a:chExt cx="49572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B5E916F-1D4A-4F84-B94E-460A6D02C515}"/>
                    </a:ext>
                  </a:extLst>
                </p14:cNvPr>
                <p14:cNvContentPartPr/>
                <p14:nvPr/>
              </p14:nvContentPartPr>
              <p14:xfrm>
                <a:off x="10014257" y="1399994"/>
                <a:ext cx="185400" cy="262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B5E916F-1D4A-4F84-B94E-460A6D02C5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05257" y="1391354"/>
                  <a:ext cx="20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01686548-C794-416C-9A14-BECD6D29E118}"/>
                    </a:ext>
                  </a:extLst>
                </p14:cNvPr>
                <p14:cNvContentPartPr/>
                <p14:nvPr/>
              </p14:nvContentPartPr>
              <p14:xfrm>
                <a:off x="10011737" y="1301354"/>
                <a:ext cx="160920" cy="20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01686548-C794-416C-9A14-BECD6D29E1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02737" y="1292714"/>
                  <a:ext cx="178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84B8E890-60E5-4A1C-9D71-D197BCED965D}"/>
                    </a:ext>
                  </a:extLst>
                </p14:cNvPr>
                <p14:cNvContentPartPr/>
                <p14:nvPr/>
              </p14:nvContentPartPr>
              <p14:xfrm>
                <a:off x="10259417" y="1266074"/>
                <a:ext cx="114480" cy="2566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84B8E890-60E5-4A1C-9D71-D197BCED96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50417" y="1257434"/>
                  <a:ext cx="13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8AFD5F9-3DC9-4C3E-A3A3-99209A5955AC}"/>
                    </a:ext>
                  </a:extLst>
                </p14:cNvPr>
                <p14:cNvContentPartPr/>
                <p14:nvPr/>
              </p14:nvContentPartPr>
              <p14:xfrm>
                <a:off x="10481177" y="1436354"/>
                <a:ext cx="26280" cy="1706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8AFD5F9-3DC9-4C3E-A3A3-99209A5955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72177" y="1427714"/>
                  <a:ext cx="439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F19A1DE-930C-4593-8A41-8EE9DAE63C9E}"/>
              </a:ext>
            </a:extLst>
          </p:cNvPr>
          <p:cNvGrpSpPr/>
          <p:nvPr/>
        </p:nvGrpSpPr>
        <p:grpSpPr>
          <a:xfrm>
            <a:off x="10593137" y="1304954"/>
            <a:ext cx="815040" cy="304920"/>
            <a:chOff x="10593137" y="1304954"/>
            <a:chExt cx="81504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8218C13-2957-4759-97DE-95C9E2E355D3}"/>
                    </a:ext>
                  </a:extLst>
                </p14:cNvPr>
                <p14:cNvContentPartPr/>
                <p14:nvPr/>
              </p14:nvContentPartPr>
              <p14:xfrm>
                <a:off x="10593137" y="1315034"/>
                <a:ext cx="109080" cy="1890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8218C13-2957-4759-97DE-95C9E2E355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84497" y="1306394"/>
                  <a:ext cx="126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256B6E2-1F46-4E38-A5CA-A90386080F46}"/>
                    </a:ext>
                  </a:extLst>
                </p14:cNvPr>
                <p14:cNvContentPartPr/>
                <p14:nvPr/>
              </p14:nvContentPartPr>
              <p14:xfrm>
                <a:off x="10770977" y="1317914"/>
                <a:ext cx="169560" cy="2566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256B6E2-1F46-4E38-A5CA-A90386080F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61977" y="1308914"/>
                  <a:ext cx="187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8D6246C-F8A4-4638-A57C-5CE522914C02}"/>
                    </a:ext>
                  </a:extLst>
                </p14:cNvPr>
                <p14:cNvContentPartPr/>
                <p14:nvPr/>
              </p14:nvContentPartPr>
              <p14:xfrm>
                <a:off x="11100737" y="1304954"/>
                <a:ext cx="37080" cy="2325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8D6246C-F8A4-4638-A57C-5CE522914C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91737" y="1296314"/>
                  <a:ext cx="54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788A467E-A0FB-4485-9C4B-B2ACEB377442}"/>
                    </a:ext>
                  </a:extLst>
                </p14:cNvPr>
                <p14:cNvContentPartPr/>
                <p14:nvPr/>
              </p14:nvContentPartPr>
              <p14:xfrm>
                <a:off x="11236457" y="1304954"/>
                <a:ext cx="171720" cy="3049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788A467E-A0FB-4485-9C4B-B2ACEB3774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27457" y="1295954"/>
                  <a:ext cx="18936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2C02D245-36FC-42B9-80E2-446C9C549A4F}"/>
                  </a:ext>
                </a:extLst>
              </p14:cNvPr>
              <p14:cNvContentPartPr/>
              <p14:nvPr/>
            </p14:nvContentPartPr>
            <p14:xfrm>
              <a:off x="10143137" y="2069594"/>
              <a:ext cx="364320" cy="16884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2C02D245-36FC-42B9-80E2-446C9C549A4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34497" y="2060594"/>
                <a:ext cx="38196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513A373A-5828-4494-844B-FB6E610BE0B8}"/>
              </a:ext>
            </a:extLst>
          </p:cNvPr>
          <p:cNvGrpSpPr/>
          <p:nvPr/>
        </p:nvGrpSpPr>
        <p:grpSpPr>
          <a:xfrm>
            <a:off x="10776377" y="1911554"/>
            <a:ext cx="1077120" cy="366120"/>
            <a:chOff x="10776377" y="1911554"/>
            <a:chExt cx="10771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9D87999-94F4-49DF-85E9-BEBEC05562FE}"/>
                    </a:ext>
                  </a:extLst>
                </p14:cNvPr>
                <p14:cNvContentPartPr/>
                <p14:nvPr/>
              </p14:nvContentPartPr>
              <p14:xfrm>
                <a:off x="10776377" y="1966634"/>
                <a:ext cx="166680" cy="3092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9D87999-94F4-49DF-85E9-BEBEC05562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67377" y="1957634"/>
                  <a:ext cx="184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E5C13574-9566-4222-880C-B58B1B64A38D}"/>
                    </a:ext>
                  </a:extLst>
                </p14:cNvPr>
                <p14:cNvContentPartPr/>
                <p14:nvPr/>
              </p14:nvContentPartPr>
              <p14:xfrm>
                <a:off x="11086337" y="2109914"/>
                <a:ext cx="14760" cy="15408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E5C13574-9566-4222-880C-B58B1B64A3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77337" y="2100914"/>
                  <a:ext cx="32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0C35D71-88B3-4EF7-832F-E7E7E8C28407}"/>
                    </a:ext>
                  </a:extLst>
                </p14:cNvPr>
                <p14:cNvContentPartPr/>
                <p14:nvPr/>
              </p14:nvContentPartPr>
              <p14:xfrm>
                <a:off x="11198297" y="1953674"/>
                <a:ext cx="25200" cy="2444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0C35D71-88B3-4EF7-832F-E7E7E8C284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89657" y="1945034"/>
                  <a:ext cx="42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B7515B6-B138-477D-BD0D-63C63812E328}"/>
                    </a:ext>
                  </a:extLst>
                </p14:cNvPr>
                <p14:cNvContentPartPr/>
                <p14:nvPr/>
              </p14:nvContentPartPr>
              <p14:xfrm>
                <a:off x="11296217" y="1921994"/>
                <a:ext cx="113760" cy="3556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B7515B6-B138-477D-BD0D-63C63812E3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87217" y="1913354"/>
                  <a:ext cx="131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A2B983E-CE53-4C13-85C1-4655F27F4557}"/>
                    </a:ext>
                  </a:extLst>
                </p14:cNvPr>
                <p14:cNvContentPartPr/>
                <p14:nvPr/>
              </p14:nvContentPartPr>
              <p14:xfrm>
                <a:off x="11623817" y="1911554"/>
                <a:ext cx="91800" cy="2502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A2B983E-CE53-4C13-85C1-4655F27F45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614817" y="1902554"/>
                  <a:ext cx="109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6CBA294-93BA-45ED-B310-C0847B6DC42E}"/>
                    </a:ext>
                  </a:extLst>
                </p14:cNvPr>
                <p14:cNvContentPartPr/>
                <p14:nvPr/>
              </p14:nvContentPartPr>
              <p14:xfrm>
                <a:off x="11505377" y="1923074"/>
                <a:ext cx="108360" cy="964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6CBA294-93BA-45ED-B310-C0847B6DC4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496377" y="1914434"/>
                  <a:ext cx="126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7D6C94F2-3C9C-4097-85B0-C66E6434C052}"/>
                    </a:ext>
                  </a:extLst>
                </p14:cNvPr>
                <p14:cNvContentPartPr/>
                <p14:nvPr/>
              </p14:nvContentPartPr>
              <p14:xfrm>
                <a:off x="11703377" y="2081834"/>
                <a:ext cx="150120" cy="918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7D6C94F2-3C9C-4097-85B0-C66E6434C0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94737" y="2073194"/>
                  <a:ext cx="167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6A45923B-BC53-4049-9FF0-673D82BB849B}"/>
              </a:ext>
            </a:extLst>
          </p:cNvPr>
          <p:cNvGrpSpPr/>
          <p:nvPr/>
        </p:nvGrpSpPr>
        <p:grpSpPr>
          <a:xfrm>
            <a:off x="721217" y="2931074"/>
            <a:ext cx="796680" cy="730800"/>
            <a:chOff x="721217" y="2931074"/>
            <a:chExt cx="79668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25A87C9F-2181-4731-9266-1F9737BC9636}"/>
                    </a:ext>
                  </a:extLst>
                </p14:cNvPr>
                <p14:cNvContentPartPr/>
                <p14:nvPr/>
              </p14:nvContentPartPr>
              <p14:xfrm>
                <a:off x="721217" y="2931074"/>
                <a:ext cx="347040" cy="3625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25A87C9F-2181-4731-9266-1F9737BC96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217" y="2922434"/>
                  <a:ext cx="364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81BDB91-1951-4870-847B-9C14CBA05641}"/>
                    </a:ext>
                  </a:extLst>
                </p14:cNvPr>
                <p14:cNvContentPartPr/>
                <p14:nvPr/>
              </p14:nvContentPartPr>
              <p14:xfrm>
                <a:off x="1115777" y="3176954"/>
                <a:ext cx="236880" cy="48492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81BDB91-1951-4870-847B-9C14CBA0564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7137" y="3167954"/>
                  <a:ext cx="2545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410CA21-1946-4140-8DE0-E4D66DFC8A4C}"/>
                    </a:ext>
                  </a:extLst>
                </p14:cNvPr>
                <p14:cNvContentPartPr/>
                <p14:nvPr/>
              </p14:nvContentPartPr>
              <p14:xfrm>
                <a:off x="1323857" y="3161474"/>
                <a:ext cx="194040" cy="1094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410CA21-1946-4140-8DE0-E4D66DFC8A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14857" y="3152474"/>
                  <a:ext cx="2116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B1D6B4F1-F900-4F28-A0AE-23F7284F3FBA}"/>
                  </a:ext>
                </a:extLst>
              </p14:cNvPr>
              <p14:cNvContentPartPr/>
              <p14:nvPr/>
            </p14:nvContentPartPr>
            <p14:xfrm>
              <a:off x="1859897" y="3261914"/>
              <a:ext cx="23760" cy="173880"/>
            </p14:xfrm>
          </p:contentPart>
        </mc:Choice>
        <mc:Fallback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B1D6B4F1-F900-4F28-A0AE-23F7284F3F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50897" y="3253274"/>
                <a:ext cx="4140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53EA376-E10C-4DB3-A19D-78BB7B86636F}"/>
              </a:ext>
            </a:extLst>
          </p:cNvPr>
          <p:cNvGrpSpPr/>
          <p:nvPr/>
        </p:nvGrpSpPr>
        <p:grpSpPr>
          <a:xfrm>
            <a:off x="4439657" y="2963834"/>
            <a:ext cx="199800" cy="297720"/>
            <a:chOff x="4439657" y="2963834"/>
            <a:chExt cx="1998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2FD41A99-52BA-44BB-A347-8A730F313794}"/>
                    </a:ext>
                  </a:extLst>
                </p14:cNvPr>
                <p14:cNvContentPartPr/>
                <p14:nvPr/>
              </p14:nvContentPartPr>
              <p14:xfrm>
                <a:off x="4442897" y="2979314"/>
                <a:ext cx="166320" cy="2822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2FD41A99-52BA-44BB-A347-8A730F3137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34257" y="2970314"/>
                  <a:ext cx="183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6C702DD-1C54-444D-80B9-7FCE75128084}"/>
                    </a:ext>
                  </a:extLst>
                </p14:cNvPr>
                <p14:cNvContentPartPr/>
                <p14:nvPr/>
              </p14:nvContentPartPr>
              <p14:xfrm>
                <a:off x="4439657" y="2963834"/>
                <a:ext cx="199800" cy="2761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6C702DD-1C54-444D-80B9-7FCE751280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30657" y="2955194"/>
                  <a:ext cx="217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292E7505-7487-4FB8-8774-BBE16DDD2B0D}"/>
              </a:ext>
            </a:extLst>
          </p:cNvPr>
          <p:cNvGrpSpPr/>
          <p:nvPr/>
        </p:nvGrpSpPr>
        <p:grpSpPr>
          <a:xfrm>
            <a:off x="2524817" y="2973914"/>
            <a:ext cx="1719360" cy="417600"/>
            <a:chOff x="2524817" y="2973914"/>
            <a:chExt cx="171936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1992480A-404E-4C57-B93C-FBB568B2DA63}"/>
                    </a:ext>
                  </a:extLst>
                </p14:cNvPr>
                <p14:cNvContentPartPr/>
                <p14:nvPr/>
              </p14:nvContentPartPr>
              <p14:xfrm>
                <a:off x="2589977" y="3027194"/>
                <a:ext cx="75960" cy="3643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1992480A-404E-4C57-B93C-FBB568B2DA6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81337" y="3018194"/>
                  <a:ext cx="93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164F69C8-1181-4BD3-A0C3-0927F99C37E8}"/>
                    </a:ext>
                  </a:extLst>
                </p14:cNvPr>
                <p14:cNvContentPartPr/>
                <p14:nvPr/>
              </p14:nvContentPartPr>
              <p14:xfrm>
                <a:off x="2524817" y="2973914"/>
                <a:ext cx="332280" cy="2667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164F69C8-1181-4BD3-A0C3-0927F99C37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6177" y="2965274"/>
                  <a:ext cx="349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F8A791D4-EE0E-4D51-B7F7-D4D12A60B80D}"/>
                    </a:ext>
                  </a:extLst>
                </p14:cNvPr>
                <p14:cNvContentPartPr/>
                <p14:nvPr/>
              </p14:nvContentPartPr>
              <p14:xfrm>
                <a:off x="3032417" y="2994434"/>
                <a:ext cx="138600" cy="3312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F8A791D4-EE0E-4D51-B7F7-D4D12A60B8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23417" y="2985794"/>
                  <a:ext cx="156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0C45DB9F-1492-4C0A-8338-DFC9740B88B5}"/>
                    </a:ext>
                  </a:extLst>
                </p14:cNvPr>
                <p14:cNvContentPartPr/>
                <p14:nvPr/>
              </p14:nvContentPartPr>
              <p14:xfrm>
                <a:off x="4101257" y="3017834"/>
                <a:ext cx="142920" cy="1764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0C45DB9F-1492-4C0A-8338-DFC9740B88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92617" y="3009194"/>
                  <a:ext cx="160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CC04437F-C5E7-44F3-B87A-30249E56367E}"/>
                    </a:ext>
                  </a:extLst>
                </p14:cNvPr>
                <p14:cNvContentPartPr/>
                <p14:nvPr/>
              </p14:nvContentPartPr>
              <p14:xfrm>
                <a:off x="4035377" y="3231314"/>
                <a:ext cx="79920" cy="496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CC04437F-C5E7-44F3-B87A-30249E5636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6377" y="3222674"/>
                  <a:ext cx="97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78AF52BA-EF2F-439B-817F-D88FD4BFADC6}"/>
                    </a:ext>
                  </a:extLst>
                </p14:cNvPr>
                <p14:cNvContentPartPr/>
                <p14:nvPr/>
              </p14:nvContentPartPr>
              <p14:xfrm>
                <a:off x="3225377" y="3056714"/>
                <a:ext cx="5760" cy="2160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78AF52BA-EF2F-439B-817F-D88FD4BFAD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16377" y="3047714"/>
                  <a:ext cx="23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1CB5723E-2EF4-4AFE-8483-6CD0BDB3F030}"/>
                    </a:ext>
                  </a:extLst>
                </p14:cNvPr>
                <p14:cNvContentPartPr/>
                <p14:nvPr/>
              </p14:nvContentPartPr>
              <p14:xfrm>
                <a:off x="3292337" y="3030074"/>
                <a:ext cx="149400" cy="2386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1CB5723E-2EF4-4AFE-8483-6CD0BDB3F0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83697" y="3021074"/>
                  <a:ext cx="167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743C0091-7C56-4ACF-9255-E78FEF166273}"/>
                    </a:ext>
                  </a:extLst>
                </p14:cNvPr>
                <p14:cNvContentPartPr/>
                <p14:nvPr/>
              </p14:nvContentPartPr>
              <p14:xfrm>
                <a:off x="3443177" y="3101354"/>
                <a:ext cx="114480" cy="17928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743C0091-7C56-4ACF-9255-E78FEF1662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34177" y="3092714"/>
                  <a:ext cx="132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29164916-9F4D-497C-A5D2-22F21BC75FBA}"/>
                    </a:ext>
                  </a:extLst>
                </p14:cNvPr>
                <p14:cNvContentPartPr/>
                <p14:nvPr/>
              </p14:nvContentPartPr>
              <p14:xfrm>
                <a:off x="3547577" y="3099914"/>
                <a:ext cx="112680" cy="14868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29164916-9F4D-497C-A5D2-22F21BC75F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38577" y="3091274"/>
                  <a:ext cx="130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601D6FD4-18E1-4C08-A9CF-C5F313219E5F}"/>
                    </a:ext>
                  </a:extLst>
                </p14:cNvPr>
                <p14:cNvContentPartPr/>
                <p14:nvPr/>
              </p14:nvContentPartPr>
              <p14:xfrm>
                <a:off x="3704897" y="3052394"/>
                <a:ext cx="163800" cy="2221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601D6FD4-18E1-4C08-A9CF-C5F313219E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96257" y="3043754"/>
                  <a:ext cx="1814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015E5A64-36AF-4B31-B1F5-5A4DE6B88367}"/>
              </a:ext>
            </a:extLst>
          </p:cNvPr>
          <p:cNvGrpSpPr/>
          <p:nvPr/>
        </p:nvGrpSpPr>
        <p:grpSpPr>
          <a:xfrm>
            <a:off x="4900097" y="3014234"/>
            <a:ext cx="1232640" cy="254880"/>
            <a:chOff x="4900097" y="3014234"/>
            <a:chExt cx="123264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96E867DD-0351-4311-987B-B1C678AD82A8}"/>
                    </a:ext>
                  </a:extLst>
                </p14:cNvPr>
                <p14:cNvContentPartPr/>
                <p14:nvPr/>
              </p14:nvContentPartPr>
              <p14:xfrm>
                <a:off x="4915217" y="3014234"/>
                <a:ext cx="140400" cy="21024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96E867DD-0351-4311-987B-B1C678AD82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06217" y="3005594"/>
                  <a:ext cx="15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EE7F3FCF-E10B-4C3E-8DCA-166A0B027CEA}"/>
                    </a:ext>
                  </a:extLst>
                </p14:cNvPr>
                <p14:cNvContentPartPr/>
                <p14:nvPr/>
              </p14:nvContentPartPr>
              <p14:xfrm>
                <a:off x="4900097" y="3218354"/>
                <a:ext cx="115200" cy="507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EE7F3FCF-E10B-4C3E-8DCA-166A0B027C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91097" y="3209714"/>
                  <a:ext cx="13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2AB1BCD2-AE16-433D-8460-49E570EB49B9}"/>
                    </a:ext>
                  </a:extLst>
                </p14:cNvPr>
                <p14:cNvContentPartPr/>
                <p14:nvPr/>
              </p14:nvContentPartPr>
              <p14:xfrm>
                <a:off x="5228417" y="3024674"/>
                <a:ext cx="30600" cy="23256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2AB1BCD2-AE16-433D-8460-49E570EB49B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19777" y="3015674"/>
                  <a:ext cx="48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CCEEE31-461D-4558-B5B3-5226DBBC72CD}"/>
                    </a:ext>
                  </a:extLst>
                </p14:cNvPr>
                <p14:cNvContentPartPr/>
                <p14:nvPr/>
              </p14:nvContentPartPr>
              <p14:xfrm>
                <a:off x="5363417" y="3063554"/>
                <a:ext cx="120600" cy="1375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CCEEE31-461D-4558-B5B3-5226DBBC72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54417" y="3054914"/>
                  <a:ext cx="138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F077D084-B49A-4D21-B28C-48C49862F2C6}"/>
                    </a:ext>
                  </a:extLst>
                </p14:cNvPr>
                <p14:cNvContentPartPr/>
                <p14:nvPr/>
              </p14:nvContentPartPr>
              <p14:xfrm>
                <a:off x="5429657" y="3026114"/>
                <a:ext cx="87840" cy="108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F077D084-B49A-4D21-B28C-48C49862F2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20657" y="3017474"/>
                  <a:ext cx="105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2931491-402F-4779-B732-1E373DED439D}"/>
                    </a:ext>
                  </a:extLst>
                </p14:cNvPr>
                <p14:cNvContentPartPr/>
                <p14:nvPr/>
              </p14:nvContentPartPr>
              <p14:xfrm>
                <a:off x="5595257" y="3058154"/>
                <a:ext cx="177480" cy="13608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2931491-402F-4779-B732-1E373DED43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86257" y="3049514"/>
                  <a:ext cx="195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0E301F29-C3D9-4629-9833-0ED6E974130B}"/>
                    </a:ext>
                  </a:extLst>
                </p14:cNvPr>
                <p14:cNvContentPartPr/>
                <p14:nvPr/>
              </p14:nvContentPartPr>
              <p14:xfrm>
                <a:off x="5750417" y="3040154"/>
                <a:ext cx="200160" cy="1731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0E301F29-C3D9-4629-9833-0ED6E97413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41777" y="3031514"/>
                  <a:ext cx="217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3D430814-47AD-499D-AB9A-F5B2A6501411}"/>
                    </a:ext>
                  </a:extLst>
                </p14:cNvPr>
                <p14:cNvContentPartPr/>
                <p14:nvPr/>
              </p14:nvContentPartPr>
              <p14:xfrm>
                <a:off x="5936897" y="3035474"/>
                <a:ext cx="195840" cy="16920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3D430814-47AD-499D-AB9A-F5B2A65014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28257" y="3026834"/>
                  <a:ext cx="21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A18E00CE-A6E6-4723-BD1C-C7BD65EC8C13}"/>
                  </a:ext>
                </a:extLst>
              </p14:cNvPr>
              <p14:cNvContentPartPr/>
              <p14:nvPr/>
            </p14:nvContentPartPr>
            <p14:xfrm>
              <a:off x="6312737" y="2844314"/>
              <a:ext cx="99720" cy="491760"/>
            </p14:xfrm>
          </p:contentPart>
        </mc:Choice>
        <mc:Fallback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A18E00CE-A6E6-4723-BD1C-C7BD65EC8C1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03737" y="2835674"/>
                <a:ext cx="117360" cy="50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44A73B37-79EF-4BC8-B7C9-2789F556133F}"/>
              </a:ext>
            </a:extLst>
          </p:cNvPr>
          <p:cNvGrpSpPr/>
          <p:nvPr/>
        </p:nvGrpSpPr>
        <p:grpSpPr>
          <a:xfrm>
            <a:off x="6658337" y="3082274"/>
            <a:ext cx="190800" cy="108720"/>
            <a:chOff x="6658337" y="3082274"/>
            <a:chExt cx="19080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13394392-5967-4799-ABF4-177D6FA222BC}"/>
                    </a:ext>
                  </a:extLst>
                </p14:cNvPr>
                <p14:cNvContentPartPr/>
                <p14:nvPr/>
              </p14:nvContentPartPr>
              <p14:xfrm>
                <a:off x="6694697" y="3188114"/>
                <a:ext cx="154440" cy="28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13394392-5967-4799-ABF4-177D6FA222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86057" y="3179114"/>
                  <a:ext cx="17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2F74D34E-DA31-4B25-9093-41EE9E4E4B0B}"/>
                    </a:ext>
                  </a:extLst>
                </p14:cNvPr>
                <p14:cNvContentPartPr/>
                <p14:nvPr/>
              </p14:nvContentPartPr>
              <p14:xfrm>
                <a:off x="6658337" y="3082274"/>
                <a:ext cx="176400" cy="50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2F74D34E-DA31-4B25-9093-41EE9E4E4B0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49337" y="3073634"/>
                  <a:ext cx="19404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FE544BED-8BCC-43CE-A6DC-CD054561BF26}"/>
                  </a:ext>
                </a:extLst>
              </p14:cNvPr>
              <p14:cNvContentPartPr/>
              <p14:nvPr/>
            </p14:nvContentPartPr>
            <p14:xfrm>
              <a:off x="7154417" y="3019994"/>
              <a:ext cx="187560" cy="23328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FE544BED-8BCC-43CE-A6DC-CD054561BF2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45777" y="3010994"/>
                <a:ext cx="2052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E1AE7AC5-DC3B-4032-99F1-D239CCFB21C7}"/>
              </a:ext>
            </a:extLst>
          </p:cNvPr>
          <p:cNvGrpSpPr/>
          <p:nvPr/>
        </p:nvGrpSpPr>
        <p:grpSpPr>
          <a:xfrm>
            <a:off x="7516577" y="2950874"/>
            <a:ext cx="810000" cy="414720"/>
            <a:chOff x="7516577" y="2950874"/>
            <a:chExt cx="81000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EB14CFEA-80B2-45C4-A97E-ADD713024025}"/>
                    </a:ext>
                  </a:extLst>
                </p14:cNvPr>
                <p14:cNvContentPartPr/>
                <p14:nvPr/>
              </p14:nvContentPartPr>
              <p14:xfrm>
                <a:off x="7516577" y="3200714"/>
                <a:ext cx="16200" cy="1648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EB14CFEA-80B2-45C4-A97E-ADD7130240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07577" y="3191714"/>
                  <a:ext cx="33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39D4A86-4A84-4400-88DB-6F2B37F1EE79}"/>
                    </a:ext>
                  </a:extLst>
                </p14:cNvPr>
                <p14:cNvContentPartPr/>
                <p14:nvPr/>
              </p14:nvContentPartPr>
              <p14:xfrm>
                <a:off x="7682177" y="3071114"/>
                <a:ext cx="21240" cy="1969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39D4A86-4A84-4400-88DB-6F2B37F1EE7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73177" y="3062114"/>
                  <a:ext cx="38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5C23D758-5A6A-4EA5-BD9C-37E8072DCEF4}"/>
                    </a:ext>
                  </a:extLst>
                </p14:cNvPr>
                <p14:cNvContentPartPr/>
                <p14:nvPr/>
              </p14:nvContentPartPr>
              <p14:xfrm>
                <a:off x="7811417" y="3023594"/>
                <a:ext cx="93600" cy="2628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5C23D758-5A6A-4EA5-BD9C-37E8072DCE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2417" y="3014954"/>
                  <a:ext cx="111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8D69F12C-B40A-43AF-987A-D7ADD460EC6F}"/>
                    </a:ext>
                  </a:extLst>
                </p14:cNvPr>
                <p14:cNvContentPartPr/>
                <p14:nvPr/>
              </p14:nvContentPartPr>
              <p14:xfrm>
                <a:off x="8083937" y="2983994"/>
                <a:ext cx="195840" cy="24444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8D69F12C-B40A-43AF-987A-D7ADD460EC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75297" y="2974994"/>
                  <a:ext cx="213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CD6296EE-569D-411C-92ED-FF3B66B859F7}"/>
                    </a:ext>
                  </a:extLst>
                </p14:cNvPr>
                <p14:cNvContentPartPr/>
                <p14:nvPr/>
              </p14:nvContentPartPr>
              <p14:xfrm>
                <a:off x="8002937" y="2950874"/>
                <a:ext cx="119520" cy="1047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CD6296EE-569D-411C-92ED-FF3B66B859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93937" y="2942234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7E2B12C6-C7EF-4FAE-A30F-5275C021E022}"/>
                    </a:ext>
                  </a:extLst>
                </p14:cNvPr>
                <p14:cNvContentPartPr/>
                <p14:nvPr/>
              </p14:nvContentPartPr>
              <p14:xfrm>
                <a:off x="8180417" y="3117914"/>
                <a:ext cx="146160" cy="964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7E2B12C6-C7EF-4FAE-A30F-5275C021E02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71417" y="3108914"/>
                  <a:ext cx="163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FB1696FA-C060-494C-B981-E4736402401C}"/>
                    </a:ext>
                  </a:extLst>
                </p14:cNvPr>
                <p14:cNvContentPartPr/>
                <p14:nvPr/>
              </p14:nvContentPartPr>
              <p14:xfrm>
                <a:off x="8158097" y="2981474"/>
                <a:ext cx="124200" cy="601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FB1696FA-C060-494C-B981-E473640240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49457" y="2972834"/>
                  <a:ext cx="1418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5707F591-FF11-4A6E-B84D-FD7B3104FFF2}"/>
                  </a:ext>
                </a:extLst>
              </p14:cNvPr>
              <p14:cNvContentPartPr/>
              <p14:nvPr/>
            </p14:nvContentPartPr>
            <p14:xfrm>
              <a:off x="8658857" y="3144554"/>
              <a:ext cx="360" cy="360"/>
            </p14:xfrm>
          </p:contentPart>
        </mc:Choice>
        <mc:Fallback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5707F591-FF11-4A6E-B84D-FD7B3104FFF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650217" y="31359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C7DA7-B86E-4292-87BA-BE614E46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Binomial e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74657-2D0B-4EC5-87E9-782227B5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2</a:t>
            </a:r>
            <a:r>
              <a:rPr lang="pt-BR" sz="3200" dirty="0"/>
              <a:t>) </a:t>
            </a:r>
            <a:r>
              <a:rPr lang="pt-BR" sz="3200" b="0" i="0" u="none" strike="noStrike" baseline="0" dirty="0"/>
              <a:t>As alturas de 10.000 alunos de um colégio têm distribuição aproximadamente normal, com média 170 cm e desvio padrão 5 cm.</a:t>
            </a:r>
          </a:p>
          <a:p>
            <a:pPr marL="0" indent="0" algn="just">
              <a:buNone/>
            </a:pPr>
            <a:r>
              <a:rPr lang="pt-BR" sz="3200" dirty="0"/>
              <a:t>a</a:t>
            </a:r>
            <a:r>
              <a:rPr lang="pt-BR" sz="3200" b="0" u="none" strike="noStrike" baseline="0" dirty="0"/>
              <a:t>)</a:t>
            </a:r>
            <a:r>
              <a:rPr lang="pt-BR" sz="3200" b="0" i="1" u="none" strike="noStrike" baseline="0" dirty="0"/>
              <a:t> </a:t>
            </a:r>
            <a:r>
              <a:rPr lang="pt-BR" sz="3200" b="0" i="0" u="none" strike="noStrike" baseline="0" dirty="0"/>
              <a:t>Qual o número esperado de alunos com altura superior a 165 cm?</a:t>
            </a:r>
          </a:p>
          <a:p>
            <a:pPr marL="0" indent="0" algn="just">
              <a:buNone/>
            </a:pPr>
            <a:r>
              <a:rPr lang="pt-BR" sz="3200" b="0" u="none" strike="noStrike" baseline="0" dirty="0"/>
              <a:t>b) </a:t>
            </a:r>
            <a:r>
              <a:rPr lang="pt-BR" sz="3200" b="0" i="0" u="none" strike="noStrike" baseline="0" dirty="0"/>
              <a:t>Qual o intervalo simétrico em torno da média que conterá 75% das alturas dos alunos?</a:t>
            </a:r>
            <a:endParaRPr lang="pt-BR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25543E8-4833-4A16-A454-0072B2D11CCF}"/>
                  </a:ext>
                </a:extLst>
              </p14:cNvPr>
              <p14:cNvContentPartPr/>
              <p14:nvPr/>
            </p14:nvContentPartPr>
            <p14:xfrm>
              <a:off x="8607017" y="1628954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25543E8-4833-4A16-A454-0072B2D11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8017" y="1619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4D9ABCF3-73AE-46EF-93AC-FC629BBB656A}"/>
                  </a:ext>
                </a:extLst>
              </p14:cNvPr>
              <p14:cNvContentPartPr/>
              <p14:nvPr/>
            </p14:nvContentPartPr>
            <p14:xfrm>
              <a:off x="6039857" y="4409234"/>
              <a:ext cx="19800" cy="1332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4D9ABCF3-73AE-46EF-93AC-FC629BBB6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1217" y="4400594"/>
                <a:ext cx="374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5C73C-AB2A-452B-B7B4-7E0EE68BE4C3}"/>
              </a:ext>
            </a:extLst>
          </p:cNvPr>
          <p:cNvGrpSpPr/>
          <p:nvPr/>
        </p:nvGrpSpPr>
        <p:grpSpPr>
          <a:xfrm>
            <a:off x="3838457" y="1266074"/>
            <a:ext cx="3805920" cy="77040"/>
            <a:chOff x="3838457" y="1266074"/>
            <a:chExt cx="380592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8ADC25B-CAEC-49F2-92B1-9930AFA09FEF}"/>
                    </a:ext>
                  </a:extLst>
                </p14:cNvPr>
                <p14:cNvContentPartPr/>
                <p14:nvPr/>
              </p14:nvContentPartPr>
              <p14:xfrm>
                <a:off x="3838457" y="1266074"/>
                <a:ext cx="1509480" cy="770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8ADC25B-CAEC-49F2-92B1-9930AFA09F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9457" y="1257434"/>
                  <a:ext cx="1527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ED719E8-D76F-4C93-8B3F-52153DD25576}"/>
                    </a:ext>
                  </a:extLst>
                </p14:cNvPr>
                <p14:cNvContentPartPr/>
                <p14:nvPr/>
              </p14:nvContentPartPr>
              <p14:xfrm>
                <a:off x="6393377" y="1283714"/>
                <a:ext cx="1251000" cy="486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ED719E8-D76F-4C93-8B3F-52153DD255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4377" y="1275074"/>
                  <a:ext cx="12686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42D80E7-1790-417D-86A9-F1A3C0358C58}"/>
              </a:ext>
            </a:extLst>
          </p:cNvPr>
          <p:cNvGrpSpPr/>
          <p:nvPr/>
        </p:nvGrpSpPr>
        <p:grpSpPr>
          <a:xfrm>
            <a:off x="8262497" y="210554"/>
            <a:ext cx="3573360" cy="1679040"/>
            <a:chOff x="8262497" y="210554"/>
            <a:chExt cx="3573360" cy="16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9D2CB18-9412-4A48-B9F3-180A85FEB347}"/>
                    </a:ext>
                  </a:extLst>
                </p14:cNvPr>
                <p14:cNvContentPartPr/>
                <p14:nvPr/>
              </p14:nvContentPartPr>
              <p14:xfrm>
                <a:off x="8583257" y="210554"/>
                <a:ext cx="2948760" cy="12110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9D2CB18-9412-4A48-B9F3-180A85FEB3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74257" y="201914"/>
                  <a:ext cx="296640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243A100-7080-4C59-846A-8B0E386320C2}"/>
                    </a:ext>
                  </a:extLst>
                </p14:cNvPr>
                <p14:cNvContentPartPr/>
                <p14:nvPr/>
              </p14:nvContentPartPr>
              <p14:xfrm>
                <a:off x="8516297" y="1458674"/>
                <a:ext cx="3319560" cy="1530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243A100-7080-4C59-846A-8B0E386320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7297" y="1449674"/>
                  <a:ext cx="3337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07A7091-965A-4A7A-AB53-297FEB87C126}"/>
                    </a:ext>
                  </a:extLst>
                </p14:cNvPr>
                <p14:cNvContentPartPr/>
                <p14:nvPr/>
              </p14:nvContentPartPr>
              <p14:xfrm>
                <a:off x="8781617" y="1511594"/>
                <a:ext cx="22680" cy="1929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07A7091-965A-4A7A-AB53-297FEB87C1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2617" y="1502594"/>
                  <a:ext cx="40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77E7B4B-319C-4F57-A64F-0229DCF0FE9A}"/>
                    </a:ext>
                  </a:extLst>
                </p14:cNvPr>
                <p14:cNvContentPartPr/>
                <p14:nvPr/>
              </p14:nvContentPartPr>
              <p14:xfrm>
                <a:off x="8760737" y="1740554"/>
                <a:ext cx="96120" cy="1155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77E7B4B-319C-4F57-A64F-0229DCF0FE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51737" y="1731914"/>
                  <a:ext cx="113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4CDA35E-BD2E-4442-AE02-B7778C809248}"/>
                    </a:ext>
                  </a:extLst>
                </p14:cNvPr>
                <p14:cNvContentPartPr/>
                <p14:nvPr/>
              </p14:nvContentPartPr>
              <p14:xfrm>
                <a:off x="9141617" y="1544354"/>
                <a:ext cx="360" cy="1576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4CDA35E-BD2E-4442-AE02-B7778C8092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32617" y="1535354"/>
                  <a:ext cx="18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DDB627B-BC85-48FE-A779-1A2B92A42D87}"/>
                    </a:ext>
                  </a:extLst>
                </p14:cNvPr>
                <p14:cNvContentPartPr/>
                <p14:nvPr/>
              </p14:nvContentPartPr>
              <p14:xfrm>
                <a:off x="9158537" y="1748834"/>
                <a:ext cx="30240" cy="914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DDB627B-BC85-48FE-A779-1A2B92A42D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49897" y="1740194"/>
                  <a:ext cx="47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3E26E2C-E51E-4DDF-8ECF-D84C16363B4A}"/>
                    </a:ext>
                  </a:extLst>
                </p14:cNvPr>
                <p14:cNvContentPartPr/>
                <p14:nvPr/>
              </p14:nvContentPartPr>
              <p14:xfrm>
                <a:off x="9434657" y="1541834"/>
                <a:ext cx="17640" cy="1396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3E26E2C-E51E-4DDF-8ECF-D84C16363B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6017" y="1533194"/>
                  <a:ext cx="35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674D78B-D872-421C-8362-DC6322106823}"/>
                    </a:ext>
                  </a:extLst>
                </p14:cNvPr>
                <p14:cNvContentPartPr/>
                <p14:nvPr/>
              </p14:nvContentPartPr>
              <p14:xfrm>
                <a:off x="9450857" y="1746674"/>
                <a:ext cx="188280" cy="1429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674D78B-D872-421C-8362-DC63221068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41857" y="1737674"/>
                  <a:ext cx="20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418E07A-3C64-49E3-A96B-39171905CD95}"/>
                    </a:ext>
                  </a:extLst>
                </p14:cNvPr>
                <p14:cNvContentPartPr/>
                <p14:nvPr/>
              </p14:nvContentPartPr>
              <p14:xfrm>
                <a:off x="8891777" y="1435274"/>
                <a:ext cx="7920" cy="1656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418E07A-3C64-49E3-A96B-39171905CD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777" y="1426634"/>
                  <a:ext cx="25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7C0511CB-799B-4CE9-B6D7-7D9D7BE9A301}"/>
                    </a:ext>
                  </a:extLst>
                </p14:cNvPr>
                <p14:cNvContentPartPr/>
                <p14:nvPr/>
              </p14:nvContentPartPr>
              <p14:xfrm>
                <a:off x="8773697" y="1360034"/>
                <a:ext cx="373320" cy="2797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7C0511CB-799B-4CE9-B6D7-7D9D7BE9A3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5057" y="1351394"/>
                  <a:ext cx="390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9113D98-8227-4E6D-A957-65F29E3B3BAD}"/>
                    </a:ext>
                  </a:extLst>
                </p14:cNvPr>
                <p14:cNvContentPartPr/>
                <p14:nvPr/>
              </p14:nvContentPartPr>
              <p14:xfrm>
                <a:off x="9138737" y="1348514"/>
                <a:ext cx="251280" cy="406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9113D98-8227-4E6D-A957-65F29E3B3B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29737" y="1339514"/>
                  <a:ext cx="268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5CFC668-03E9-47C6-B48F-A57A849DA6DE}"/>
                    </a:ext>
                  </a:extLst>
                </p14:cNvPr>
                <p14:cNvContentPartPr/>
                <p14:nvPr/>
              </p14:nvContentPartPr>
              <p14:xfrm>
                <a:off x="9382817" y="1152314"/>
                <a:ext cx="47160" cy="4082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5CFC668-03E9-47C6-B48F-A57A849DA6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4177" y="1143674"/>
                  <a:ext cx="648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7FB774B-74AA-4ADD-82B0-B2DC838CB08E}"/>
                    </a:ext>
                  </a:extLst>
                </p14:cNvPr>
                <p14:cNvContentPartPr/>
                <p14:nvPr/>
              </p14:nvContentPartPr>
              <p14:xfrm>
                <a:off x="9364457" y="1133594"/>
                <a:ext cx="289080" cy="13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7FB774B-74AA-4ADD-82B0-B2DC838CB0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55817" y="1124954"/>
                  <a:ext cx="30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287018F-238B-4B7E-8FCC-254EC3C52A2F}"/>
                    </a:ext>
                  </a:extLst>
                </p14:cNvPr>
                <p14:cNvContentPartPr/>
                <p14:nvPr/>
              </p14:nvContentPartPr>
              <p14:xfrm>
                <a:off x="9609977" y="1109114"/>
                <a:ext cx="77760" cy="5706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287018F-238B-4B7E-8FCC-254EC3C52A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00977" y="1100114"/>
                  <a:ext cx="954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9BEF3E93-FFC9-4560-B6A8-10252758597C}"/>
                    </a:ext>
                  </a:extLst>
                </p14:cNvPr>
                <p14:cNvContentPartPr/>
                <p14:nvPr/>
              </p14:nvContentPartPr>
              <p14:xfrm>
                <a:off x="9369857" y="1093634"/>
                <a:ext cx="267840" cy="28080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9BEF3E93-FFC9-4560-B6A8-1025275859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60857" y="1084994"/>
                  <a:ext cx="285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E3DBE14C-AE28-4F23-A6B5-020946E85EEF}"/>
                    </a:ext>
                  </a:extLst>
                </p14:cNvPr>
                <p14:cNvContentPartPr/>
                <p14:nvPr/>
              </p14:nvContentPartPr>
              <p14:xfrm>
                <a:off x="9482177" y="1323674"/>
                <a:ext cx="95400" cy="11988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E3DBE14C-AE28-4F23-A6B5-020946E85E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73177" y="1315034"/>
                  <a:ext cx="113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716B47C-0706-4777-B344-FD0BFEC4271E}"/>
                    </a:ext>
                  </a:extLst>
                </p14:cNvPr>
                <p14:cNvContentPartPr/>
                <p14:nvPr/>
              </p14:nvContentPartPr>
              <p14:xfrm>
                <a:off x="9326657" y="1496114"/>
                <a:ext cx="167400" cy="2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716B47C-0706-4777-B344-FD0BFEC427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8017" y="1487474"/>
                  <a:ext cx="185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59BC8FF-002B-4AB8-A064-FABD94E907A2}"/>
                    </a:ext>
                  </a:extLst>
                </p14:cNvPr>
                <p14:cNvContentPartPr/>
                <p14:nvPr/>
              </p14:nvContentPartPr>
              <p14:xfrm>
                <a:off x="9029297" y="1496114"/>
                <a:ext cx="297720" cy="1645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59BC8FF-002B-4AB8-A064-FABD94E907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20657" y="1487474"/>
                  <a:ext cx="31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15C10E41-906C-4A97-B631-80CD3EBCC120}"/>
                    </a:ext>
                  </a:extLst>
                </p14:cNvPr>
                <p14:cNvContentPartPr/>
                <p14:nvPr/>
              </p14:nvContentPartPr>
              <p14:xfrm>
                <a:off x="9589097" y="535274"/>
                <a:ext cx="292680" cy="9846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15C10E41-906C-4A97-B631-80CD3EBCC1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80097" y="526634"/>
                  <a:ext cx="31032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DC0A3F2-F6C7-4356-BFC0-7122F6060162}"/>
                    </a:ext>
                  </a:extLst>
                </p14:cNvPr>
                <p14:cNvContentPartPr/>
                <p14:nvPr/>
              </p14:nvContentPartPr>
              <p14:xfrm>
                <a:off x="9859097" y="1613474"/>
                <a:ext cx="94680" cy="1702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DC0A3F2-F6C7-4356-BFC0-7122F60601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0097" y="1604474"/>
                  <a:ext cx="11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8987F23-33FE-4E22-9D19-23C13200E08C}"/>
                    </a:ext>
                  </a:extLst>
                </p14:cNvPr>
                <p14:cNvContentPartPr/>
                <p14:nvPr/>
              </p14:nvContentPartPr>
              <p14:xfrm>
                <a:off x="10142057" y="1738034"/>
                <a:ext cx="360" cy="3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8987F23-33FE-4E22-9D19-23C13200E0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3057" y="1729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4CF4DA0-1081-4199-B6F8-3BA0580DE82D}"/>
                    </a:ext>
                  </a:extLst>
                </p14:cNvPr>
                <p14:cNvContentPartPr/>
                <p14:nvPr/>
              </p14:nvContentPartPr>
              <p14:xfrm>
                <a:off x="10254017" y="1716794"/>
                <a:ext cx="360" cy="3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4CF4DA0-1081-4199-B6F8-3BA0580DE8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5377" y="1707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26A91DE-A2D4-401E-9F19-798FA25574FD}"/>
                    </a:ext>
                  </a:extLst>
                </p14:cNvPr>
                <p14:cNvContentPartPr/>
                <p14:nvPr/>
              </p14:nvContentPartPr>
              <p14:xfrm>
                <a:off x="10714457" y="1633634"/>
                <a:ext cx="214200" cy="1360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26A91DE-A2D4-401E-9F19-798FA25574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05817" y="1624994"/>
                  <a:ext cx="231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45CF11A1-FD08-41E7-8F1B-0D0A2C1EE82D}"/>
                    </a:ext>
                  </a:extLst>
                </p14:cNvPr>
                <p14:cNvContentPartPr/>
                <p14:nvPr/>
              </p14:nvContentPartPr>
              <p14:xfrm>
                <a:off x="8262497" y="1642634"/>
                <a:ext cx="127440" cy="2300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45CF11A1-FD08-41E7-8F1B-0D0A2C1EE8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3857" y="1633634"/>
                  <a:ext cx="145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5EFAD6A4-C148-438F-AB0B-CABBDD4C5669}"/>
                    </a:ext>
                  </a:extLst>
                </p14:cNvPr>
                <p14:cNvContentPartPr/>
                <p14:nvPr/>
              </p14:nvContentPartPr>
              <p14:xfrm>
                <a:off x="8274377" y="1650914"/>
                <a:ext cx="180360" cy="2102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5EFAD6A4-C148-438F-AB0B-CABBDD4C56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5377" y="1642274"/>
                  <a:ext cx="198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E8842397-D1E8-4AC8-812E-20C63F8A1040}"/>
                    </a:ext>
                  </a:extLst>
                </p14:cNvPr>
                <p14:cNvContentPartPr/>
                <p14:nvPr/>
              </p14:nvContentPartPr>
              <p14:xfrm>
                <a:off x="8455457" y="255554"/>
                <a:ext cx="173880" cy="15343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E8842397-D1E8-4AC8-812E-20C63F8A10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46817" y="246914"/>
                  <a:ext cx="191520" cy="155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7D750CDA-10FD-4F0D-A3FC-6A7C43B763BC}"/>
                  </a:ext>
                </a:extLst>
              </p14:cNvPr>
              <p14:cNvContentPartPr/>
              <p14:nvPr/>
            </p14:nvContentPartPr>
            <p14:xfrm>
              <a:off x="3761417" y="1739114"/>
              <a:ext cx="957600" cy="187920"/>
            </p14:xfrm>
          </p:contentPart>
        </mc:Choice>
        <mc:Fallback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7D750CDA-10FD-4F0D-A3FC-6A7C43B763B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52417" y="1730114"/>
                <a:ext cx="9752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A85EF417-384A-4045-BE92-C21F43BD33FC}"/>
                  </a:ext>
                </a:extLst>
              </p14:cNvPr>
              <p14:cNvContentPartPr/>
              <p14:nvPr/>
            </p14:nvContentPartPr>
            <p14:xfrm>
              <a:off x="4274057" y="1505834"/>
              <a:ext cx="343440" cy="159120"/>
            </p14:xfrm>
          </p:contentPart>
        </mc:Choice>
        <mc:Fallback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A85EF417-384A-4045-BE92-C21F43BD33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65057" y="1496834"/>
                <a:ext cx="36108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83CF09A9-0D5D-49AC-AE5D-9047434CE42B}"/>
              </a:ext>
            </a:extLst>
          </p:cNvPr>
          <p:cNvGrpSpPr/>
          <p:nvPr/>
        </p:nvGrpSpPr>
        <p:grpSpPr>
          <a:xfrm>
            <a:off x="1025057" y="2734514"/>
            <a:ext cx="4138200" cy="113400"/>
            <a:chOff x="1025057" y="2734514"/>
            <a:chExt cx="41382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F5186113-FC90-4CC3-AE13-874A16FA3A70}"/>
                    </a:ext>
                  </a:extLst>
                </p14:cNvPr>
                <p14:cNvContentPartPr/>
                <p14:nvPr/>
              </p14:nvContentPartPr>
              <p14:xfrm>
                <a:off x="1025057" y="2734514"/>
                <a:ext cx="2855520" cy="1134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F5186113-FC90-4CC3-AE13-874A16FA3A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6057" y="2725874"/>
                  <a:ext cx="287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D851BFA-EA4F-45C2-A283-9DEEF9CB26ED}"/>
                    </a:ext>
                  </a:extLst>
                </p14:cNvPr>
                <p14:cNvContentPartPr/>
                <p14:nvPr/>
              </p14:nvContentPartPr>
              <p14:xfrm>
                <a:off x="3904697" y="2812634"/>
                <a:ext cx="1258560" cy="345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D851BFA-EA4F-45C2-A283-9DEEF9CB26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96057" y="2803634"/>
                  <a:ext cx="12762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A037DFC2-ED54-4CDA-9C83-81F639C06233}"/>
                  </a:ext>
                </a:extLst>
              </p14:cNvPr>
              <p14:cNvContentPartPr/>
              <p14:nvPr/>
            </p14:nvContentPartPr>
            <p14:xfrm>
              <a:off x="3572417" y="3069674"/>
              <a:ext cx="70920" cy="1548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A037DFC2-ED54-4CDA-9C83-81F639C0623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63417" y="3060674"/>
                <a:ext cx="8856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DBFC32BD-A2FF-4E8F-AA61-E51702E585A6}"/>
              </a:ext>
            </a:extLst>
          </p:cNvPr>
          <p:cNvGrpSpPr/>
          <p:nvPr/>
        </p:nvGrpSpPr>
        <p:grpSpPr>
          <a:xfrm>
            <a:off x="6293297" y="2712914"/>
            <a:ext cx="4606200" cy="631080"/>
            <a:chOff x="6293297" y="2712914"/>
            <a:chExt cx="460620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FDEE12E-9AFC-4E05-9445-7CD94F315809}"/>
                    </a:ext>
                  </a:extLst>
                </p14:cNvPr>
                <p14:cNvContentPartPr/>
                <p14:nvPr/>
              </p14:nvContentPartPr>
              <p14:xfrm>
                <a:off x="6330737" y="2961314"/>
                <a:ext cx="151560" cy="3542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FDEE12E-9AFC-4E05-9445-7CD94F3158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22097" y="2952314"/>
                  <a:ext cx="169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EE0FCC15-EADE-4E6E-AB10-6C9D12BAA827}"/>
                    </a:ext>
                  </a:extLst>
                </p14:cNvPr>
                <p14:cNvContentPartPr/>
                <p14:nvPr/>
              </p14:nvContentPartPr>
              <p14:xfrm>
                <a:off x="6293297" y="2952314"/>
                <a:ext cx="273600" cy="3618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EE0FCC15-EADE-4E6E-AB10-6C9D12BAA8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84657" y="2943674"/>
                  <a:ext cx="2912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3C584AC8-8958-4AE2-A10F-CFD9FEEA1AFA}"/>
                    </a:ext>
                  </a:extLst>
                </p14:cNvPr>
                <p14:cNvContentPartPr/>
                <p14:nvPr/>
              </p14:nvContentPartPr>
              <p14:xfrm>
                <a:off x="6709097" y="3058874"/>
                <a:ext cx="264600" cy="1270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3C584AC8-8958-4AE2-A10F-CFD9FEEA1A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00457" y="3050234"/>
                  <a:ext cx="28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B8F2EB22-F0A4-4F7F-B53B-3BBFDBD43235}"/>
                    </a:ext>
                  </a:extLst>
                </p14:cNvPr>
                <p14:cNvContentPartPr/>
                <p14:nvPr/>
              </p14:nvContentPartPr>
              <p14:xfrm>
                <a:off x="6702977" y="2926754"/>
                <a:ext cx="232200" cy="1324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B8F2EB22-F0A4-4F7F-B53B-3BBFDBD432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94337" y="2918114"/>
                  <a:ext cx="24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24C8D2D5-AA7C-457E-AD85-6ADFC5DF0F58}"/>
                    </a:ext>
                  </a:extLst>
                </p14:cNvPr>
                <p14:cNvContentPartPr/>
                <p14:nvPr/>
              </p14:nvContentPartPr>
              <p14:xfrm>
                <a:off x="7232177" y="2966354"/>
                <a:ext cx="40320" cy="22320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24C8D2D5-AA7C-457E-AD85-6ADFC5DF0F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23177" y="2957354"/>
                  <a:ext cx="5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0F3AA39B-BEF6-4991-B608-A4C75FBEF531}"/>
                    </a:ext>
                  </a:extLst>
                </p14:cNvPr>
                <p14:cNvContentPartPr/>
                <p14:nvPr/>
              </p14:nvContentPartPr>
              <p14:xfrm>
                <a:off x="7230737" y="2921714"/>
                <a:ext cx="241560" cy="2775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0F3AA39B-BEF6-4991-B608-A4C75FBEF5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22097" y="2913074"/>
                  <a:ext cx="259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075C823-CAD2-4D16-9327-D53A01078A53}"/>
                    </a:ext>
                  </a:extLst>
                </p14:cNvPr>
                <p14:cNvContentPartPr/>
                <p14:nvPr/>
              </p14:nvContentPartPr>
              <p14:xfrm>
                <a:off x="7629977" y="2917754"/>
                <a:ext cx="122760" cy="4262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075C823-CAD2-4D16-9327-D53A01078A5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21337" y="2908754"/>
                  <a:ext cx="140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AEDB56D-86B4-4964-BCE2-5297D703455B}"/>
                    </a:ext>
                  </a:extLst>
                </p14:cNvPr>
                <p14:cNvContentPartPr/>
                <p14:nvPr/>
              </p14:nvContentPartPr>
              <p14:xfrm>
                <a:off x="7859657" y="3051314"/>
                <a:ext cx="84960" cy="1933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AEDB56D-86B4-4964-BCE2-5297D70345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50657" y="3042314"/>
                  <a:ext cx="102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CE8763B3-4A82-4061-801A-D9862025468F}"/>
                    </a:ext>
                  </a:extLst>
                </p14:cNvPr>
                <p14:cNvContentPartPr/>
                <p14:nvPr/>
              </p14:nvContentPartPr>
              <p14:xfrm>
                <a:off x="7974137" y="3008474"/>
                <a:ext cx="188280" cy="2138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CE8763B3-4A82-4061-801A-D986202546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65497" y="2999834"/>
                  <a:ext cx="205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C288CD7F-743F-4D82-8E99-21385D1D1AA0}"/>
                    </a:ext>
                  </a:extLst>
                </p14:cNvPr>
                <p14:cNvContentPartPr/>
                <p14:nvPr/>
              </p14:nvContentPartPr>
              <p14:xfrm>
                <a:off x="8038217" y="3140954"/>
                <a:ext cx="199800" cy="226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C288CD7F-743F-4D82-8E99-21385D1D1A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9217" y="3132314"/>
                  <a:ext cx="217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960F415C-2C6A-45FD-8427-5A0412447965}"/>
                    </a:ext>
                  </a:extLst>
                </p14:cNvPr>
                <p14:cNvContentPartPr/>
                <p14:nvPr/>
              </p14:nvContentPartPr>
              <p14:xfrm>
                <a:off x="8228657" y="3039074"/>
                <a:ext cx="204840" cy="1612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960F415C-2C6A-45FD-8427-5A04124479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19657" y="3030074"/>
                  <a:ext cx="222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BE5D0CA-8A1B-4DB0-8836-7105B8B1AF6D}"/>
                    </a:ext>
                  </a:extLst>
                </p14:cNvPr>
                <p14:cNvContentPartPr/>
                <p14:nvPr/>
              </p14:nvContentPartPr>
              <p14:xfrm>
                <a:off x="8648417" y="3121154"/>
                <a:ext cx="29160" cy="1681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BE5D0CA-8A1B-4DB0-8836-7105B8B1AF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39777" y="3112154"/>
                  <a:ext cx="46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26009DAF-B6E6-4AC2-AA7D-2FF81B70AB2D}"/>
                    </a:ext>
                  </a:extLst>
                </p14:cNvPr>
                <p14:cNvContentPartPr/>
                <p14:nvPr/>
              </p14:nvContentPartPr>
              <p14:xfrm>
                <a:off x="8640857" y="3001634"/>
                <a:ext cx="360" cy="3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26009DAF-B6E6-4AC2-AA7D-2FF81B70AB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1857" y="2992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B52E8CC-F55F-4E9F-AFE1-24B4E3659224}"/>
                    </a:ext>
                  </a:extLst>
                </p14:cNvPr>
                <p14:cNvContentPartPr/>
                <p14:nvPr/>
              </p14:nvContentPartPr>
              <p14:xfrm>
                <a:off x="8869097" y="3087674"/>
                <a:ext cx="6840" cy="46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B52E8CC-F55F-4E9F-AFE1-24B4E36592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0097" y="3078674"/>
                  <a:ext cx="24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80A44DC-0920-47EE-ADFE-D537483BBAC7}"/>
                    </a:ext>
                  </a:extLst>
                </p14:cNvPr>
                <p14:cNvContentPartPr/>
                <p14:nvPr/>
              </p14:nvContentPartPr>
              <p14:xfrm>
                <a:off x="8893217" y="3002714"/>
                <a:ext cx="141120" cy="2383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80A44DC-0920-47EE-ADFE-D537483BBA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84577" y="2993714"/>
                  <a:ext cx="15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814D7A04-C837-4951-914F-4FF1C06D45E9}"/>
                    </a:ext>
                  </a:extLst>
                </p14:cNvPr>
                <p14:cNvContentPartPr/>
                <p14:nvPr/>
              </p14:nvContentPartPr>
              <p14:xfrm>
                <a:off x="8891777" y="2991914"/>
                <a:ext cx="204480" cy="2016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814D7A04-C837-4951-914F-4FF1C06D45E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82777" y="2983274"/>
                  <a:ext cx="222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22EC03-579A-4692-9BE4-48CF9C1D5205}"/>
                    </a:ext>
                  </a:extLst>
                </p14:cNvPr>
                <p14:cNvContentPartPr/>
                <p14:nvPr/>
              </p14:nvContentPartPr>
              <p14:xfrm>
                <a:off x="9189857" y="3123674"/>
                <a:ext cx="168480" cy="3312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22EC03-579A-4692-9BE4-48CF9C1D52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81217" y="3114674"/>
                  <a:ext cx="186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4FC7206-B716-48CB-BDE3-412F6289F67B}"/>
                    </a:ext>
                  </a:extLst>
                </p14:cNvPr>
                <p14:cNvContentPartPr/>
                <p14:nvPr/>
              </p14:nvContentPartPr>
              <p14:xfrm>
                <a:off x="9214697" y="3033314"/>
                <a:ext cx="107280" cy="75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4FC7206-B716-48CB-BDE3-412F6289F6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05697" y="3024314"/>
                  <a:ext cx="124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1C00D013-783D-451B-AD94-951DDEA95205}"/>
                    </a:ext>
                  </a:extLst>
                </p14:cNvPr>
                <p14:cNvContentPartPr/>
                <p14:nvPr/>
              </p14:nvContentPartPr>
              <p14:xfrm>
                <a:off x="9471017" y="2842874"/>
                <a:ext cx="149040" cy="3042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1C00D013-783D-451B-AD94-951DDEA952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62017" y="2833874"/>
                  <a:ext cx="166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B07713D6-432B-4000-86A8-5174678BCEC9}"/>
                    </a:ext>
                  </a:extLst>
                </p14:cNvPr>
                <p14:cNvContentPartPr/>
                <p14:nvPr/>
              </p14:nvContentPartPr>
              <p14:xfrm>
                <a:off x="9831737" y="2860514"/>
                <a:ext cx="123120" cy="4345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B07713D6-432B-4000-86A8-5174678BCE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2737" y="2851874"/>
                  <a:ext cx="1407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61D4766-F428-4233-B309-ED640A2359CC}"/>
                    </a:ext>
                  </a:extLst>
                </p14:cNvPr>
                <p14:cNvContentPartPr/>
                <p14:nvPr/>
              </p14:nvContentPartPr>
              <p14:xfrm>
                <a:off x="9058097" y="2712914"/>
                <a:ext cx="1841400" cy="414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61D4766-F428-4233-B309-ED640A2359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49457" y="2703914"/>
                  <a:ext cx="185904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5E839D18-FA6A-4DF2-BB70-5810265748A2}"/>
                  </a:ext>
                </a:extLst>
              </p14:cNvPr>
              <p14:cNvContentPartPr/>
              <p14:nvPr/>
            </p14:nvContentPartPr>
            <p14:xfrm>
              <a:off x="2718497" y="3774914"/>
              <a:ext cx="2853360" cy="54000"/>
            </p14:xfrm>
          </p:contentPart>
        </mc:Choice>
        <mc:Fallback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5E839D18-FA6A-4DF2-BB70-5810265748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09857" y="3766274"/>
                <a:ext cx="2871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DEB351E0-84FC-480D-A33B-EE82DD0D0825}"/>
                  </a:ext>
                </a:extLst>
              </p14:cNvPr>
              <p14:cNvContentPartPr/>
              <p14:nvPr/>
            </p14:nvContentPartPr>
            <p14:xfrm>
              <a:off x="5543057" y="4089194"/>
              <a:ext cx="34200" cy="312120"/>
            </p14:xfrm>
          </p:contentPart>
        </mc:Choice>
        <mc:Fallback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DEB351E0-84FC-480D-A33B-EE82DD0D082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34417" y="4080194"/>
                <a:ext cx="51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9" name="Tinta 168">
                <a:extLst>
                  <a:ext uri="{FF2B5EF4-FFF2-40B4-BE49-F238E27FC236}">
                    <a16:creationId xmlns:a16="http://schemas.microsoft.com/office/drawing/2014/main" id="{BE5256D6-11F4-45EF-A7DE-551B838BCE1F}"/>
                  </a:ext>
                </a:extLst>
              </p14:cNvPr>
              <p14:cNvContentPartPr/>
              <p14:nvPr/>
            </p14:nvContentPartPr>
            <p14:xfrm>
              <a:off x="8527457" y="3731354"/>
              <a:ext cx="2638800" cy="87120"/>
            </p14:xfrm>
          </p:contentPart>
        </mc:Choice>
        <mc:Fallback>
          <p:pic>
            <p:nvPicPr>
              <p:cNvPr id="169" name="Tinta 168">
                <a:extLst>
                  <a:ext uri="{FF2B5EF4-FFF2-40B4-BE49-F238E27FC236}">
                    <a16:creationId xmlns:a16="http://schemas.microsoft.com/office/drawing/2014/main" id="{BE5256D6-11F4-45EF-A7DE-551B838BCE1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18457" y="3722354"/>
                <a:ext cx="26564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0" name="Tinta 169">
                <a:extLst>
                  <a:ext uri="{FF2B5EF4-FFF2-40B4-BE49-F238E27FC236}">
                    <a16:creationId xmlns:a16="http://schemas.microsoft.com/office/drawing/2014/main" id="{845BCDCF-BB7E-4CC0-B302-7F02CEA7BA80}"/>
                  </a:ext>
                </a:extLst>
              </p14:cNvPr>
              <p14:cNvContentPartPr/>
              <p14:nvPr/>
            </p14:nvContentPartPr>
            <p14:xfrm>
              <a:off x="924617" y="4184234"/>
              <a:ext cx="1136520" cy="20160"/>
            </p14:xfrm>
          </p:contentPart>
        </mc:Choice>
        <mc:Fallback>
          <p:pic>
            <p:nvPicPr>
              <p:cNvPr id="170" name="Tinta 169">
                <a:extLst>
                  <a:ext uri="{FF2B5EF4-FFF2-40B4-BE49-F238E27FC236}">
                    <a16:creationId xmlns:a16="http://schemas.microsoft.com/office/drawing/2014/main" id="{845BCDCF-BB7E-4CC0-B302-7F02CEA7BA8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5617" y="4175234"/>
                <a:ext cx="11541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9B0BD189-2CC9-4340-9FC8-D8EB067440A7}"/>
              </a:ext>
            </a:extLst>
          </p:cNvPr>
          <p:cNvGrpSpPr/>
          <p:nvPr/>
        </p:nvGrpSpPr>
        <p:grpSpPr>
          <a:xfrm>
            <a:off x="3951857" y="3851954"/>
            <a:ext cx="1747800" cy="411480"/>
            <a:chOff x="3951857" y="3851954"/>
            <a:chExt cx="1747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A5674AA-55D3-47DE-B3AE-AF2411A3824A}"/>
                    </a:ext>
                  </a:extLst>
                </p14:cNvPr>
                <p14:cNvContentPartPr/>
                <p14:nvPr/>
              </p14:nvContentPartPr>
              <p14:xfrm>
                <a:off x="3951857" y="3922514"/>
                <a:ext cx="198000" cy="27720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A5674AA-55D3-47DE-B3AE-AF2411A382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2857" y="3913514"/>
                  <a:ext cx="215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939FCD38-8BD8-42F4-AFE8-BCBCCE775650}"/>
                    </a:ext>
                  </a:extLst>
                </p14:cNvPr>
                <p14:cNvContentPartPr/>
                <p14:nvPr/>
              </p14:nvContentPartPr>
              <p14:xfrm>
                <a:off x="3959417" y="4053914"/>
                <a:ext cx="159840" cy="144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939FCD38-8BD8-42F4-AFE8-BCBCCE7756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50417" y="4044914"/>
                  <a:ext cx="177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EC4AB0D2-47A1-4F6D-98EE-553F000367AF}"/>
                    </a:ext>
                  </a:extLst>
                </p14:cNvPr>
                <p14:cNvContentPartPr/>
                <p14:nvPr/>
              </p14:nvContentPartPr>
              <p14:xfrm>
                <a:off x="3977777" y="3851954"/>
                <a:ext cx="198720" cy="169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EC4AB0D2-47A1-4F6D-98EE-553F00036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69137" y="3843314"/>
                  <a:ext cx="216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61DEDD41-53B6-4BC2-BC22-7EF8732D8351}"/>
                    </a:ext>
                  </a:extLst>
                </p14:cNvPr>
                <p14:cNvContentPartPr/>
                <p14:nvPr/>
              </p14:nvContentPartPr>
              <p14:xfrm>
                <a:off x="4249217" y="3919994"/>
                <a:ext cx="124200" cy="2703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61DEDD41-53B6-4BC2-BC22-7EF8732D835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40217" y="3911354"/>
                  <a:ext cx="141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5999334D-9DEF-428D-A241-8DE756A32CEF}"/>
                    </a:ext>
                  </a:extLst>
                </p14:cNvPr>
                <p14:cNvContentPartPr/>
                <p14:nvPr/>
              </p14:nvContentPartPr>
              <p14:xfrm>
                <a:off x="4402937" y="3973274"/>
                <a:ext cx="127080" cy="1983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5999334D-9DEF-428D-A241-8DE756A32C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94297" y="3964274"/>
                  <a:ext cx="144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94145404-6B88-4B44-BDCF-CC7F661F10E6}"/>
                    </a:ext>
                  </a:extLst>
                </p14:cNvPr>
                <p14:cNvContentPartPr/>
                <p14:nvPr/>
              </p14:nvContentPartPr>
              <p14:xfrm>
                <a:off x="4397897" y="3947354"/>
                <a:ext cx="127440" cy="2124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94145404-6B88-4B44-BDCF-CC7F661F10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8897" y="3938714"/>
                  <a:ext cx="145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3D6E497-7075-47DC-81B0-DF47125F26E2}"/>
                    </a:ext>
                  </a:extLst>
                </p14:cNvPr>
                <p14:cNvContentPartPr/>
                <p14:nvPr/>
              </p14:nvContentPartPr>
              <p14:xfrm>
                <a:off x="4628657" y="3874274"/>
                <a:ext cx="44280" cy="3103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3D6E497-7075-47DC-81B0-DF47125F26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0017" y="3865634"/>
                  <a:ext cx="61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33BD8E0A-39D0-4E07-9C87-343F4BE0F2D8}"/>
                    </a:ext>
                  </a:extLst>
                </p14:cNvPr>
                <p14:cNvContentPartPr/>
                <p14:nvPr/>
              </p14:nvContentPartPr>
              <p14:xfrm>
                <a:off x="4854377" y="4199354"/>
                <a:ext cx="114840" cy="144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33BD8E0A-39D0-4E07-9C87-343F4BE0F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5737" y="4190714"/>
                  <a:ext cx="132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17667E1C-0AFC-49D2-99D3-435C5656D85F}"/>
                    </a:ext>
                  </a:extLst>
                </p14:cNvPr>
                <p14:cNvContentPartPr/>
                <p14:nvPr/>
              </p14:nvContentPartPr>
              <p14:xfrm>
                <a:off x="4837457" y="4126634"/>
                <a:ext cx="125640" cy="730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17667E1C-0AFC-49D2-99D3-435C5656D8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8457" y="4117634"/>
                  <a:ext cx="143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65372149-23D6-40C7-8289-31EF7A6D5223}"/>
                    </a:ext>
                  </a:extLst>
                </p14:cNvPr>
                <p14:cNvContentPartPr/>
                <p14:nvPr/>
              </p14:nvContentPartPr>
              <p14:xfrm>
                <a:off x="5143817" y="4056434"/>
                <a:ext cx="240120" cy="20700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65372149-23D6-40C7-8289-31EF7A6D52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35177" y="4047434"/>
                  <a:ext cx="257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951AE9A-E02D-4DCC-972A-998B5BFEF379}"/>
                    </a:ext>
                  </a:extLst>
                </p14:cNvPr>
                <p14:cNvContentPartPr/>
                <p14:nvPr/>
              </p14:nvContentPartPr>
              <p14:xfrm>
                <a:off x="5425697" y="4174874"/>
                <a:ext cx="15840" cy="3888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951AE9A-E02D-4DCC-972A-998B5BFEF3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16697" y="4166234"/>
                  <a:ext cx="33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25681D15-F22D-494D-9B2C-0161BC88DCD6}"/>
                    </a:ext>
                  </a:extLst>
                </p14:cNvPr>
                <p14:cNvContentPartPr/>
                <p14:nvPr/>
              </p14:nvContentPartPr>
              <p14:xfrm>
                <a:off x="5599577" y="4020074"/>
                <a:ext cx="100080" cy="18180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25681D15-F22D-494D-9B2C-0161BC88DC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90937" y="4011434"/>
                  <a:ext cx="1177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E5BA00B4-FCEC-47F3-9559-844735843BF9}"/>
              </a:ext>
            </a:extLst>
          </p:cNvPr>
          <p:cNvGrpSpPr/>
          <p:nvPr/>
        </p:nvGrpSpPr>
        <p:grpSpPr>
          <a:xfrm>
            <a:off x="8871617" y="3714794"/>
            <a:ext cx="3014640" cy="584640"/>
            <a:chOff x="8871617" y="3714794"/>
            <a:chExt cx="30146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1942BDFC-B34E-41CE-BF9A-A815ECFC4798}"/>
                    </a:ext>
                  </a:extLst>
                </p14:cNvPr>
                <p14:cNvContentPartPr/>
                <p14:nvPr/>
              </p14:nvContentPartPr>
              <p14:xfrm>
                <a:off x="9238097" y="3947354"/>
                <a:ext cx="84960" cy="2937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1942BDFC-B34E-41CE-BF9A-A815ECFC47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29457" y="3938354"/>
                  <a:ext cx="102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80E926AD-450A-4E80-A49A-6D890BB63163}"/>
                    </a:ext>
                  </a:extLst>
                </p14:cNvPr>
                <p14:cNvContentPartPr/>
                <p14:nvPr/>
              </p14:nvContentPartPr>
              <p14:xfrm>
                <a:off x="9236657" y="3930794"/>
                <a:ext cx="193320" cy="19620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80E926AD-450A-4E80-A49A-6D890BB631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8017" y="3921794"/>
                  <a:ext cx="210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FBBE780C-3F96-413E-89E2-7AF513B95FF4}"/>
                    </a:ext>
                  </a:extLst>
                </p14:cNvPr>
                <p14:cNvContentPartPr/>
                <p14:nvPr/>
              </p14:nvContentPartPr>
              <p14:xfrm>
                <a:off x="9574697" y="3917834"/>
                <a:ext cx="112680" cy="26784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FBBE780C-3F96-413E-89E2-7AF513B95F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65697" y="3908834"/>
                  <a:ext cx="130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7CFA419-AD72-4D1D-A69B-06179BBD98EA}"/>
                    </a:ext>
                  </a:extLst>
                </p14:cNvPr>
                <p14:cNvContentPartPr/>
                <p14:nvPr/>
              </p14:nvContentPartPr>
              <p14:xfrm>
                <a:off x="9746777" y="3940514"/>
                <a:ext cx="167040" cy="23040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7CFA419-AD72-4D1D-A69B-06179BBD98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38137" y="3931874"/>
                  <a:ext cx="184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0054FBBE-306B-40CD-A04D-871CAF0DAF82}"/>
                    </a:ext>
                  </a:extLst>
                </p14:cNvPr>
                <p14:cNvContentPartPr/>
                <p14:nvPr/>
              </p14:nvContentPartPr>
              <p14:xfrm>
                <a:off x="9744257" y="3933314"/>
                <a:ext cx="199440" cy="2980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0054FBBE-306B-40CD-A04D-871CAF0DAF8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35257" y="3924674"/>
                  <a:ext cx="21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D016D552-252F-4665-8D79-ACADA423D520}"/>
                    </a:ext>
                  </a:extLst>
                </p14:cNvPr>
                <p14:cNvContentPartPr/>
                <p14:nvPr/>
              </p14:nvContentPartPr>
              <p14:xfrm>
                <a:off x="10061057" y="3999914"/>
                <a:ext cx="181440" cy="2253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D016D552-252F-4665-8D79-ACADA423D5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52417" y="3990914"/>
                  <a:ext cx="199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6593541B-029A-4B93-B8E9-97FE6D342F65}"/>
                    </a:ext>
                  </a:extLst>
                </p14:cNvPr>
                <p14:cNvContentPartPr/>
                <p14:nvPr/>
              </p14:nvContentPartPr>
              <p14:xfrm>
                <a:off x="10389737" y="3981194"/>
                <a:ext cx="68760" cy="20304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6593541B-029A-4B93-B8E9-97FE6D342F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81097" y="3972194"/>
                  <a:ext cx="86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894B2761-811C-4175-9CFE-989BAB6D7174}"/>
                    </a:ext>
                  </a:extLst>
                </p14:cNvPr>
                <p14:cNvContentPartPr/>
                <p14:nvPr/>
              </p14:nvContentPartPr>
              <p14:xfrm>
                <a:off x="10593137" y="3939074"/>
                <a:ext cx="135000" cy="2178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894B2761-811C-4175-9CFE-989BAB6D71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84497" y="3930074"/>
                  <a:ext cx="152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8DCFBC12-47CC-4AC7-A118-0482A3ABDFC9}"/>
                    </a:ext>
                  </a:extLst>
                </p14:cNvPr>
                <p14:cNvContentPartPr/>
                <p14:nvPr/>
              </p14:nvContentPartPr>
              <p14:xfrm>
                <a:off x="10830737" y="3967514"/>
                <a:ext cx="131760" cy="19908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8DCFBC12-47CC-4AC7-A118-0482A3ABDF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21737" y="3958874"/>
                  <a:ext cx="14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584263DC-D55C-42B3-95F0-48D188B90437}"/>
                    </a:ext>
                  </a:extLst>
                </p14:cNvPr>
                <p14:cNvContentPartPr/>
                <p14:nvPr/>
              </p14:nvContentPartPr>
              <p14:xfrm>
                <a:off x="10869617" y="3929354"/>
                <a:ext cx="176400" cy="4608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584263DC-D55C-42B3-95F0-48D188B904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60977" y="3920714"/>
                  <a:ext cx="194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0E043CDD-7AE2-47D1-8982-1DE22F444DCE}"/>
                    </a:ext>
                  </a:extLst>
                </p14:cNvPr>
                <p14:cNvContentPartPr/>
                <p14:nvPr/>
              </p14:nvContentPartPr>
              <p14:xfrm>
                <a:off x="11163377" y="3824954"/>
                <a:ext cx="88920" cy="42732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0E043CDD-7AE2-47D1-8982-1DE22F444D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54377" y="3816314"/>
                  <a:ext cx="106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B45AA94-D4B0-41B8-91B0-8A2367ABE99E}"/>
                    </a:ext>
                  </a:extLst>
                </p14:cNvPr>
                <p14:cNvContentPartPr/>
                <p14:nvPr/>
              </p14:nvContentPartPr>
              <p14:xfrm>
                <a:off x="11357417" y="4118354"/>
                <a:ext cx="124200" cy="864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B45AA94-D4B0-41B8-91B0-8A2367ABE9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48777" y="4109714"/>
                  <a:ext cx="141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5FC5DC14-2DF7-48F2-B9E6-9EA8A800FAE0}"/>
                    </a:ext>
                  </a:extLst>
                </p14:cNvPr>
                <p14:cNvContentPartPr/>
                <p14:nvPr/>
              </p14:nvContentPartPr>
              <p14:xfrm>
                <a:off x="11367857" y="4042034"/>
                <a:ext cx="102240" cy="75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5FC5DC14-2DF7-48F2-B9E6-9EA8A800FA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59217" y="4033394"/>
                  <a:ext cx="11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F69010AD-0025-4B8D-8754-EF7BF97FF6FF}"/>
                    </a:ext>
                  </a:extLst>
                </p14:cNvPr>
                <p14:cNvContentPartPr/>
                <p14:nvPr/>
              </p14:nvContentPartPr>
              <p14:xfrm>
                <a:off x="11653697" y="3714794"/>
                <a:ext cx="154080" cy="29592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F69010AD-0025-4B8D-8754-EF7BF97FF6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44697" y="3705794"/>
                  <a:ext cx="171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FD5EABE6-5D2A-4A53-992B-C6FB06972C7B}"/>
                    </a:ext>
                  </a:extLst>
                </p14:cNvPr>
                <p14:cNvContentPartPr/>
                <p14:nvPr/>
              </p14:nvContentPartPr>
              <p14:xfrm>
                <a:off x="11868977" y="4283954"/>
                <a:ext cx="17280" cy="154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FD5EABE6-5D2A-4A53-992B-C6FB06972C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59977" y="4274954"/>
                  <a:ext cx="34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3FC14B1E-FF52-4582-B1EC-433FFE6640A3}"/>
                    </a:ext>
                  </a:extLst>
                </p14:cNvPr>
                <p14:cNvContentPartPr/>
                <p14:nvPr/>
              </p14:nvContentPartPr>
              <p14:xfrm>
                <a:off x="11789417" y="3897674"/>
                <a:ext cx="26280" cy="11196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3FC14B1E-FF52-4582-B1EC-433FFE6640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80417" y="3889034"/>
                  <a:ext cx="43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870A8B7-7ED3-4B3F-BD55-66DFAEF436C3}"/>
                    </a:ext>
                  </a:extLst>
                </p14:cNvPr>
                <p14:cNvContentPartPr/>
                <p14:nvPr/>
              </p14:nvContentPartPr>
              <p14:xfrm>
                <a:off x="8891057" y="4173434"/>
                <a:ext cx="195840" cy="309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870A8B7-7ED3-4B3F-BD55-66DFAEF436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82417" y="4164794"/>
                  <a:ext cx="213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C0295750-FBDB-4635-ADDA-955CDF943053}"/>
                    </a:ext>
                  </a:extLst>
                </p14:cNvPr>
                <p14:cNvContentPartPr/>
                <p14:nvPr/>
              </p14:nvContentPartPr>
              <p14:xfrm>
                <a:off x="8871617" y="4073714"/>
                <a:ext cx="132480" cy="3240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C0295750-FBDB-4635-ADDA-955CDF9430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62617" y="4065074"/>
                  <a:ext cx="1501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5078BBC7-3488-4984-AF35-0F64E1B0E67D}"/>
              </a:ext>
            </a:extLst>
          </p:cNvPr>
          <p:cNvGrpSpPr/>
          <p:nvPr/>
        </p:nvGrpSpPr>
        <p:grpSpPr>
          <a:xfrm>
            <a:off x="8441057" y="4044554"/>
            <a:ext cx="126360" cy="299520"/>
            <a:chOff x="8441057" y="4044554"/>
            <a:chExt cx="12636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8F4D12BC-8C02-41B8-A1D5-DD8DA74A4FDD}"/>
                    </a:ext>
                  </a:extLst>
                </p14:cNvPr>
                <p14:cNvContentPartPr/>
                <p14:nvPr/>
              </p14:nvContentPartPr>
              <p14:xfrm>
                <a:off x="8441057" y="4044554"/>
                <a:ext cx="107280" cy="2995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8F4D12BC-8C02-41B8-A1D5-DD8DA74A4F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32417" y="4035554"/>
                  <a:ext cx="124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FC15FE6F-DDEA-46CC-8EC9-A3F38FEDD877}"/>
                    </a:ext>
                  </a:extLst>
                </p14:cNvPr>
                <p14:cNvContentPartPr/>
                <p14:nvPr/>
              </p14:nvContentPartPr>
              <p14:xfrm>
                <a:off x="8448977" y="4056794"/>
                <a:ext cx="118440" cy="20736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FC15FE6F-DDEA-46CC-8EC9-A3F38FEDD87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40337" y="4048154"/>
                  <a:ext cx="13608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16" name="Tinta 215">
                <a:extLst>
                  <a:ext uri="{FF2B5EF4-FFF2-40B4-BE49-F238E27FC236}">
                    <a16:creationId xmlns:a16="http://schemas.microsoft.com/office/drawing/2014/main" id="{C28DBFC2-9476-4B0D-A70B-A548AC04BA3C}"/>
                  </a:ext>
                </a:extLst>
              </p14:cNvPr>
              <p14:cNvContentPartPr/>
              <p14:nvPr/>
            </p14:nvContentPartPr>
            <p14:xfrm>
              <a:off x="7125257" y="5935634"/>
              <a:ext cx="22680" cy="60120"/>
            </p14:xfrm>
          </p:contentPart>
        </mc:Choice>
        <mc:Fallback>
          <p:pic>
            <p:nvPicPr>
              <p:cNvPr id="216" name="Tinta 215">
                <a:extLst>
                  <a:ext uri="{FF2B5EF4-FFF2-40B4-BE49-F238E27FC236}">
                    <a16:creationId xmlns:a16="http://schemas.microsoft.com/office/drawing/2014/main" id="{C28DBFC2-9476-4B0D-A70B-A548AC04BA3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16257" y="5926994"/>
                <a:ext cx="403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6D33905E-6CC4-4749-8B61-8F45BBE7976C}"/>
              </a:ext>
            </a:extLst>
          </p:cNvPr>
          <p:cNvGrpSpPr/>
          <p:nvPr/>
        </p:nvGrpSpPr>
        <p:grpSpPr>
          <a:xfrm>
            <a:off x="1147457" y="5257754"/>
            <a:ext cx="144000" cy="209160"/>
            <a:chOff x="1147457" y="5257754"/>
            <a:chExt cx="14400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9B032FAD-3888-4918-945B-1CF4CC2DDF25}"/>
                    </a:ext>
                  </a:extLst>
                </p14:cNvPr>
                <p14:cNvContentPartPr/>
                <p14:nvPr/>
              </p14:nvContentPartPr>
              <p14:xfrm>
                <a:off x="1147457" y="5269274"/>
                <a:ext cx="29160" cy="1962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9B032FAD-3888-4918-945B-1CF4CC2DDF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38817" y="5260634"/>
                  <a:ext cx="46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069CCA28-DCE8-4710-A3C6-E32BA382E552}"/>
                    </a:ext>
                  </a:extLst>
                </p14:cNvPr>
                <p14:cNvContentPartPr/>
                <p14:nvPr/>
              </p14:nvContentPartPr>
              <p14:xfrm>
                <a:off x="1244297" y="5257754"/>
                <a:ext cx="47160" cy="20916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069CCA28-DCE8-4710-A3C6-E32BA382E5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35297" y="5248754"/>
                  <a:ext cx="64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07682D04-0AED-405D-91BE-E99A2C888AA6}"/>
              </a:ext>
            </a:extLst>
          </p:cNvPr>
          <p:cNvGrpSpPr/>
          <p:nvPr/>
        </p:nvGrpSpPr>
        <p:grpSpPr>
          <a:xfrm>
            <a:off x="1144577" y="5643674"/>
            <a:ext cx="731520" cy="292680"/>
            <a:chOff x="1144577" y="5643674"/>
            <a:chExt cx="73152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AEE78522-1306-4188-9BBD-A0F9BA362649}"/>
                    </a:ext>
                  </a:extLst>
                </p14:cNvPr>
                <p14:cNvContentPartPr/>
                <p14:nvPr/>
              </p14:nvContentPartPr>
              <p14:xfrm>
                <a:off x="1144577" y="5658794"/>
                <a:ext cx="85680" cy="22860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AEE78522-1306-4188-9BBD-A0F9BA3626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5577" y="5650154"/>
                  <a:ext cx="103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60D097BC-CF53-4396-87BD-7100E58DCDFA}"/>
                    </a:ext>
                  </a:extLst>
                </p14:cNvPr>
                <p14:cNvContentPartPr/>
                <p14:nvPr/>
              </p14:nvContentPartPr>
              <p14:xfrm>
                <a:off x="1360217" y="5770394"/>
                <a:ext cx="23760" cy="16596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60D097BC-CF53-4396-87BD-7100E58DCD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1217" y="5761394"/>
                  <a:ext cx="41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88D95B48-CF06-4F86-97C8-B0CE1EA1059F}"/>
                    </a:ext>
                  </a:extLst>
                </p14:cNvPr>
                <p14:cNvContentPartPr/>
                <p14:nvPr/>
              </p14:nvContentPartPr>
              <p14:xfrm>
                <a:off x="1402337" y="5644754"/>
                <a:ext cx="158760" cy="27972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88D95B48-CF06-4F86-97C8-B0CE1EA105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93337" y="5636114"/>
                  <a:ext cx="176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3E7E4ABC-8E67-4EB8-B39F-0310634AB721}"/>
                    </a:ext>
                  </a:extLst>
                </p14:cNvPr>
                <p14:cNvContentPartPr/>
                <p14:nvPr/>
              </p14:nvContentPartPr>
              <p14:xfrm>
                <a:off x="1499897" y="5764634"/>
                <a:ext cx="144000" cy="4392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3E7E4ABC-8E67-4EB8-B39F-0310634AB7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90897" y="5755634"/>
                  <a:ext cx="161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BD0E1CE6-2710-4DAB-90FE-E3C2169A7F2B}"/>
                    </a:ext>
                  </a:extLst>
                </p14:cNvPr>
                <p14:cNvContentPartPr/>
                <p14:nvPr/>
              </p14:nvContentPartPr>
              <p14:xfrm>
                <a:off x="1665137" y="5645834"/>
                <a:ext cx="165960" cy="21384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BD0E1CE6-2710-4DAB-90FE-E3C2169A7F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56497" y="5637194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51DCCD55-5A73-4E30-9C37-5C6E1605229D}"/>
                    </a:ext>
                  </a:extLst>
                </p14:cNvPr>
                <p14:cNvContentPartPr/>
                <p14:nvPr/>
              </p14:nvContentPartPr>
              <p14:xfrm>
                <a:off x="1642097" y="5643674"/>
                <a:ext cx="234000" cy="3564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51DCCD55-5A73-4E30-9C37-5C6E1605229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33097" y="5634674"/>
                  <a:ext cx="25164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64" name="Tinta 263">
                <a:extLst>
                  <a:ext uri="{FF2B5EF4-FFF2-40B4-BE49-F238E27FC236}">
                    <a16:creationId xmlns:a16="http://schemas.microsoft.com/office/drawing/2014/main" id="{B17FA46C-0C67-4FF5-B825-19974F3CCF7C}"/>
                  </a:ext>
                </a:extLst>
              </p14:cNvPr>
              <p14:cNvContentPartPr/>
              <p14:nvPr/>
            </p14:nvContentPartPr>
            <p14:xfrm>
              <a:off x="5716217" y="5321834"/>
              <a:ext cx="2332800" cy="349200"/>
            </p14:xfrm>
          </p:contentPart>
        </mc:Choice>
        <mc:Fallback>
          <p:pic>
            <p:nvPicPr>
              <p:cNvPr id="264" name="Tinta 263">
                <a:extLst>
                  <a:ext uri="{FF2B5EF4-FFF2-40B4-BE49-F238E27FC236}">
                    <a16:creationId xmlns:a16="http://schemas.microsoft.com/office/drawing/2014/main" id="{B17FA46C-0C67-4FF5-B825-19974F3CCF7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07217" y="5312834"/>
                <a:ext cx="23504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66" name="Tinta 265">
                <a:extLst>
                  <a:ext uri="{FF2B5EF4-FFF2-40B4-BE49-F238E27FC236}">
                    <a16:creationId xmlns:a16="http://schemas.microsoft.com/office/drawing/2014/main" id="{5B4A817C-D5CE-4D49-8B6A-7AAD5EA758A0}"/>
                  </a:ext>
                </a:extLst>
              </p14:cNvPr>
              <p14:cNvContentPartPr/>
              <p14:nvPr/>
            </p14:nvContentPartPr>
            <p14:xfrm>
              <a:off x="5698217" y="5418314"/>
              <a:ext cx="98280" cy="194040"/>
            </p14:xfrm>
          </p:contentPart>
        </mc:Choice>
        <mc:Fallback>
          <p:pic>
            <p:nvPicPr>
              <p:cNvPr id="266" name="Tinta 265">
                <a:extLst>
                  <a:ext uri="{FF2B5EF4-FFF2-40B4-BE49-F238E27FC236}">
                    <a16:creationId xmlns:a16="http://schemas.microsoft.com/office/drawing/2014/main" id="{5B4A817C-D5CE-4D49-8B6A-7AAD5EA758A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689577" y="5409674"/>
                <a:ext cx="11592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Agrupar 281">
            <a:extLst>
              <a:ext uri="{FF2B5EF4-FFF2-40B4-BE49-F238E27FC236}">
                <a16:creationId xmlns:a16="http://schemas.microsoft.com/office/drawing/2014/main" id="{1696921B-A4AA-4CB1-9840-20E3EDB7BA63}"/>
              </a:ext>
            </a:extLst>
          </p:cNvPr>
          <p:cNvGrpSpPr/>
          <p:nvPr/>
        </p:nvGrpSpPr>
        <p:grpSpPr>
          <a:xfrm>
            <a:off x="3415817" y="5388074"/>
            <a:ext cx="1982880" cy="552960"/>
            <a:chOff x="3415817" y="5388074"/>
            <a:chExt cx="198288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098599AA-7C1C-42B0-B1FC-6F8BFC77C663}"/>
                    </a:ext>
                  </a:extLst>
                </p14:cNvPr>
                <p14:cNvContentPartPr/>
                <p14:nvPr/>
              </p14:nvContentPartPr>
              <p14:xfrm>
                <a:off x="3443177" y="5631794"/>
                <a:ext cx="110160" cy="30672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098599AA-7C1C-42B0-B1FC-6F8BFC77C66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34177" y="5623154"/>
                  <a:ext cx="12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973EA9AF-0E3F-402B-A6FD-04501D4B9699}"/>
                    </a:ext>
                  </a:extLst>
                </p14:cNvPr>
                <p14:cNvContentPartPr/>
                <p14:nvPr/>
              </p14:nvContentPartPr>
              <p14:xfrm>
                <a:off x="3415817" y="5614154"/>
                <a:ext cx="205200" cy="2700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973EA9AF-0E3F-402B-A6FD-04501D4B969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06817" y="5605514"/>
                  <a:ext cx="222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14E3EF9-0EE4-4007-9BBF-29CE448778AA}"/>
                    </a:ext>
                  </a:extLst>
                </p14:cNvPr>
                <p14:cNvContentPartPr/>
                <p14:nvPr/>
              </p14:nvContentPartPr>
              <p14:xfrm>
                <a:off x="3707417" y="5568434"/>
                <a:ext cx="114480" cy="33948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14E3EF9-0EE4-4007-9BBF-29CE448778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98417" y="5559794"/>
                  <a:ext cx="132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9D2B1F9F-A5F6-43FF-A13A-869DE497A671}"/>
                    </a:ext>
                  </a:extLst>
                </p14:cNvPr>
                <p14:cNvContentPartPr/>
                <p14:nvPr/>
              </p14:nvContentPartPr>
              <p14:xfrm>
                <a:off x="3869777" y="5658794"/>
                <a:ext cx="125640" cy="17568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9D2B1F9F-A5F6-43FF-A13A-869DE497A6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60777" y="5650154"/>
                  <a:ext cx="143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67C5C68C-CEB1-4119-B1E7-4DAB1C818A54}"/>
                    </a:ext>
                  </a:extLst>
                </p14:cNvPr>
                <p14:cNvContentPartPr/>
                <p14:nvPr/>
              </p14:nvContentPartPr>
              <p14:xfrm>
                <a:off x="4047257" y="5803154"/>
                <a:ext cx="48240" cy="13788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67C5C68C-CEB1-4119-B1E7-4DAB1C818A5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8617" y="5794514"/>
                  <a:ext cx="6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234B74A1-655B-4BA8-803E-8EC1A27137F2}"/>
                    </a:ext>
                  </a:extLst>
                </p14:cNvPr>
                <p14:cNvContentPartPr/>
                <p14:nvPr/>
              </p14:nvContentPartPr>
              <p14:xfrm>
                <a:off x="4164617" y="5649434"/>
                <a:ext cx="90720" cy="18468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234B74A1-655B-4BA8-803E-8EC1A27137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55977" y="5640794"/>
                  <a:ext cx="108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52303A37-7C63-4FA8-9952-08F2B9440D5D}"/>
                    </a:ext>
                  </a:extLst>
                </p14:cNvPr>
                <p14:cNvContentPartPr/>
                <p14:nvPr/>
              </p14:nvContentPartPr>
              <p14:xfrm>
                <a:off x="4167137" y="5826554"/>
                <a:ext cx="75960" cy="3672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52303A37-7C63-4FA8-9952-08F2B9440D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58137" y="5817914"/>
                  <a:ext cx="93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018F83AB-F63A-40BE-8493-C5F3DBEEC482}"/>
                    </a:ext>
                  </a:extLst>
                </p14:cNvPr>
                <p14:cNvContentPartPr/>
                <p14:nvPr/>
              </p14:nvContentPartPr>
              <p14:xfrm>
                <a:off x="4389977" y="5562674"/>
                <a:ext cx="196920" cy="22392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018F83AB-F63A-40BE-8493-C5F3DBEEC4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81337" y="5553674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EB9C9505-F272-43F4-98AB-4B62A3F15DFA}"/>
                    </a:ext>
                  </a:extLst>
                </p14:cNvPr>
                <p14:cNvContentPartPr/>
                <p14:nvPr/>
              </p14:nvContentPartPr>
              <p14:xfrm>
                <a:off x="4469537" y="5523794"/>
                <a:ext cx="108720" cy="25992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EB9C9505-F272-43F4-98AB-4B62A3F15D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60897" y="5515154"/>
                  <a:ext cx="126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74112489-B5E2-475F-A93E-9ED45721D1CD}"/>
                    </a:ext>
                  </a:extLst>
                </p14:cNvPr>
                <p14:cNvContentPartPr/>
                <p14:nvPr/>
              </p14:nvContentPartPr>
              <p14:xfrm>
                <a:off x="4746017" y="5496794"/>
                <a:ext cx="121320" cy="17568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74112489-B5E2-475F-A93E-9ED45721D1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7377" y="5488154"/>
                  <a:ext cx="138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49CF7E0E-195F-4F81-9469-F5FD686F277D}"/>
                    </a:ext>
                  </a:extLst>
                </p14:cNvPr>
                <p14:cNvContentPartPr/>
                <p14:nvPr/>
              </p14:nvContentPartPr>
              <p14:xfrm>
                <a:off x="4769777" y="5692994"/>
                <a:ext cx="69480" cy="6372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49CF7E0E-195F-4F81-9469-F5FD686F277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60777" y="5683994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EF4A7A3D-8972-4E0B-AC88-7561964D0D3C}"/>
                    </a:ext>
                  </a:extLst>
                </p14:cNvPr>
                <p14:cNvContentPartPr/>
                <p14:nvPr/>
              </p14:nvContentPartPr>
              <p14:xfrm>
                <a:off x="4978217" y="5529194"/>
                <a:ext cx="117360" cy="11484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EF4A7A3D-8972-4E0B-AC88-7561964D0D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69577" y="5520194"/>
                  <a:ext cx="13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49D56848-30A8-4DFD-8795-C47C2689D918}"/>
                    </a:ext>
                  </a:extLst>
                </p14:cNvPr>
                <p14:cNvContentPartPr/>
                <p14:nvPr/>
              </p14:nvContentPartPr>
              <p14:xfrm>
                <a:off x="5026457" y="5496794"/>
                <a:ext cx="47160" cy="21888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49D56848-30A8-4DFD-8795-C47C2689D9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7817" y="5488154"/>
                  <a:ext cx="64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1C957522-167A-4C7B-A60E-48D1DB24D55E}"/>
                    </a:ext>
                  </a:extLst>
                </p14:cNvPr>
                <p14:cNvContentPartPr/>
                <p14:nvPr/>
              </p14:nvContentPartPr>
              <p14:xfrm>
                <a:off x="5137337" y="5666714"/>
                <a:ext cx="150480" cy="14040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1C957522-167A-4C7B-A60E-48D1DB24D5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28697" y="5657714"/>
                  <a:ext cx="168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372ADB09-8955-4207-8650-CC61EDD5CC07}"/>
                    </a:ext>
                  </a:extLst>
                </p14:cNvPr>
                <p14:cNvContentPartPr/>
                <p14:nvPr/>
              </p14:nvContentPartPr>
              <p14:xfrm>
                <a:off x="5274497" y="5388074"/>
                <a:ext cx="124200" cy="37512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372ADB09-8955-4207-8650-CC61EDD5CC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65497" y="5379074"/>
                  <a:ext cx="14184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CDC79079-AE4C-470C-A751-38D13D97C7C3}"/>
              </a:ext>
            </a:extLst>
          </p:cNvPr>
          <p:cNvGrpSpPr/>
          <p:nvPr/>
        </p:nvGrpSpPr>
        <p:grpSpPr>
          <a:xfrm>
            <a:off x="4619657" y="5974514"/>
            <a:ext cx="691560" cy="644400"/>
            <a:chOff x="4619657" y="5974514"/>
            <a:chExt cx="6915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133D54D7-2637-4E0A-873F-49C0DF4FF4F0}"/>
                    </a:ext>
                  </a:extLst>
                </p14:cNvPr>
                <p14:cNvContentPartPr/>
                <p14:nvPr/>
              </p14:nvContentPartPr>
              <p14:xfrm>
                <a:off x="4619657" y="5991434"/>
                <a:ext cx="44640" cy="19296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133D54D7-2637-4E0A-873F-49C0DF4FF4F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0657" y="5982794"/>
                  <a:ext cx="62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853F23FF-C3DA-4753-B909-A87872EAD59F}"/>
                    </a:ext>
                  </a:extLst>
                </p14:cNvPr>
                <p14:cNvContentPartPr/>
                <p14:nvPr/>
              </p14:nvContentPartPr>
              <p14:xfrm>
                <a:off x="4752497" y="5974514"/>
                <a:ext cx="22680" cy="22392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853F23FF-C3DA-4753-B909-A87872EAD5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43857" y="5965514"/>
                  <a:ext cx="4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266D3E5E-B660-4BC4-8909-B4A7830869E3}"/>
                    </a:ext>
                  </a:extLst>
                </p14:cNvPr>
                <p14:cNvContentPartPr/>
                <p14:nvPr/>
              </p14:nvContentPartPr>
              <p14:xfrm>
                <a:off x="4619657" y="6395354"/>
                <a:ext cx="132120" cy="19404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266D3E5E-B660-4BC4-8909-B4A7830869E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10657" y="6386714"/>
                  <a:ext cx="149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1DDA52D0-F1E9-42FE-A183-9D89B1075AFC}"/>
                    </a:ext>
                  </a:extLst>
                </p14:cNvPr>
                <p14:cNvContentPartPr/>
                <p14:nvPr/>
              </p14:nvContentPartPr>
              <p14:xfrm>
                <a:off x="4849337" y="6440354"/>
                <a:ext cx="43560" cy="17856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1DDA52D0-F1E9-42FE-A183-9D89B1075A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40337" y="6431354"/>
                  <a:ext cx="6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DB0F54A0-49FD-45DD-9589-BF33A4CD10F6}"/>
                    </a:ext>
                  </a:extLst>
                </p14:cNvPr>
                <p14:cNvContentPartPr/>
                <p14:nvPr/>
              </p14:nvContentPartPr>
              <p14:xfrm>
                <a:off x="4908017" y="6291674"/>
                <a:ext cx="156960" cy="26640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DB0F54A0-49FD-45DD-9589-BF33A4CD10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99017" y="6282674"/>
                  <a:ext cx="174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7F52291F-06AB-4C0C-97FC-70E3B89BC824}"/>
                    </a:ext>
                  </a:extLst>
                </p14:cNvPr>
                <p14:cNvContentPartPr/>
                <p14:nvPr/>
              </p14:nvContentPartPr>
              <p14:xfrm>
                <a:off x="4953377" y="6424874"/>
                <a:ext cx="123120" cy="3924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7F52291F-06AB-4C0C-97FC-70E3B89BC8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44737" y="6416234"/>
                  <a:ext cx="140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F2A32BEB-0842-4DF4-8F61-AAC1F37B280C}"/>
                    </a:ext>
                  </a:extLst>
                </p14:cNvPr>
                <p14:cNvContentPartPr/>
                <p14:nvPr/>
              </p14:nvContentPartPr>
              <p14:xfrm>
                <a:off x="5118977" y="6293474"/>
                <a:ext cx="154440" cy="19260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F2A32BEB-0842-4DF4-8F61-AAC1F37B280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09977" y="6284834"/>
                  <a:ext cx="172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FC5AE8AC-FE37-413E-B530-65AC7B8A3E40}"/>
                    </a:ext>
                  </a:extLst>
                </p14:cNvPr>
                <p14:cNvContentPartPr/>
                <p14:nvPr/>
              </p14:nvContentPartPr>
              <p14:xfrm>
                <a:off x="5094497" y="6234794"/>
                <a:ext cx="216720" cy="5652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FC5AE8AC-FE37-413E-B530-65AC7B8A3E4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85497" y="6226154"/>
                  <a:ext cx="2343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92" name="Tinta 291">
                <a:extLst>
                  <a:ext uri="{FF2B5EF4-FFF2-40B4-BE49-F238E27FC236}">
                    <a16:creationId xmlns:a16="http://schemas.microsoft.com/office/drawing/2014/main" id="{471E02E5-F73A-4F58-A117-F08F5DE31E9F}"/>
                  </a:ext>
                </a:extLst>
              </p14:cNvPr>
              <p14:cNvContentPartPr/>
              <p14:nvPr/>
            </p14:nvContentPartPr>
            <p14:xfrm>
              <a:off x="2735057" y="4757714"/>
              <a:ext cx="2636280" cy="76320"/>
            </p14:xfrm>
          </p:contentPart>
        </mc:Choice>
        <mc:Fallback>
          <p:pic>
            <p:nvPicPr>
              <p:cNvPr id="292" name="Tinta 291">
                <a:extLst>
                  <a:ext uri="{FF2B5EF4-FFF2-40B4-BE49-F238E27FC236}">
                    <a16:creationId xmlns:a16="http://schemas.microsoft.com/office/drawing/2014/main" id="{471E02E5-F73A-4F58-A117-F08F5DE31E9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726057" y="4749074"/>
                <a:ext cx="265392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Agrupar 294">
            <a:extLst>
              <a:ext uri="{FF2B5EF4-FFF2-40B4-BE49-F238E27FC236}">
                <a16:creationId xmlns:a16="http://schemas.microsoft.com/office/drawing/2014/main" id="{B3DA6B90-5C44-45EE-9749-0C8BDFEA541C}"/>
              </a:ext>
            </a:extLst>
          </p:cNvPr>
          <p:cNvGrpSpPr/>
          <p:nvPr/>
        </p:nvGrpSpPr>
        <p:grpSpPr>
          <a:xfrm>
            <a:off x="6807017" y="4977314"/>
            <a:ext cx="3212640" cy="1669680"/>
            <a:chOff x="6807017" y="4977314"/>
            <a:chExt cx="3212640" cy="16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CF65CDD8-033B-424F-B574-2809A3E08B45}"/>
                    </a:ext>
                  </a:extLst>
                </p14:cNvPr>
                <p14:cNvContentPartPr/>
                <p14:nvPr/>
              </p14:nvContentPartPr>
              <p14:xfrm>
                <a:off x="7971617" y="4977314"/>
                <a:ext cx="202680" cy="154440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CF65CDD8-033B-424F-B574-2809A3E08B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62977" y="4968674"/>
                  <a:ext cx="220320" cy="15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F3F0AA36-76F8-4FB4-9580-E80F2F9492AC}"/>
                    </a:ext>
                  </a:extLst>
                </p14:cNvPr>
                <p14:cNvContentPartPr/>
                <p14:nvPr/>
              </p14:nvContentPartPr>
              <p14:xfrm>
                <a:off x="6882617" y="5966234"/>
                <a:ext cx="2929680" cy="22068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F3F0AA36-76F8-4FB4-9580-E80F2F9492A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73617" y="5957594"/>
                  <a:ext cx="2947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CA956337-8CC5-424A-848C-C0A9793894A7}"/>
                    </a:ext>
                  </a:extLst>
                </p14:cNvPr>
                <p14:cNvContentPartPr/>
                <p14:nvPr/>
              </p14:nvContentPartPr>
              <p14:xfrm>
                <a:off x="7728977" y="6241994"/>
                <a:ext cx="158040" cy="24840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CA956337-8CC5-424A-848C-C0A9793894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20337" y="6232994"/>
                  <a:ext cx="175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B4181F12-CCD6-4120-A321-22651EFF7416}"/>
                    </a:ext>
                  </a:extLst>
                </p14:cNvPr>
                <p14:cNvContentPartPr/>
                <p14:nvPr/>
              </p14:nvContentPartPr>
              <p14:xfrm>
                <a:off x="7731497" y="6263594"/>
                <a:ext cx="151920" cy="2192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B4181F12-CCD6-4120-A321-22651EFF74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22857" y="6254594"/>
                  <a:ext cx="169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73F6B000-5C62-4B72-BD77-FFC0D9BD9FFD}"/>
                    </a:ext>
                  </a:extLst>
                </p14:cNvPr>
                <p14:cNvContentPartPr/>
                <p14:nvPr/>
              </p14:nvContentPartPr>
              <p14:xfrm>
                <a:off x="7132817" y="6028514"/>
                <a:ext cx="20880" cy="20448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73F6B000-5C62-4B72-BD77-FFC0D9BD9F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24177" y="6019514"/>
                  <a:ext cx="38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4375DE42-1E33-4F6A-BDF7-4A8AE86C91AB}"/>
                    </a:ext>
                  </a:extLst>
                </p14:cNvPr>
                <p14:cNvContentPartPr/>
                <p14:nvPr/>
              </p14:nvContentPartPr>
              <p14:xfrm>
                <a:off x="7001417" y="6418034"/>
                <a:ext cx="214200" cy="18000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4375DE42-1E33-4F6A-BDF7-4A8AE86C91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92417" y="6409034"/>
                  <a:ext cx="231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60041715-8EDB-49A9-8FA2-661A1AB0DADC}"/>
                    </a:ext>
                  </a:extLst>
                </p14:cNvPr>
                <p14:cNvContentPartPr/>
                <p14:nvPr/>
              </p14:nvContentPartPr>
              <p14:xfrm>
                <a:off x="7258097" y="6514514"/>
                <a:ext cx="30960" cy="13248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60041715-8EDB-49A9-8FA2-661A1AB0DA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49457" y="6505874"/>
                  <a:ext cx="48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9CE9A686-939E-4EEF-A025-8032119A0115}"/>
                    </a:ext>
                  </a:extLst>
                </p14:cNvPr>
                <p14:cNvContentPartPr/>
                <p14:nvPr/>
              </p14:nvContentPartPr>
              <p14:xfrm>
                <a:off x="9121097" y="6003674"/>
                <a:ext cx="12960" cy="1569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9CE9A686-939E-4EEF-A025-8032119A01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12457" y="5994674"/>
                  <a:ext cx="3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E401F2F0-63C7-474E-97B2-2F734EFD2A4D}"/>
                    </a:ext>
                  </a:extLst>
                </p14:cNvPr>
                <p14:cNvContentPartPr/>
                <p14:nvPr/>
              </p14:nvContentPartPr>
              <p14:xfrm>
                <a:off x="9095897" y="6343874"/>
                <a:ext cx="185760" cy="16596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E401F2F0-63C7-474E-97B2-2F734EFD2A4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86897" y="6335234"/>
                  <a:ext cx="203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6F82ACF1-228D-4F15-9FEC-C4FEDB9171AB}"/>
                    </a:ext>
                  </a:extLst>
                </p14:cNvPr>
                <p14:cNvContentPartPr/>
                <p14:nvPr/>
              </p14:nvContentPartPr>
              <p14:xfrm>
                <a:off x="9354377" y="6377354"/>
                <a:ext cx="154440" cy="13968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6F82ACF1-228D-4F15-9FEC-C4FEDB9171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45377" y="6368714"/>
                  <a:ext cx="172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D0BD94E2-A3D6-4407-8BB5-C30B96A43E9C}"/>
                    </a:ext>
                  </a:extLst>
                </p14:cNvPr>
                <p14:cNvContentPartPr/>
                <p14:nvPr/>
              </p14:nvContentPartPr>
              <p14:xfrm>
                <a:off x="6807017" y="5021954"/>
                <a:ext cx="3094200" cy="104868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D0BD94E2-A3D6-4407-8BB5-C30B96A43E9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8017" y="5012954"/>
                  <a:ext cx="31118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45E3DF3-8928-4094-949E-5B5751BC69C3}"/>
                    </a:ext>
                  </a:extLst>
                </p14:cNvPr>
                <p14:cNvContentPartPr/>
                <p14:nvPr/>
              </p14:nvContentPartPr>
              <p14:xfrm>
                <a:off x="9076457" y="5893154"/>
                <a:ext cx="38160" cy="2070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45E3DF3-8928-4094-949E-5B5751BC69C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67457" y="5884154"/>
                  <a:ext cx="55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ACB6EF9C-300B-4C37-80E0-B186A3079526}"/>
                    </a:ext>
                  </a:extLst>
                </p14:cNvPr>
                <p14:cNvContentPartPr/>
                <p14:nvPr/>
              </p14:nvContentPartPr>
              <p14:xfrm>
                <a:off x="7101857" y="6070634"/>
                <a:ext cx="360" cy="36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ACB6EF9C-300B-4C37-80E0-B186A30795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92857" y="6061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8692C875-659F-42E4-B5CB-572717FF13C1}"/>
                    </a:ext>
                  </a:extLst>
                </p14:cNvPr>
                <p14:cNvContentPartPr/>
                <p14:nvPr/>
              </p14:nvContentPartPr>
              <p14:xfrm>
                <a:off x="7318217" y="5962634"/>
                <a:ext cx="35640" cy="16236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8692C875-659F-42E4-B5CB-572717FF13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09217" y="5953994"/>
                  <a:ext cx="53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6549D6A7-7F93-4BFA-9173-240C5D9A0F81}"/>
                    </a:ext>
                  </a:extLst>
                </p14:cNvPr>
                <p14:cNvContentPartPr/>
                <p14:nvPr/>
              </p14:nvContentPartPr>
              <p14:xfrm>
                <a:off x="7479857" y="5799554"/>
                <a:ext cx="38160" cy="21276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6549D6A7-7F93-4BFA-9173-240C5D9A0F8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71217" y="5790914"/>
                  <a:ext cx="55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59C08A52-D23A-4775-A2C9-859C5910D92F}"/>
                    </a:ext>
                  </a:extLst>
                </p14:cNvPr>
                <p14:cNvContentPartPr/>
                <p14:nvPr/>
              </p14:nvContentPartPr>
              <p14:xfrm>
                <a:off x="7680737" y="5352794"/>
                <a:ext cx="197280" cy="59652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59C08A52-D23A-4775-A2C9-859C5910D92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72097" y="5343794"/>
                  <a:ext cx="2149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AE1DF98-5C3E-4CF7-AE92-D29CF6742838}"/>
                    </a:ext>
                  </a:extLst>
                </p14:cNvPr>
                <p14:cNvContentPartPr/>
                <p14:nvPr/>
              </p14:nvContentPartPr>
              <p14:xfrm>
                <a:off x="7997897" y="5478074"/>
                <a:ext cx="60480" cy="35820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AE1DF98-5C3E-4CF7-AE92-D29CF674283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88897" y="5469434"/>
                  <a:ext cx="781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F986950-5266-47BD-BFE7-E73587CF17AB}"/>
                    </a:ext>
                  </a:extLst>
                </p14:cNvPr>
                <p14:cNvContentPartPr/>
                <p14:nvPr/>
              </p14:nvContentPartPr>
              <p14:xfrm>
                <a:off x="8133257" y="5373674"/>
                <a:ext cx="334080" cy="50616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F986950-5266-47BD-BFE7-E73587CF17A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124617" y="5365034"/>
                  <a:ext cx="3517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7BB3C206-F8A1-4B1B-976C-6E648C122D05}"/>
                    </a:ext>
                  </a:extLst>
                </p14:cNvPr>
                <p14:cNvContentPartPr/>
                <p14:nvPr/>
              </p14:nvContentPartPr>
              <p14:xfrm>
                <a:off x="8513057" y="5695154"/>
                <a:ext cx="283320" cy="1562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7BB3C206-F8A1-4B1B-976C-6E648C122D0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04057" y="5686514"/>
                  <a:ext cx="300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8688DC92-08EF-4E85-AEE5-59B95EA011BE}"/>
                    </a:ext>
                  </a:extLst>
                </p14:cNvPr>
                <p14:cNvContentPartPr/>
                <p14:nvPr/>
              </p14:nvContentPartPr>
              <p14:xfrm>
                <a:off x="8859737" y="5839514"/>
                <a:ext cx="36720" cy="8136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8688DC92-08EF-4E85-AEE5-59B95EA011B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51097" y="5830874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806C8DD8-6455-4C9F-A47C-A7E70B1FB471}"/>
                    </a:ext>
                  </a:extLst>
                </p14:cNvPr>
                <p14:cNvContentPartPr/>
                <p14:nvPr/>
              </p14:nvContentPartPr>
              <p14:xfrm>
                <a:off x="8797097" y="5852474"/>
                <a:ext cx="117720" cy="10728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806C8DD8-6455-4C9F-A47C-A7E70B1FB47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88457" y="5843474"/>
                  <a:ext cx="135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46AF4448-74F6-4DF1-AB4B-5149BAAEB392}"/>
                    </a:ext>
                  </a:extLst>
                </p14:cNvPr>
                <p14:cNvContentPartPr/>
                <p14:nvPr/>
              </p14:nvContentPartPr>
              <p14:xfrm>
                <a:off x="8584697" y="5743394"/>
                <a:ext cx="182880" cy="14472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46AF4448-74F6-4DF1-AB4B-5149BAAEB39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575697" y="5734394"/>
                  <a:ext cx="200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2B7021D3-6D91-4481-A048-8C0AE22C1135}"/>
                    </a:ext>
                  </a:extLst>
                </p14:cNvPr>
                <p14:cNvContentPartPr/>
                <p14:nvPr/>
              </p14:nvContentPartPr>
              <p14:xfrm>
                <a:off x="8092937" y="5692994"/>
                <a:ext cx="583560" cy="44316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2B7021D3-6D91-4481-A048-8C0AE22C11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83937" y="5683994"/>
                  <a:ext cx="601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8A4335E3-F086-48DD-91AF-AF64154DDA35}"/>
                    </a:ext>
                  </a:extLst>
                </p14:cNvPr>
                <p14:cNvContentPartPr/>
                <p14:nvPr/>
              </p14:nvContentPartPr>
              <p14:xfrm>
                <a:off x="7966577" y="5288714"/>
                <a:ext cx="1069200" cy="41292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8A4335E3-F086-48DD-91AF-AF64154DDA3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57577" y="5280074"/>
                  <a:ext cx="108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66974ABD-40A0-4752-B039-56045E5034C7}"/>
                    </a:ext>
                  </a:extLst>
                </p14:cNvPr>
                <p14:cNvContentPartPr/>
                <p14:nvPr/>
              </p14:nvContentPartPr>
              <p14:xfrm>
                <a:off x="8900417" y="5178914"/>
                <a:ext cx="115920" cy="28908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66974ABD-40A0-4752-B039-56045E5034C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91417" y="5170274"/>
                  <a:ext cx="133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9059610E-D08E-471C-AF12-6858FA1D5F9B}"/>
                    </a:ext>
                  </a:extLst>
                </p14:cNvPr>
                <p14:cNvContentPartPr/>
                <p14:nvPr/>
              </p14:nvContentPartPr>
              <p14:xfrm>
                <a:off x="9211097" y="5128514"/>
                <a:ext cx="114840" cy="13320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9059610E-D08E-471C-AF12-6858FA1D5F9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02457" y="5119874"/>
                  <a:ext cx="132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6385CB23-6426-4BE3-BDCB-9B61B3BD0A46}"/>
                    </a:ext>
                  </a:extLst>
                </p14:cNvPr>
                <p14:cNvContentPartPr/>
                <p14:nvPr/>
              </p14:nvContentPartPr>
              <p14:xfrm>
                <a:off x="9494417" y="5204114"/>
                <a:ext cx="6120" cy="15372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6385CB23-6426-4BE3-BDCB-9B61B3BD0A4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485777" y="5195474"/>
                  <a:ext cx="23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E4FFD45-8A99-4600-AE25-6CE6C918379F}"/>
                    </a:ext>
                  </a:extLst>
                </p14:cNvPr>
                <p14:cNvContentPartPr/>
                <p14:nvPr/>
              </p14:nvContentPartPr>
              <p14:xfrm>
                <a:off x="9565337" y="5068754"/>
                <a:ext cx="150480" cy="25020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E4FFD45-8A99-4600-AE25-6CE6C918379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556697" y="5060114"/>
                  <a:ext cx="16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40CF5C32-9D39-46F0-9579-AA159F225FE6}"/>
                    </a:ext>
                  </a:extLst>
                </p14:cNvPr>
                <p14:cNvContentPartPr/>
                <p14:nvPr/>
              </p14:nvContentPartPr>
              <p14:xfrm>
                <a:off x="9606017" y="5201234"/>
                <a:ext cx="151560" cy="5184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40CF5C32-9D39-46F0-9579-AA159F225F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597017" y="5192594"/>
                  <a:ext cx="169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5D987520-7CCE-4A64-89D0-D92E36B340DA}"/>
                    </a:ext>
                  </a:extLst>
                </p14:cNvPr>
                <p14:cNvContentPartPr/>
                <p14:nvPr/>
              </p14:nvContentPartPr>
              <p14:xfrm>
                <a:off x="9813377" y="5086394"/>
                <a:ext cx="153000" cy="15624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5D987520-7CCE-4A64-89D0-D92E36B340D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804377" y="5077394"/>
                  <a:ext cx="170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3A8B375F-C57E-4F80-9837-81DEC7963D28}"/>
                    </a:ext>
                  </a:extLst>
                </p14:cNvPr>
                <p14:cNvContentPartPr/>
                <p14:nvPr/>
              </p14:nvContentPartPr>
              <p14:xfrm>
                <a:off x="9811937" y="5026634"/>
                <a:ext cx="207720" cy="4968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3A8B375F-C57E-4F80-9837-81DEC7963D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803297" y="5017634"/>
                  <a:ext cx="225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807B13A5-6BD3-48F6-B350-D99C91840B8F}"/>
                    </a:ext>
                  </a:extLst>
                </p14:cNvPr>
                <p14:cNvContentPartPr/>
                <p14:nvPr/>
              </p14:nvContentPartPr>
              <p14:xfrm>
                <a:off x="8446097" y="5838434"/>
                <a:ext cx="518400" cy="23148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807B13A5-6BD3-48F6-B350-D99C91840B8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37457" y="5829434"/>
                  <a:ext cx="536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1BFE6779-A686-44F5-B5A1-CE5C16DA74AF}"/>
                    </a:ext>
                  </a:extLst>
                </p14:cNvPr>
                <p14:cNvContentPartPr/>
                <p14:nvPr/>
              </p14:nvContentPartPr>
              <p14:xfrm>
                <a:off x="8329097" y="5737634"/>
                <a:ext cx="339480" cy="17532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1BFE6779-A686-44F5-B5A1-CE5C16DA74A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20097" y="5728634"/>
                  <a:ext cx="357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ECFB4148-B5A2-4495-987F-B5594F1B9F26}"/>
                    </a:ext>
                  </a:extLst>
                </p14:cNvPr>
                <p14:cNvContentPartPr/>
                <p14:nvPr/>
              </p14:nvContentPartPr>
              <p14:xfrm>
                <a:off x="7921937" y="5568434"/>
                <a:ext cx="664200" cy="27252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ECFB4148-B5A2-4495-987F-B5594F1B9F2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913297" y="5559794"/>
                  <a:ext cx="681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C849A1ED-5AF2-489B-BF7C-75A538A25A25}"/>
                    </a:ext>
                  </a:extLst>
                </p14:cNvPr>
                <p14:cNvContentPartPr/>
                <p14:nvPr/>
              </p14:nvContentPartPr>
              <p14:xfrm>
                <a:off x="7318217" y="5562674"/>
                <a:ext cx="622440" cy="35928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C849A1ED-5AF2-489B-BF7C-75A538A25A2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309217" y="5553674"/>
                  <a:ext cx="6400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66E54087-2A05-495E-84BA-F1689E4244E6}"/>
                    </a:ext>
                  </a:extLst>
                </p14:cNvPr>
                <p14:cNvContentPartPr/>
                <p14:nvPr/>
              </p14:nvContentPartPr>
              <p14:xfrm>
                <a:off x="7586777" y="5354954"/>
                <a:ext cx="378720" cy="30780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66E54087-2A05-495E-84BA-F1689E4244E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78137" y="5346314"/>
                  <a:ext cx="396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B9C31319-19BE-42F2-B923-F6F9AEC9CDE9}"/>
                    </a:ext>
                  </a:extLst>
                </p14:cNvPr>
                <p14:cNvContentPartPr/>
                <p14:nvPr/>
              </p14:nvContentPartPr>
              <p14:xfrm>
                <a:off x="7555457" y="5735114"/>
                <a:ext cx="340920" cy="23724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B9C31319-19BE-42F2-B923-F6F9AEC9CDE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546817" y="5726474"/>
                  <a:ext cx="358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8BF6EFB0-7E81-4EDD-BE90-A18DBA77548B}"/>
                    </a:ext>
                  </a:extLst>
                </p14:cNvPr>
                <p14:cNvContentPartPr/>
                <p14:nvPr/>
              </p14:nvContentPartPr>
              <p14:xfrm>
                <a:off x="7728977" y="5921594"/>
                <a:ext cx="268920" cy="18792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8BF6EFB0-7E81-4EDD-BE90-A18DBA77548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720337" y="5912954"/>
                  <a:ext cx="286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6FC0D9AF-CD59-4920-B1FA-AD6728A1F362}"/>
                    </a:ext>
                  </a:extLst>
                </p14:cNvPr>
                <p14:cNvContentPartPr/>
                <p14:nvPr/>
              </p14:nvContentPartPr>
              <p14:xfrm>
                <a:off x="8219297" y="6186914"/>
                <a:ext cx="175320" cy="18324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6FC0D9AF-CD59-4920-B1FA-AD6728A1F36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210657" y="6177914"/>
                  <a:ext cx="192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B52CA6DB-5B2C-45D5-B353-112878EA8175}"/>
                    </a:ext>
                  </a:extLst>
                </p14:cNvPr>
                <p14:cNvContentPartPr/>
                <p14:nvPr/>
              </p14:nvContentPartPr>
              <p14:xfrm>
                <a:off x="8180777" y="6166754"/>
                <a:ext cx="72720" cy="23328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B52CA6DB-5B2C-45D5-B353-112878EA817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172137" y="6158114"/>
                  <a:ext cx="9036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86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94AF41D-DC69-4712-A967-D871F35DCA06}"/>
              </a:ext>
            </a:extLst>
          </p:cNvPr>
          <p:cNvGrpSpPr/>
          <p:nvPr/>
        </p:nvGrpSpPr>
        <p:grpSpPr>
          <a:xfrm>
            <a:off x="954137" y="347714"/>
            <a:ext cx="792720" cy="419040"/>
            <a:chOff x="954137" y="347714"/>
            <a:chExt cx="7927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955FEA30-E028-43E4-B7E6-7F129C01C4FC}"/>
                    </a:ext>
                  </a:extLst>
                </p14:cNvPr>
                <p14:cNvContentPartPr/>
                <p14:nvPr/>
              </p14:nvContentPartPr>
              <p14:xfrm>
                <a:off x="954137" y="360314"/>
                <a:ext cx="246240" cy="3358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955FEA30-E028-43E4-B7E6-7F129C01C4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5137" y="351674"/>
                  <a:ext cx="263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B2D3BB64-1EF1-4B36-97DD-285444E1A631}"/>
                    </a:ext>
                  </a:extLst>
                </p14:cNvPr>
                <p14:cNvContentPartPr/>
                <p14:nvPr/>
              </p14:nvContentPartPr>
              <p14:xfrm>
                <a:off x="1015697" y="347714"/>
                <a:ext cx="209160" cy="4190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B2D3BB64-1EF1-4B36-97DD-285444E1A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7057" y="338714"/>
                  <a:ext cx="226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3B20FD8-3503-4A66-97C9-F6D31715F7B2}"/>
                    </a:ext>
                  </a:extLst>
                </p14:cNvPr>
                <p14:cNvContentPartPr/>
                <p14:nvPr/>
              </p14:nvContentPartPr>
              <p14:xfrm>
                <a:off x="1469657" y="524834"/>
                <a:ext cx="263880" cy="1551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3B20FD8-3503-4A66-97C9-F6D31715F7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1017" y="516194"/>
                  <a:ext cx="281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A0D63CC3-AB82-4B92-8B07-65342D618525}"/>
                    </a:ext>
                  </a:extLst>
                </p14:cNvPr>
                <p14:cNvContentPartPr/>
                <p14:nvPr/>
              </p14:nvContentPartPr>
              <p14:xfrm>
                <a:off x="1472537" y="403874"/>
                <a:ext cx="274320" cy="1177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A0D63CC3-AB82-4B92-8B07-65342D6185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37" y="395234"/>
                  <a:ext cx="2919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41EA18-B43E-444B-BE9F-12296F2530B9}"/>
              </a:ext>
            </a:extLst>
          </p:cNvPr>
          <p:cNvGrpSpPr/>
          <p:nvPr/>
        </p:nvGrpSpPr>
        <p:grpSpPr>
          <a:xfrm>
            <a:off x="2093177" y="283994"/>
            <a:ext cx="631440" cy="426600"/>
            <a:chOff x="2093177" y="283994"/>
            <a:chExt cx="6314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A31F41B-0E7D-4592-8922-6242B882E2C0}"/>
                    </a:ext>
                  </a:extLst>
                </p14:cNvPr>
                <p14:cNvContentPartPr/>
                <p14:nvPr/>
              </p14:nvContentPartPr>
              <p14:xfrm>
                <a:off x="2107577" y="369314"/>
                <a:ext cx="46080" cy="3153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A31F41B-0E7D-4592-8922-6242B882E2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8577" y="360314"/>
                  <a:ext cx="63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95925E7-845E-48CC-9CB8-C50A0ED62F55}"/>
                    </a:ext>
                  </a:extLst>
                </p14:cNvPr>
                <p14:cNvContentPartPr/>
                <p14:nvPr/>
              </p14:nvContentPartPr>
              <p14:xfrm>
                <a:off x="2093177" y="283994"/>
                <a:ext cx="312480" cy="3970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95925E7-845E-48CC-9CB8-C50A0ED62F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4537" y="274994"/>
                  <a:ext cx="330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39F2FA5-DEBC-4549-9CB1-D0303BE05CC0}"/>
                    </a:ext>
                  </a:extLst>
                </p14:cNvPr>
                <p14:cNvContentPartPr/>
                <p14:nvPr/>
              </p14:nvContentPartPr>
              <p14:xfrm>
                <a:off x="2579537" y="339434"/>
                <a:ext cx="145080" cy="3711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39F2FA5-DEBC-4549-9CB1-D0303BE05C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897" y="330434"/>
                  <a:ext cx="1627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7473657-8D4E-4909-B8EB-EB4C941EABD5}"/>
              </a:ext>
            </a:extLst>
          </p:cNvPr>
          <p:cNvGrpSpPr/>
          <p:nvPr/>
        </p:nvGrpSpPr>
        <p:grpSpPr>
          <a:xfrm>
            <a:off x="2854577" y="405314"/>
            <a:ext cx="572400" cy="260640"/>
            <a:chOff x="2854577" y="405314"/>
            <a:chExt cx="5724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1123D04-6DF4-4B0A-8B8E-4349F4B18362}"/>
                    </a:ext>
                  </a:extLst>
                </p14:cNvPr>
                <p14:cNvContentPartPr/>
                <p14:nvPr/>
              </p14:nvContentPartPr>
              <p14:xfrm>
                <a:off x="2854577" y="418274"/>
                <a:ext cx="37440" cy="2224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1123D04-6DF4-4B0A-8B8E-4349F4B183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5577" y="409634"/>
                  <a:ext cx="55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0E9C9DF-354C-48DB-9A23-A0351AD48316}"/>
                    </a:ext>
                  </a:extLst>
                </p14:cNvPr>
                <p14:cNvContentPartPr/>
                <p14:nvPr/>
              </p14:nvContentPartPr>
              <p14:xfrm>
                <a:off x="2973737" y="412514"/>
                <a:ext cx="206280" cy="2534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0E9C9DF-354C-48DB-9A23-A0351AD483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4737" y="403514"/>
                  <a:ext cx="223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8930A38-B5AE-4EE1-B497-103AF637EFE7}"/>
                    </a:ext>
                  </a:extLst>
                </p14:cNvPr>
                <p14:cNvContentPartPr/>
                <p14:nvPr/>
              </p14:nvContentPartPr>
              <p14:xfrm>
                <a:off x="3072737" y="538874"/>
                <a:ext cx="169920" cy="237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8930A38-B5AE-4EE1-B497-103AF637EF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4097" y="529874"/>
                  <a:ext cx="187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3DE4AB4-A130-48D4-8C15-FFF9A2844A19}"/>
                    </a:ext>
                  </a:extLst>
                </p14:cNvPr>
                <p14:cNvContentPartPr/>
                <p14:nvPr/>
              </p14:nvContentPartPr>
              <p14:xfrm>
                <a:off x="3222857" y="405314"/>
                <a:ext cx="204120" cy="2149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3DE4AB4-A130-48D4-8C15-FFF9A2844A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13857" y="396314"/>
                  <a:ext cx="2217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BF3FC76-319C-4E4A-BEB0-1CF4F566238B}"/>
              </a:ext>
            </a:extLst>
          </p:cNvPr>
          <p:cNvGrpSpPr/>
          <p:nvPr/>
        </p:nvGrpSpPr>
        <p:grpSpPr>
          <a:xfrm>
            <a:off x="3861497" y="257354"/>
            <a:ext cx="1031400" cy="511920"/>
            <a:chOff x="3861497" y="257354"/>
            <a:chExt cx="103140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B8672A9-C0B4-4E33-85E2-7CE2312CBDC1}"/>
                    </a:ext>
                  </a:extLst>
                </p14:cNvPr>
                <p14:cNvContentPartPr/>
                <p14:nvPr/>
              </p14:nvContentPartPr>
              <p14:xfrm>
                <a:off x="3861497" y="395594"/>
                <a:ext cx="179640" cy="2325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B8672A9-C0B4-4E33-85E2-7CE2312CBD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2497" y="386594"/>
                  <a:ext cx="197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2CD1E59-A372-4DD8-8FFE-83EAB9632EE4}"/>
                    </a:ext>
                  </a:extLst>
                </p14:cNvPr>
                <p14:cNvContentPartPr/>
                <p14:nvPr/>
              </p14:nvContentPartPr>
              <p14:xfrm>
                <a:off x="4207457" y="589274"/>
                <a:ext cx="117720" cy="144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2CD1E59-A372-4DD8-8FFE-83EAB9632E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8817" y="580634"/>
                  <a:ext cx="135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666001E-166D-4304-8873-2478131D572F}"/>
                    </a:ext>
                  </a:extLst>
                </p14:cNvPr>
                <p14:cNvContentPartPr/>
                <p14:nvPr/>
              </p14:nvContentPartPr>
              <p14:xfrm>
                <a:off x="4181537" y="515474"/>
                <a:ext cx="134640" cy="273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666001E-166D-4304-8873-2478131D57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2537" y="506474"/>
                  <a:ext cx="152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0D5C444-7025-4ED9-A6EC-0AD8A9B5BA54}"/>
                    </a:ext>
                  </a:extLst>
                </p14:cNvPr>
                <p14:cNvContentPartPr/>
                <p14:nvPr/>
              </p14:nvContentPartPr>
              <p14:xfrm>
                <a:off x="4469897" y="455714"/>
                <a:ext cx="142560" cy="165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0D5C444-7025-4ED9-A6EC-0AD8A9B5BA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1257" y="446714"/>
                  <a:ext cx="160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D39C2B1-45B6-4E12-B49C-DEEFD689449B}"/>
                    </a:ext>
                  </a:extLst>
                </p14:cNvPr>
                <p14:cNvContentPartPr/>
                <p14:nvPr/>
              </p14:nvContentPartPr>
              <p14:xfrm>
                <a:off x="4469537" y="415754"/>
                <a:ext cx="171360" cy="273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D39C2B1-45B6-4E12-B49C-DEEFD68944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0897" y="406754"/>
                  <a:ext cx="18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868D82-2C0C-4BCE-AB5F-C75C89E46FF8}"/>
                    </a:ext>
                  </a:extLst>
                </p14:cNvPr>
                <p14:cNvContentPartPr/>
                <p14:nvPr/>
              </p14:nvContentPartPr>
              <p14:xfrm>
                <a:off x="4774817" y="257354"/>
                <a:ext cx="118080" cy="5119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868D82-2C0C-4BCE-AB5F-C75C89E46F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6177" y="248354"/>
                  <a:ext cx="13572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3DA7D7C-EE9F-4CCF-9B78-2CA53A0A41B8}"/>
              </a:ext>
            </a:extLst>
          </p:cNvPr>
          <p:cNvGrpSpPr/>
          <p:nvPr/>
        </p:nvGrpSpPr>
        <p:grpSpPr>
          <a:xfrm>
            <a:off x="3629657" y="467954"/>
            <a:ext cx="48600" cy="242640"/>
            <a:chOff x="3629657" y="467954"/>
            <a:chExt cx="486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23B50264-D7AF-4F1C-99B9-6327AB18E02B}"/>
                    </a:ext>
                  </a:extLst>
                </p14:cNvPr>
                <p14:cNvContentPartPr/>
                <p14:nvPr/>
              </p14:nvContentPartPr>
              <p14:xfrm>
                <a:off x="3668897" y="576314"/>
                <a:ext cx="9360" cy="1342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23B50264-D7AF-4F1C-99B9-6327AB18E0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9897" y="567674"/>
                  <a:ext cx="27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A5F26A5-C8D5-4790-B8EB-E124CBA3E20D}"/>
                    </a:ext>
                  </a:extLst>
                </p14:cNvPr>
                <p14:cNvContentPartPr/>
                <p14:nvPr/>
              </p14:nvContentPartPr>
              <p14:xfrm>
                <a:off x="3629657" y="493154"/>
                <a:ext cx="22680" cy="14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A5F26A5-C8D5-4790-B8EB-E124CBA3E2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1017" y="484154"/>
                  <a:ext cx="40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8AFB430-1376-4D0B-A62C-329ACAF6C6F5}"/>
                    </a:ext>
                  </a:extLst>
                </p14:cNvPr>
                <p14:cNvContentPartPr/>
                <p14:nvPr/>
              </p14:nvContentPartPr>
              <p14:xfrm>
                <a:off x="3637577" y="467954"/>
                <a:ext cx="25200" cy="576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8AFB430-1376-4D0B-A62C-329ACAF6C6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8577" y="459314"/>
                  <a:ext cx="428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C63CA16-8578-4F62-8E85-4C1641F799E3}"/>
              </a:ext>
            </a:extLst>
          </p:cNvPr>
          <p:cNvGrpSpPr/>
          <p:nvPr/>
        </p:nvGrpSpPr>
        <p:grpSpPr>
          <a:xfrm>
            <a:off x="5981897" y="373274"/>
            <a:ext cx="589320" cy="401760"/>
            <a:chOff x="5981897" y="373274"/>
            <a:chExt cx="58932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08D038A-C15A-43A3-B650-7A3764126237}"/>
                    </a:ext>
                  </a:extLst>
                </p14:cNvPr>
                <p14:cNvContentPartPr/>
                <p14:nvPr/>
              </p14:nvContentPartPr>
              <p14:xfrm>
                <a:off x="5981897" y="373274"/>
                <a:ext cx="314280" cy="401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08D038A-C15A-43A3-B650-7A37641262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2897" y="364634"/>
                  <a:ext cx="331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5BC1ED6-1C03-4AB4-8F80-6107084AD0C1}"/>
                    </a:ext>
                  </a:extLst>
                </p14:cNvPr>
                <p14:cNvContentPartPr/>
                <p14:nvPr/>
              </p14:nvContentPartPr>
              <p14:xfrm>
                <a:off x="6406337" y="563354"/>
                <a:ext cx="164880" cy="248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5BC1ED6-1C03-4AB4-8F80-6107084AD0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97697" y="554714"/>
                  <a:ext cx="18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D0A0ACB-9D35-4223-9458-B38E2BD75BE7}"/>
                    </a:ext>
                  </a:extLst>
                </p14:cNvPr>
                <p14:cNvContentPartPr/>
                <p14:nvPr/>
              </p14:nvContentPartPr>
              <p14:xfrm>
                <a:off x="6426137" y="476594"/>
                <a:ext cx="125640" cy="75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D0A0ACB-9D35-4223-9458-B38E2BD75B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17137" y="467954"/>
                  <a:ext cx="1432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A2DF77E-4937-45DC-BDD4-2337961F244F}"/>
              </a:ext>
            </a:extLst>
          </p:cNvPr>
          <p:cNvGrpSpPr/>
          <p:nvPr/>
        </p:nvGrpSpPr>
        <p:grpSpPr>
          <a:xfrm>
            <a:off x="6744017" y="378674"/>
            <a:ext cx="495360" cy="318960"/>
            <a:chOff x="6744017" y="378674"/>
            <a:chExt cx="4953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902D91C-0CFF-4E37-920C-97D163A4FD46}"/>
                    </a:ext>
                  </a:extLst>
                </p14:cNvPr>
                <p14:cNvContentPartPr/>
                <p14:nvPr/>
              </p14:nvContentPartPr>
              <p14:xfrm>
                <a:off x="6744017" y="403154"/>
                <a:ext cx="9720" cy="2084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902D91C-0CFF-4E37-920C-97D163A4F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5377" y="394514"/>
                  <a:ext cx="27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4BAD0EE-3F5A-457F-9BE3-EE265CE5053D}"/>
                    </a:ext>
                  </a:extLst>
                </p14:cNvPr>
                <p14:cNvContentPartPr/>
                <p14:nvPr/>
              </p14:nvContentPartPr>
              <p14:xfrm>
                <a:off x="6832577" y="378674"/>
                <a:ext cx="148320" cy="3189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4BAD0EE-3F5A-457F-9BE3-EE265CE505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3577" y="369674"/>
                  <a:ext cx="165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C89C921-2260-4A29-B020-36021A29EFD0}"/>
                    </a:ext>
                  </a:extLst>
                </p14:cNvPr>
                <p14:cNvContentPartPr/>
                <p14:nvPr/>
              </p14:nvContentPartPr>
              <p14:xfrm>
                <a:off x="6925457" y="520154"/>
                <a:ext cx="129600" cy="637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C89C921-2260-4A29-B020-36021A29EF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16817" y="511154"/>
                  <a:ext cx="147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863CB22-4464-4982-8ABB-C83C225D5A14}"/>
                    </a:ext>
                  </a:extLst>
                </p14:cNvPr>
                <p14:cNvContentPartPr/>
                <p14:nvPr/>
              </p14:nvContentPartPr>
              <p14:xfrm>
                <a:off x="7066577" y="438074"/>
                <a:ext cx="172800" cy="2098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863CB22-4464-4982-8ABB-C83C225D5A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7577" y="429434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E860185B-9391-4783-B5E2-5F87F16E591E}"/>
                  </a:ext>
                </a:extLst>
              </p14:cNvPr>
              <p14:cNvContentPartPr/>
              <p14:nvPr/>
            </p14:nvContentPartPr>
            <p14:xfrm>
              <a:off x="7778657" y="505394"/>
              <a:ext cx="132120" cy="13608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E860185B-9391-4783-B5E2-5F87F16E59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69657" y="496394"/>
                <a:ext cx="149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60CA171A-7913-4E0B-9772-F0829139B89D}"/>
                  </a:ext>
                </a:extLst>
              </p14:cNvPr>
              <p14:cNvContentPartPr/>
              <p14:nvPr/>
            </p14:nvContentPartPr>
            <p14:xfrm>
              <a:off x="8327657" y="313514"/>
              <a:ext cx="201960" cy="28872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60CA171A-7913-4E0B-9772-F0829139B8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19017" y="304874"/>
                <a:ext cx="2196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D99B82-215D-47BC-9FE2-28BE2AD44D74}"/>
              </a:ext>
            </a:extLst>
          </p:cNvPr>
          <p:cNvGrpSpPr/>
          <p:nvPr/>
        </p:nvGrpSpPr>
        <p:grpSpPr>
          <a:xfrm>
            <a:off x="8734817" y="498914"/>
            <a:ext cx="176400" cy="97920"/>
            <a:chOff x="8734817" y="498914"/>
            <a:chExt cx="17640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119D24-51B1-41B1-928A-3182972E63ED}"/>
                    </a:ext>
                  </a:extLst>
                </p14:cNvPr>
                <p14:cNvContentPartPr/>
                <p14:nvPr/>
              </p14:nvContentPartPr>
              <p14:xfrm>
                <a:off x="8734817" y="565874"/>
                <a:ext cx="176400" cy="309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119D24-51B1-41B1-928A-3182972E63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25817" y="556874"/>
                  <a:ext cx="194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7D01B8B-AFE8-4786-B3D7-6113F642AFAE}"/>
                    </a:ext>
                  </a:extLst>
                </p14:cNvPr>
                <p14:cNvContentPartPr/>
                <p14:nvPr/>
              </p14:nvContentPartPr>
              <p14:xfrm>
                <a:off x="8742377" y="498914"/>
                <a:ext cx="142560" cy="262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7D01B8B-AFE8-4786-B3D7-6113F642AF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33737" y="490274"/>
                  <a:ext cx="1602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E932F6-EBDB-4FA7-A03A-95AEE9FA2A1C}"/>
              </a:ext>
            </a:extLst>
          </p:cNvPr>
          <p:cNvGrpSpPr/>
          <p:nvPr/>
        </p:nvGrpSpPr>
        <p:grpSpPr>
          <a:xfrm>
            <a:off x="9125417" y="456794"/>
            <a:ext cx="217440" cy="222840"/>
            <a:chOff x="9125417" y="456794"/>
            <a:chExt cx="2174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E99D57B9-7EBD-4B4A-B4BB-FB0DD3F470A8}"/>
                    </a:ext>
                  </a:extLst>
                </p14:cNvPr>
                <p14:cNvContentPartPr/>
                <p14:nvPr/>
              </p14:nvContentPartPr>
              <p14:xfrm>
                <a:off x="9125417" y="475514"/>
                <a:ext cx="125640" cy="2041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E99D57B9-7EBD-4B4A-B4BB-FB0DD3F470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16417" y="466514"/>
                  <a:ext cx="143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2C6F55A-1A06-476A-8BB7-ED16D7479B5E}"/>
                    </a:ext>
                  </a:extLst>
                </p14:cNvPr>
                <p14:cNvContentPartPr/>
                <p14:nvPr/>
              </p14:nvContentPartPr>
              <p14:xfrm>
                <a:off x="9137657" y="456794"/>
                <a:ext cx="205200" cy="345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2C6F55A-1A06-476A-8BB7-ED16D7479B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29017" y="447794"/>
                  <a:ext cx="2228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4E5228D-C74E-4447-A4A4-ED823A459E4D}"/>
              </a:ext>
            </a:extLst>
          </p:cNvPr>
          <p:cNvGrpSpPr/>
          <p:nvPr/>
        </p:nvGrpSpPr>
        <p:grpSpPr>
          <a:xfrm>
            <a:off x="951977" y="1277594"/>
            <a:ext cx="2358720" cy="503640"/>
            <a:chOff x="951977" y="1277594"/>
            <a:chExt cx="23587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9FAA6B8-E9FD-4CF6-8F5F-09C2D2830E8B}"/>
                    </a:ext>
                  </a:extLst>
                </p14:cNvPr>
                <p14:cNvContentPartPr/>
                <p14:nvPr/>
              </p14:nvContentPartPr>
              <p14:xfrm>
                <a:off x="951977" y="1287314"/>
                <a:ext cx="303120" cy="4939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9FAA6B8-E9FD-4CF6-8F5F-09C2D2830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977" y="1278314"/>
                  <a:ext cx="3207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55D0110-8590-495E-8749-235299BC01BA}"/>
                    </a:ext>
                  </a:extLst>
                </p14:cNvPr>
                <p14:cNvContentPartPr/>
                <p14:nvPr/>
              </p14:nvContentPartPr>
              <p14:xfrm>
                <a:off x="1239977" y="1304234"/>
                <a:ext cx="263880" cy="4496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55D0110-8590-495E-8749-235299BC01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1337" y="1295594"/>
                  <a:ext cx="2815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AEDD5A2-387A-4AE4-B33B-FAC2BFB010E5}"/>
                    </a:ext>
                  </a:extLst>
                </p14:cNvPr>
                <p14:cNvContentPartPr/>
                <p14:nvPr/>
              </p14:nvContentPartPr>
              <p14:xfrm>
                <a:off x="1636697" y="1581794"/>
                <a:ext cx="374760" cy="1519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AEDD5A2-387A-4AE4-B33B-FAC2BFB010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28057" y="1573154"/>
                  <a:ext cx="392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B0414402-927C-4848-9729-2E3D71DCE786}"/>
                    </a:ext>
                  </a:extLst>
                </p14:cNvPr>
                <p14:cNvContentPartPr/>
                <p14:nvPr/>
              </p14:nvContentPartPr>
              <p14:xfrm>
                <a:off x="1996697" y="1277594"/>
                <a:ext cx="99360" cy="4327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B0414402-927C-4848-9729-2E3D71DCE7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88057" y="1268594"/>
                  <a:ext cx="1170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440F5E91-85DE-4AE5-9687-C1EC83207019}"/>
                    </a:ext>
                  </a:extLst>
                </p14:cNvPr>
                <p14:cNvContentPartPr/>
                <p14:nvPr/>
              </p14:nvContentPartPr>
              <p14:xfrm>
                <a:off x="2174897" y="1563074"/>
                <a:ext cx="155880" cy="1472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440F5E91-85DE-4AE5-9687-C1EC832070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66257" y="1554434"/>
                  <a:ext cx="173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B45BCB7-2276-4080-8053-C0CC38994839}"/>
                    </a:ext>
                  </a:extLst>
                </p14:cNvPr>
                <p14:cNvContentPartPr/>
                <p14:nvPr/>
              </p14:nvContentPartPr>
              <p14:xfrm>
                <a:off x="2373257" y="1582514"/>
                <a:ext cx="8280" cy="10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B45BCB7-2276-4080-8053-C0CC389948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4617" y="1573514"/>
                  <a:ext cx="25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92EF878-1801-4FA7-AFEA-06E9AF1E485E}"/>
                    </a:ext>
                  </a:extLst>
                </p14:cNvPr>
                <p14:cNvContentPartPr/>
                <p14:nvPr/>
              </p14:nvContentPartPr>
              <p14:xfrm>
                <a:off x="2418617" y="1536074"/>
                <a:ext cx="250200" cy="2131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92EF878-1801-4FA7-AFEA-06E9AF1E48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09977" y="1527074"/>
                  <a:ext cx="267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9D6EA47-B4D2-4E87-AC1B-64C7032E7983}"/>
                    </a:ext>
                  </a:extLst>
                </p14:cNvPr>
                <p14:cNvContentPartPr/>
                <p14:nvPr/>
              </p14:nvContentPartPr>
              <p14:xfrm>
                <a:off x="2712737" y="1552634"/>
                <a:ext cx="239040" cy="1828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9D6EA47-B4D2-4E87-AC1B-64C7032E79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04097" y="1543634"/>
                  <a:ext cx="256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6CBF794-B9ED-49F8-9F16-56147F24E7C6}"/>
                    </a:ext>
                  </a:extLst>
                </p14:cNvPr>
                <p14:cNvContentPartPr/>
                <p14:nvPr/>
              </p14:nvContentPartPr>
              <p14:xfrm>
                <a:off x="2991377" y="1519154"/>
                <a:ext cx="319320" cy="2109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6CBF794-B9ED-49F8-9F16-56147F24E7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2377" y="1510154"/>
                  <a:ext cx="3369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52D4A3B-6473-4448-AA42-4A69D09AC0EB}"/>
              </a:ext>
            </a:extLst>
          </p:cNvPr>
          <p:cNvGrpSpPr/>
          <p:nvPr/>
        </p:nvGrpSpPr>
        <p:grpSpPr>
          <a:xfrm>
            <a:off x="4050857" y="1300274"/>
            <a:ext cx="6104520" cy="904320"/>
            <a:chOff x="4050857" y="1300274"/>
            <a:chExt cx="6104520" cy="90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CDF9A69-5916-4AC5-A208-3D5C5320AD85}"/>
                    </a:ext>
                  </a:extLst>
                </p14:cNvPr>
                <p14:cNvContentPartPr/>
                <p14:nvPr/>
              </p14:nvContentPartPr>
              <p14:xfrm>
                <a:off x="4147337" y="1387034"/>
                <a:ext cx="74880" cy="4086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CDF9A69-5916-4AC5-A208-3D5C5320AD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38697" y="1378394"/>
                  <a:ext cx="92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3DE4DBA-14C6-4148-B67E-D017A74599E4}"/>
                    </a:ext>
                  </a:extLst>
                </p14:cNvPr>
                <p14:cNvContentPartPr/>
                <p14:nvPr/>
              </p14:nvContentPartPr>
              <p14:xfrm>
                <a:off x="4050857" y="1353554"/>
                <a:ext cx="368280" cy="2246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3DE4DBA-14C6-4148-B67E-D017A7459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2217" y="1344554"/>
                  <a:ext cx="385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5280D57-1BE1-4DDB-BA47-BB52FF5668A8}"/>
                    </a:ext>
                  </a:extLst>
                </p14:cNvPr>
                <p14:cNvContentPartPr/>
                <p14:nvPr/>
              </p14:nvContentPartPr>
              <p14:xfrm>
                <a:off x="4515257" y="1417634"/>
                <a:ext cx="159480" cy="3405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5280D57-1BE1-4DDB-BA47-BB52FF5668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06617" y="1408634"/>
                  <a:ext cx="177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4850637-AFE4-41E5-BE87-F47ADA2BADA8}"/>
                    </a:ext>
                  </a:extLst>
                </p14:cNvPr>
                <p14:cNvContentPartPr/>
                <p14:nvPr/>
              </p14:nvContentPartPr>
              <p14:xfrm>
                <a:off x="4735577" y="1497554"/>
                <a:ext cx="174960" cy="2606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4850637-AFE4-41E5-BE87-F47ADA2BAD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26937" y="1488554"/>
                  <a:ext cx="192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A3F7F86-D2DF-46CC-A00D-D597939A556F}"/>
                    </a:ext>
                  </a:extLst>
                </p14:cNvPr>
                <p14:cNvContentPartPr/>
                <p14:nvPr/>
              </p14:nvContentPartPr>
              <p14:xfrm>
                <a:off x="4725137" y="1464434"/>
                <a:ext cx="180360" cy="3477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A3F7F86-D2DF-46CC-A00D-D597939A55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6497" y="1455794"/>
                  <a:ext cx="198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C763BB1-9B5E-4C02-A57C-8D2C515BFAFF}"/>
                    </a:ext>
                  </a:extLst>
                </p14:cNvPr>
                <p14:cNvContentPartPr/>
                <p14:nvPr/>
              </p14:nvContentPartPr>
              <p14:xfrm>
                <a:off x="5113937" y="1541474"/>
                <a:ext cx="195480" cy="2390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C763BB1-9B5E-4C02-A57C-8D2C515BFA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5297" y="1532834"/>
                  <a:ext cx="213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855D0A1-946D-4472-8F90-69E7661722BD}"/>
                    </a:ext>
                  </a:extLst>
                </p14:cNvPr>
                <p14:cNvContentPartPr/>
                <p14:nvPr/>
              </p14:nvContentPartPr>
              <p14:xfrm>
                <a:off x="5411297" y="1496474"/>
                <a:ext cx="125640" cy="2926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855D0A1-946D-4472-8F90-69E7661722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02657" y="1487834"/>
                  <a:ext cx="143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C1F3682-9AED-4AE7-A4FA-A396301D4897}"/>
                    </a:ext>
                  </a:extLst>
                </p14:cNvPr>
                <p14:cNvContentPartPr/>
                <p14:nvPr/>
              </p14:nvContentPartPr>
              <p14:xfrm>
                <a:off x="5608217" y="1506914"/>
                <a:ext cx="173160" cy="2347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C1F3682-9AED-4AE7-A4FA-A396301D48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9577" y="1498274"/>
                  <a:ext cx="190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6045A47-CF39-40D2-A8D9-43124FF34BB1}"/>
                    </a:ext>
                  </a:extLst>
                </p14:cNvPr>
                <p14:cNvContentPartPr/>
                <p14:nvPr/>
              </p14:nvContentPartPr>
              <p14:xfrm>
                <a:off x="5863817" y="1572434"/>
                <a:ext cx="163440" cy="1958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6045A47-CF39-40D2-A8D9-43124FF34B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55177" y="1563794"/>
                  <a:ext cx="18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5AE64FF-3D4A-4176-9925-A154A93F50B8}"/>
                    </a:ext>
                  </a:extLst>
                </p14:cNvPr>
                <p14:cNvContentPartPr/>
                <p14:nvPr/>
              </p14:nvContentPartPr>
              <p14:xfrm>
                <a:off x="5845817" y="1509074"/>
                <a:ext cx="215640" cy="367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5AE64FF-3D4A-4176-9925-A154A93F50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6817" y="1500434"/>
                  <a:ext cx="233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D33B329-BA33-412B-B2D2-303EA4FDA69B}"/>
                    </a:ext>
                  </a:extLst>
                </p14:cNvPr>
                <p14:cNvContentPartPr/>
                <p14:nvPr/>
              </p14:nvContentPartPr>
              <p14:xfrm>
                <a:off x="6263057" y="1300274"/>
                <a:ext cx="83880" cy="5284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D33B329-BA33-412B-B2D2-303EA4FDA6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54057" y="1291634"/>
                  <a:ext cx="101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02BD926-F5C3-4472-9233-2A4F7E3A97D6}"/>
                    </a:ext>
                  </a:extLst>
                </p14:cNvPr>
                <p14:cNvContentPartPr/>
                <p14:nvPr/>
              </p14:nvContentPartPr>
              <p14:xfrm>
                <a:off x="6619097" y="1650914"/>
                <a:ext cx="185400" cy="100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02BD926-F5C3-4472-9233-2A4F7E3A97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0457" y="1642274"/>
                  <a:ext cx="203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4FE53D0-6FD1-45CF-AC08-2CE85606EEAD}"/>
                    </a:ext>
                  </a:extLst>
                </p14:cNvPr>
                <p14:cNvContentPartPr/>
                <p14:nvPr/>
              </p14:nvContentPartPr>
              <p14:xfrm>
                <a:off x="6574817" y="1579634"/>
                <a:ext cx="153000" cy="97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4FE53D0-6FD1-45CF-AC08-2CE85606EE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5817" y="1570634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BB433BC-993B-4EBC-A8E5-B754A1D09A0B}"/>
                    </a:ext>
                  </a:extLst>
                </p14:cNvPr>
                <p14:cNvContentPartPr/>
                <p14:nvPr/>
              </p14:nvContentPartPr>
              <p14:xfrm>
                <a:off x="7045697" y="1441034"/>
                <a:ext cx="267840" cy="3538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BB433BC-993B-4EBC-A8E5-B754A1D09A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36697" y="1432394"/>
                  <a:ext cx="285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E7380CC-EFB2-426D-8B51-A90D558F1AF1}"/>
                    </a:ext>
                  </a:extLst>
                </p14:cNvPr>
                <p14:cNvContentPartPr/>
                <p14:nvPr/>
              </p14:nvContentPartPr>
              <p14:xfrm>
                <a:off x="7430537" y="1638314"/>
                <a:ext cx="176400" cy="97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E7380CC-EFB2-426D-8B51-A90D558F1A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21537" y="1629314"/>
                  <a:ext cx="19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B16DCEC-4FB6-41B4-A19F-F58BEAAA794A}"/>
                    </a:ext>
                  </a:extLst>
                </p14:cNvPr>
                <p14:cNvContentPartPr/>
                <p14:nvPr/>
              </p14:nvContentPartPr>
              <p14:xfrm>
                <a:off x="7806017" y="1487834"/>
                <a:ext cx="30240" cy="3110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B16DCEC-4FB6-41B4-A19F-F58BEAAA79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97017" y="1479194"/>
                  <a:ext cx="47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F15895A-DA57-419F-B55E-D5968CBB8C37}"/>
                    </a:ext>
                  </a:extLst>
                </p14:cNvPr>
                <p14:cNvContentPartPr/>
                <p14:nvPr/>
              </p14:nvContentPartPr>
              <p14:xfrm>
                <a:off x="7738337" y="1421954"/>
                <a:ext cx="261360" cy="2898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F15895A-DA57-419F-B55E-D5968CBB8C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9337" y="1413314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C39FCF5-41BB-4B64-92A5-9237B3DD9D63}"/>
                    </a:ext>
                  </a:extLst>
                </p14:cNvPr>
                <p14:cNvContentPartPr/>
                <p14:nvPr/>
              </p14:nvContentPartPr>
              <p14:xfrm>
                <a:off x="8143697" y="1465874"/>
                <a:ext cx="145440" cy="2725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C39FCF5-41BB-4B64-92A5-9237B3DD9D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34697" y="1456874"/>
                  <a:ext cx="163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A83ADDA5-466B-4E35-8B83-1EB6F93562DA}"/>
                    </a:ext>
                  </a:extLst>
                </p14:cNvPr>
                <p14:cNvContentPartPr/>
                <p14:nvPr/>
              </p14:nvContentPartPr>
              <p14:xfrm>
                <a:off x="8347457" y="1471634"/>
                <a:ext cx="186840" cy="3207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A83ADDA5-466B-4E35-8B83-1EB6F93562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38457" y="1462634"/>
                  <a:ext cx="204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C13E384-5B51-4E7A-8B0F-E6DD5EEE69AE}"/>
                    </a:ext>
                  </a:extLst>
                </p14:cNvPr>
                <p14:cNvContentPartPr/>
                <p14:nvPr/>
              </p14:nvContentPartPr>
              <p14:xfrm>
                <a:off x="8369777" y="1466954"/>
                <a:ext cx="185400" cy="3096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C13E384-5B51-4E7A-8B0F-E6DD5EEE69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60777" y="1457954"/>
                  <a:ext cx="203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2E71B5A8-5331-4C75-9559-F7613A237606}"/>
                    </a:ext>
                  </a:extLst>
                </p14:cNvPr>
                <p14:cNvContentPartPr/>
                <p14:nvPr/>
              </p14:nvContentPartPr>
              <p14:xfrm>
                <a:off x="8776577" y="1524194"/>
                <a:ext cx="216000" cy="228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2E71B5A8-5331-4C75-9559-F7613A2376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67937" y="1515554"/>
                  <a:ext cx="233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2C587369-834B-4C06-B7E5-7C1C96CC627E}"/>
                    </a:ext>
                  </a:extLst>
                </p14:cNvPr>
                <p14:cNvContentPartPr/>
                <p14:nvPr/>
              </p14:nvContentPartPr>
              <p14:xfrm>
                <a:off x="8790617" y="1758914"/>
                <a:ext cx="136080" cy="802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2C587369-834B-4C06-B7E5-7C1C96CC62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81977" y="1750274"/>
                  <a:ext cx="153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A205AE98-7892-474A-8A1E-B02C8DA4A420}"/>
                    </a:ext>
                  </a:extLst>
                </p14:cNvPr>
                <p14:cNvContentPartPr/>
                <p14:nvPr/>
              </p14:nvContentPartPr>
              <p14:xfrm>
                <a:off x="9141617" y="1460834"/>
                <a:ext cx="241920" cy="3412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A205AE98-7892-474A-8A1E-B02C8DA4A42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2617" y="1452194"/>
                  <a:ext cx="259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8594FFD-427C-4DE2-9AA6-F28986A09CF2}"/>
                    </a:ext>
                  </a:extLst>
                </p14:cNvPr>
                <p14:cNvContentPartPr/>
                <p14:nvPr/>
              </p14:nvContentPartPr>
              <p14:xfrm>
                <a:off x="9355097" y="1512674"/>
                <a:ext cx="188280" cy="2361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8594FFD-427C-4DE2-9AA6-F28986A09C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46457" y="1503674"/>
                  <a:ext cx="205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165F879-71DB-4D38-BA94-BB4782AE7BC9}"/>
                    </a:ext>
                  </a:extLst>
                </p14:cNvPr>
                <p14:cNvContentPartPr/>
                <p14:nvPr/>
              </p14:nvContentPartPr>
              <p14:xfrm>
                <a:off x="9615377" y="1507994"/>
                <a:ext cx="225000" cy="2415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165F879-71DB-4D38-BA94-BB4782AE7B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06377" y="1498994"/>
                  <a:ext cx="242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FDD3AC7-DF14-4DC8-9080-26D06A8FB71A}"/>
                    </a:ext>
                  </a:extLst>
                </p14:cNvPr>
                <p14:cNvContentPartPr/>
                <p14:nvPr/>
              </p14:nvContentPartPr>
              <p14:xfrm>
                <a:off x="9702497" y="1460834"/>
                <a:ext cx="209160" cy="295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FDD3AC7-DF14-4DC8-9080-26D06A8FB71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93497" y="1452194"/>
                  <a:ext cx="226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0D7D294A-8B59-42F5-8D55-D08E41EF3269}"/>
                    </a:ext>
                  </a:extLst>
                </p14:cNvPr>
                <p14:cNvContentPartPr/>
                <p14:nvPr/>
              </p14:nvContentPartPr>
              <p14:xfrm>
                <a:off x="10065017" y="1313234"/>
                <a:ext cx="90360" cy="5670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0D7D294A-8B59-42F5-8D55-D08E41EF326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56377" y="1304234"/>
                  <a:ext cx="108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909A481-BA7D-4EB0-8E5A-46E5CAEE89B3}"/>
                    </a:ext>
                  </a:extLst>
                </p14:cNvPr>
                <p14:cNvContentPartPr/>
                <p14:nvPr/>
              </p14:nvContentPartPr>
              <p14:xfrm>
                <a:off x="7906457" y="1902194"/>
                <a:ext cx="360" cy="3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909A481-BA7D-4EB0-8E5A-46E5CAEE89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97457" y="189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796AA24-B5BC-4A78-B74F-693503245AA4}"/>
                    </a:ext>
                  </a:extLst>
                </p14:cNvPr>
                <p14:cNvContentPartPr/>
                <p14:nvPr/>
              </p14:nvContentPartPr>
              <p14:xfrm>
                <a:off x="7881257" y="1897514"/>
                <a:ext cx="2130840" cy="3070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796AA24-B5BC-4A78-B74F-693503245A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72257" y="1888874"/>
                  <a:ext cx="214848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89062B2A-3B68-4936-8662-41EEDE42FE4C}"/>
                  </a:ext>
                </a:extLst>
              </p14:cNvPr>
              <p14:cNvContentPartPr/>
              <p14:nvPr/>
            </p14:nvContentPartPr>
            <p14:xfrm>
              <a:off x="1292537" y="2697434"/>
              <a:ext cx="355320" cy="34344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89062B2A-3B68-4936-8662-41EEDE42FE4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83537" y="2688434"/>
                <a:ext cx="372960" cy="3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Agrupar 96">
            <a:extLst>
              <a:ext uri="{FF2B5EF4-FFF2-40B4-BE49-F238E27FC236}">
                <a16:creationId xmlns:a16="http://schemas.microsoft.com/office/drawing/2014/main" id="{7D1B1EF7-A151-4C48-BE51-28D2291CD7FF}"/>
              </a:ext>
            </a:extLst>
          </p:cNvPr>
          <p:cNvGrpSpPr/>
          <p:nvPr/>
        </p:nvGrpSpPr>
        <p:grpSpPr>
          <a:xfrm>
            <a:off x="1859897" y="2853674"/>
            <a:ext cx="177480" cy="144720"/>
            <a:chOff x="1859897" y="2853674"/>
            <a:chExt cx="17748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59C733B-8943-471F-AAA7-8425F5B23E44}"/>
                    </a:ext>
                  </a:extLst>
                </p14:cNvPr>
                <p14:cNvContentPartPr/>
                <p14:nvPr/>
              </p14:nvContentPartPr>
              <p14:xfrm>
                <a:off x="1859897" y="2953754"/>
                <a:ext cx="176400" cy="446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59C733B-8943-471F-AAA7-8425F5B23E4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50897" y="2944754"/>
                  <a:ext cx="194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961020FD-C0AB-4B38-AE6D-7EB83A6E4F68}"/>
                    </a:ext>
                  </a:extLst>
                </p14:cNvPr>
                <p14:cNvContentPartPr/>
                <p14:nvPr/>
              </p14:nvContentPartPr>
              <p14:xfrm>
                <a:off x="1885817" y="2853674"/>
                <a:ext cx="151560" cy="75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961020FD-C0AB-4B38-AE6D-7EB83A6E4F6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7177" y="2844674"/>
                  <a:ext cx="169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FBEB04CF-2413-4EAE-A623-4C77CCD22152}"/>
              </a:ext>
            </a:extLst>
          </p:cNvPr>
          <p:cNvGrpSpPr/>
          <p:nvPr/>
        </p:nvGrpSpPr>
        <p:grpSpPr>
          <a:xfrm>
            <a:off x="2320337" y="2706074"/>
            <a:ext cx="1486080" cy="439920"/>
            <a:chOff x="2320337" y="2706074"/>
            <a:chExt cx="148608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B1B87178-693B-44F4-8D49-6957079B4841}"/>
                    </a:ext>
                  </a:extLst>
                </p14:cNvPr>
                <p14:cNvContentPartPr/>
                <p14:nvPr/>
              </p14:nvContentPartPr>
              <p14:xfrm>
                <a:off x="2376137" y="2718674"/>
                <a:ext cx="202680" cy="2397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B1B87178-693B-44F4-8D49-6957079B484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67497" y="2710034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3D4BF60-BBE3-406E-BBCE-F983F9DB5188}"/>
                    </a:ext>
                  </a:extLst>
                </p14:cNvPr>
                <p14:cNvContentPartPr/>
                <p14:nvPr/>
              </p14:nvContentPartPr>
              <p14:xfrm>
                <a:off x="2363177" y="2722994"/>
                <a:ext cx="209160" cy="299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3D4BF60-BBE3-406E-BBCE-F983F9DB51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4537" y="2714354"/>
                  <a:ext cx="226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0394E457-9B12-4758-BE5D-11AACD610CB0}"/>
                    </a:ext>
                  </a:extLst>
                </p14:cNvPr>
                <p14:cNvContentPartPr/>
                <p14:nvPr/>
              </p14:nvContentPartPr>
              <p14:xfrm>
                <a:off x="2764937" y="2843234"/>
                <a:ext cx="169920" cy="248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0394E457-9B12-4758-BE5D-11AACD610CB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55937" y="2834234"/>
                  <a:ext cx="187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BA20E29A-BF6A-483F-B492-9477993BB9E9}"/>
                    </a:ext>
                  </a:extLst>
                </p14:cNvPr>
                <p14:cNvContentPartPr/>
                <p14:nvPr/>
              </p14:nvContentPartPr>
              <p14:xfrm>
                <a:off x="3173177" y="2715434"/>
                <a:ext cx="125640" cy="2840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BA20E29A-BF6A-483F-B492-9477993BB9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4177" y="2706434"/>
                  <a:ext cx="143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FF5EDC7-DC85-4900-ADC3-DF399B8DE36D}"/>
                    </a:ext>
                  </a:extLst>
                </p14:cNvPr>
                <p14:cNvContentPartPr/>
                <p14:nvPr/>
              </p14:nvContentPartPr>
              <p14:xfrm>
                <a:off x="3329417" y="2706074"/>
                <a:ext cx="144000" cy="3553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FF5EDC7-DC85-4900-ADC3-DF399B8DE3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20777" y="2697434"/>
                  <a:ext cx="161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0B4ACEA-AB55-41D3-9913-5BCE539F291D}"/>
                    </a:ext>
                  </a:extLst>
                </p14:cNvPr>
                <p14:cNvContentPartPr/>
                <p14:nvPr/>
              </p14:nvContentPartPr>
              <p14:xfrm>
                <a:off x="3350657" y="2893634"/>
                <a:ext cx="182880" cy="471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0B4ACEA-AB55-41D3-9913-5BCE539F29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41657" y="2884634"/>
                  <a:ext cx="200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25710B9-5213-426A-944D-9394470D5966}"/>
                    </a:ext>
                  </a:extLst>
                </p14:cNvPr>
                <p14:cNvContentPartPr/>
                <p14:nvPr/>
              </p14:nvContentPartPr>
              <p14:xfrm>
                <a:off x="3529217" y="2750354"/>
                <a:ext cx="239040" cy="2361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25710B9-5213-426A-944D-9394470D59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20577" y="2741714"/>
                  <a:ext cx="256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538B061A-0490-45AF-8816-993E673AC847}"/>
                    </a:ext>
                  </a:extLst>
                </p14:cNvPr>
                <p14:cNvContentPartPr/>
                <p14:nvPr/>
              </p14:nvContentPartPr>
              <p14:xfrm>
                <a:off x="2320337" y="3111434"/>
                <a:ext cx="1486080" cy="3456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538B061A-0490-45AF-8816-993E673AC8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1337" y="3102794"/>
                  <a:ext cx="15037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235CC-F3CD-4257-83E0-969F66FD22E2}"/>
              </a:ext>
            </a:extLst>
          </p:cNvPr>
          <p:cNvGrpSpPr/>
          <p:nvPr/>
        </p:nvGrpSpPr>
        <p:grpSpPr>
          <a:xfrm>
            <a:off x="3016577" y="3267674"/>
            <a:ext cx="327600" cy="363600"/>
            <a:chOff x="3016577" y="3267674"/>
            <a:chExt cx="32760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7305D8D-9FD1-4396-B6CC-C6F768EF334F}"/>
                    </a:ext>
                  </a:extLst>
                </p14:cNvPr>
                <p14:cNvContentPartPr/>
                <p14:nvPr/>
              </p14:nvContentPartPr>
              <p14:xfrm>
                <a:off x="3030977" y="3343994"/>
                <a:ext cx="178560" cy="2872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7305D8D-9FD1-4396-B6CC-C6F768EF334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22337" y="3335354"/>
                  <a:ext cx="196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FF10F9D-D079-4965-9085-FCBFC12313E9}"/>
                    </a:ext>
                  </a:extLst>
                </p14:cNvPr>
                <p14:cNvContentPartPr/>
                <p14:nvPr/>
              </p14:nvContentPartPr>
              <p14:xfrm>
                <a:off x="3016577" y="3267674"/>
                <a:ext cx="327600" cy="9288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FF10F9D-D079-4965-9085-FCBFC12313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07937" y="3259034"/>
                  <a:ext cx="3452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73C0906-7FEF-4259-A26A-8AB1B4963F3F}"/>
              </a:ext>
            </a:extLst>
          </p:cNvPr>
          <p:cNvGrpSpPr/>
          <p:nvPr/>
        </p:nvGrpSpPr>
        <p:grpSpPr>
          <a:xfrm>
            <a:off x="4177577" y="2836034"/>
            <a:ext cx="524520" cy="280440"/>
            <a:chOff x="4177577" y="2836034"/>
            <a:chExt cx="5245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CE9D305F-2516-4ECA-92C8-715911E6707C}"/>
                    </a:ext>
                  </a:extLst>
                </p14:cNvPr>
                <p14:cNvContentPartPr/>
                <p14:nvPr/>
              </p14:nvContentPartPr>
              <p14:xfrm>
                <a:off x="4177577" y="2985074"/>
                <a:ext cx="46080" cy="5184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CE9D305F-2516-4ECA-92C8-715911E670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68577" y="2976074"/>
                  <a:ext cx="63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B62A5D3B-D9DD-4897-912B-37B62D069CBA}"/>
                    </a:ext>
                  </a:extLst>
                </p14:cNvPr>
                <p14:cNvContentPartPr/>
                <p14:nvPr/>
              </p14:nvContentPartPr>
              <p14:xfrm>
                <a:off x="4395377" y="2968514"/>
                <a:ext cx="206280" cy="442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B62A5D3B-D9DD-4897-912B-37B62D069C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86377" y="295987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E21D1590-64B6-40F3-B9A8-F53B1167A4BA}"/>
                    </a:ext>
                  </a:extLst>
                </p14:cNvPr>
                <p14:cNvContentPartPr/>
                <p14:nvPr/>
              </p14:nvContentPartPr>
              <p14:xfrm>
                <a:off x="4409777" y="2907674"/>
                <a:ext cx="184320" cy="2304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E21D1590-64B6-40F3-B9A8-F53B1167A4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00777" y="2898674"/>
                  <a:ext cx="201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20AE93D-414F-498D-B938-BA840ABC3202}"/>
                    </a:ext>
                  </a:extLst>
                </p14:cNvPr>
                <p14:cNvContentPartPr/>
                <p14:nvPr/>
              </p14:nvContentPartPr>
              <p14:xfrm>
                <a:off x="4529657" y="2836034"/>
                <a:ext cx="172440" cy="2804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20AE93D-414F-498D-B938-BA840ABC32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20657" y="2827394"/>
                  <a:ext cx="1900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44C8C716-BD23-4CA7-973F-38EDE0D6E620}"/>
              </a:ext>
            </a:extLst>
          </p:cNvPr>
          <p:cNvGrpSpPr/>
          <p:nvPr/>
        </p:nvGrpSpPr>
        <p:grpSpPr>
          <a:xfrm>
            <a:off x="5168657" y="2665754"/>
            <a:ext cx="2419560" cy="479160"/>
            <a:chOff x="5168657" y="2665754"/>
            <a:chExt cx="241956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15114E9-9825-43FA-939D-D96CE319979E}"/>
                    </a:ext>
                  </a:extLst>
                </p14:cNvPr>
                <p14:cNvContentPartPr/>
                <p14:nvPr/>
              </p14:nvContentPartPr>
              <p14:xfrm>
                <a:off x="5252177" y="2847554"/>
                <a:ext cx="52560" cy="2919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15114E9-9825-43FA-939D-D96CE31997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3537" y="2838554"/>
                  <a:ext cx="70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B04185F-9793-4ECB-ACC1-84F2DEAD1917}"/>
                    </a:ext>
                  </a:extLst>
                </p14:cNvPr>
                <p14:cNvContentPartPr/>
                <p14:nvPr/>
              </p14:nvContentPartPr>
              <p14:xfrm>
                <a:off x="5168657" y="2778434"/>
                <a:ext cx="283680" cy="1980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B04185F-9793-4ECB-ACC1-84F2DEAD191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60017" y="2769434"/>
                  <a:ext cx="301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B610A24-B62E-4D2B-A263-E83CE35B3B2A}"/>
                    </a:ext>
                  </a:extLst>
                </p14:cNvPr>
                <p14:cNvContentPartPr/>
                <p14:nvPr/>
              </p14:nvContentPartPr>
              <p14:xfrm>
                <a:off x="5561417" y="2749274"/>
                <a:ext cx="174960" cy="3301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B610A24-B62E-4D2B-A263-E83CE35B3B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52417" y="2740274"/>
                  <a:ext cx="192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47B058E6-7CCF-4D34-9524-2236AD71561F}"/>
                    </a:ext>
                  </a:extLst>
                </p14:cNvPr>
                <p14:cNvContentPartPr/>
                <p14:nvPr/>
              </p14:nvContentPartPr>
              <p14:xfrm>
                <a:off x="5894057" y="2802194"/>
                <a:ext cx="213480" cy="2912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47B058E6-7CCF-4D34-9524-2236AD7156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85057" y="2793194"/>
                  <a:ext cx="231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5F3C6A8-F26A-4D28-806B-14FE4F180DB8}"/>
                    </a:ext>
                  </a:extLst>
                </p14:cNvPr>
                <p14:cNvContentPartPr/>
                <p14:nvPr/>
              </p14:nvContentPartPr>
              <p14:xfrm>
                <a:off x="5908817" y="2786714"/>
                <a:ext cx="147240" cy="3063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5F3C6A8-F26A-4D28-806B-14FE4F180D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99817" y="2778074"/>
                  <a:ext cx="164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CBF665DC-8ADA-47A5-B5C2-6E03B32713CF}"/>
                    </a:ext>
                  </a:extLst>
                </p14:cNvPr>
                <p14:cNvContentPartPr/>
                <p14:nvPr/>
              </p14:nvContentPartPr>
              <p14:xfrm>
                <a:off x="6288257" y="2803274"/>
                <a:ext cx="189360" cy="1857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CBF665DC-8ADA-47A5-B5C2-6E03B32713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9257" y="2794274"/>
                  <a:ext cx="207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652B429C-7E9A-4744-8DF9-103DACBD86AB}"/>
                    </a:ext>
                  </a:extLst>
                </p14:cNvPr>
                <p14:cNvContentPartPr/>
                <p14:nvPr/>
              </p14:nvContentPartPr>
              <p14:xfrm>
                <a:off x="6269537" y="3035474"/>
                <a:ext cx="98280" cy="943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652B429C-7E9A-4744-8DF9-103DACBD86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60897" y="3026834"/>
                  <a:ext cx="115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AC4C9496-DC46-43C0-9A96-D83F3D184B29}"/>
                    </a:ext>
                  </a:extLst>
                </p14:cNvPr>
                <p14:cNvContentPartPr/>
                <p14:nvPr/>
              </p14:nvContentPartPr>
              <p14:xfrm>
                <a:off x="6629537" y="2845754"/>
                <a:ext cx="25560" cy="29880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AC4C9496-DC46-43C0-9A96-D83F3D184B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20537" y="2836754"/>
                  <a:ext cx="43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4DAB150A-D785-4D85-A27A-2B7F56E8781A}"/>
                    </a:ext>
                  </a:extLst>
                </p14:cNvPr>
                <p14:cNvContentPartPr/>
                <p14:nvPr/>
              </p14:nvContentPartPr>
              <p14:xfrm>
                <a:off x="6781097" y="2864114"/>
                <a:ext cx="177480" cy="21888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4DAB150A-D785-4D85-A27A-2B7F56E8781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72097" y="2855114"/>
                  <a:ext cx="195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4D82009-4E7F-450F-9C8A-18FFDA85B384}"/>
                    </a:ext>
                  </a:extLst>
                </p14:cNvPr>
                <p14:cNvContentPartPr/>
                <p14:nvPr/>
              </p14:nvContentPartPr>
              <p14:xfrm>
                <a:off x="7035257" y="2921714"/>
                <a:ext cx="188640" cy="1249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4D82009-4E7F-450F-9C8A-18FFDA85B3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26257" y="2912714"/>
                  <a:ext cx="206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8750FF9C-9BEE-4ABC-A86D-B839537CB22B}"/>
                    </a:ext>
                  </a:extLst>
                </p14:cNvPr>
                <p14:cNvContentPartPr/>
                <p14:nvPr/>
              </p14:nvContentPartPr>
              <p14:xfrm>
                <a:off x="7080977" y="2855834"/>
                <a:ext cx="185400" cy="248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8750FF9C-9BEE-4ABC-A86D-B839537CB2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71977" y="2847194"/>
                  <a:ext cx="20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C2DDCF3-3003-43F8-8D41-686BE8534EEC}"/>
                    </a:ext>
                  </a:extLst>
                </p14:cNvPr>
                <p14:cNvContentPartPr/>
                <p14:nvPr/>
              </p14:nvContentPartPr>
              <p14:xfrm>
                <a:off x="7468337" y="2665754"/>
                <a:ext cx="119880" cy="4791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C2DDCF3-3003-43F8-8D41-686BE8534E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9337" y="2657114"/>
                  <a:ext cx="13752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AF7EB0AA-E9A0-42F4-A78A-82DBA49EEDC0}"/>
              </a:ext>
            </a:extLst>
          </p:cNvPr>
          <p:cNvGrpSpPr/>
          <p:nvPr/>
        </p:nvGrpSpPr>
        <p:grpSpPr>
          <a:xfrm>
            <a:off x="7824377" y="2923874"/>
            <a:ext cx="156960" cy="103680"/>
            <a:chOff x="7824377" y="2923874"/>
            <a:chExt cx="15696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E4213CC9-4540-4063-8C49-44C3BAEB585E}"/>
                    </a:ext>
                  </a:extLst>
                </p14:cNvPr>
                <p14:cNvContentPartPr/>
                <p14:nvPr/>
              </p14:nvContentPartPr>
              <p14:xfrm>
                <a:off x="7828337" y="3013154"/>
                <a:ext cx="153000" cy="144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E4213CC9-4540-4063-8C49-44C3BAEB58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19337" y="3004514"/>
                  <a:ext cx="170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9D956D8B-B0A9-458B-B04E-BE4F6BBEB519}"/>
                    </a:ext>
                  </a:extLst>
                </p14:cNvPr>
                <p14:cNvContentPartPr/>
                <p14:nvPr/>
              </p14:nvContentPartPr>
              <p14:xfrm>
                <a:off x="7824377" y="2923874"/>
                <a:ext cx="126720" cy="39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9D956D8B-B0A9-458B-B04E-BE4F6BBEB51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15377" y="2915234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Agrupar 176">
            <a:extLst>
              <a:ext uri="{FF2B5EF4-FFF2-40B4-BE49-F238E27FC236}">
                <a16:creationId xmlns:a16="http://schemas.microsoft.com/office/drawing/2014/main" id="{784072E8-D757-4946-84AF-59A5E34A07EE}"/>
              </a:ext>
            </a:extLst>
          </p:cNvPr>
          <p:cNvGrpSpPr/>
          <p:nvPr/>
        </p:nvGrpSpPr>
        <p:grpSpPr>
          <a:xfrm>
            <a:off x="8276897" y="2281274"/>
            <a:ext cx="3963240" cy="1353240"/>
            <a:chOff x="8276897" y="2281274"/>
            <a:chExt cx="396324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A81E483C-4A17-48E3-A2AA-4300FE0720C3}"/>
                    </a:ext>
                  </a:extLst>
                </p14:cNvPr>
                <p14:cNvContentPartPr/>
                <p14:nvPr/>
              </p14:nvContentPartPr>
              <p14:xfrm>
                <a:off x="8346017" y="2810834"/>
                <a:ext cx="48600" cy="41472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A81E483C-4A17-48E3-A2AA-4300FE0720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37017" y="2802194"/>
                  <a:ext cx="66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34595975-A829-4F65-82AF-4E45AED27DB4}"/>
                    </a:ext>
                  </a:extLst>
                </p14:cNvPr>
                <p14:cNvContentPartPr/>
                <p14:nvPr/>
              </p14:nvContentPartPr>
              <p14:xfrm>
                <a:off x="8276897" y="2790674"/>
                <a:ext cx="237960" cy="2581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34595975-A829-4F65-82AF-4E45AED27D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67897" y="2782034"/>
                  <a:ext cx="25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A70EB8B-48A2-4750-B957-0AE509AFC0D4}"/>
                    </a:ext>
                  </a:extLst>
                </p14:cNvPr>
                <p14:cNvContentPartPr/>
                <p14:nvPr/>
              </p14:nvContentPartPr>
              <p14:xfrm>
                <a:off x="8660297" y="2712914"/>
                <a:ext cx="158400" cy="5036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A70EB8B-48A2-4750-B957-0AE509AFC0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51297" y="2703914"/>
                  <a:ext cx="1760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4B5DF6F4-337B-43C9-B71F-AB2C1BD4C3A1}"/>
                    </a:ext>
                  </a:extLst>
                </p14:cNvPr>
                <p14:cNvContentPartPr/>
                <p14:nvPr/>
              </p14:nvContentPartPr>
              <p14:xfrm>
                <a:off x="8966657" y="2818394"/>
                <a:ext cx="180360" cy="26820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4B5DF6F4-337B-43C9-B71F-AB2C1BD4C3A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58017" y="2809754"/>
                  <a:ext cx="198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E119944A-1B09-4939-84C4-C98DF55BD9EF}"/>
                    </a:ext>
                  </a:extLst>
                </p14:cNvPr>
                <p14:cNvContentPartPr/>
                <p14:nvPr/>
              </p14:nvContentPartPr>
              <p14:xfrm>
                <a:off x="8961617" y="2809034"/>
                <a:ext cx="184320" cy="3186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E119944A-1B09-4939-84C4-C98DF55BD9E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52977" y="2800394"/>
                  <a:ext cx="201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148B737E-D780-4695-BCC4-AA2410B6DE04}"/>
                    </a:ext>
                  </a:extLst>
                </p14:cNvPr>
                <p14:cNvContentPartPr/>
                <p14:nvPr/>
              </p14:nvContentPartPr>
              <p14:xfrm>
                <a:off x="9244577" y="2958074"/>
                <a:ext cx="149040" cy="133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148B737E-D780-4695-BCC4-AA2410B6DE0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35937" y="2949074"/>
                  <a:ext cx="166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3E78FB92-7638-44B6-8355-8D8FAE90D59C}"/>
                    </a:ext>
                  </a:extLst>
                </p14:cNvPr>
                <p14:cNvContentPartPr/>
                <p14:nvPr/>
              </p14:nvContentPartPr>
              <p14:xfrm>
                <a:off x="9583697" y="2852234"/>
                <a:ext cx="40680" cy="22644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3E78FB92-7638-44B6-8355-8D8FAE90D5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75057" y="2843594"/>
                  <a:ext cx="58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8690A80C-E180-41F9-87AC-0A5EECB8E59F}"/>
                    </a:ext>
                  </a:extLst>
                </p14:cNvPr>
                <p14:cNvContentPartPr/>
                <p14:nvPr/>
              </p14:nvContentPartPr>
              <p14:xfrm>
                <a:off x="9701057" y="2800754"/>
                <a:ext cx="156240" cy="25164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8690A80C-E180-41F9-87AC-0A5EECB8E5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92417" y="2791754"/>
                  <a:ext cx="173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29921062-717E-4F87-9D45-D9C584BE4C93}"/>
                    </a:ext>
                  </a:extLst>
                </p14:cNvPr>
                <p14:cNvContentPartPr/>
                <p14:nvPr/>
              </p14:nvContentPartPr>
              <p14:xfrm>
                <a:off x="9763697" y="2925314"/>
                <a:ext cx="164880" cy="4248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29921062-717E-4F87-9D45-D9C584BE4C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55057" y="2916314"/>
                  <a:ext cx="182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46C8D9D5-6FD2-48BF-8FBD-4E1BCA0038C4}"/>
                    </a:ext>
                  </a:extLst>
                </p14:cNvPr>
                <p14:cNvContentPartPr/>
                <p14:nvPr/>
              </p14:nvContentPartPr>
              <p14:xfrm>
                <a:off x="9894017" y="2761154"/>
                <a:ext cx="217080" cy="2084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46C8D9D5-6FD2-48BF-8FBD-4E1BCA0038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85377" y="2752154"/>
                  <a:ext cx="234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AA70899-9B7E-48B1-A080-C79F73370DED}"/>
                    </a:ext>
                  </a:extLst>
                </p14:cNvPr>
                <p14:cNvContentPartPr/>
                <p14:nvPr/>
              </p14:nvContentPartPr>
              <p14:xfrm>
                <a:off x="8986457" y="3135554"/>
                <a:ext cx="1172880" cy="522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AA70899-9B7E-48B1-A080-C79F73370D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77457" y="3126554"/>
                  <a:ext cx="1190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CBD5C4B1-7213-47FB-8D7B-9CBDBA2A7E20}"/>
                    </a:ext>
                  </a:extLst>
                </p14:cNvPr>
                <p14:cNvContentPartPr/>
                <p14:nvPr/>
              </p14:nvContentPartPr>
              <p14:xfrm>
                <a:off x="9443297" y="3261914"/>
                <a:ext cx="147600" cy="2296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CBD5C4B1-7213-47FB-8D7B-9CBDBA2A7E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34657" y="3253274"/>
                  <a:ext cx="165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9892668F-9D5B-4DAD-AF0E-C2EBD343E17D}"/>
                    </a:ext>
                  </a:extLst>
                </p14:cNvPr>
                <p14:cNvContentPartPr/>
                <p14:nvPr/>
              </p14:nvContentPartPr>
              <p14:xfrm>
                <a:off x="9463817" y="3274874"/>
                <a:ext cx="188280" cy="295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9892668F-9D5B-4DAD-AF0E-C2EBD343E1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54817" y="3265874"/>
                  <a:ext cx="205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9B70655-A6C3-4427-89D1-0F897762071F}"/>
                    </a:ext>
                  </a:extLst>
                </p14:cNvPr>
                <p14:cNvContentPartPr/>
                <p14:nvPr/>
              </p14:nvContentPartPr>
              <p14:xfrm>
                <a:off x="10458857" y="2820914"/>
                <a:ext cx="175680" cy="24192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9B70655-A6C3-4427-89D1-0F89776207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50217" y="2811914"/>
                  <a:ext cx="193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9169B56-8A22-4732-90D0-087563448303}"/>
                    </a:ext>
                  </a:extLst>
                </p14:cNvPr>
                <p14:cNvContentPartPr/>
                <p14:nvPr/>
              </p14:nvContentPartPr>
              <p14:xfrm>
                <a:off x="10440497" y="3072914"/>
                <a:ext cx="146520" cy="871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9169B56-8A22-4732-90D0-0875634483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31857" y="3064274"/>
                  <a:ext cx="164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0162A867-AC99-46A4-89E1-8F9BBFE7D33E}"/>
                    </a:ext>
                  </a:extLst>
                </p14:cNvPr>
                <p14:cNvContentPartPr/>
                <p14:nvPr/>
              </p14:nvContentPartPr>
              <p14:xfrm>
                <a:off x="10854137" y="2852594"/>
                <a:ext cx="78840" cy="3117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0162A867-AC99-46A4-89E1-8F9BBFE7D33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45137" y="2843594"/>
                  <a:ext cx="96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42993036-7996-46E4-B5A4-A929AE3B03AD}"/>
                    </a:ext>
                  </a:extLst>
                </p14:cNvPr>
                <p14:cNvContentPartPr/>
                <p14:nvPr/>
              </p14:nvContentPartPr>
              <p14:xfrm>
                <a:off x="11048897" y="2860514"/>
                <a:ext cx="166680" cy="22284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42993036-7996-46E4-B5A4-A929AE3B03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39897" y="2851874"/>
                  <a:ext cx="184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76DBD97D-6141-4935-9E88-8A5B27E45106}"/>
                    </a:ext>
                  </a:extLst>
                </p14:cNvPr>
                <p14:cNvContentPartPr/>
                <p14:nvPr/>
              </p14:nvContentPartPr>
              <p14:xfrm>
                <a:off x="11274257" y="2877074"/>
                <a:ext cx="135000" cy="1933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76DBD97D-6141-4935-9E88-8A5B27E4510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65257" y="2868434"/>
                  <a:ext cx="152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E17F6667-1E70-43F9-87F2-A94D5F04A9DA}"/>
                    </a:ext>
                  </a:extLst>
                </p14:cNvPr>
                <p14:cNvContentPartPr/>
                <p14:nvPr/>
              </p14:nvContentPartPr>
              <p14:xfrm>
                <a:off x="11281817" y="2845394"/>
                <a:ext cx="155520" cy="201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E17F6667-1E70-43F9-87F2-A94D5F04A9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73177" y="2836754"/>
                  <a:ext cx="17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E339F85-9E1E-463A-9CA8-B15AB943DC4F}"/>
                    </a:ext>
                  </a:extLst>
                </p14:cNvPr>
                <p14:cNvContentPartPr/>
                <p14:nvPr/>
              </p14:nvContentPartPr>
              <p14:xfrm>
                <a:off x="11570177" y="2993354"/>
                <a:ext cx="66960" cy="972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E339F85-9E1E-463A-9CA8-B15AB943DC4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61537" y="2984354"/>
                  <a:ext cx="84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BB51149-0FC0-466F-B148-6E059C30294B}"/>
                    </a:ext>
                  </a:extLst>
                </p14:cNvPr>
                <p14:cNvContentPartPr/>
                <p14:nvPr/>
              </p14:nvContentPartPr>
              <p14:xfrm>
                <a:off x="11679617" y="2865554"/>
                <a:ext cx="79920" cy="2185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BB51149-0FC0-466F-B148-6E059C3029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70977" y="2856554"/>
                  <a:ext cx="97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975D748-7658-4D87-BB64-2903C578F0BC}"/>
                    </a:ext>
                  </a:extLst>
                </p14:cNvPr>
                <p14:cNvContentPartPr/>
                <p14:nvPr/>
              </p14:nvContentPartPr>
              <p14:xfrm>
                <a:off x="11787977" y="2827754"/>
                <a:ext cx="115560" cy="23544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975D748-7658-4D87-BB64-2903C578F0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78977" y="2818754"/>
                  <a:ext cx="133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E116CA9C-4B0F-42B0-B777-7A1DEBCF481B}"/>
                    </a:ext>
                  </a:extLst>
                </p14:cNvPr>
                <p14:cNvContentPartPr/>
                <p14:nvPr/>
              </p14:nvContentPartPr>
              <p14:xfrm>
                <a:off x="11845217" y="2941514"/>
                <a:ext cx="107280" cy="507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E116CA9C-4B0F-42B0-B777-7A1DEBCF48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36577" y="2932874"/>
                  <a:ext cx="12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0F506F25-E2E0-403D-9D42-3D5EE014C12E}"/>
                    </a:ext>
                  </a:extLst>
                </p14:cNvPr>
                <p14:cNvContentPartPr/>
                <p14:nvPr/>
              </p14:nvContentPartPr>
              <p14:xfrm>
                <a:off x="11930177" y="2855834"/>
                <a:ext cx="148320" cy="17604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0F506F25-E2E0-403D-9D42-3D5EE014C12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21177" y="2847194"/>
                  <a:ext cx="165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92748237-847A-4556-9AF1-0B91B3E27B74}"/>
                    </a:ext>
                  </a:extLst>
                </p14:cNvPr>
                <p14:cNvContentPartPr/>
                <p14:nvPr/>
              </p14:nvContentPartPr>
              <p14:xfrm>
                <a:off x="12034577" y="2561354"/>
                <a:ext cx="205560" cy="101160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92748237-847A-4556-9AF1-0B91B3E27B7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025577" y="2552714"/>
                  <a:ext cx="22320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8E67914A-4123-4903-AF76-7BF8EB6F7C04}"/>
                    </a:ext>
                  </a:extLst>
                </p14:cNvPr>
                <p14:cNvContentPartPr/>
                <p14:nvPr/>
              </p14:nvContentPartPr>
              <p14:xfrm>
                <a:off x="10837217" y="3205754"/>
                <a:ext cx="1161000" cy="7668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8E67914A-4123-4903-AF76-7BF8EB6F7C0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28217" y="3196754"/>
                  <a:ext cx="1178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D8795DE2-F9D8-4715-81DD-EB98D2479230}"/>
                    </a:ext>
                  </a:extLst>
                </p14:cNvPr>
                <p14:cNvContentPartPr/>
                <p14:nvPr/>
              </p14:nvContentPartPr>
              <p14:xfrm>
                <a:off x="11412497" y="3380354"/>
                <a:ext cx="129240" cy="2541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D8795DE2-F9D8-4715-81DD-EB98D24792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03497" y="3371354"/>
                  <a:ext cx="146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4C0C6A6-C739-449E-9998-26E4B028A040}"/>
                    </a:ext>
                  </a:extLst>
                </p14:cNvPr>
                <p14:cNvContentPartPr/>
                <p14:nvPr/>
              </p14:nvContentPartPr>
              <p14:xfrm>
                <a:off x="11477657" y="3343994"/>
                <a:ext cx="115200" cy="3312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4C0C6A6-C739-449E-9998-26E4B028A0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68657" y="3335354"/>
                  <a:ext cx="132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2AE34773-7AC5-4608-8188-137A28F35D16}"/>
                    </a:ext>
                  </a:extLst>
                </p14:cNvPr>
                <p14:cNvContentPartPr/>
                <p14:nvPr/>
              </p14:nvContentPartPr>
              <p14:xfrm>
                <a:off x="8927777" y="2661074"/>
                <a:ext cx="43560" cy="13284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2AE34773-7AC5-4608-8188-137A28F35D1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18777" y="2652434"/>
                  <a:ext cx="61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CD95C9CB-8100-416E-BB68-24E26254C12F}"/>
                    </a:ext>
                  </a:extLst>
                </p14:cNvPr>
                <p14:cNvContentPartPr/>
                <p14:nvPr/>
              </p14:nvContentPartPr>
              <p14:xfrm>
                <a:off x="8886017" y="3001634"/>
                <a:ext cx="46080" cy="20556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CD95C9CB-8100-416E-BB68-24E26254C1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77017" y="2992634"/>
                  <a:ext cx="63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8149A2BE-AE68-4624-A855-73D52945ECF2}"/>
                    </a:ext>
                  </a:extLst>
                </p14:cNvPr>
                <p14:cNvContentPartPr/>
                <p14:nvPr/>
              </p14:nvContentPartPr>
              <p14:xfrm>
                <a:off x="8999417" y="3328874"/>
                <a:ext cx="8280" cy="237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8149A2BE-AE68-4624-A855-73D52945ECF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90777" y="3319874"/>
                  <a:ext cx="2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502B7E39-6DCE-48C4-ABDE-62E3BBF48C72}"/>
                    </a:ext>
                  </a:extLst>
                </p14:cNvPr>
                <p14:cNvContentPartPr/>
                <p14:nvPr/>
              </p14:nvContentPartPr>
              <p14:xfrm>
                <a:off x="9119297" y="3445154"/>
                <a:ext cx="659160" cy="12204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502B7E39-6DCE-48C4-ABDE-62E3BBF48C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10657" y="3436514"/>
                  <a:ext cx="676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9498C1F4-B7E9-41DF-80E8-BB9A555983D9}"/>
                    </a:ext>
                  </a:extLst>
                </p14:cNvPr>
                <p14:cNvContentPartPr/>
                <p14:nvPr/>
              </p14:nvContentPartPr>
              <p14:xfrm>
                <a:off x="9874577" y="3220874"/>
                <a:ext cx="318600" cy="26676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9498C1F4-B7E9-41DF-80E8-BB9A555983D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65937" y="3211874"/>
                  <a:ext cx="336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7AC26808-81EC-4697-8365-4C6241470A0E}"/>
                    </a:ext>
                  </a:extLst>
                </p14:cNvPr>
                <p14:cNvContentPartPr/>
                <p14:nvPr/>
              </p14:nvContentPartPr>
              <p14:xfrm>
                <a:off x="10167977" y="2647034"/>
                <a:ext cx="154440" cy="4824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7AC26808-81EC-4697-8365-4C6241470A0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59337" y="2638394"/>
                  <a:ext cx="172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5FA9C8FC-5AE0-4155-8FBE-D05D9B8747A5}"/>
                    </a:ext>
                  </a:extLst>
                </p14:cNvPr>
                <p14:cNvContentPartPr/>
                <p14:nvPr/>
              </p14:nvContentPartPr>
              <p14:xfrm>
                <a:off x="9535457" y="2529674"/>
                <a:ext cx="490680" cy="7200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5FA9C8FC-5AE0-4155-8FBE-D05D9B8747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26817" y="2521034"/>
                  <a:ext cx="508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2B1EC40-A7C7-4DAA-A3FA-9D1EDE0E48B0}"/>
                    </a:ext>
                  </a:extLst>
                </p14:cNvPr>
                <p14:cNvContentPartPr/>
                <p14:nvPr/>
              </p14:nvContentPartPr>
              <p14:xfrm>
                <a:off x="9003377" y="2575754"/>
                <a:ext cx="378720" cy="13896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2B1EC40-A7C7-4DAA-A3FA-9D1EDE0E48B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94377" y="2566754"/>
                  <a:ext cx="396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0E68CF6D-6564-4BC8-B477-D4E1BA28CEE4}"/>
                    </a:ext>
                  </a:extLst>
                </p14:cNvPr>
                <p14:cNvContentPartPr/>
                <p14:nvPr/>
              </p14:nvContentPartPr>
              <p14:xfrm>
                <a:off x="9801497" y="2281274"/>
                <a:ext cx="343440" cy="19260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0E68CF6D-6564-4BC8-B477-D4E1BA28CE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92857" y="2272274"/>
                  <a:ext cx="36108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8" name="Tinta 177">
                <a:extLst>
                  <a:ext uri="{FF2B5EF4-FFF2-40B4-BE49-F238E27FC236}">
                    <a16:creationId xmlns:a16="http://schemas.microsoft.com/office/drawing/2014/main" id="{5D81ECB0-8F47-40D5-917F-DF13D1596CCF}"/>
                  </a:ext>
                </a:extLst>
              </p14:cNvPr>
              <p14:cNvContentPartPr/>
              <p14:nvPr/>
            </p14:nvContentPartPr>
            <p14:xfrm>
              <a:off x="7800617" y="4179554"/>
              <a:ext cx="141120" cy="11520"/>
            </p14:xfrm>
          </p:contentPart>
        </mc:Choice>
        <mc:Fallback>
          <p:pic>
            <p:nvPicPr>
              <p:cNvPr id="178" name="Tinta 177">
                <a:extLst>
                  <a:ext uri="{FF2B5EF4-FFF2-40B4-BE49-F238E27FC236}">
                    <a16:creationId xmlns:a16="http://schemas.microsoft.com/office/drawing/2014/main" id="{5D81ECB0-8F47-40D5-917F-DF13D1596CC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791977" y="4170554"/>
                <a:ext cx="158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9" name="Tinta 178">
                <a:extLst>
                  <a:ext uri="{FF2B5EF4-FFF2-40B4-BE49-F238E27FC236}">
                    <a16:creationId xmlns:a16="http://schemas.microsoft.com/office/drawing/2014/main" id="{ACDADE19-C008-47D3-A5CA-0A01033EA2E2}"/>
                  </a:ext>
                </a:extLst>
              </p14:cNvPr>
              <p14:cNvContentPartPr/>
              <p14:nvPr/>
            </p14:nvContentPartPr>
            <p14:xfrm>
              <a:off x="7795577" y="4033754"/>
              <a:ext cx="153000" cy="30960"/>
            </p14:xfrm>
          </p:contentPart>
        </mc:Choice>
        <mc:Fallback>
          <p:pic>
            <p:nvPicPr>
              <p:cNvPr id="179" name="Tinta 178">
                <a:extLst>
                  <a:ext uri="{FF2B5EF4-FFF2-40B4-BE49-F238E27FC236}">
                    <a16:creationId xmlns:a16="http://schemas.microsoft.com/office/drawing/2014/main" id="{ACDADE19-C008-47D3-A5CA-0A01033EA2E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786577" y="4025114"/>
                <a:ext cx="1706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3B749598-8A2F-45C1-AE30-FE5914789B41}"/>
              </a:ext>
            </a:extLst>
          </p:cNvPr>
          <p:cNvGrpSpPr/>
          <p:nvPr/>
        </p:nvGrpSpPr>
        <p:grpSpPr>
          <a:xfrm>
            <a:off x="8326577" y="3950594"/>
            <a:ext cx="1193400" cy="505080"/>
            <a:chOff x="8326577" y="3950594"/>
            <a:chExt cx="119340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94DAE3E8-6522-4DE2-8D02-5B81B38C74E5}"/>
                    </a:ext>
                  </a:extLst>
                </p14:cNvPr>
                <p14:cNvContentPartPr/>
                <p14:nvPr/>
              </p14:nvContentPartPr>
              <p14:xfrm>
                <a:off x="8373377" y="3976874"/>
                <a:ext cx="60480" cy="3906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94DAE3E8-6522-4DE2-8D02-5B81B38C74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64377" y="3967874"/>
                  <a:ext cx="78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A0969807-794C-489B-A1FB-ACCB6B869708}"/>
                    </a:ext>
                  </a:extLst>
                </p14:cNvPr>
                <p14:cNvContentPartPr/>
                <p14:nvPr/>
              </p14:nvContentPartPr>
              <p14:xfrm>
                <a:off x="8326577" y="3961034"/>
                <a:ext cx="242280" cy="23436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A0969807-794C-489B-A1FB-ACCB6B8697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17577" y="3952394"/>
                  <a:ext cx="259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966E592E-9D62-47B8-BDC9-46A3A6710BB7}"/>
                    </a:ext>
                  </a:extLst>
                </p14:cNvPr>
                <p14:cNvContentPartPr/>
                <p14:nvPr/>
              </p14:nvContentPartPr>
              <p14:xfrm>
                <a:off x="8675417" y="3950594"/>
                <a:ext cx="131400" cy="39816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966E592E-9D62-47B8-BDC9-46A3A6710BB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66777" y="3941954"/>
                  <a:ext cx="149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ECB07AC-433A-424E-A59E-838508CBBB0F}"/>
                    </a:ext>
                  </a:extLst>
                </p14:cNvPr>
                <p14:cNvContentPartPr/>
                <p14:nvPr/>
              </p14:nvContentPartPr>
              <p14:xfrm>
                <a:off x="8873057" y="4048154"/>
                <a:ext cx="243000" cy="32688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ECB07AC-433A-424E-A59E-838508CBBB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64057" y="4039154"/>
                  <a:ext cx="260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7880981-FD2E-424D-9DAE-99DA5043ABAD}"/>
                    </a:ext>
                  </a:extLst>
                </p14:cNvPr>
                <p14:cNvContentPartPr/>
                <p14:nvPr/>
              </p14:nvContentPartPr>
              <p14:xfrm>
                <a:off x="9313697" y="4045634"/>
                <a:ext cx="206280" cy="25884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7880981-FD2E-424D-9DAE-99DA5043AB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04697" y="4036634"/>
                  <a:ext cx="22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AB5690AE-376B-4EEF-B8E6-B2F7541FD84C}"/>
                    </a:ext>
                  </a:extLst>
                </p14:cNvPr>
                <p14:cNvContentPartPr/>
                <p14:nvPr/>
              </p14:nvContentPartPr>
              <p14:xfrm>
                <a:off x="9294257" y="4347314"/>
                <a:ext cx="128160" cy="1083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AB5690AE-376B-4EEF-B8E6-B2F7541FD8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85257" y="4338314"/>
                  <a:ext cx="145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1B63BC0E-C1D4-472D-A868-7E22BB987915}"/>
              </a:ext>
            </a:extLst>
          </p:cNvPr>
          <p:cNvGrpSpPr/>
          <p:nvPr/>
        </p:nvGrpSpPr>
        <p:grpSpPr>
          <a:xfrm>
            <a:off x="9733817" y="3815594"/>
            <a:ext cx="1115280" cy="833400"/>
            <a:chOff x="9733817" y="3815594"/>
            <a:chExt cx="111528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7838140B-F84F-4D39-9C7A-FF13180CAADF}"/>
                    </a:ext>
                  </a:extLst>
                </p14:cNvPr>
                <p14:cNvContentPartPr/>
                <p14:nvPr/>
              </p14:nvContentPartPr>
              <p14:xfrm>
                <a:off x="9733817" y="4174514"/>
                <a:ext cx="138960" cy="97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7838140B-F84F-4D39-9C7A-FF13180CAAD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24817" y="4165874"/>
                  <a:ext cx="156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01F81E66-7E45-4F88-B8E0-85F106ECC6C8}"/>
                    </a:ext>
                  </a:extLst>
                </p14:cNvPr>
                <p14:cNvContentPartPr/>
                <p14:nvPr/>
              </p14:nvContentPartPr>
              <p14:xfrm>
                <a:off x="10021457" y="4090274"/>
                <a:ext cx="154080" cy="14364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01F81E66-7E45-4F88-B8E0-85F106ECC6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12817" y="4081274"/>
                  <a:ext cx="171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76AF7333-A32D-4C17-AF86-E7E9112DB1C4}"/>
                    </a:ext>
                  </a:extLst>
                </p14:cNvPr>
                <p14:cNvContentPartPr/>
                <p14:nvPr/>
              </p14:nvContentPartPr>
              <p14:xfrm>
                <a:off x="10033697" y="4043474"/>
                <a:ext cx="181800" cy="4716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76AF7333-A32D-4C17-AF86-E7E9112DB1C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25057" y="4034474"/>
                  <a:ext cx="199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3F1839C-09DB-45C4-9FF9-27C708FC5395}"/>
                    </a:ext>
                  </a:extLst>
                </p14:cNvPr>
                <p14:cNvContentPartPr/>
                <p14:nvPr/>
              </p14:nvContentPartPr>
              <p14:xfrm>
                <a:off x="9960617" y="4328234"/>
                <a:ext cx="282240" cy="100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3F1839C-09DB-45C4-9FF9-27C708FC539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51977" y="4319594"/>
                  <a:ext cx="299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A994955A-716C-43F9-A26B-773A17EF0D9F}"/>
                    </a:ext>
                  </a:extLst>
                </p14:cNvPr>
                <p14:cNvContentPartPr/>
                <p14:nvPr/>
              </p14:nvContentPartPr>
              <p14:xfrm>
                <a:off x="10019297" y="4493834"/>
                <a:ext cx="141840" cy="15516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A994955A-716C-43F9-A26B-773A17EF0D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10657" y="4485194"/>
                  <a:ext cx="15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2A6C73DB-141F-4453-96CB-6C45B156E783}"/>
                    </a:ext>
                  </a:extLst>
                </p14:cNvPr>
                <p14:cNvContentPartPr/>
                <p14:nvPr/>
              </p14:nvContentPartPr>
              <p14:xfrm>
                <a:off x="10041617" y="4447034"/>
                <a:ext cx="180360" cy="414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2A6C73DB-141F-4453-96CB-6C45B156E7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32617" y="4438034"/>
                  <a:ext cx="19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63439EC4-D2A8-4628-B238-FC6AF7BB8671}"/>
                    </a:ext>
                  </a:extLst>
                </p14:cNvPr>
                <p14:cNvContentPartPr/>
                <p14:nvPr/>
              </p14:nvContentPartPr>
              <p14:xfrm>
                <a:off x="10410617" y="3815594"/>
                <a:ext cx="123480" cy="80388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63439EC4-D2A8-4628-B238-FC6AF7BB86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01977" y="3806954"/>
                  <a:ext cx="14112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F6D1872-6C58-43F6-A2D8-78C42E60625B}"/>
                    </a:ext>
                  </a:extLst>
                </p14:cNvPr>
                <p14:cNvContentPartPr/>
                <p14:nvPr/>
              </p14:nvContentPartPr>
              <p14:xfrm>
                <a:off x="10682057" y="4320314"/>
                <a:ext cx="124200" cy="2628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F6D1872-6C58-43F6-A2D8-78C42E60625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73057" y="4311314"/>
                  <a:ext cx="141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AB20DED5-CA75-4775-A8D3-8C77DD5C69D6}"/>
                    </a:ext>
                  </a:extLst>
                </p14:cNvPr>
                <p14:cNvContentPartPr/>
                <p14:nvPr/>
              </p14:nvContentPartPr>
              <p14:xfrm>
                <a:off x="10697537" y="4209794"/>
                <a:ext cx="151560" cy="216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AB20DED5-CA75-4775-A8D3-8C77DD5C69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88897" y="4201154"/>
                  <a:ext cx="1692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28A4726D-BB9B-4E8D-8382-59C552305465}"/>
              </a:ext>
            </a:extLst>
          </p:cNvPr>
          <p:cNvGrpSpPr/>
          <p:nvPr/>
        </p:nvGrpSpPr>
        <p:grpSpPr>
          <a:xfrm>
            <a:off x="7998977" y="5107274"/>
            <a:ext cx="261360" cy="133200"/>
            <a:chOff x="7998977" y="5107274"/>
            <a:chExt cx="26136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95779717-AE88-4955-A156-B3C9087D9A91}"/>
                    </a:ext>
                  </a:extLst>
                </p14:cNvPr>
                <p14:cNvContentPartPr/>
                <p14:nvPr/>
              </p14:nvContentPartPr>
              <p14:xfrm>
                <a:off x="7998977" y="5195474"/>
                <a:ext cx="236520" cy="450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95779717-AE88-4955-A156-B3C9087D9A9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990337" y="5186474"/>
                  <a:ext cx="254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81E5AA68-F81D-4FB3-B99B-B054D1DD0849}"/>
                    </a:ext>
                  </a:extLst>
                </p14:cNvPr>
                <p14:cNvContentPartPr/>
                <p14:nvPr/>
              </p14:nvContentPartPr>
              <p14:xfrm>
                <a:off x="8023817" y="5107274"/>
                <a:ext cx="236520" cy="1692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81E5AA68-F81D-4FB3-B99B-B054D1DD084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15177" y="5098634"/>
                  <a:ext cx="254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49F1ECE3-A607-4D0A-AF8A-3FD2CE99A1F4}"/>
              </a:ext>
            </a:extLst>
          </p:cNvPr>
          <p:cNvGrpSpPr/>
          <p:nvPr/>
        </p:nvGrpSpPr>
        <p:grpSpPr>
          <a:xfrm>
            <a:off x="8535017" y="4820714"/>
            <a:ext cx="2016720" cy="559440"/>
            <a:chOff x="8535017" y="4820714"/>
            <a:chExt cx="20167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EDBC2402-DE08-4F7E-B2EF-FEC5029835C8}"/>
                    </a:ext>
                  </a:extLst>
                </p14:cNvPr>
                <p14:cNvContentPartPr/>
                <p14:nvPr/>
              </p14:nvContentPartPr>
              <p14:xfrm>
                <a:off x="8592617" y="4983074"/>
                <a:ext cx="86400" cy="29484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EDBC2402-DE08-4F7E-B2EF-FEC5029835C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83617" y="4974434"/>
                  <a:ext cx="104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F4030E6C-597F-4CE6-B1D4-777A74A6E55A}"/>
                    </a:ext>
                  </a:extLst>
                </p14:cNvPr>
                <p14:cNvContentPartPr/>
                <p14:nvPr/>
              </p14:nvContentPartPr>
              <p14:xfrm>
                <a:off x="8535017" y="4908914"/>
                <a:ext cx="246600" cy="24336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F4030E6C-597F-4CE6-B1D4-777A74A6E55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26377" y="4899914"/>
                  <a:ext cx="264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F11D9E7E-4D68-4FCC-A6A8-278F3D78A289}"/>
                    </a:ext>
                  </a:extLst>
                </p14:cNvPr>
                <p14:cNvContentPartPr/>
                <p14:nvPr/>
              </p14:nvContentPartPr>
              <p14:xfrm>
                <a:off x="8963777" y="4862114"/>
                <a:ext cx="133920" cy="4366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F11D9E7E-4D68-4FCC-A6A8-278F3D78A28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55137" y="4853474"/>
                  <a:ext cx="151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B01F67EB-E40B-4A0F-AD1D-F3FF8F660EEE}"/>
                    </a:ext>
                  </a:extLst>
                </p14:cNvPr>
                <p14:cNvContentPartPr/>
                <p14:nvPr/>
              </p14:nvContentPartPr>
              <p14:xfrm>
                <a:off x="9158897" y="4929074"/>
                <a:ext cx="274320" cy="3067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B01F67EB-E40B-4A0F-AD1D-F3FF8F660E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50257" y="4920434"/>
                  <a:ext cx="291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AA5E9563-996F-466B-85BD-90C07D790A57}"/>
                    </a:ext>
                  </a:extLst>
                </p14:cNvPr>
                <p14:cNvContentPartPr/>
                <p14:nvPr/>
              </p14:nvContentPartPr>
              <p14:xfrm>
                <a:off x="9644177" y="4910354"/>
                <a:ext cx="149040" cy="2426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AA5E9563-996F-466B-85BD-90C07D790A5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35537" y="4901354"/>
                  <a:ext cx="166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FA48BD1-3AAA-4654-B85C-B969624571CB}"/>
                    </a:ext>
                  </a:extLst>
                </p14:cNvPr>
                <p14:cNvContentPartPr/>
                <p14:nvPr/>
              </p14:nvContentPartPr>
              <p14:xfrm>
                <a:off x="9627977" y="5155514"/>
                <a:ext cx="136080" cy="7200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FA48BD1-3AAA-4654-B85C-B969624571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19337" y="5146874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2FA478F9-00DF-4436-92B9-24E4BBA6882F}"/>
                    </a:ext>
                  </a:extLst>
                </p14:cNvPr>
                <p14:cNvContentPartPr/>
                <p14:nvPr/>
              </p14:nvContentPartPr>
              <p14:xfrm>
                <a:off x="9932177" y="5055794"/>
                <a:ext cx="115200" cy="864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2FA478F9-00DF-4436-92B9-24E4BBA688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23177" y="5047154"/>
                  <a:ext cx="132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850B5197-5698-43C8-9504-9C90EFA8424F}"/>
                    </a:ext>
                  </a:extLst>
                </p14:cNvPr>
                <p14:cNvContentPartPr/>
                <p14:nvPr/>
              </p14:nvContentPartPr>
              <p14:xfrm>
                <a:off x="10106777" y="4920794"/>
                <a:ext cx="198720" cy="24660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850B5197-5698-43C8-9504-9C90EFA842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97777" y="4912154"/>
                  <a:ext cx="216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BA636444-9626-4006-83F0-338AB4B3DA9F}"/>
                    </a:ext>
                  </a:extLst>
                </p14:cNvPr>
                <p14:cNvContentPartPr/>
                <p14:nvPr/>
              </p14:nvContentPartPr>
              <p14:xfrm>
                <a:off x="10434017" y="4820714"/>
                <a:ext cx="117720" cy="5594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BA636444-9626-4006-83F0-338AB4B3DA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25377" y="4811714"/>
                  <a:ext cx="13536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3" name="Tinta 212">
                <a:extLst>
                  <a:ext uri="{FF2B5EF4-FFF2-40B4-BE49-F238E27FC236}">
                    <a16:creationId xmlns:a16="http://schemas.microsoft.com/office/drawing/2014/main" id="{83700767-F180-407A-B22A-8B3B23D68893}"/>
                  </a:ext>
                </a:extLst>
              </p14:cNvPr>
              <p14:cNvContentPartPr/>
              <p14:nvPr/>
            </p14:nvContentPartPr>
            <p14:xfrm>
              <a:off x="10810937" y="5168474"/>
              <a:ext cx="147960" cy="15480"/>
            </p14:xfrm>
          </p:contentPart>
        </mc:Choice>
        <mc:Fallback>
          <p:pic>
            <p:nvPicPr>
              <p:cNvPr id="213" name="Tinta 212">
                <a:extLst>
                  <a:ext uri="{FF2B5EF4-FFF2-40B4-BE49-F238E27FC236}">
                    <a16:creationId xmlns:a16="http://schemas.microsoft.com/office/drawing/2014/main" id="{83700767-F180-407A-B22A-8B3B23D6889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802297" y="5159474"/>
                <a:ext cx="165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4" name="Tinta 213">
                <a:extLst>
                  <a:ext uri="{FF2B5EF4-FFF2-40B4-BE49-F238E27FC236}">
                    <a16:creationId xmlns:a16="http://schemas.microsoft.com/office/drawing/2014/main" id="{37159C9D-487B-471A-A016-2C37F61FB10B}"/>
                  </a:ext>
                </a:extLst>
              </p14:cNvPr>
              <p14:cNvContentPartPr/>
              <p14:nvPr/>
            </p14:nvContentPartPr>
            <p14:xfrm>
              <a:off x="10810937" y="5031314"/>
              <a:ext cx="125640" cy="9720"/>
            </p14:xfrm>
          </p:contentPart>
        </mc:Choice>
        <mc:Fallback>
          <p:pic>
            <p:nvPicPr>
              <p:cNvPr id="214" name="Tinta 213">
                <a:extLst>
                  <a:ext uri="{FF2B5EF4-FFF2-40B4-BE49-F238E27FC236}">
                    <a16:creationId xmlns:a16="http://schemas.microsoft.com/office/drawing/2014/main" id="{37159C9D-487B-471A-A016-2C37F61FB10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02297" y="5022314"/>
                <a:ext cx="143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5" name="Tinta 214">
                <a:extLst>
                  <a:ext uri="{FF2B5EF4-FFF2-40B4-BE49-F238E27FC236}">
                    <a16:creationId xmlns:a16="http://schemas.microsoft.com/office/drawing/2014/main" id="{F26F045B-D0E1-439C-87EE-D96D31BFFEFD}"/>
                  </a:ext>
                </a:extLst>
              </p14:cNvPr>
              <p14:cNvContentPartPr/>
              <p14:nvPr/>
            </p14:nvContentPartPr>
            <p14:xfrm>
              <a:off x="8168537" y="6079994"/>
              <a:ext cx="162360" cy="11160"/>
            </p14:xfrm>
          </p:contentPart>
        </mc:Choice>
        <mc:Fallback>
          <p:pic>
            <p:nvPicPr>
              <p:cNvPr id="215" name="Tinta 214">
                <a:extLst>
                  <a:ext uri="{FF2B5EF4-FFF2-40B4-BE49-F238E27FC236}">
                    <a16:creationId xmlns:a16="http://schemas.microsoft.com/office/drawing/2014/main" id="{F26F045B-D0E1-439C-87EE-D96D31BFFEF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159897" y="6071354"/>
                <a:ext cx="180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16" name="Tinta 215">
                <a:extLst>
                  <a:ext uri="{FF2B5EF4-FFF2-40B4-BE49-F238E27FC236}">
                    <a16:creationId xmlns:a16="http://schemas.microsoft.com/office/drawing/2014/main" id="{7A3BD0D4-092D-4D7D-B18A-DA08D7A576DF}"/>
                  </a:ext>
                </a:extLst>
              </p14:cNvPr>
              <p14:cNvContentPartPr/>
              <p14:nvPr/>
            </p14:nvContentPartPr>
            <p14:xfrm>
              <a:off x="8178977" y="5930954"/>
              <a:ext cx="154440" cy="7560"/>
            </p14:xfrm>
          </p:contentPart>
        </mc:Choice>
        <mc:Fallback>
          <p:pic>
            <p:nvPicPr>
              <p:cNvPr id="216" name="Tinta 215">
                <a:extLst>
                  <a:ext uri="{FF2B5EF4-FFF2-40B4-BE49-F238E27FC236}">
                    <a16:creationId xmlns:a16="http://schemas.microsoft.com/office/drawing/2014/main" id="{7A3BD0D4-092D-4D7D-B18A-DA08D7A576DF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170337" y="5922314"/>
                <a:ext cx="1720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FFAC67BC-C44D-4C43-9D85-49CF689B0AAF}"/>
              </a:ext>
            </a:extLst>
          </p:cNvPr>
          <p:cNvGrpSpPr/>
          <p:nvPr/>
        </p:nvGrpSpPr>
        <p:grpSpPr>
          <a:xfrm>
            <a:off x="8618537" y="5812154"/>
            <a:ext cx="1453320" cy="425520"/>
            <a:chOff x="8618537" y="5812154"/>
            <a:chExt cx="14533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096728A-6A4C-416F-B426-8CC02AE53B79}"/>
                    </a:ext>
                  </a:extLst>
                </p14:cNvPr>
                <p14:cNvContentPartPr/>
                <p14:nvPr/>
              </p14:nvContentPartPr>
              <p14:xfrm>
                <a:off x="8618537" y="5835914"/>
                <a:ext cx="120600" cy="25596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096728A-6A4C-416F-B426-8CC02AE53B7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609897" y="5826914"/>
                  <a:ext cx="138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5AE0034-0D58-47FD-8F1A-1F8741EB7237}"/>
                    </a:ext>
                  </a:extLst>
                </p14:cNvPr>
                <p14:cNvContentPartPr/>
                <p14:nvPr/>
              </p14:nvContentPartPr>
              <p14:xfrm>
                <a:off x="8897537" y="5984954"/>
                <a:ext cx="8280" cy="22788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5AE0034-0D58-47FD-8F1A-1F8741EB723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888897" y="5976314"/>
                  <a:ext cx="2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EF6BF5E2-BA9E-4A55-8E8B-4D47A92B1214}"/>
                    </a:ext>
                  </a:extLst>
                </p14:cNvPr>
                <p14:cNvContentPartPr/>
                <p14:nvPr/>
              </p14:nvContentPartPr>
              <p14:xfrm>
                <a:off x="9025337" y="5870114"/>
                <a:ext cx="200160" cy="2808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EF6BF5E2-BA9E-4A55-8E8B-4D47A92B12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016697" y="5861114"/>
                  <a:ext cx="217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DA84B77F-977D-4421-9E05-FF4E2224A016}"/>
                    </a:ext>
                  </a:extLst>
                </p14:cNvPr>
                <p14:cNvContentPartPr/>
                <p14:nvPr/>
              </p14:nvContentPartPr>
              <p14:xfrm>
                <a:off x="9275537" y="5902514"/>
                <a:ext cx="164160" cy="19296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DA84B77F-977D-4421-9E05-FF4E2224A0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266537" y="5893874"/>
                  <a:ext cx="181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5AA2E09E-9C2C-43F3-BE54-BAB265E2C01F}"/>
                    </a:ext>
                  </a:extLst>
                </p14:cNvPr>
                <p14:cNvContentPartPr/>
                <p14:nvPr/>
              </p14:nvContentPartPr>
              <p14:xfrm>
                <a:off x="9282377" y="5881634"/>
                <a:ext cx="189360" cy="3672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5AA2E09E-9C2C-43F3-BE54-BAB265E2C01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73737" y="5872994"/>
                  <a:ext cx="207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38F50D4D-5096-48F9-B562-D4ECF4ED07ED}"/>
                    </a:ext>
                  </a:extLst>
                </p14:cNvPr>
                <p14:cNvContentPartPr/>
                <p14:nvPr/>
              </p14:nvContentPartPr>
              <p14:xfrm>
                <a:off x="9589457" y="5852834"/>
                <a:ext cx="141840" cy="25344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38F50D4D-5096-48F9-B562-D4ECF4ED07E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80817" y="5843834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CAF5810D-B906-4288-A62B-C03A872D065B}"/>
                    </a:ext>
                  </a:extLst>
                </p14:cNvPr>
                <p14:cNvContentPartPr/>
                <p14:nvPr/>
              </p14:nvContentPartPr>
              <p14:xfrm>
                <a:off x="9814457" y="5812154"/>
                <a:ext cx="141480" cy="42552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CAF5810D-B906-4288-A62B-C03A872D065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05457" y="5803154"/>
                  <a:ext cx="159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883F2FB9-2EA5-4DF3-B7CD-9A195D3437FF}"/>
                    </a:ext>
                  </a:extLst>
                </p14:cNvPr>
                <p14:cNvContentPartPr/>
                <p14:nvPr/>
              </p14:nvContentPartPr>
              <p14:xfrm>
                <a:off x="9860177" y="6038954"/>
                <a:ext cx="211680" cy="2268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883F2FB9-2EA5-4DF3-B7CD-9A195D3437F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51537" y="6030314"/>
                  <a:ext cx="2293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50B529C5-826E-4CDF-AE68-21CA55164FB6}"/>
              </a:ext>
            </a:extLst>
          </p:cNvPr>
          <p:cNvGrpSpPr/>
          <p:nvPr/>
        </p:nvGrpSpPr>
        <p:grpSpPr>
          <a:xfrm>
            <a:off x="10272017" y="5812514"/>
            <a:ext cx="1435320" cy="380880"/>
            <a:chOff x="10272017" y="5812514"/>
            <a:chExt cx="14353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7614C97-E46D-42EE-B78A-D7CE050C7E38}"/>
                    </a:ext>
                  </a:extLst>
                </p14:cNvPr>
                <p14:cNvContentPartPr/>
                <p14:nvPr/>
              </p14:nvContentPartPr>
              <p14:xfrm>
                <a:off x="10272017" y="5971994"/>
                <a:ext cx="286560" cy="1472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7614C97-E46D-42EE-B78A-D7CE050C7E3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63017" y="5963354"/>
                  <a:ext cx="304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47533940-0CBD-446D-8552-2452EA059222}"/>
                    </a:ext>
                  </a:extLst>
                </p14:cNvPr>
                <p14:cNvContentPartPr/>
                <p14:nvPr/>
              </p14:nvContentPartPr>
              <p14:xfrm>
                <a:off x="10524017" y="5986754"/>
                <a:ext cx="64440" cy="14292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47533940-0CBD-446D-8552-2452EA05922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15377" y="5978114"/>
                  <a:ext cx="8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94F867BB-BAE4-4172-A04E-A0B63172F150}"/>
                    </a:ext>
                  </a:extLst>
                </p14:cNvPr>
                <p14:cNvContentPartPr/>
                <p14:nvPr/>
              </p14:nvContentPartPr>
              <p14:xfrm>
                <a:off x="10750817" y="5877314"/>
                <a:ext cx="51480" cy="22140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94F867BB-BAE4-4172-A04E-A0B63172F15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742177" y="5868674"/>
                  <a:ext cx="69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502DED38-F868-41AB-8FF1-D657C9AC9CDE}"/>
                    </a:ext>
                  </a:extLst>
                </p14:cNvPr>
                <p14:cNvContentPartPr/>
                <p14:nvPr/>
              </p14:nvContentPartPr>
              <p14:xfrm>
                <a:off x="10886537" y="5884154"/>
                <a:ext cx="140040" cy="21816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502DED38-F868-41AB-8FF1-D657C9AC9CD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77537" y="5875154"/>
                  <a:ext cx="15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9417643-2A3A-4DF4-9A57-4F653177F122}"/>
                    </a:ext>
                  </a:extLst>
                </p14:cNvPr>
                <p14:cNvContentPartPr/>
                <p14:nvPr/>
              </p14:nvContentPartPr>
              <p14:xfrm>
                <a:off x="10916777" y="5865434"/>
                <a:ext cx="133560" cy="1224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9417643-2A3A-4DF4-9A57-4F653177F12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07777" y="5856434"/>
                  <a:ext cx="151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E5343DDF-9170-4B5B-A4B5-96890E47CBCA}"/>
                    </a:ext>
                  </a:extLst>
                </p14:cNvPr>
                <p14:cNvContentPartPr/>
                <p14:nvPr/>
              </p14:nvContentPartPr>
              <p14:xfrm>
                <a:off x="11161937" y="6040034"/>
                <a:ext cx="17280" cy="1533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E5343DDF-9170-4B5B-A4B5-96890E47CBC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153297" y="6031394"/>
                  <a:ext cx="3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0EB25D2A-8850-4753-AA19-1DF7210E1EE4}"/>
                    </a:ext>
                  </a:extLst>
                </p14:cNvPr>
                <p14:cNvContentPartPr/>
                <p14:nvPr/>
              </p14:nvContentPartPr>
              <p14:xfrm>
                <a:off x="11272097" y="5878034"/>
                <a:ext cx="109080" cy="29376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0EB25D2A-8850-4753-AA19-1DF7210E1EE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63457" y="5869394"/>
                  <a:ext cx="126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E2D62601-9374-48E2-B1BD-48FC0AE7A07D}"/>
                    </a:ext>
                  </a:extLst>
                </p14:cNvPr>
                <p14:cNvContentPartPr/>
                <p14:nvPr/>
              </p14:nvContentPartPr>
              <p14:xfrm>
                <a:off x="11467937" y="5812514"/>
                <a:ext cx="176760" cy="34416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E2D62601-9374-48E2-B1BD-48FC0AE7A07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59297" y="5803514"/>
                  <a:ext cx="194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6315BEF8-C822-4820-A741-2FC428E5B4E5}"/>
                    </a:ext>
                  </a:extLst>
                </p14:cNvPr>
                <p14:cNvContentPartPr/>
                <p14:nvPr/>
              </p14:nvContentPartPr>
              <p14:xfrm>
                <a:off x="11537417" y="6020234"/>
                <a:ext cx="169920" cy="4608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6315BEF8-C822-4820-A741-2FC428E5B4E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28777" y="6011234"/>
                  <a:ext cx="187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499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9E1FC84-E1DE-4711-B2BE-6DAC51B89F66}"/>
              </a:ext>
            </a:extLst>
          </p:cNvPr>
          <p:cNvGrpSpPr/>
          <p:nvPr/>
        </p:nvGrpSpPr>
        <p:grpSpPr>
          <a:xfrm>
            <a:off x="1013177" y="316034"/>
            <a:ext cx="873000" cy="692640"/>
            <a:chOff x="1013177" y="316034"/>
            <a:chExt cx="87300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5D295F5-46CE-46C6-897A-5CD9C3E128FA}"/>
                    </a:ext>
                  </a:extLst>
                </p14:cNvPr>
                <p14:cNvContentPartPr/>
                <p14:nvPr/>
              </p14:nvContentPartPr>
              <p14:xfrm>
                <a:off x="1013177" y="316034"/>
                <a:ext cx="23040" cy="407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5D295F5-46CE-46C6-897A-5CD9C3E128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537" y="307034"/>
                  <a:ext cx="40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FD9135C8-A62B-4F6F-B783-7D4908FBE61C}"/>
                    </a:ext>
                  </a:extLst>
                </p14:cNvPr>
                <p14:cNvContentPartPr/>
                <p14:nvPr/>
              </p14:nvContentPartPr>
              <p14:xfrm>
                <a:off x="1066457" y="534554"/>
                <a:ext cx="334440" cy="1476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FD9135C8-A62B-4F6F-B783-7D4908FBE6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7457" y="525914"/>
                  <a:ext cx="352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551DFBD-0397-46A1-8494-35CD9ADBB616}"/>
                    </a:ext>
                  </a:extLst>
                </p14:cNvPr>
                <p14:cNvContentPartPr/>
                <p14:nvPr/>
              </p14:nvContentPartPr>
              <p14:xfrm>
                <a:off x="1458137" y="508274"/>
                <a:ext cx="428040" cy="50040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551DFBD-0397-46A1-8494-35CD9ADBB6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9497" y="499634"/>
                  <a:ext cx="445680" cy="51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46F8220-2697-4C7F-BB09-FD6F741AEE03}"/>
                  </a:ext>
                </a:extLst>
              </p14:cNvPr>
              <p14:cNvContentPartPr/>
              <p14:nvPr/>
            </p14:nvContentPartPr>
            <p14:xfrm>
              <a:off x="2235377" y="601154"/>
              <a:ext cx="12240" cy="2808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46F8220-2697-4C7F-BB09-FD6F741AE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6737" y="592154"/>
                <a:ext cx="2988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63510E7-7AE9-4C34-9492-36F727481447}"/>
              </a:ext>
            </a:extLst>
          </p:cNvPr>
          <p:cNvGrpSpPr/>
          <p:nvPr/>
        </p:nvGrpSpPr>
        <p:grpSpPr>
          <a:xfrm>
            <a:off x="2509337" y="365354"/>
            <a:ext cx="2302200" cy="522360"/>
            <a:chOff x="2509337" y="365354"/>
            <a:chExt cx="230220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B1C8AF-9506-4715-A7F9-11A412A7BFB1}"/>
                    </a:ext>
                  </a:extLst>
                </p14:cNvPr>
                <p14:cNvContentPartPr/>
                <p14:nvPr/>
              </p14:nvContentPartPr>
              <p14:xfrm>
                <a:off x="2588897" y="455714"/>
                <a:ext cx="46080" cy="3664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B1C8AF-9506-4715-A7F9-11A412A7BF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9897" y="446714"/>
                  <a:ext cx="63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26FAB24-4C57-4F97-A11F-602A23603C9A}"/>
                    </a:ext>
                  </a:extLst>
                </p14:cNvPr>
                <p14:cNvContentPartPr/>
                <p14:nvPr/>
              </p14:nvContentPartPr>
              <p14:xfrm>
                <a:off x="2509337" y="365354"/>
                <a:ext cx="257040" cy="3279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26FAB24-4C57-4F97-A11F-602A23603C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00337" y="356714"/>
                  <a:ext cx="274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EC2EAD3-099E-47C2-B1FC-75813BE348CB}"/>
                    </a:ext>
                  </a:extLst>
                </p14:cNvPr>
                <p14:cNvContentPartPr/>
                <p14:nvPr/>
              </p14:nvContentPartPr>
              <p14:xfrm>
                <a:off x="2915057" y="393434"/>
                <a:ext cx="134640" cy="3686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EC2EAD3-099E-47C2-B1FC-75813BE348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6057" y="384434"/>
                  <a:ext cx="152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086ABE6-7820-4E0D-A8C5-88DF0A9AFFEC}"/>
                    </a:ext>
                  </a:extLst>
                </p14:cNvPr>
                <p14:cNvContentPartPr/>
                <p14:nvPr/>
              </p14:nvContentPartPr>
              <p14:xfrm>
                <a:off x="3171737" y="454274"/>
                <a:ext cx="193320" cy="3510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086ABE6-7820-4E0D-A8C5-88DF0A9AFF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3097" y="445634"/>
                  <a:ext cx="210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A893F10-60CA-4060-A239-18F96D0500FF}"/>
                    </a:ext>
                  </a:extLst>
                </p14:cNvPr>
                <p14:cNvContentPartPr/>
                <p14:nvPr/>
              </p14:nvContentPartPr>
              <p14:xfrm>
                <a:off x="3225377" y="440234"/>
                <a:ext cx="120240" cy="3769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A893F10-60CA-4060-A239-18F96D0500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6377" y="431594"/>
                  <a:ext cx="1378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6C3057F-3F96-48C9-99C4-A1430000EF8D}"/>
                    </a:ext>
                  </a:extLst>
                </p14:cNvPr>
                <p14:cNvContentPartPr/>
                <p14:nvPr/>
              </p14:nvContentPartPr>
              <p14:xfrm>
                <a:off x="3524177" y="522314"/>
                <a:ext cx="192240" cy="3081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6C3057F-3F96-48C9-99C4-A1430000EF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5537" y="513674"/>
                  <a:ext cx="209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839932E-1587-4036-8D5F-A5F6B5DC5260}"/>
                    </a:ext>
                  </a:extLst>
                </p14:cNvPr>
                <p14:cNvContentPartPr/>
                <p14:nvPr/>
              </p14:nvContentPartPr>
              <p14:xfrm>
                <a:off x="3864737" y="431954"/>
                <a:ext cx="215280" cy="2959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839932E-1587-4036-8D5F-A5F6B5DC5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55737" y="423314"/>
                  <a:ext cx="232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3C64296-5F6A-4839-B387-5E72946B99C8}"/>
                    </a:ext>
                  </a:extLst>
                </p14:cNvPr>
                <p14:cNvContentPartPr/>
                <p14:nvPr/>
              </p14:nvContentPartPr>
              <p14:xfrm>
                <a:off x="4125737" y="408554"/>
                <a:ext cx="212400" cy="2797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3C64296-5F6A-4839-B387-5E72946B99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7097" y="399914"/>
                  <a:ext cx="230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B923948-0B05-42FF-AC6C-2495D3B72855}"/>
                    </a:ext>
                  </a:extLst>
                </p14:cNvPr>
                <p14:cNvContentPartPr/>
                <p14:nvPr/>
              </p14:nvContentPartPr>
              <p14:xfrm>
                <a:off x="4396457" y="481274"/>
                <a:ext cx="180360" cy="2890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B923948-0B05-42FF-AC6C-2495D3B728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87817" y="472634"/>
                  <a:ext cx="198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7ACDE45-DDB2-49EE-B8CC-625FD32DDA55}"/>
                    </a:ext>
                  </a:extLst>
                </p14:cNvPr>
                <p14:cNvContentPartPr/>
                <p14:nvPr/>
              </p14:nvContentPartPr>
              <p14:xfrm>
                <a:off x="4423817" y="482354"/>
                <a:ext cx="181800" cy="39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7ACDE45-DDB2-49EE-B8CC-625FD32DDA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5177" y="473714"/>
                  <a:ext cx="19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F4D992C-7521-48DE-B412-C31ABF7D3907}"/>
                    </a:ext>
                  </a:extLst>
                </p14:cNvPr>
                <p14:cNvContentPartPr/>
                <p14:nvPr/>
              </p14:nvContentPartPr>
              <p14:xfrm>
                <a:off x="4783817" y="381554"/>
                <a:ext cx="27720" cy="5061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F4D992C-7521-48DE-B412-C31ABF7D39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5177" y="372914"/>
                  <a:ext cx="4536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6959F37-FE35-4E89-A46E-2251BC719711}"/>
              </a:ext>
            </a:extLst>
          </p:cNvPr>
          <p:cNvGrpSpPr/>
          <p:nvPr/>
        </p:nvGrpSpPr>
        <p:grpSpPr>
          <a:xfrm>
            <a:off x="5072177" y="490274"/>
            <a:ext cx="1685520" cy="417240"/>
            <a:chOff x="5072177" y="490274"/>
            <a:chExt cx="16855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9CD3F2E-4FC3-438F-A10D-F0BEF3467D8A}"/>
                    </a:ext>
                  </a:extLst>
                </p14:cNvPr>
                <p14:cNvContentPartPr/>
                <p14:nvPr/>
              </p14:nvContentPartPr>
              <p14:xfrm>
                <a:off x="5072177" y="620954"/>
                <a:ext cx="176400" cy="975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9CD3F2E-4FC3-438F-A10D-F0BEF3467D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3537" y="612314"/>
                  <a:ext cx="194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A3143CB-8079-40D2-B085-18150AA0B9DC}"/>
                    </a:ext>
                  </a:extLst>
                </p14:cNvPr>
                <p14:cNvContentPartPr/>
                <p14:nvPr/>
              </p14:nvContentPartPr>
              <p14:xfrm>
                <a:off x="5386097" y="490274"/>
                <a:ext cx="308880" cy="3110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A3143CB-8079-40D2-B085-18150AA0B9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77097" y="481634"/>
                  <a:ext cx="326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FD6F6B8-80F4-4D89-9741-7C74259F6FD9}"/>
                    </a:ext>
                  </a:extLst>
                </p14:cNvPr>
                <p14:cNvContentPartPr/>
                <p14:nvPr/>
              </p14:nvContentPartPr>
              <p14:xfrm>
                <a:off x="5728097" y="652634"/>
                <a:ext cx="173880" cy="226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FD6F6B8-80F4-4D89-9741-7C74259F6F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19457" y="643994"/>
                  <a:ext cx="191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24D33C6-204E-47D4-A741-450B7CC2F135}"/>
                    </a:ext>
                  </a:extLst>
                </p14:cNvPr>
                <p14:cNvContentPartPr/>
                <p14:nvPr/>
              </p14:nvContentPartPr>
              <p14:xfrm>
                <a:off x="6118337" y="519074"/>
                <a:ext cx="60480" cy="3607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24D33C6-204E-47D4-A741-450B7CC2F1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9337" y="510074"/>
                  <a:ext cx="78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6653E0D-9D91-4FDC-B28C-A9CC8DF12035}"/>
                    </a:ext>
                  </a:extLst>
                </p14:cNvPr>
                <p14:cNvContentPartPr/>
                <p14:nvPr/>
              </p14:nvContentPartPr>
              <p14:xfrm>
                <a:off x="6042737" y="512954"/>
                <a:ext cx="192600" cy="2379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6653E0D-9D91-4FDC-B28C-A9CC8DF120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3737" y="504314"/>
                  <a:ext cx="210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2F5CBAD-2745-471C-8534-93E66CB686A8}"/>
                    </a:ext>
                  </a:extLst>
                </p14:cNvPr>
                <p14:cNvContentPartPr/>
                <p14:nvPr/>
              </p14:nvContentPartPr>
              <p14:xfrm>
                <a:off x="6378977" y="497834"/>
                <a:ext cx="117720" cy="3524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2F5CBAD-2745-471C-8534-93E66CB686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70337" y="488834"/>
                  <a:ext cx="135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B352B82-2B19-4CF4-A2FA-CD5693B34797}"/>
                    </a:ext>
                  </a:extLst>
                </p14:cNvPr>
                <p14:cNvContentPartPr/>
                <p14:nvPr/>
              </p14:nvContentPartPr>
              <p14:xfrm>
                <a:off x="6577337" y="620954"/>
                <a:ext cx="180360" cy="272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B352B82-2B19-4CF4-A2FA-CD5693B347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8697" y="612314"/>
                  <a:ext cx="198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9324F89-5535-4759-A45F-ABE5227EA347}"/>
                    </a:ext>
                  </a:extLst>
                </p14:cNvPr>
                <p14:cNvContentPartPr/>
                <p14:nvPr/>
              </p14:nvContentPartPr>
              <p14:xfrm>
                <a:off x="6574817" y="622034"/>
                <a:ext cx="181800" cy="2854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9324F89-5535-4759-A45F-ABE5227EA3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5817" y="613394"/>
                  <a:ext cx="19944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28544F9-920C-479E-BC45-3F65459CECFA}"/>
              </a:ext>
            </a:extLst>
          </p:cNvPr>
          <p:cNvGrpSpPr/>
          <p:nvPr/>
        </p:nvGrpSpPr>
        <p:grpSpPr>
          <a:xfrm>
            <a:off x="6949577" y="398114"/>
            <a:ext cx="1288440" cy="515520"/>
            <a:chOff x="6949577" y="398114"/>
            <a:chExt cx="128844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D87D43-586E-47B0-932C-2E0ABE04E570}"/>
                    </a:ext>
                  </a:extLst>
                </p14:cNvPr>
                <p14:cNvContentPartPr/>
                <p14:nvPr/>
              </p14:nvContentPartPr>
              <p14:xfrm>
                <a:off x="6968657" y="590354"/>
                <a:ext cx="39600" cy="61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D87D43-586E-47B0-932C-2E0ABE04E5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59657" y="581714"/>
                  <a:ext cx="57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7F07890-823F-47C2-957C-8563FD858AB3}"/>
                    </a:ext>
                  </a:extLst>
                </p14:cNvPr>
                <p14:cNvContentPartPr/>
                <p14:nvPr/>
              </p14:nvContentPartPr>
              <p14:xfrm>
                <a:off x="6949577" y="574154"/>
                <a:ext cx="200880" cy="2232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7F07890-823F-47C2-957C-8563FD858A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0577" y="565154"/>
                  <a:ext cx="218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BA3C151-5D77-49D3-98F5-60B4BDD6CE34}"/>
                    </a:ext>
                  </a:extLst>
                </p14:cNvPr>
                <p14:cNvContentPartPr/>
                <p14:nvPr/>
              </p14:nvContentPartPr>
              <p14:xfrm>
                <a:off x="6964697" y="812114"/>
                <a:ext cx="144000" cy="777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BA3C151-5D77-49D3-98F5-60B4BDD6CE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6057" y="803474"/>
                  <a:ext cx="161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8B310EB-0B44-4EAB-92E7-A8642085D6B2}"/>
                    </a:ext>
                  </a:extLst>
                </p14:cNvPr>
                <p14:cNvContentPartPr/>
                <p14:nvPr/>
              </p14:nvContentPartPr>
              <p14:xfrm>
                <a:off x="7254497" y="533834"/>
                <a:ext cx="241560" cy="3420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8B310EB-0B44-4EAB-92E7-A8642085D6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45857" y="524834"/>
                  <a:ext cx="259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55D4DAB6-EA93-49DB-8E34-96B98B8905E1}"/>
                    </a:ext>
                  </a:extLst>
                </p14:cNvPr>
                <p14:cNvContentPartPr/>
                <p14:nvPr/>
              </p14:nvContentPartPr>
              <p14:xfrm>
                <a:off x="7550777" y="539954"/>
                <a:ext cx="196200" cy="2844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55D4DAB6-EA93-49DB-8E34-96B98B890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41777" y="531314"/>
                  <a:ext cx="213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3F0F2A65-1CBD-419F-A156-8F934AB37312}"/>
                    </a:ext>
                  </a:extLst>
                </p14:cNvPr>
                <p14:cNvContentPartPr/>
                <p14:nvPr/>
              </p14:nvContentPartPr>
              <p14:xfrm>
                <a:off x="7834097" y="538874"/>
                <a:ext cx="144360" cy="3168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3F0F2A65-1CBD-419F-A156-8F934AB373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25097" y="529874"/>
                  <a:ext cx="162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E8DE57E-F019-4AE6-9971-435969A2FDB7}"/>
                    </a:ext>
                  </a:extLst>
                </p14:cNvPr>
                <p14:cNvContentPartPr/>
                <p14:nvPr/>
              </p14:nvContentPartPr>
              <p14:xfrm>
                <a:off x="7855697" y="556514"/>
                <a:ext cx="132120" cy="28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E8DE57E-F019-4AE6-9971-435969A2FD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6697" y="547514"/>
                  <a:ext cx="149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CF15A42A-0B77-4E12-9578-E72D77B3FA53}"/>
                    </a:ext>
                  </a:extLst>
                </p14:cNvPr>
                <p14:cNvContentPartPr/>
                <p14:nvPr/>
              </p14:nvContentPartPr>
              <p14:xfrm>
                <a:off x="8134697" y="398114"/>
                <a:ext cx="103320" cy="5155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CF15A42A-0B77-4E12-9578-E72D77B3FA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5697" y="389114"/>
                  <a:ext cx="12096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5079017-614C-4961-A4A2-C46C5C47961B}"/>
              </a:ext>
            </a:extLst>
          </p:cNvPr>
          <p:cNvGrpSpPr/>
          <p:nvPr/>
        </p:nvGrpSpPr>
        <p:grpSpPr>
          <a:xfrm>
            <a:off x="8450417" y="692594"/>
            <a:ext cx="168480" cy="83520"/>
            <a:chOff x="8450417" y="692594"/>
            <a:chExt cx="16848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45AF6AB-AFCB-48EF-97A4-81D8205489DA}"/>
                    </a:ext>
                  </a:extLst>
                </p14:cNvPr>
                <p14:cNvContentPartPr/>
                <p14:nvPr/>
              </p14:nvContentPartPr>
              <p14:xfrm>
                <a:off x="8450417" y="760634"/>
                <a:ext cx="162000" cy="154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45AF6AB-AFCB-48EF-97A4-81D8205489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41417" y="751634"/>
                  <a:ext cx="179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34974D5-3E1D-4140-BBD9-3D4F01CBC718}"/>
                    </a:ext>
                  </a:extLst>
                </p14:cNvPr>
                <p14:cNvContentPartPr/>
                <p14:nvPr/>
              </p14:nvContentPartPr>
              <p14:xfrm>
                <a:off x="8471297" y="692594"/>
                <a:ext cx="147600" cy="61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34974D5-3E1D-4140-BBD9-3D4F01CBC7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2297" y="683594"/>
                  <a:ext cx="1652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F6F3D69-1BAD-4C36-B44B-2D6DD455DCC9}"/>
              </a:ext>
            </a:extLst>
          </p:cNvPr>
          <p:cNvGrpSpPr/>
          <p:nvPr/>
        </p:nvGrpSpPr>
        <p:grpSpPr>
          <a:xfrm>
            <a:off x="8911937" y="501794"/>
            <a:ext cx="381240" cy="312840"/>
            <a:chOff x="8911937" y="501794"/>
            <a:chExt cx="38124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CB0A22F-0104-4E3D-A8D9-1FFA2D7B3805}"/>
                    </a:ext>
                  </a:extLst>
                </p14:cNvPr>
                <p14:cNvContentPartPr/>
                <p14:nvPr/>
              </p14:nvContentPartPr>
              <p14:xfrm>
                <a:off x="8911937" y="501794"/>
                <a:ext cx="168480" cy="3128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CB0A22F-0104-4E3D-A8D9-1FFA2D7B38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03297" y="493154"/>
                  <a:ext cx="186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57B4E06-29C1-48C7-A7C6-7CEB728AC704}"/>
                    </a:ext>
                  </a:extLst>
                </p14:cNvPr>
                <p14:cNvContentPartPr/>
                <p14:nvPr/>
              </p14:nvContentPartPr>
              <p14:xfrm>
                <a:off x="9152057" y="656234"/>
                <a:ext cx="141120" cy="3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57B4E06-29C1-48C7-A7C6-7CEB728AC7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43057" y="647234"/>
                  <a:ext cx="158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51CE3385-7138-401F-881F-DC491E704512}"/>
                  </a:ext>
                </a:extLst>
              </p14:cNvPr>
              <p14:cNvContentPartPr/>
              <p14:nvPr/>
            </p14:nvContentPartPr>
            <p14:xfrm>
              <a:off x="9547337" y="516194"/>
              <a:ext cx="173880" cy="16704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51CE3385-7138-401F-881F-DC491E7045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38337" y="507554"/>
                <a:ext cx="19152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1A46598-FEC3-4A63-90A4-49273AEF9635}"/>
              </a:ext>
            </a:extLst>
          </p:cNvPr>
          <p:cNvGrpSpPr/>
          <p:nvPr/>
        </p:nvGrpSpPr>
        <p:grpSpPr>
          <a:xfrm>
            <a:off x="9935777" y="475514"/>
            <a:ext cx="1137600" cy="334080"/>
            <a:chOff x="9935777" y="475514"/>
            <a:chExt cx="11376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7189413-5BF5-42E7-B499-4388AA928527}"/>
                    </a:ext>
                  </a:extLst>
                </p14:cNvPr>
                <p14:cNvContentPartPr/>
                <p14:nvPr/>
              </p14:nvContentPartPr>
              <p14:xfrm>
                <a:off x="9935777" y="604394"/>
                <a:ext cx="25200" cy="1598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7189413-5BF5-42E7-B499-4388AA9285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7137" y="595754"/>
                  <a:ext cx="4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629D4A4-BC9F-4C80-9F51-2C7FC8E82CE7}"/>
                    </a:ext>
                  </a:extLst>
                </p14:cNvPr>
                <p14:cNvContentPartPr/>
                <p14:nvPr/>
              </p14:nvContentPartPr>
              <p14:xfrm>
                <a:off x="10072937" y="482354"/>
                <a:ext cx="51120" cy="2736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629D4A4-BC9F-4C80-9F51-2C7FC8E82C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63937" y="473714"/>
                  <a:ext cx="68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0E52864-4FBC-43BB-854B-189CE7A754CC}"/>
                    </a:ext>
                  </a:extLst>
                </p14:cNvPr>
                <p14:cNvContentPartPr/>
                <p14:nvPr/>
              </p14:nvContentPartPr>
              <p14:xfrm>
                <a:off x="10227737" y="509354"/>
                <a:ext cx="140400" cy="2473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0E52864-4FBC-43BB-854B-189CE7A754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737" y="500714"/>
                  <a:ext cx="158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82CB708-54CA-4B4C-8C47-BB1F24BA3A25}"/>
                    </a:ext>
                  </a:extLst>
                </p14:cNvPr>
                <p14:cNvContentPartPr/>
                <p14:nvPr/>
              </p14:nvContentPartPr>
              <p14:xfrm>
                <a:off x="10285337" y="485954"/>
                <a:ext cx="168480" cy="75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82CB708-54CA-4B4C-8C47-BB1F24BA3A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6697" y="477314"/>
                  <a:ext cx="186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E9CFA4A-64E7-4719-AEA0-25A335CD901C}"/>
                    </a:ext>
                  </a:extLst>
                </p14:cNvPr>
                <p14:cNvContentPartPr/>
                <p14:nvPr/>
              </p14:nvContentPartPr>
              <p14:xfrm>
                <a:off x="10535897" y="492074"/>
                <a:ext cx="196920" cy="2678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E9CFA4A-64E7-4719-AEA0-25A335CD90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26897" y="483074"/>
                  <a:ext cx="214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EB1CAC2-209D-47DC-957E-128880A9AE76}"/>
                    </a:ext>
                  </a:extLst>
                </p14:cNvPr>
                <p14:cNvContentPartPr/>
                <p14:nvPr/>
              </p14:nvContentPartPr>
              <p14:xfrm>
                <a:off x="10784297" y="475514"/>
                <a:ext cx="154800" cy="3340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EB1CAC2-209D-47DC-957E-128880A9AE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75657" y="466514"/>
                  <a:ext cx="172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E653886-FB0A-48B4-A7C1-8F4B5650013C}"/>
                    </a:ext>
                  </a:extLst>
                </p14:cNvPr>
                <p14:cNvContentPartPr/>
                <p14:nvPr/>
              </p14:nvContentPartPr>
              <p14:xfrm>
                <a:off x="10863137" y="655154"/>
                <a:ext cx="210240" cy="226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E653886-FB0A-48B4-A7C1-8F4B565001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54497" y="646154"/>
                  <a:ext cx="2278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348898B1-FC19-4975-B0CD-942E813D29BD}"/>
              </a:ext>
            </a:extLst>
          </p:cNvPr>
          <p:cNvGrpSpPr/>
          <p:nvPr/>
        </p:nvGrpSpPr>
        <p:grpSpPr>
          <a:xfrm>
            <a:off x="8790977" y="1404314"/>
            <a:ext cx="636480" cy="408960"/>
            <a:chOff x="8790977" y="1404314"/>
            <a:chExt cx="63648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7BA3183-1D58-4C23-8A1B-75FC4F8E88DF}"/>
                    </a:ext>
                  </a:extLst>
                </p14:cNvPr>
                <p14:cNvContentPartPr/>
                <p14:nvPr/>
              </p14:nvContentPartPr>
              <p14:xfrm>
                <a:off x="8790977" y="1445714"/>
                <a:ext cx="190080" cy="2829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7BA3183-1D58-4C23-8A1B-75FC4F8E88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82337" y="1437074"/>
                  <a:ext cx="207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139A2F77-24B1-4D3C-956F-0DA1E7653644}"/>
                    </a:ext>
                  </a:extLst>
                </p14:cNvPr>
                <p14:cNvContentPartPr/>
                <p14:nvPr/>
              </p14:nvContentPartPr>
              <p14:xfrm>
                <a:off x="9045137" y="1582874"/>
                <a:ext cx="60480" cy="2304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139A2F77-24B1-4D3C-956F-0DA1E76536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36137" y="1574234"/>
                  <a:ext cx="78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5477214-FEB5-49DE-94E0-CA4FA60799A2}"/>
                    </a:ext>
                  </a:extLst>
                </p14:cNvPr>
                <p14:cNvContentPartPr/>
                <p14:nvPr/>
              </p14:nvContentPartPr>
              <p14:xfrm>
                <a:off x="9107057" y="1404314"/>
                <a:ext cx="170280" cy="3391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5477214-FEB5-49DE-94E0-CA4FA60799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98417" y="1395674"/>
                  <a:ext cx="187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06624FD8-0433-40AF-A93F-1B392F5E7A29}"/>
                    </a:ext>
                  </a:extLst>
                </p14:cNvPr>
                <p14:cNvContentPartPr/>
                <p14:nvPr/>
              </p14:nvContentPartPr>
              <p14:xfrm>
                <a:off x="9301817" y="1404674"/>
                <a:ext cx="125640" cy="2689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06624FD8-0433-40AF-A93F-1B392F5E7A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93177" y="1396034"/>
                  <a:ext cx="1432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4864F37-4238-4BD0-8CD3-5E3B5FA46E52}"/>
              </a:ext>
            </a:extLst>
          </p:cNvPr>
          <p:cNvGrpSpPr/>
          <p:nvPr/>
        </p:nvGrpSpPr>
        <p:grpSpPr>
          <a:xfrm>
            <a:off x="9523577" y="1402874"/>
            <a:ext cx="453960" cy="365760"/>
            <a:chOff x="9523577" y="1402874"/>
            <a:chExt cx="4539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F1CE69A-D843-4F95-A17A-5AE01B2DF28E}"/>
                    </a:ext>
                  </a:extLst>
                </p14:cNvPr>
                <p14:cNvContentPartPr/>
                <p14:nvPr/>
              </p14:nvContentPartPr>
              <p14:xfrm>
                <a:off x="9523577" y="1453634"/>
                <a:ext cx="236520" cy="3067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F1CE69A-D843-4F95-A17A-5AE01B2DF2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4937" y="1444994"/>
                  <a:ext cx="254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15E058E-56C1-4D2C-90E2-5C3B82240403}"/>
                    </a:ext>
                  </a:extLst>
                </p14:cNvPr>
                <p14:cNvContentPartPr/>
                <p14:nvPr/>
              </p14:nvContentPartPr>
              <p14:xfrm>
                <a:off x="9806897" y="1402874"/>
                <a:ext cx="170640" cy="3657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15E058E-56C1-4D2C-90E2-5C3B822404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97897" y="1394234"/>
                  <a:ext cx="1882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7E56959-31C7-414F-96CD-01BE17516B26}"/>
              </a:ext>
            </a:extLst>
          </p:cNvPr>
          <p:cNvGrpSpPr/>
          <p:nvPr/>
        </p:nvGrpSpPr>
        <p:grpSpPr>
          <a:xfrm>
            <a:off x="8424137" y="1604114"/>
            <a:ext cx="227160" cy="114120"/>
            <a:chOff x="8424137" y="1604114"/>
            <a:chExt cx="22716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E732322-8E47-4434-9A2D-2E754CC02D0F}"/>
                    </a:ext>
                  </a:extLst>
                </p14:cNvPr>
                <p14:cNvContentPartPr/>
                <p14:nvPr/>
              </p14:nvContentPartPr>
              <p14:xfrm>
                <a:off x="8450057" y="1702034"/>
                <a:ext cx="166320" cy="162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E732322-8E47-4434-9A2D-2E754CC02D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1057" y="1693394"/>
                  <a:ext cx="183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F2C3DE8-7238-4008-AF61-53334DD63EE5}"/>
                    </a:ext>
                  </a:extLst>
                </p14:cNvPr>
                <p14:cNvContentPartPr/>
                <p14:nvPr/>
              </p14:nvContentPartPr>
              <p14:xfrm>
                <a:off x="8424137" y="1604114"/>
                <a:ext cx="227160" cy="237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F2C3DE8-7238-4008-AF61-53334DD63E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5497" y="1595474"/>
                  <a:ext cx="24480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77E6208E-6021-4183-9318-6628701D0954}"/>
                  </a:ext>
                </a:extLst>
              </p14:cNvPr>
              <p14:cNvContentPartPr/>
              <p14:nvPr/>
            </p14:nvContentPartPr>
            <p14:xfrm>
              <a:off x="10278137" y="1491434"/>
              <a:ext cx="393840" cy="22572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77E6208E-6021-4183-9318-6628701D09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69497" y="1482434"/>
                <a:ext cx="41148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39E9C9F-2152-4985-8AEF-84BBA4C28252}"/>
              </a:ext>
            </a:extLst>
          </p:cNvPr>
          <p:cNvGrpSpPr/>
          <p:nvPr/>
        </p:nvGrpSpPr>
        <p:grpSpPr>
          <a:xfrm>
            <a:off x="10847297" y="1405754"/>
            <a:ext cx="1179360" cy="399240"/>
            <a:chOff x="10847297" y="1405754"/>
            <a:chExt cx="11793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F03FD26-B3F2-44A9-AB3A-7206C347FC23}"/>
                    </a:ext>
                  </a:extLst>
                </p14:cNvPr>
                <p14:cNvContentPartPr/>
                <p14:nvPr/>
              </p14:nvContentPartPr>
              <p14:xfrm>
                <a:off x="10847297" y="1422314"/>
                <a:ext cx="167040" cy="3168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F03FD26-B3F2-44A9-AB3A-7206C347FC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8657" y="1413314"/>
                  <a:ext cx="184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F309818-9751-4E47-ACE6-B863B42178D8}"/>
                    </a:ext>
                  </a:extLst>
                </p14:cNvPr>
                <p14:cNvContentPartPr/>
                <p14:nvPr/>
              </p14:nvContentPartPr>
              <p14:xfrm>
                <a:off x="11065457" y="1444634"/>
                <a:ext cx="147600" cy="2901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F309818-9751-4E47-ACE6-B863B42178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56457" y="1435634"/>
                  <a:ext cx="165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F1396C3-50FB-44F8-AF72-3EB832EA6DBB}"/>
                    </a:ext>
                  </a:extLst>
                </p14:cNvPr>
                <p14:cNvContentPartPr/>
                <p14:nvPr/>
              </p14:nvContentPartPr>
              <p14:xfrm>
                <a:off x="11350937" y="1581794"/>
                <a:ext cx="29160" cy="2232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F1396C3-50FB-44F8-AF72-3EB832EA6D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42297" y="1573154"/>
                  <a:ext cx="46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4BDD8A6-1482-45A7-A9C0-08C19A7ACB6D}"/>
                    </a:ext>
                  </a:extLst>
                </p14:cNvPr>
                <p14:cNvContentPartPr/>
                <p14:nvPr/>
              </p14:nvContentPartPr>
              <p14:xfrm>
                <a:off x="11421497" y="1451474"/>
                <a:ext cx="52560" cy="290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4BDD8A6-1482-45A7-A9C0-08C19A7ACB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12857" y="1442834"/>
                  <a:ext cx="702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B12890A0-B138-4A84-AD50-F67260F4CBA3}"/>
                    </a:ext>
                  </a:extLst>
                </p14:cNvPr>
                <p14:cNvContentPartPr/>
                <p14:nvPr/>
              </p14:nvContentPartPr>
              <p14:xfrm>
                <a:off x="11546777" y="1424834"/>
                <a:ext cx="114840" cy="3754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B12890A0-B138-4A84-AD50-F67260F4CB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37777" y="1415834"/>
                  <a:ext cx="132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18ADA55A-3105-4FB2-A01D-172BBDB2952F}"/>
                    </a:ext>
                  </a:extLst>
                </p14:cNvPr>
                <p14:cNvContentPartPr/>
                <p14:nvPr/>
              </p14:nvContentPartPr>
              <p14:xfrm>
                <a:off x="11828297" y="1409354"/>
                <a:ext cx="116280" cy="3254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18ADA55A-3105-4FB2-A01D-172BBDB295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819657" y="1400714"/>
                  <a:ext cx="1339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2A96EE3-E6EC-48C5-96A1-A22AAC24DA0A}"/>
                    </a:ext>
                  </a:extLst>
                </p14:cNvPr>
                <p14:cNvContentPartPr/>
                <p14:nvPr/>
              </p14:nvContentPartPr>
              <p14:xfrm>
                <a:off x="11769257" y="1405754"/>
                <a:ext cx="71280" cy="153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2A96EE3-E6EC-48C5-96A1-A22AAC24DA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60257" y="1397114"/>
                  <a:ext cx="88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C22C5D5-329B-4AFB-87A5-A864215195AF}"/>
                    </a:ext>
                  </a:extLst>
                </p14:cNvPr>
                <p14:cNvContentPartPr/>
                <p14:nvPr/>
              </p14:nvContentPartPr>
              <p14:xfrm>
                <a:off x="11902817" y="1599074"/>
                <a:ext cx="123840" cy="1296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C22C5D5-329B-4AFB-87A5-A864215195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93817" y="1590434"/>
                  <a:ext cx="141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D4B44709-DC10-4E50-9881-6F826C27994D}"/>
              </a:ext>
            </a:extLst>
          </p:cNvPr>
          <p:cNvGrpSpPr/>
          <p:nvPr/>
        </p:nvGrpSpPr>
        <p:grpSpPr>
          <a:xfrm>
            <a:off x="1555697" y="2258954"/>
            <a:ext cx="492480" cy="299520"/>
            <a:chOff x="1555697" y="2258954"/>
            <a:chExt cx="4924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A44EC8F-FF66-4E77-9490-D93E5A39F9E1}"/>
                    </a:ext>
                  </a:extLst>
                </p14:cNvPr>
                <p14:cNvContentPartPr/>
                <p14:nvPr/>
              </p14:nvContentPartPr>
              <p14:xfrm>
                <a:off x="1627697" y="2312594"/>
                <a:ext cx="13320" cy="2458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A44EC8F-FF66-4E77-9490-D93E5A39F9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18697" y="2303954"/>
                  <a:ext cx="3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4136C43-3D97-4D11-8856-8CC28F78EEC8}"/>
                    </a:ext>
                  </a:extLst>
                </p14:cNvPr>
                <p14:cNvContentPartPr/>
                <p14:nvPr/>
              </p14:nvContentPartPr>
              <p14:xfrm>
                <a:off x="1555697" y="2258954"/>
                <a:ext cx="190080" cy="1839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4136C43-3D97-4D11-8856-8CC28F78EE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47057" y="2249954"/>
                  <a:ext cx="207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EDDF8F71-BEC9-4799-B030-FD9094E8699E}"/>
                    </a:ext>
                  </a:extLst>
                </p14:cNvPr>
                <p14:cNvContentPartPr/>
                <p14:nvPr/>
              </p14:nvContentPartPr>
              <p14:xfrm>
                <a:off x="1877897" y="2496914"/>
                <a:ext cx="133560" cy="12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EDDF8F71-BEC9-4799-B030-FD9094E869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69257" y="2488274"/>
                  <a:ext cx="151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1008AC-A3A2-4B0C-A7FA-BD5F389BE85F}"/>
                    </a:ext>
                  </a:extLst>
                </p14:cNvPr>
                <p14:cNvContentPartPr/>
                <p14:nvPr/>
              </p14:nvContentPartPr>
              <p14:xfrm>
                <a:off x="1912097" y="2396114"/>
                <a:ext cx="136080" cy="180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1008AC-A3A2-4B0C-A7FA-BD5F389BE8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03097" y="2387114"/>
                  <a:ext cx="1537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ACFE4F0-71D9-4B1D-8A16-75CCC3B36608}"/>
              </a:ext>
            </a:extLst>
          </p:cNvPr>
          <p:cNvGrpSpPr/>
          <p:nvPr/>
        </p:nvGrpSpPr>
        <p:grpSpPr>
          <a:xfrm>
            <a:off x="2258777" y="2193074"/>
            <a:ext cx="686520" cy="362520"/>
            <a:chOff x="2258777" y="2193074"/>
            <a:chExt cx="68652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2DBF9A5-8C7C-4025-A41D-BABFEE9F43C1}"/>
                    </a:ext>
                  </a:extLst>
                </p14:cNvPr>
                <p14:cNvContentPartPr/>
                <p14:nvPr/>
              </p14:nvContentPartPr>
              <p14:xfrm>
                <a:off x="2317457" y="2266874"/>
                <a:ext cx="14760" cy="2642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2DBF9A5-8C7C-4025-A41D-BABFEE9F43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8817" y="2258234"/>
                  <a:ext cx="32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8F96B98D-E1A8-4BC0-84F6-1FB213AD54E8}"/>
                    </a:ext>
                  </a:extLst>
                </p14:cNvPr>
                <p14:cNvContentPartPr/>
                <p14:nvPr/>
              </p14:nvContentPartPr>
              <p14:xfrm>
                <a:off x="2258777" y="2193074"/>
                <a:ext cx="191520" cy="2250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8F96B98D-E1A8-4BC0-84F6-1FB213AD54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50137" y="2184434"/>
                  <a:ext cx="209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DD80672-324E-49C8-8D39-85F459ED07FA}"/>
                    </a:ext>
                  </a:extLst>
                </p14:cNvPr>
                <p14:cNvContentPartPr/>
                <p14:nvPr/>
              </p14:nvContentPartPr>
              <p14:xfrm>
                <a:off x="2595377" y="2224754"/>
                <a:ext cx="154440" cy="3124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DD80672-324E-49C8-8D39-85F459ED07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86377" y="2216114"/>
                  <a:ext cx="172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7EC75B4-8462-44FB-8261-757FAAC325C5}"/>
                    </a:ext>
                  </a:extLst>
                </p14:cNvPr>
                <p14:cNvContentPartPr/>
                <p14:nvPr/>
              </p14:nvContentPartPr>
              <p14:xfrm>
                <a:off x="2835497" y="2312954"/>
                <a:ext cx="102960" cy="2145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7EC75B4-8462-44FB-8261-757FAAC325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26497" y="2303954"/>
                  <a:ext cx="120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394BF782-657A-43FC-8041-63D4F901F383}"/>
                    </a:ext>
                  </a:extLst>
                </p14:cNvPr>
                <p14:cNvContentPartPr/>
                <p14:nvPr/>
              </p14:nvContentPartPr>
              <p14:xfrm>
                <a:off x="2827577" y="2271194"/>
                <a:ext cx="117720" cy="2844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394BF782-657A-43FC-8041-63D4F901F3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18937" y="2262194"/>
                  <a:ext cx="13536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4F21ABE-9B3E-43AC-B259-152E1E8181E2}"/>
              </a:ext>
            </a:extLst>
          </p:cNvPr>
          <p:cNvGrpSpPr/>
          <p:nvPr/>
        </p:nvGrpSpPr>
        <p:grpSpPr>
          <a:xfrm>
            <a:off x="3154817" y="2283434"/>
            <a:ext cx="882360" cy="297720"/>
            <a:chOff x="3154817" y="2283434"/>
            <a:chExt cx="88236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EB7AA8CF-41E7-4CD6-88E4-8AACA8163BDF}"/>
                    </a:ext>
                  </a:extLst>
                </p14:cNvPr>
                <p14:cNvContentPartPr/>
                <p14:nvPr/>
              </p14:nvContentPartPr>
              <p14:xfrm>
                <a:off x="3154817" y="2329154"/>
                <a:ext cx="139320" cy="2224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EB7AA8CF-41E7-4CD6-88E4-8AACA8163B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46177" y="2320514"/>
                  <a:ext cx="156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C3E370E-BA63-4078-8978-F47297BB9247}"/>
                    </a:ext>
                  </a:extLst>
                </p14:cNvPr>
                <p14:cNvContentPartPr/>
                <p14:nvPr/>
              </p14:nvContentPartPr>
              <p14:xfrm>
                <a:off x="3380537" y="2283434"/>
                <a:ext cx="145080" cy="2901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C3E370E-BA63-4078-8978-F47297BB92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71897" y="2274794"/>
                  <a:ext cx="162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35F93BB-3180-4943-AA42-174F28427F89}"/>
                    </a:ext>
                  </a:extLst>
                </p14:cNvPr>
                <p14:cNvContentPartPr/>
                <p14:nvPr/>
              </p14:nvContentPartPr>
              <p14:xfrm>
                <a:off x="3623537" y="2342114"/>
                <a:ext cx="132120" cy="2185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35F93BB-3180-4943-AA42-174F28427F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4537" y="2333474"/>
                  <a:ext cx="149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BF66D57-D434-47FF-9A68-3DC5BB70EB9A}"/>
                    </a:ext>
                  </a:extLst>
                </p14:cNvPr>
                <p14:cNvContentPartPr/>
                <p14:nvPr/>
              </p14:nvContentPartPr>
              <p14:xfrm>
                <a:off x="3842057" y="2361914"/>
                <a:ext cx="152280" cy="219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BF66D57-D434-47FF-9A68-3DC5BB70EB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33417" y="2353274"/>
                  <a:ext cx="169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8685819-57AA-4F2C-84EC-4F950B3E0A0B}"/>
                    </a:ext>
                  </a:extLst>
                </p14:cNvPr>
                <p14:cNvContentPartPr/>
                <p14:nvPr/>
              </p14:nvContentPartPr>
              <p14:xfrm>
                <a:off x="3852857" y="2328074"/>
                <a:ext cx="184320" cy="248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8685819-57AA-4F2C-84EC-4F950B3E0A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3857" y="2319074"/>
                  <a:ext cx="2019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A9A97662-AB55-4AD2-B49A-AEEC976A2798}"/>
                  </a:ext>
                </a:extLst>
              </p14:cNvPr>
              <p14:cNvContentPartPr/>
              <p14:nvPr/>
            </p14:nvContentPartPr>
            <p14:xfrm>
              <a:off x="4243817" y="2099114"/>
              <a:ext cx="112680" cy="48132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A9A97662-AB55-4AD2-B49A-AEEC976A279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35177" y="2090474"/>
                <a:ext cx="1303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3BD5FE3F-D11D-4165-92D4-42B1D9D48327}"/>
                  </a:ext>
                </a:extLst>
              </p14:cNvPr>
              <p14:cNvContentPartPr/>
              <p14:nvPr/>
            </p14:nvContentPartPr>
            <p14:xfrm>
              <a:off x="4581857" y="2554514"/>
              <a:ext cx="40680" cy="1224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3BD5FE3F-D11D-4165-92D4-42B1D9D4832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2857" y="2545514"/>
                <a:ext cx="5832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D858466-36FD-4667-B464-8E461E922E34}"/>
              </a:ext>
            </a:extLst>
          </p:cNvPr>
          <p:cNvGrpSpPr/>
          <p:nvPr/>
        </p:nvGrpSpPr>
        <p:grpSpPr>
          <a:xfrm>
            <a:off x="5306177" y="2208554"/>
            <a:ext cx="861120" cy="615960"/>
            <a:chOff x="5306177" y="2208554"/>
            <a:chExt cx="86112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CA5C79B-56AE-4E24-8041-394C1175EBD6}"/>
                    </a:ext>
                  </a:extLst>
                </p14:cNvPr>
                <p14:cNvContentPartPr/>
                <p14:nvPr/>
              </p14:nvContentPartPr>
              <p14:xfrm>
                <a:off x="5306177" y="2208554"/>
                <a:ext cx="345960" cy="35460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CA5C79B-56AE-4E24-8041-394C1175EBD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7537" y="2199554"/>
                  <a:ext cx="363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3ED1F0C1-F1C3-46AD-9A45-83F8AEECAADE}"/>
                    </a:ext>
                  </a:extLst>
                </p14:cNvPr>
                <p14:cNvContentPartPr/>
                <p14:nvPr/>
              </p14:nvContentPartPr>
              <p14:xfrm>
                <a:off x="5780657" y="2376674"/>
                <a:ext cx="386640" cy="4478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3ED1F0C1-F1C3-46AD-9A45-83F8AEECAA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71657" y="2367674"/>
                  <a:ext cx="404280" cy="4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8511BE1B-AE3B-466B-97E6-A3B74803518F}"/>
                  </a:ext>
                </a:extLst>
              </p14:cNvPr>
              <p14:cNvContentPartPr/>
              <p14:nvPr/>
            </p14:nvContentPartPr>
            <p14:xfrm>
              <a:off x="6489857" y="2560274"/>
              <a:ext cx="8280" cy="167040"/>
            </p14:xfrm>
          </p:contentPart>
        </mc:Choice>
        <mc:Fallback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8511BE1B-AE3B-466B-97E6-A3B74803518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81217" y="2551634"/>
                <a:ext cx="2592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C0395ED3-E6AD-4CD2-BE25-0D01A003140B}"/>
              </a:ext>
            </a:extLst>
          </p:cNvPr>
          <p:cNvGrpSpPr/>
          <p:nvPr/>
        </p:nvGrpSpPr>
        <p:grpSpPr>
          <a:xfrm>
            <a:off x="6932297" y="2251754"/>
            <a:ext cx="257400" cy="456480"/>
            <a:chOff x="6932297" y="2251754"/>
            <a:chExt cx="2574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4470D51-67F5-4D92-850F-DC0D10605660}"/>
                    </a:ext>
                  </a:extLst>
                </p14:cNvPr>
                <p14:cNvContentPartPr/>
                <p14:nvPr/>
              </p14:nvContentPartPr>
              <p14:xfrm>
                <a:off x="6932297" y="2287034"/>
                <a:ext cx="203400" cy="3610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4470D51-67F5-4D92-850F-DC0D106056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23297" y="2278034"/>
                  <a:ext cx="221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446DC6AC-5ABF-4D0B-B61E-FC3D1588103C}"/>
                    </a:ext>
                  </a:extLst>
                </p14:cNvPr>
                <p14:cNvContentPartPr/>
                <p14:nvPr/>
              </p14:nvContentPartPr>
              <p14:xfrm>
                <a:off x="6988097" y="2251754"/>
                <a:ext cx="201600" cy="4564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446DC6AC-5ABF-4D0B-B61E-FC3D158810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79097" y="2243114"/>
                  <a:ext cx="219240" cy="47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085C4429-D607-4EDE-9DAA-0D5664444077}"/>
                  </a:ext>
                </a:extLst>
              </p14:cNvPr>
              <p14:cNvContentPartPr/>
              <p14:nvPr/>
            </p14:nvContentPartPr>
            <p14:xfrm>
              <a:off x="7468337" y="2450474"/>
              <a:ext cx="262800" cy="16380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085C4429-D607-4EDE-9DAA-0D566444407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459337" y="2441474"/>
                <a:ext cx="28044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542AADE-A023-4A25-96A2-8BC1A09F6124}"/>
              </a:ext>
            </a:extLst>
          </p:cNvPr>
          <p:cNvGrpSpPr/>
          <p:nvPr/>
        </p:nvGrpSpPr>
        <p:grpSpPr>
          <a:xfrm>
            <a:off x="7986377" y="2329874"/>
            <a:ext cx="835920" cy="382320"/>
            <a:chOff x="7986377" y="2329874"/>
            <a:chExt cx="83592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C754726-2746-4502-B5C2-D45DA43BC7B2}"/>
                    </a:ext>
                  </a:extLst>
                </p14:cNvPr>
                <p14:cNvContentPartPr/>
                <p14:nvPr/>
              </p14:nvContentPartPr>
              <p14:xfrm>
                <a:off x="8044697" y="2343194"/>
                <a:ext cx="72000" cy="3110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C754726-2746-4502-B5C2-D45DA43BC7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35697" y="2334554"/>
                  <a:ext cx="8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5E34EAA-B6F9-4B7D-9808-0F64A28F9C92}"/>
                    </a:ext>
                  </a:extLst>
                </p14:cNvPr>
                <p14:cNvContentPartPr/>
                <p14:nvPr/>
              </p14:nvContentPartPr>
              <p14:xfrm>
                <a:off x="7986377" y="2329874"/>
                <a:ext cx="334080" cy="3823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5E34EAA-B6F9-4B7D-9808-0F64A28F9C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77377" y="2320874"/>
                  <a:ext cx="351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BBE00D0C-C5AB-4D5F-960E-798144424F77}"/>
                    </a:ext>
                  </a:extLst>
                </p14:cNvPr>
                <p14:cNvContentPartPr/>
                <p14:nvPr/>
              </p14:nvContentPartPr>
              <p14:xfrm>
                <a:off x="8450417" y="2521034"/>
                <a:ext cx="94320" cy="1544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BBE00D0C-C5AB-4D5F-960E-798144424F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41417" y="2512034"/>
                  <a:ext cx="11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0E6AA53-D0A6-4637-B4D0-CD526A1551CB}"/>
                    </a:ext>
                  </a:extLst>
                </p14:cNvPr>
                <p14:cNvContentPartPr/>
                <p14:nvPr/>
              </p14:nvContentPartPr>
              <p14:xfrm>
                <a:off x="8447897" y="2418434"/>
                <a:ext cx="360" cy="3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0E6AA53-D0A6-4637-B4D0-CD526A1551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38897" y="2409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FA183AC-29A9-4270-9DF1-A06622B40C0D}"/>
                    </a:ext>
                  </a:extLst>
                </p14:cNvPr>
                <p14:cNvContentPartPr/>
                <p14:nvPr/>
              </p14:nvContentPartPr>
              <p14:xfrm>
                <a:off x="8608097" y="2530754"/>
                <a:ext cx="214200" cy="1522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FA183AC-29A9-4270-9DF1-A06622B40C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99457" y="2521754"/>
                  <a:ext cx="2318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7004C0FF-1ED7-4CB5-ACCE-119E55765103}"/>
              </a:ext>
            </a:extLst>
          </p:cNvPr>
          <p:cNvGrpSpPr/>
          <p:nvPr/>
        </p:nvGrpSpPr>
        <p:grpSpPr>
          <a:xfrm>
            <a:off x="9032177" y="2341034"/>
            <a:ext cx="1188360" cy="390960"/>
            <a:chOff x="9032177" y="2341034"/>
            <a:chExt cx="11883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02FEF71E-422D-4F56-9C4E-97FEC63C7101}"/>
                    </a:ext>
                  </a:extLst>
                </p14:cNvPr>
                <p14:cNvContentPartPr/>
                <p14:nvPr/>
              </p14:nvContentPartPr>
              <p14:xfrm>
                <a:off x="9032177" y="2341034"/>
                <a:ext cx="146520" cy="3909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02FEF71E-422D-4F56-9C4E-97FEC63C710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23177" y="2332034"/>
                  <a:ext cx="164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EB5A8FD1-A411-4E6A-8CDD-D827373FED09}"/>
                    </a:ext>
                  </a:extLst>
                </p14:cNvPr>
                <p14:cNvContentPartPr/>
                <p14:nvPr/>
              </p14:nvContentPartPr>
              <p14:xfrm>
                <a:off x="9303257" y="2429234"/>
                <a:ext cx="50040" cy="27180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EB5A8FD1-A411-4E6A-8CDD-D827373FED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94617" y="2420594"/>
                  <a:ext cx="67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BFC640AB-B3B5-4580-AA94-363B9F88DC3A}"/>
                    </a:ext>
                  </a:extLst>
                </p14:cNvPr>
                <p14:cNvContentPartPr/>
                <p14:nvPr/>
              </p14:nvContentPartPr>
              <p14:xfrm>
                <a:off x="9415577" y="2439314"/>
                <a:ext cx="165240" cy="2286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BFC640AB-B3B5-4580-AA94-363B9F88DC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06577" y="2430314"/>
                  <a:ext cx="182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CEBF7836-F816-4946-B52B-3EEAF349FFBF}"/>
                    </a:ext>
                  </a:extLst>
                </p14:cNvPr>
                <p14:cNvContentPartPr/>
                <p14:nvPr/>
              </p14:nvContentPartPr>
              <p14:xfrm>
                <a:off x="9652457" y="2422754"/>
                <a:ext cx="130320" cy="1908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CEBF7836-F816-4946-B52B-3EEAF349FF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43817" y="2413754"/>
                  <a:ext cx="14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E96BBBED-5675-4599-B6E7-B45E36A09C8F}"/>
                    </a:ext>
                  </a:extLst>
                </p14:cNvPr>
                <p14:cNvContentPartPr/>
                <p14:nvPr/>
              </p14:nvContentPartPr>
              <p14:xfrm>
                <a:off x="9785657" y="2425274"/>
                <a:ext cx="196920" cy="2332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E96BBBED-5675-4599-B6E7-B45E36A09C8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76657" y="2416634"/>
                  <a:ext cx="214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0CAC67A-25FB-446D-8BF2-38CEEA5FE871}"/>
                    </a:ext>
                  </a:extLst>
                </p14:cNvPr>
                <p14:cNvContentPartPr/>
                <p14:nvPr/>
              </p14:nvContentPartPr>
              <p14:xfrm>
                <a:off x="10007057" y="2402594"/>
                <a:ext cx="213480" cy="2271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0CAC67A-25FB-446D-8BF2-38CEEA5FE8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98057" y="2393954"/>
                  <a:ext cx="231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AA13412B-4798-49D7-AF37-A8E15159E708}"/>
                  </a:ext>
                </a:extLst>
              </p14:cNvPr>
              <p14:cNvContentPartPr/>
              <p14:nvPr/>
            </p14:nvContentPartPr>
            <p14:xfrm>
              <a:off x="11906777" y="2187314"/>
              <a:ext cx="83880" cy="699480"/>
            </p14:xfrm>
          </p:contentPart>
        </mc:Choice>
        <mc:Fallback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AA13412B-4798-49D7-AF37-A8E15159E70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897777" y="2178314"/>
                <a:ext cx="101520" cy="71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7114CCA5-C2CA-427C-8E0D-117EAE6FAE6F}"/>
              </a:ext>
            </a:extLst>
          </p:cNvPr>
          <p:cNvGrpSpPr/>
          <p:nvPr/>
        </p:nvGrpSpPr>
        <p:grpSpPr>
          <a:xfrm>
            <a:off x="10387217" y="2337794"/>
            <a:ext cx="1341000" cy="513720"/>
            <a:chOff x="10387217" y="2337794"/>
            <a:chExt cx="134100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6E79E0A-AE19-4C99-9F0D-BB20242BD99A}"/>
                    </a:ext>
                  </a:extLst>
                </p14:cNvPr>
                <p14:cNvContentPartPr/>
                <p14:nvPr/>
              </p14:nvContentPartPr>
              <p14:xfrm>
                <a:off x="10409537" y="2582594"/>
                <a:ext cx="47160" cy="2689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6E79E0A-AE19-4C99-9F0D-BB20242BD9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00537" y="2573954"/>
                  <a:ext cx="64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257EE829-96F5-4A57-9135-25232987B277}"/>
                    </a:ext>
                  </a:extLst>
                </p14:cNvPr>
                <p14:cNvContentPartPr/>
                <p14:nvPr/>
              </p14:nvContentPartPr>
              <p14:xfrm>
                <a:off x="10428977" y="2452274"/>
                <a:ext cx="360" cy="3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257EE829-96F5-4A57-9135-25232987B2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19977" y="2443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857BDE5B-6326-4B54-988B-859676845982}"/>
                    </a:ext>
                  </a:extLst>
                </p14:cNvPr>
                <p14:cNvContentPartPr/>
                <p14:nvPr/>
              </p14:nvContentPartPr>
              <p14:xfrm>
                <a:off x="10633817" y="2575754"/>
                <a:ext cx="360" cy="36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857BDE5B-6326-4B54-988B-8596768459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24817" y="2566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8912412-B3F1-4DA5-B1A1-4A39EBE02788}"/>
                    </a:ext>
                  </a:extLst>
                </p14:cNvPr>
                <p14:cNvContentPartPr/>
                <p14:nvPr/>
              </p14:nvContentPartPr>
              <p14:xfrm>
                <a:off x="10633817" y="2573234"/>
                <a:ext cx="360" cy="28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8912412-B3F1-4DA5-B1A1-4A39EBE0278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24817" y="2564594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3E4714C0-6F76-47E0-8BB3-8FAC98A96FC2}"/>
                    </a:ext>
                  </a:extLst>
                </p14:cNvPr>
                <p14:cNvContentPartPr/>
                <p14:nvPr/>
              </p14:nvContentPartPr>
              <p14:xfrm>
                <a:off x="10598537" y="2416274"/>
                <a:ext cx="164160" cy="1609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3E4714C0-6F76-47E0-8BB3-8FAC98A96F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89897" y="2407634"/>
                  <a:ext cx="181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6EE4699-93B7-4A2F-AE76-60049ADB5C77}"/>
                    </a:ext>
                  </a:extLst>
                </p14:cNvPr>
                <p14:cNvContentPartPr/>
                <p14:nvPr/>
              </p14:nvContentPartPr>
              <p14:xfrm>
                <a:off x="10890497" y="2528594"/>
                <a:ext cx="52560" cy="19224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6EE4699-93B7-4A2F-AE76-60049ADB5C7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81857" y="2519954"/>
                  <a:ext cx="70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B9F3E86C-A909-4D7B-BEFD-3F7D078FCEF7}"/>
                    </a:ext>
                  </a:extLst>
                </p14:cNvPr>
                <p14:cNvContentPartPr/>
                <p14:nvPr/>
              </p14:nvContentPartPr>
              <p14:xfrm>
                <a:off x="10995257" y="2371994"/>
                <a:ext cx="169200" cy="28368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B9F3E86C-A909-4D7B-BEFD-3F7D078FCE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86617" y="2362994"/>
                  <a:ext cx="186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EE1D9869-F944-48A7-BDB2-BDFBDD1BF601}"/>
                    </a:ext>
                  </a:extLst>
                </p14:cNvPr>
                <p14:cNvContentPartPr/>
                <p14:nvPr/>
              </p14:nvContentPartPr>
              <p14:xfrm>
                <a:off x="11259857" y="2337794"/>
                <a:ext cx="134640" cy="3596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EE1D9869-F944-48A7-BDB2-BDFBDD1BF6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0857" y="2329154"/>
                  <a:ext cx="152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09D4CC14-D6FF-43EC-83C3-C7957A6923B5}"/>
                    </a:ext>
                  </a:extLst>
                </p14:cNvPr>
                <p14:cNvContentPartPr/>
                <p14:nvPr/>
              </p14:nvContentPartPr>
              <p14:xfrm>
                <a:off x="11484137" y="2404034"/>
                <a:ext cx="59040" cy="2487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09D4CC14-D6FF-43EC-83C3-C7957A6923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75137" y="2395394"/>
                  <a:ext cx="76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FF09A368-8581-4D67-9A16-A47C801FABB2}"/>
                    </a:ext>
                  </a:extLst>
                </p14:cNvPr>
                <p14:cNvContentPartPr/>
                <p14:nvPr/>
              </p14:nvContentPartPr>
              <p14:xfrm>
                <a:off x="11596457" y="2401514"/>
                <a:ext cx="131760" cy="3204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FF09A368-8581-4D67-9A16-A47C801FABB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87457" y="2392514"/>
                  <a:ext cx="149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BA1A790C-1266-4583-A74D-255C12756AB9}"/>
                    </a:ext>
                  </a:extLst>
                </p14:cNvPr>
                <p14:cNvContentPartPr/>
                <p14:nvPr/>
              </p14:nvContentPartPr>
              <p14:xfrm>
                <a:off x="10387217" y="2390354"/>
                <a:ext cx="21240" cy="331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BA1A790C-1266-4583-A74D-255C12756A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78217" y="2381354"/>
                  <a:ext cx="388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75F57DCA-AD43-42E5-9E9E-D41C63C57FDB}"/>
                  </a:ext>
                </a:extLst>
              </p14:cNvPr>
              <p14:cNvContentPartPr/>
              <p14:nvPr/>
            </p14:nvContentPartPr>
            <p14:xfrm>
              <a:off x="9633017" y="2872754"/>
              <a:ext cx="287640" cy="18468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75F57DCA-AD43-42E5-9E9E-D41C63C57FD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24377" y="2863754"/>
                <a:ext cx="30528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F2FD6F2-FC77-4B8A-A1B2-181699D6A22C}"/>
              </a:ext>
            </a:extLst>
          </p:cNvPr>
          <p:cNvGrpSpPr/>
          <p:nvPr/>
        </p:nvGrpSpPr>
        <p:grpSpPr>
          <a:xfrm>
            <a:off x="11151497" y="2863034"/>
            <a:ext cx="147600" cy="285120"/>
            <a:chOff x="11151497" y="2863034"/>
            <a:chExt cx="1476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2EA3088-C67F-496B-B627-BE89DD8AD00E}"/>
                    </a:ext>
                  </a:extLst>
                </p14:cNvPr>
                <p14:cNvContentPartPr/>
                <p14:nvPr/>
              </p14:nvContentPartPr>
              <p14:xfrm>
                <a:off x="11165897" y="2881754"/>
                <a:ext cx="65520" cy="2664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2EA3088-C67F-496B-B627-BE89DD8AD00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56897" y="2873114"/>
                  <a:ext cx="83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62320EF2-5478-4D25-8952-A17692096D3E}"/>
                    </a:ext>
                  </a:extLst>
                </p14:cNvPr>
                <p14:cNvContentPartPr/>
                <p14:nvPr/>
              </p14:nvContentPartPr>
              <p14:xfrm>
                <a:off x="11151497" y="2863034"/>
                <a:ext cx="147600" cy="1144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62320EF2-5478-4D25-8952-A17692096D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42857" y="2854394"/>
                  <a:ext cx="1652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CBCB950-BE64-4BDB-BDC6-F3B843241C25}"/>
              </a:ext>
            </a:extLst>
          </p:cNvPr>
          <p:cNvGrpSpPr/>
          <p:nvPr/>
        </p:nvGrpSpPr>
        <p:grpSpPr>
          <a:xfrm>
            <a:off x="1609337" y="3347594"/>
            <a:ext cx="1875960" cy="639720"/>
            <a:chOff x="1609337" y="3347594"/>
            <a:chExt cx="187596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DA27B8ED-C00D-4E75-A9DD-50DADB7A3162}"/>
                    </a:ext>
                  </a:extLst>
                </p14:cNvPr>
                <p14:cNvContentPartPr/>
                <p14:nvPr/>
              </p14:nvContentPartPr>
              <p14:xfrm>
                <a:off x="1692857" y="3494834"/>
                <a:ext cx="40680" cy="29376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DA27B8ED-C00D-4E75-A9DD-50DADB7A31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83857" y="3486194"/>
                  <a:ext cx="58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AA8A8CD0-7E30-4B95-91C4-F0983F08C3E4}"/>
                    </a:ext>
                  </a:extLst>
                </p14:cNvPr>
                <p14:cNvContentPartPr/>
                <p14:nvPr/>
              </p14:nvContentPartPr>
              <p14:xfrm>
                <a:off x="1609337" y="3381074"/>
                <a:ext cx="336960" cy="2314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AA8A8CD0-7E30-4B95-91C4-F0983F08C3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00337" y="3372074"/>
                  <a:ext cx="354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D0F25FF-74AE-4EE6-A5A9-D5DCACF860FE}"/>
                    </a:ext>
                  </a:extLst>
                </p14:cNvPr>
                <p14:cNvContentPartPr/>
                <p14:nvPr/>
              </p14:nvContentPartPr>
              <p14:xfrm>
                <a:off x="1955657" y="3620474"/>
                <a:ext cx="286920" cy="1296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D0F25FF-74AE-4EE6-A5A9-D5DCACF860F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46657" y="3611474"/>
                  <a:ext cx="304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B3C604B-8337-46B6-8B7F-363AF34AF66A}"/>
                    </a:ext>
                  </a:extLst>
                </p14:cNvPr>
                <p14:cNvContentPartPr/>
                <p14:nvPr/>
              </p14:nvContentPartPr>
              <p14:xfrm>
                <a:off x="2298017" y="3347594"/>
                <a:ext cx="48240" cy="4438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B3C604B-8337-46B6-8B7F-363AF34AF66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89017" y="3338594"/>
                  <a:ext cx="658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F47B5DA-DFDD-404E-B0D9-B733A3D5F4BA}"/>
                    </a:ext>
                  </a:extLst>
                </p14:cNvPr>
                <p14:cNvContentPartPr/>
                <p14:nvPr/>
              </p14:nvContentPartPr>
              <p14:xfrm>
                <a:off x="2248337" y="3671234"/>
                <a:ext cx="154440" cy="133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F47B5DA-DFDD-404E-B0D9-B733A3D5F4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39697" y="3662594"/>
                  <a:ext cx="172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DEE783C-2C14-46EA-9FB3-37979D14ABC3}"/>
                    </a:ext>
                  </a:extLst>
                </p14:cNvPr>
                <p14:cNvContentPartPr/>
                <p14:nvPr/>
              </p14:nvContentPartPr>
              <p14:xfrm>
                <a:off x="2478737" y="3617594"/>
                <a:ext cx="388440" cy="10836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DEE783C-2C14-46EA-9FB3-37979D14AB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69737" y="3608954"/>
                  <a:ext cx="40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D4A796E0-43A3-497C-8894-5C9B94CD6330}"/>
                    </a:ext>
                  </a:extLst>
                </p14:cNvPr>
                <p14:cNvContentPartPr/>
                <p14:nvPr/>
              </p14:nvContentPartPr>
              <p14:xfrm>
                <a:off x="2922617" y="3349754"/>
                <a:ext cx="49320" cy="4060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D4A796E0-43A3-497C-8894-5C9B94CD63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13977" y="3341114"/>
                  <a:ext cx="669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42015895-B0E2-4DB8-9C25-185709511F29}"/>
                    </a:ext>
                  </a:extLst>
                </p14:cNvPr>
                <p14:cNvContentPartPr/>
                <p14:nvPr/>
              </p14:nvContentPartPr>
              <p14:xfrm>
                <a:off x="2880857" y="3650354"/>
                <a:ext cx="174960" cy="1224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42015895-B0E2-4DB8-9C25-185709511F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72217" y="3641354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251DB88E-E70F-4384-A1E2-9AFE00E0EB5E}"/>
                    </a:ext>
                  </a:extLst>
                </p14:cNvPr>
                <p14:cNvContentPartPr/>
                <p14:nvPr/>
              </p14:nvContentPartPr>
              <p14:xfrm>
                <a:off x="3066257" y="3641354"/>
                <a:ext cx="170640" cy="766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251DB88E-E70F-4384-A1E2-9AFE00E0EB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57257" y="3632354"/>
                  <a:ext cx="18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6BD8BC97-9002-4E2E-BFDE-B083AEE1663C}"/>
                    </a:ext>
                  </a:extLst>
                </p14:cNvPr>
                <p14:cNvContentPartPr/>
                <p14:nvPr/>
              </p14:nvContentPartPr>
              <p14:xfrm>
                <a:off x="3405377" y="3719474"/>
                <a:ext cx="79920" cy="2678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6BD8BC97-9002-4E2E-BFDE-B083AEE166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96377" y="3710834"/>
                  <a:ext cx="975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8BAB7D59-1FD1-4718-BEFB-528AF1F622D7}"/>
              </a:ext>
            </a:extLst>
          </p:cNvPr>
          <p:cNvGrpSpPr/>
          <p:nvPr/>
        </p:nvGrpSpPr>
        <p:grpSpPr>
          <a:xfrm>
            <a:off x="4029977" y="3462434"/>
            <a:ext cx="909000" cy="454320"/>
            <a:chOff x="4029977" y="3462434"/>
            <a:chExt cx="9090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BE54F9EF-7E0C-4A45-8EC1-9D0F6BC03115}"/>
                    </a:ext>
                  </a:extLst>
                </p14:cNvPr>
                <p14:cNvContentPartPr/>
                <p14:nvPr/>
              </p14:nvContentPartPr>
              <p14:xfrm>
                <a:off x="4065257" y="3555314"/>
                <a:ext cx="288720" cy="32184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BE54F9EF-7E0C-4A45-8EC1-9D0F6BC031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56617" y="3546314"/>
                  <a:ext cx="306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17A96C8-8240-4EEC-AFE8-255C27DC8F65}"/>
                    </a:ext>
                  </a:extLst>
                </p14:cNvPr>
                <p14:cNvContentPartPr/>
                <p14:nvPr/>
              </p14:nvContentPartPr>
              <p14:xfrm>
                <a:off x="4052297" y="3658634"/>
                <a:ext cx="197280" cy="331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17A96C8-8240-4EEC-AFE8-255C27DC8F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43297" y="3649634"/>
                  <a:ext cx="214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571D69C2-FAE0-454C-925A-EFBAB8A95658}"/>
                    </a:ext>
                  </a:extLst>
                </p14:cNvPr>
                <p14:cNvContentPartPr/>
                <p14:nvPr/>
              </p14:nvContentPartPr>
              <p14:xfrm>
                <a:off x="4029977" y="3529394"/>
                <a:ext cx="271800" cy="237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571D69C2-FAE0-454C-925A-EFBAB8A9565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21337" y="3520754"/>
                  <a:ext cx="289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3FB0E29-4AFD-4118-8150-809AA788D1DF}"/>
                    </a:ext>
                  </a:extLst>
                </p14:cNvPr>
                <p14:cNvContentPartPr/>
                <p14:nvPr/>
              </p14:nvContentPartPr>
              <p14:xfrm>
                <a:off x="4398977" y="3491954"/>
                <a:ext cx="110520" cy="29772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3FB0E29-4AFD-4118-8150-809AA788D1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90337" y="3483314"/>
                  <a:ext cx="128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3BCD96B0-B3A4-47B1-BC6F-2FB10A224295}"/>
                    </a:ext>
                  </a:extLst>
                </p14:cNvPr>
                <p14:cNvContentPartPr/>
                <p14:nvPr/>
              </p14:nvContentPartPr>
              <p14:xfrm>
                <a:off x="4605257" y="3538754"/>
                <a:ext cx="199080" cy="2530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3BCD96B0-B3A4-47B1-BC6F-2FB10A2242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96617" y="3530114"/>
                  <a:ext cx="216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030A1CF6-A906-4851-B222-46237EE8C6DF}"/>
                    </a:ext>
                  </a:extLst>
                </p14:cNvPr>
                <p14:cNvContentPartPr/>
                <p14:nvPr/>
              </p14:nvContentPartPr>
              <p14:xfrm>
                <a:off x="4617137" y="3502394"/>
                <a:ext cx="144360" cy="2977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030A1CF6-A906-4851-B222-46237EE8C6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08497" y="3493754"/>
                  <a:ext cx="162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C90B13F0-EDCB-4C2E-B64C-06600D32DDEE}"/>
                    </a:ext>
                  </a:extLst>
                </p14:cNvPr>
                <p14:cNvContentPartPr/>
                <p14:nvPr/>
              </p14:nvContentPartPr>
              <p14:xfrm>
                <a:off x="4854377" y="3462434"/>
                <a:ext cx="84600" cy="4543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C90B13F0-EDCB-4C2E-B64C-06600D32DDE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45737" y="3453794"/>
                  <a:ext cx="10224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148A357E-A817-4CA8-8E8D-64AB45FFCFB7}"/>
              </a:ext>
            </a:extLst>
          </p:cNvPr>
          <p:cNvGrpSpPr/>
          <p:nvPr/>
        </p:nvGrpSpPr>
        <p:grpSpPr>
          <a:xfrm>
            <a:off x="5157137" y="3687794"/>
            <a:ext cx="154440" cy="95400"/>
            <a:chOff x="5157137" y="3687794"/>
            <a:chExt cx="15444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10A1BF3-DC32-4709-9AF3-7D8508C825D4}"/>
                    </a:ext>
                  </a:extLst>
                </p14:cNvPr>
                <p14:cNvContentPartPr/>
                <p14:nvPr/>
              </p14:nvContentPartPr>
              <p14:xfrm>
                <a:off x="5160737" y="3766274"/>
                <a:ext cx="119160" cy="1692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10A1BF3-DC32-4709-9AF3-7D8508C825D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52097" y="3757634"/>
                  <a:ext cx="136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DF949B2-4819-4D67-810E-59522411D9D5}"/>
                    </a:ext>
                  </a:extLst>
                </p14:cNvPr>
                <p14:cNvContentPartPr/>
                <p14:nvPr/>
              </p14:nvContentPartPr>
              <p14:xfrm>
                <a:off x="5157137" y="3687794"/>
                <a:ext cx="154440" cy="180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DF949B2-4819-4D67-810E-59522411D9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48137" y="3679154"/>
                  <a:ext cx="1720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677C7A09-6BBA-4DEE-8C10-4595274062B5}"/>
              </a:ext>
            </a:extLst>
          </p:cNvPr>
          <p:cNvGrpSpPr/>
          <p:nvPr/>
        </p:nvGrpSpPr>
        <p:grpSpPr>
          <a:xfrm>
            <a:off x="5515697" y="3546314"/>
            <a:ext cx="627480" cy="390960"/>
            <a:chOff x="5515697" y="3546314"/>
            <a:chExt cx="62748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06056B0F-9BFA-4CE0-845C-A6A964521753}"/>
                    </a:ext>
                  </a:extLst>
                </p14:cNvPr>
                <p14:cNvContentPartPr/>
                <p14:nvPr/>
              </p14:nvContentPartPr>
              <p14:xfrm>
                <a:off x="5515697" y="3606794"/>
                <a:ext cx="253440" cy="1947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06056B0F-9BFA-4CE0-845C-A6A9645217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06697" y="3597794"/>
                  <a:ext cx="27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E86FB718-593B-4545-8711-C9A0632AD9A2}"/>
                    </a:ext>
                  </a:extLst>
                </p14:cNvPr>
                <p14:cNvContentPartPr/>
                <p14:nvPr/>
              </p14:nvContentPartPr>
              <p14:xfrm>
                <a:off x="5859857" y="3702914"/>
                <a:ext cx="10440" cy="471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E86FB718-593B-4545-8711-C9A0632AD9A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51217" y="3694274"/>
                  <a:ext cx="28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B3240231-9475-4417-B442-373D4F095479}"/>
                    </a:ext>
                  </a:extLst>
                </p14:cNvPr>
                <p14:cNvContentPartPr/>
                <p14:nvPr/>
              </p14:nvContentPartPr>
              <p14:xfrm>
                <a:off x="5999537" y="3588434"/>
                <a:ext cx="77040" cy="34884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B3240231-9475-4417-B442-373D4F09547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90897" y="3579434"/>
                  <a:ext cx="94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D4BFDCE-8F3D-4AF9-AC51-A65BC9486011}"/>
                    </a:ext>
                  </a:extLst>
                </p14:cNvPr>
                <p14:cNvContentPartPr/>
                <p14:nvPr/>
              </p14:nvContentPartPr>
              <p14:xfrm>
                <a:off x="5991617" y="3546314"/>
                <a:ext cx="151560" cy="1929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D4BFDCE-8F3D-4AF9-AC51-A65BC94860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82977" y="3537314"/>
                  <a:ext cx="169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572744E5-1249-4724-8595-305349A81BE0}"/>
              </a:ext>
            </a:extLst>
          </p:cNvPr>
          <p:cNvGrpSpPr/>
          <p:nvPr/>
        </p:nvGrpSpPr>
        <p:grpSpPr>
          <a:xfrm>
            <a:off x="6434057" y="3649274"/>
            <a:ext cx="182880" cy="124560"/>
            <a:chOff x="6434057" y="3649274"/>
            <a:chExt cx="18288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58D6EF83-4875-410A-9D7C-7A624AD3D515}"/>
                    </a:ext>
                  </a:extLst>
                </p14:cNvPr>
                <p14:cNvContentPartPr/>
                <p14:nvPr/>
              </p14:nvContentPartPr>
              <p14:xfrm>
                <a:off x="6434057" y="3758354"/>
                <a:ext cx="126720" cy="1548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58D6EF83-4875-410A-9D7C-7A624AD3D51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25057" y="3749354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AB2A3681-F3AD-48B6-9174-2EA059BA2751}"/>
                    </a:ext>
                  </a:extLst>
                </p14:cNvPr>
                <p14:cNvContentPartPr/>
                <p14:nvPr/>
              </p14:nvContentPartPr>
              <p14:xfrm>
                <a:off x="6436577" y="3649274"/>
                <a:ext cx="180360" cy="288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AB2A3681-F3AD-48B6-9174-2EA059BA27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427577" y="3640274"/>
                  <a:ext cx="1980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D6C6F4E0-A7E3-4DB9-9A25-589A68E02793}"/>
              </a:ext>
            </a:extLst>
          </p:cNvPr>
          <p:cNvGrpSpPr/>
          <p:nvPr/>
        </p:nvGrpSpPr>
        <p:grpSpPr>
          <a:xfrm>
            <a:off x="6890537" y="3568274"/>
            <a:ext cx="876960" cy="189000"/>
            <a:chOff x="6890537" y="3568274"/>
            <a:chExt cx="87696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38BE6935-5D9A-4C24-86FD-546AC88E8BC1}"/>
                    </a:ext>
                  </a:extLst>
                </p14:cNvPr>
                <p14:cNvContentPartPr/>
                <p14:nvPr/>
              </p14:nvContentPartPr>
              <p14:xfrm>
                <a:off x="6890537" y="3571514"/>
                <a:ext cx="96840" cy="18576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38BE6935-5D9A-4C24-86FD-546AC88E8B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81537" y="3562874"/>
                  <a:ext cx="114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AAD49302-253A-4BB5-A7C8-A8BC00517E92}"/>
                    </a:ext>
                  </a:extLst>
                </p14:cNvPr>
                <p14:cNvContentPartPr/>
                <p14:nvPr/>
              </p14:nvContentPartPr>
              <p14:xfrm>
                <a:off x="7019777" y="3577634"/>
                <a:ext cx="185040" cy="17676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AAD49302-253A-4BB5-A7C8-A8BC00517E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10777" y="3568634"/>
                  <a:ext cx="202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A0FDB53-9BBC-4A46-9E28-410CCC974B31}"/>
                    </a:ext>
                  </a:extLst>
                </p14:cNvPr>
                <p14:cNvContentPartPr/>
                <p14:nvPr/>
              </p14:nvContentPartPr>
              <p14:xfrm>
                <a:off x="7262057" y="3593474"/>
                <a:ext cx="131760" cy="1461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A0FDB53-9BBC-4A46-9E28-410CCC974B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53417" y="3584834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A2FAC584-D042-419C-9076-6DBF80E74295}"/>
                    </a:ext>
                  </a:extLst>
                </p14:cNvPr>
                <p14:cNvContentPartPr/>
                <p14:nvPr/>
              </p14:nvContentPartPr>
              <p14:xfrm>
                <a:off x="7417217" y="3588074"/>
                <a:ext cx="172440" cy="1587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A2FAC584-D042-419C-9076-6DBF80E742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08577" y="3579434"/>
                  <a:ext cx="190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8F68E63C-AD91-4B2C-A09C-0F664B797169}"/>
                    </a:ext>
                  </a:extLst>
                </p14:cNvPr>
                <p14:cNvContentPartPr/>
                <p14:nvPr/>
              </p14:nvContentPartPr>
              <p14:xfrm>
                <a:off x="7564817" y="3568274"/>
                <a:ext cx="202680" cy="15768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8F68E63C-AD91-4B2C-A09C-0F664B79716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55817" y="3559274"/>
                  <a:ext cx="220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1E99C32E-2707-475D-AA15-EA6EF2B0F53D}"/>
              </a:ext>
            </a:extLst>
          </p:cNvPr>
          <p:cNvGrpSpPr/>
          <p:nvPr/>
        </p:nvGrpSpPr>
        <p:grpSpPr>
          <a:xfrm>
            <a:off x="7937777" y="3594194"/>
            <a:ext cx="532440" cy="266400"/>
            <a:chOff x="7937777" y="3594194"/>
            <a:chExt cx="5324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549A5885-3FFC-48E9-B84C-99795C6B61F6}"/>
                    </a:ext>
                  </a:extLst>
                </p14:cNvPr>
                <p14:cNvContentPartPr/>
                <p14:nvPr/>
              </p14:nvContentPartPr>
              <p14:xfrm>
                <a:off x="7937777" y="3666554"/>
                <a:ext cx="42120" cy="892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549A5885-3FFC-48E9-B84C-99795C6B61F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28777" y="3657914"/>
                  <a:ext cx="59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E6EE0231-5618-4FA4-B983-25B719C46C2B}"/>
                    </a:ext>
                  </a:extLst>
                </p14:cNvPr>
                <p14:cNvContentPartPr/>
                <p14:nvPr/>
              </p14:nvContentPartPr>
              <p14:xfrm>
                <a:off x="8141177" y="3594194"/>
                <a:ext cx="208800" cy="1864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E6EE0231-5618-4FA4-B983-25B719C46C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32177" y="3585194"/>
                  <a:ext cx="22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F9C479FD-32CE-4F67-A3E3-6943681E7243}"/>
                    </a:ext>
                  </a:extLst>
                </p14:cNvPr>
                <p14:cNvContentPartPr/>
                <p14:nvPr/>
              </p14:nvContentPartPr>
              <p14:xfrm>
                <a:off x="8452937" y="3669074"/>
                <a:ext cx="17280" cy="19152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F9C479FD-32CE-4F67-A3E3-6943681E724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43937" y="3660074"/>
                  <a:ext cx="349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EB2A86A9-4498-477D-AA0F-4DDF08B97DCE}"/>
              </a:ext>
            </a:extLst>
          </p:cNvPr>
          <p:cNvGrpSpPr/>
          <p:nvPr/>
        </p:nvGrpSpPr>
        <p:grpSpPr>
          <a:xfrm>
            <a:off x="8686217" y="3514994"/>
            <a:ext cx="870120" cy="387360"/>
            <a:chOff x="8686217" y="3514994"/>
            <a:chExt cx="87012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16D36849-2AA0-4E49-97D8-663AE8C65E02}"/>
                    </a:ext>
                  </a:extLst>
                </p14:cNvPr>
                <p14:cNvContentPartPr/>
                <p14:nvPr/>
              </p14:nvContentPartPr>
              <p14:xfrm>
                <a:off x="8686217" y="3514994"/>
                <a:ext cx="218160" cy="32256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16D36849-2AA0-4E49-97D8-663AE8C65E0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77577" y="3505994"/>
                  <a:ext cx="235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9A068E1B-33E3-4154-9FE1-970BDD74D9EB}"/>
                    </a:ext>
                  </a:extLst>
                </p14:cNvPr>
                <p14:cNvContentPartPr/>
                <p14:nvPr/>
              </p14:nvContentPartPr>
              <p14:xfrm>
                <a:off x="8960177" y="3585914"/>
                <a:ext cx="129600" cy="2232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9A068E1B-33E3-4154-9FE1-970BDD74D9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51177" y="357691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BC11E941-E163-462E-A70E-D394A9E8F269}"/>
                    </a:ext>
                  </a:extLst>
                </p14:cNvPr>
                <p14:cNvContentPartPr/>
                <p14:nvPr/>
              </p14:nvContentPartPr>
              <p14:xfrm>
                <a:off x="9250337" y="3571874"/>
                <a:ext cx="18000" cy="22176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BC11E941-E163-462E-A70E-D394A9E8F26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41697" y="3562874"/>
                  <a:ext cx="35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379A9036-8037-4919-A681-865308681289}"/>
                    </a:ext>
                  </a:extLst>
                </p14:cNvPr>
                <p14:cNvContentPartPr/>
                <p14:nvPr/>
              </p14:nvContentPartPr>
              <p14:xfrm>
                <a:off x="9396497" y="3584834"/>
                <a:ext cx="159840" cy="31752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379A9036-8037-4919-A681-86530868128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87497" y="3575834"/>
                  <a:ext cx="17748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07D0CC4D-EC67-44BE-9AB4-430297AAF7C4}"/>
              </a:ext>
            </a:extLst>
          </p:cNvPr>
          <p:cNvGrpSpPr/>
          <p:nvPr/>
        </p:nvGrpSpPr>
        <p:grpSpPr>
          <a:xfrm>
            <a:off x="9789977" y="3680954"/>
            <a:ext cx="202680" cy="122040"/>
            <a:chOff x="9789977" y="3680954"/>
            <a:chExt cx="20268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E5758D0E-0FF1-4DAA-A33E-E11EE1EA5B92}"/>
                    </a:ext>
                  </a:extLst>
                </p14:cNvPr>
                <p14:cNvContentPartPr/>
                <p14:nvPr/>
              </p14:nvContentPartPr>
              <p14:xfrm>
                <a:off x="9792497" y="3761594"/>
                <a:ext cx="169920" cy="4140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E5758D0E-0FF1-4DAA-A33E-E11EE1EA5B9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783497" y="3752954"/>
                  <a:ext cx="187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3F4C90C-274E-4009-8F39-203EB0F940E8}"/>
                    </a:ext>
                  </a:extLst>
                </p14:cNvPr>
                <p14:cNvContentPartPr/>
                <p14:nvPr/>
              </p14:nvContentPartPr>
              <p14:xfrm>
                <a:off x="9789977" y="3680954"/>
                <a:ext cx="202680" cy="756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3F4C90C-274E-4009-8F39-203EB0F940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80977" y="3671954"/>
                  <a:ext cx="2203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7" name="Tinta 186">
                <a:extLst>
                  <a:ext uri="{FF2B5EF4-FFF2-40B4-BE49-F238E27FC236}">
                    <a16:creationId xmlns:a16="http://schemas.microsoft.com/office/drawing/2014/main" id="{81135547-C5C0-4551-8751-4D6E4DA578FC}"/>
                  </a:ext>
                </a:extLst>
              </p14:cNvPr>
              <p14:cNvContentPartPr/>
              <p14:nvPr/>
            </p14:nvContentPartPr>
            <p14:xfrm>
              <a:off x="10267337" y="3582314"/>
              <a:ext cx="145440" cy="277200"/>
            </p14:xfrm>
          </p:contentPart>
        </mc:Choice>
        <mc:Fallback>
          <p:pic>
            <p:nvPicPr>
              <p:cNvPr id="187" name="Tinta 186">
                <a:extLst>
                  <a:ext uri="{FF2B5EF4-FFF2-40B4-BE49-F238E27FC236}">
                    <a16:creationId xmlns:a16="http://schemas.microsoft.com/office/drawing/2014/main" id="{81135547-C5C0-4551-8751-4D6E4DA578F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258337" y="3573314"/>
                <a:ext cx="1630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E7E92618-D750-493A-A027-7362C12A5789}"/>
              </a:ext>
            </a:extLst>
          </p:cNvPr>
          <p:cNvGrpSpPr/>
          <p:nvPr/>
        </p:nvGrpSpPr>
        <p:grpSpPr>
          <a:xfrm>
            <a:off x="10575137" y="3601034"/>
            <a:ext cx="488160" cy="276840"/>
            <a:chOff x="10575137" y="3601034"/>
            <a:chExt cx="4881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550DCA53-7766-4DC5-914E-E8A65F4B58BB}"/>
                    </a:ext>
                  </a:extLst>
                </p14:cNvPr>
                <p14:cNvContentPartPr/>
                <p14:nvPr/>
              </p14:nvContentPartPr>
              <p14:xfrm>
                <a:off x="10575137" y="3613634"/>
                <a:ext cx="125640" cy="26208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550DCA53-7766-4DC5-914E-E8A65F4B58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66137" y="3604994"/>
                  <a:ext cx="143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3959C9AC-3D34-4867-8C2A-E5AFDA5BD675}"/>
                    </a:ext>
                  </a:extLst>
                </p14:cNvPr>
                <p14:cNvContentPartPr/>
                <p14:nvPr/>
              </p14:nvContentPartPr>
              <p14:xfrm>
                <a:off x="10784657" y="3601034"/>
                <a:ext cx="46080" cy="23580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3959C9AC-3D34-4867-8C2A-E5AFDA5BD67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76017" y="3592034"/>
                  <a:ext cx="63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247A9891-FD36-4077-847F-A2CD17CB6029}"/>
                    </a:ext>
                  </a:extLst>
                </p14:cNvPr>
                <p14:cNvContentPartPr/>
                <p14:nvPr/>
              </p14:nvContentPartPr>
              <p14:xfrm>
                <a:off x="10894457" y="3607514"/>
                <a:ext cx="168840" cy="27036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247A9891-FD36-4077-847F-A2CD17CB602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85817" y="3598874"/>
                  <a:ext cx="1864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76833B17-5A05-40C4-B3E9-F11DD4FD8349}"/>
              </a:ext>
            </a:extLst>
          </p:cNvPr>
          <p:cNvGrpSpPr/>
          <p:nvPr/>
        </p:nvGrpSpPr>
        <p:grpSpPr>
          <a:xfrm>
            <a:off x="11229257" y="3362354"/>
            <a:ext cx="870840" cy="518760"/>
            <a:chOff x="11229257" y="3362354"/>
            <a:chExt cx="87084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73E8981B-8B85-4B94-9EFE-CBA915C0AB74}"/>
                    </a:ext>
                  </a:extLst>
                </p14:cNvPr>
                <p14:cNvContentPartPr/>
                <p14:nvPr/>
              </p14:nvContentPartPr>
              <p14:xfrm>
                <a:off x="11229257" y="3362354"/>
                <a:ext cx="603360" cy="51876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73E8981B-8B85-4B94-9EFE-CBA915C0AB7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220617" y="3353714"/>
                  <a:ext cx="6210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EB15DB15-5FCF-4669-A39B-863860793E8B}"/>
                    </a:ext>
                  </a:extLst>
                </p14:cNvPr>
                <p14:cNvContentPartPr/>
                <p14:nvPr/>
              </p14:nvContentPartPr>
              <p14:xfrm>
                <a:off x="11848097" y="3699674"/>
                <a:ext cx="116280" cy="1119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EB15DB15-5FCF-4669-A39B-863860793E8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839097" y="3690674"/>
                  <a:ext cx="133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C6C82687-7BB7-44E7-9FE3-260B55D4854C}"/>
                    </a:ext>
                  </a:extLst>
                </p14:cNvPr>
                <p14:cNvContentPartPr/>
                <p14:nvPr/>
              </p14:nvContentPartPr>
              <p14:xfrm>
                <a:off x="12007217" y="3642074"/>
                <a:ext cx="92880" cy="22824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C6C82687-7BB7-44E7-9FE3-260B55D4854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998217" y="3633074"/>
                  <a:ext cx="11052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501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120607A-8DDB-4DFE-AEBD-F2163E600CC4}"/>
                  </a:ext>
                </a:extLst>
              </p14:cNvPr>
              <p14:cNvContentPartPr/>
              <p14:nvPr/>
            </p14:nvContentPartPr>
            <p14:xfrm>
              <a:off x="989777" y="277154"/>
              <a:ext cx="91800" cy="4870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120607A-8DDB-4DFE-AEBD-F2163E600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137" y="268514"/>
                <a:ext cx="1094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B3F2AB6-82A3-4A4F-B9F1-73D600533AB6}"/>
                  </a:ext>
                </a:extLst>
              </p14:cNvPr>
              <p14:cNvContentPartPr/>
              <p14:nvPr/>
            </p14:nvContentPartPr>
            <p14:xfrm>
              <a:off x="637337" y="430154"/>
              <a:ext cx="188640" cy="1735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B3F2AB6-82A3-4A4F-B9F1-73D600533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337" y="421514"/>
                <a:ext cx="20628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6C81C1-B3ED-4677-8B66-FD929AFD8D44}"/>
              </a:ext>
            </a:extLst>
          </p:cNvPr>
          <p:cNvGrpSpPr/>
          <p:nvPr/>
        </p:nvGrpSpPr>
        <p:grpSpPr>
          <a:xfrm>
            <a:off x="1662617" y="357434"/>
            <a:ext cx="1718640" cy="523800"/>
            <a:chOff x="1662617" y="357434"/>
            <a:chExt cx="171864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312F7CA-A7D2-4095-9970-E87C73DE3EB9}"/>
                    </a:ext>
                  </a:extLst>
                </p14:cNvPr>
                <p14:cNvContentPartPr/>
                <p14:nvPr/>
              </p14:nvContentPartPr>
              <p14:xfrm>
                <a:off x="1696457" y="433394"/>
                <a:ext cx="81000" cy="4377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312F7CA-A7D2-4095-9970-E87C73DE3E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7817" y="424394"/>
                  <a:ext cx="986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7DDF2F7-52B4-461F-8FEA-F7C3F972C592}"/>
                    </a:ext>
                  </a:extLst>
                </p14:cNvPr>
                <p14:cNvContentPartPr/>
                <p14:nvPr/>
              </p14:nvContentPartPr>
              <p14:xfrm>
                <a:off x="1662617" y="357434"/>
                <a:ext cx="452880" cy="5166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7DDF2F7-52B4-461F-8FEA-F7C3F972C5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3977" y="348434"/>
                  <a:ext cx="4705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1C7145-E9E2-4967-97CA-867A3F650AC3}"/>
                    </a:ext>
                  </a:extLst>
                </p14:cNvPr>
                <p14:cNvContentPartPr/>
                <p14:nvPr/>
              </p14:nvContentPartPr>
              <p14:xfrm>
                <a:off x="2166257" y="636434"/>
                <a:ext cx="271800" cy="1526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1C7145-E9E2-4967-97CA-867A3F650A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7617" y="627794"/>
                  <a:ext cx="289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BD7F359-E90A-432D-AB3F-36DB416ACE77}"/>
                    </a:ext>
                  </a:extLst>
                </p14:cNvPr>
                <p14:cNvContentPartPr/>
                <p14:nvPr/>
              </p14:nvContentPartPr>
              <p14:xfrm>
                <a:off x="2542817" y="659114"/>
                <a:ext cx="124560" cy="1393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BD7F359-E90A-432D-AB3F-36DB416ACE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177" y="650114"/>
                  <a:ext cx="142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CF0C0CB-771E-49BE-A455-8A0979E5952C}"/>
                    </a:ext>
                  </a:extLst>
                </p14:cNvPr>
                <p14:cNvContentPartPr/>
                <p14:nvPr/>
              </p14:nvContentPartPr>
              <p14:xfrm>
                <a:off x="2694737" y="425114"/>
                <a:ext cx="61200" cy="4356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CF0C0CB-771E-49BE-A455-8A0979E595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5737" y="416114"/>
                  <a:ext cx="78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8D671DA-2C61-434A-AD6D-8291B2F84780}"/>
                    </a:ext>
                  </a:extLst>
                </p14:cNvPr>
                <p14:cNvContentPartPr/>
                <p14:nvPr/>
              </p14:nvContentPartPr>
              <p14:xfrm>
                <a:off x="2673497" y="659834"/>
                <a:ext cx="174960" cy="262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8D671DA-2C61-434A-AD6D-8291B2F847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4857" y="650834"/>
                  <a:ext cx="19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3290053-CC3F-442A-A22D-AC9D8C6524F1}"/>
                    </a:ext>
                  </a:extLst>
                </p14:cNvPr>
                <p14:cNvContentPartPr/>
                <p14:nvPr/>
              </p14:nvContentPartPr>
              <p14:xfrm>
                <a:off x="2847017" y="673874"/>
                <a:ext cx="167400" cy="2073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3290053-CC3F-442A-A22D-AC9D8C6524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8377" y="665234"/>
                  <a:ext cx="185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87E1764-B4BF-4CD9-88CD-C814F6D80347}"/>
                    </a:ext>
                  </a:extLst>
                </p14:cNvPr>
                <p14:cNvContentPartPr/>
                <p14:nvPr/>
              </p14:nvContentPartPr>
              <p14:xfrm>
                <a:off x="3032057" y="702674"/>
                <a:ext cx="349200" cy="1598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87E1764-B4BF-4CD9-88CD-C814F6D803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23057" y="694034"/>
                  <a:ext cx="3668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5FF1AA8-29D2-4107-A518-AF1C7B3E2791}"/>
              </a:ext>
            </a:extLst>
          </p:cNvPr>
          <p:cNvGrpSpPr/>
          <p:nvPr/>
        </p:nvGrpSpPr>
        <p:grpSpPr>
          <a:xfrm>
            <a:off x="3828017" y="673514"/>
            <a:ext cx="382680" cy="297360"/>
            <a:chOff x="3828017" y="673514"/>
            <a:chExt cx="38268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C26F44D-CB38-4A9E-A1F5-60E7CBF351B1}"/>
                    </a:ext>
                  </a:extLst>
                </p14:cNvPr>
                <p14:cNvContentPartPr/>
                <p14:nvPr/>
              </p14:nvContentPartPr>
              <p14:xfrm>
                <a:off x="3828017" y="673514"/>
                <a:ext cx="284760" cy="2070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C26F44D-CB38-4A9E-A1F5-60E7CBF351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19017" y="664874"/>
                  <a:ext cx="302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01FA9C7-E90F-433B-BFAE-A794742CCA8C}"/>
                    </a:ext>
                  </a:extLst>
                </p14:cNvPr>
                <p14:cNvContentPartPr/>
                <p14:nvPr/>
              </p14:nvContentPartPr>
              <p14:xfrm>
                <a:off x="4156697" y="797714"/>
                <a:ext cx="54000" cy="1731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01FA9C7-E90F-433B-BFAE-A794742CCA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7697" y="789074"/>
                  <a:ext cx="716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2EDDAD4-778A-480B-BE27-BED4548EA173}"/>
              </a:ext>
            </a:extLst>
          </p:cNvPr>
          <p:cNvGrpSpPr/>
          <p:nvPr/>
        </p:nvGrpSpPr>
        <p:grpSpPr>
          <a:xfrm>
            <a:off x="4495817" y="636434"/>
            <a:ext cx="850680" cy="343440"/>
            <a:chOff x="4495817" y="636434"/>
            <a:chExt cx="85068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9439F04-19A1-4C19-9FCE-174B789BCF5D}"/>
                    </a:ext>
                  </a:extLst>
                </p14:cNvPr>
                <p14:cNvContentPartPr/>
                <p14:nvPr/>
              </p14:nvContentPartPr>
              <p14:xfrm>
                <a:off x="4495817" y="728954"/>
                <a:ext cx="163440" cy="1364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9439F04-19A1-4C19-9FCE-174B789BCF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86817" y="720314"/>
                  <a:ext cx="181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BCC1D0D-8BC1-41BF-BB00-48DEA0C51CD1}"/>
                    </a:ext>
                  </a:extLst>
                </p14:cNvPr>
                <p14:cNvContentPartPr/>
                <p14:nvPr/>
              </p14:nvContentPartPr>
              <p14:xfrm>
                <a:off x="4872737" y="636434"/>
                <a:ext cx="222120" cy="2257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BCC1D0D-8BC1-41BF-BB00-48DEA0C51C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3737" y="627794"/>
                  <a:ext cx="239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8BBD52B-62CB-4B72-A891-82504E025F2C}"/>
                    </a:ext>
                  </a:extLst>
                </p14:cNvPr>
                <p14:cNvContentPartPr/>
                <p14:nvPr/>
              </p14:nvContentPartPr>
              <p14:xfrm>
                <a:off x="5132297" y="798434"/>
                <a:ext cx="214200" cy="1814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8BBD52B-62CB-4B72-A891-82504E025F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23297" y="789794"/>
                  <a:ext cx="231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2B58335-BFAB-409A-B244-ADBC1DC20F46}"/>
              </a:ext>
            </a:extLst>
          </p:cNvPr>
          <p:cNvGrpSpPr/>
          <p:nvPr/>
        </p:nvGrpSpPr>
        <p:grpSpPr>
          <a:xfrm>
            <a:off x="5743937" y="501434"/>
            <a:ext cx="1470240" cy="650880"/>
            <a:chOff x="5743937" y="501434"/>
            <a:chExt cx="147024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9D7EB73-0396-4587-83ED-6BC4771B93E2}"/>
                    </a:ext>
                  </a:extLst>
                </p14:cNvPr>
                <p14:cNvContentPartPr/>
                <p14:nvPr/>
              </p14:nvContentPartPr>
              <p14:xfrm>
                <a:off x="5810897" y="501434"/>
                <a:ext cx="122760" cy="3366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9D7EB73-0396-4587-83ED-6BC4771B93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02257" y="492434"/>
                  <a:ext cx="140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5FC9A1A-C563-4E01-BD8C-3D4EB42159BE}"/>
                    </a:ext>
                  </a:extLst>
                </p14:cNvPr>
                <p14:cNvContentPartPr/>
                <p14:nvPr/>
              </p14:nvContentPartPr>
              <p14:xfrm>
                <a:off x="5743937" y="704114"/>
                <a:ext cx="160920" cy="15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5FC9A1A-C563-4E01-BD8C-3D4EB42159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4937" y="695474"/>
                  <a:ext cx="178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583A9DC-48A6-4152-A661-52054C7D3219}"/>
                    </a:ext>
                  </a:extLst>
                </p14:cNvPr>
                <p14:cNvContentPartPr/>
                <p14:nvPr/>
              </p14:nvContentPartPr>
              <p14:xfrm>
                <a:off x="5955257" y="691514"/>
                <a:ext cx="443880" cy="1418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583A9DC-48A6-4152-A661-52054C7D32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6257" y="682514"/>
                  <a:ext cx="461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7A96E0B-A606-4471-AD92-44FC83395A88}"/>
                    </a:ext>
                  </a:extLst>
                </p14:cNvPr>
                <p14:cNvContentPartPr/>
                <p14:nvPr/>
              </p14:nvContentPartPr>
              <p14:xfrm>
                <a:off x="6158657" y="587114"/>
                <a:ext cx="360" cy="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7A96E0B-A606-4471-AD92-44FC83395A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50017" y="57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6E70A2E-88AF-41AD-8ABA-D48E30FF74A4}"/>
                    </a:ext>
                  </a:extLst>
                </p14:cNvPr>
                <p14:cNvContentPartPr/>
                <p14:nvPr/>
              </p14:nvContentPartPr>
              <p14:xfrm>
                <a:off x="6599297" y="633914"/>
                <a:ext cx="614880" cy="5184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6E70A2E-88AF-41AD-8ABA-D48E30FF74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90657" y="625274"/>
                  <a:ext cx="63252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7A221B6-9F0D-4BBA-B835-E9ED2B67B5DD}"/>
              </a:ext>
            </a:extLst>
          </p:cNvPr>
          <p:cNvGrpSpPr/>
          <p:nvPr/>
        </p:nvGrpSpPr>
        <p:grpSpPr>
          <a:xfrm>
            <a:off x="7751297" y="557594"/>
            <a:ext cx="1002960" cy="442800"/>
            <a:chOff x="7751297" y="557594"/>
            <a:chExt cx="100296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022B90F-3BD5-4D38-B19A-76031A9E6D9E}"/>
                    </a:ext>
                  </a:extLst>
                </p14:cNvPr>
                <p14:cNvContentPartPr/>
                <p14:nvPr/>
              </p14:nvContentPartPr>
              <p14:xfrm>
                <a:off x="7772177" y="557594"/>
                <a:ext cx="126720" cy="4428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022B90F-3BD5-4D38-B19A-76031A9E6D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63177" y="548954"/>
                  <a:ext cx="1443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72616BD-BCE1-4B8A-B3F5-E5D259B1D570}"/>
                    </a:ext>
                  </a:extLst>
                </p14:cNvPr>
                <p14:cNvContentPartPr/>
                <p14:nvPr/>
              </p14:nvContentPartPr>
              <p14:xfrm>
                <a:off x="7751297" y="570554"/>
                <a:ext cx="263880" cy="2563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72616BD-BCE1-4B8A-B3F5-E5D259B1D5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42297" y="561914"/>
                  <a:ext cx="281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E2DEC2A-B2F5-4B0B-A3EF-59CDD5476E7D}"/>
                    </a:ext>
                  </a:extLst>
                </p14:cNvPr>
                <p14:cNvContentPartPr/>
                <p14:nvPr/>
              </p14:nvContentPartPr>
              <p14:xfrm>
                <a:off x="8218217" y="587114"/>
                <a:ext cx="177840" cy="3956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E2DEC2A-B2F5-4B0B-A3EF-59CDD5476E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9217" y="578114"/>
                  <a:ext cx="195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A423BD9-22F6-4177-B2DA-207E8F02D1BB}"/>
                    </a:ext>
                  </a:extLst>
                </p14:cNvPr>
                <p14:cNvContentPartPr/>
                <p14:nvPr/>
              </p14:nvContentPartPr>
              <p14:xfrm>
                <a:off x="8464817" y="717074"/>
                <a:ext cx="193320" cy="1371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A423BD9-22F6-4177-B2DA-207E8F02D1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55817" y="708434"/>
                  <a:ext cx="210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3970F24-9E58-4D98-97FB-D0E0EE87A8A6}"/>
                    </a:ext>
                  </a:extLst>
                </p14:cNvPr>
                <p14:cNvContentPartPr/>
                <p14:nvPr/>
              </p14:nvContentPartPr>
              <p14:xfrm>
                <a:off x="8720417" y="843434"/>
                <a:ext cx="33840" cy="1209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3970F24-9E58-4D98-97FB-D0E0EE87A8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11417" y="834794"/>
                  <a:ext cx="514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128BA3F-6193-4F2C-B229-63C630BD3896}"/>
              </a:ext>
            </a:extLst>
          </p:cNvPr>
          <p:cNvGrpSpPr/>
          <p:nvPr/>
        </p:nvGrpSpPr>
        <p:grpSpPr>
          <a:xfrm>
            <a:off x="8983577" y="548234"/>
            <a:ext cx="514440" cy="320040"/>
            <a:chOff x="8983577" y="548234"/>
            <a:chExt cx="51444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E8F3936-AE27-4A72-B181-898C7436B86F}"/>
                    </a:ext>
                  </a:extLst>
                </p14:cNvPr>
                <p14:cNvContentPartPr/>
                <p14:nvPr/>
              </p14:nvContentPartPr>
              <p14:xfrm>
                <a:off x="8983577" y="629234"/>
                <a:ext cx="169920" cy="1774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E8F3936-AE27-4A72-B181-898C7436B8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74577" y="620234"/>
                  <a:ext cx="187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7F97D42-D44A-4F05-A609-99586802DD0F}"/>
                    </a:ext>
                  </a:extLst>
                </p14:cNvPr>
                <p14:cNvContentPartPr/>
                <p14:nvPr/>
              </p14:nvContentPartPr>
              <p14:xfrm>
                <a:off x="9005897" y="785114"/>
                <a:ext cx="100080" cy="83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7F97D42-D44A-4F05-A609-99586802DD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97257" y="776474"/>
                  <a:ext cx="117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6FE3133-DA02-46F9-9D6B-D959AF9176D7}"/>
                    </a:ext>
                  </a:extLst>
                </p14:cNvPr>
                <p14:cNvContentPartPr/>
                <p14:nvPr/>
              </p14:nvContentPartPr>
              <p14:xfrm>
                <a:off x="9337097" y="570554"/>
                <a:ext cx="153000" cy="2926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6FE3133-DA02-46F9-9D6B-D959AF9176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8457" y="561554"/>
                  <a:ext cx="170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ABAEFA1-D739-490E-897A-F3A2080D08B0}"/>
                    </a:ext>
                  </a:extLst>
                </p14:cNvPr>
                <p14:cNvContentPartPr/>
                <p14:nvPr/>
              </p14:nvContentPartPr>
              <p14:xfrm>
                <a:off x="9357977" y="548234"/>
                <a:ext cx="140040" cy="3142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ABAEFA1-D739-490E-897A-F3A2080D08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49337" y="539234"/>
                  <a:ext cx="1576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8E02913-FC49-41BA-9CF7-6260E59665D2}"/>
              </a:ext>
            </a:extLst>
          </p:cNvPr>
          <p:cNvGrpSpPr/>
          <p:nvPr/>
        </p:nvGrpSpPr>
        <p:grpSpPr>
          <a:xfrm>
            <a:off x="9703577" y="577394"/>
            <a:ext cx="183240" cy="252720"/>
            <a:chOff x="9703577" y="577394"/>
            <a:chExt cx="1832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96C894C-6B7C-439F-8A58-F7CA3186C8F2}"/>
                    </a:ext>
                  </a:extLst>
                </p14:cNvPr>
                <p14:cNvContentPartPr/>
                <p14:nvPr/>
              </p14:nvContentPartPr>
              <p14:xfrm>
                <a:off x="9704657" y="577394"/>
                <a:ext cx="182160" cy="1576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96C894C-6B7C-439F-8A58-F7CA3186C8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95657" y="568754"/>
                  <a:ext cx="199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D574044-C9E6-44F3-9E1F-B48ED2B281DB}"/>
                    </a:ext>
                  </a:extLst>
                </p14:cNvPr>
                <p14:cNvContentPartPr/>
                <p14:nvPr/>
              </p14:nvContentPartPr>
              <p14:xfrm>
                <a:off x="9703577" y="752354"/>
                <a:ext cx="163440" cy="777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D574044-C9E6-44F3-9E1F-B48ED2B281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94937" y="743714"/>
                  <a:ext cx="1810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A893AE0-40A3-4503-829B-BCAE5332470A}"/>
              </a:ext>
            </a:extLst>
          </p:cNvPr>
          <p:cNvGrpSpPr/>
          <p:nvPr/>
        </p:nvGrpSpPr>
        <p:grpSpPr>
          <a:xfrm>
            <a:off x="10096337" y="486674"/>
            <a:ext cx="1783080" cy="521640"/>
            <a:chOff x="10096337" y="486674"/>
            <a:chExt cx="17830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810C5C2-ABEB-4B5A-BD29-F5B2ADB9192C}"/>
                    </a:ext>
                  </a:extLst>
                </p14:cNvPr>
                <p14:cNvContentPartPr/>
                <p14:nvPr/>
              </p14:nvContentPartPr>
              <p14:xfrm>
                <a:off x="10096337" y="633194"/>
                <a:ext cx="195840" cy="2102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810C5C2-ABEB-4B5A-BD29-F5B2ADB919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87697" y="624194"/>
                  <a:ext cx="213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0D29C3BC-C339-49BC-81D1-FA12419A024B}"/>
                    </a:ext>
                  </a:extLst>
                </p14:cNvPr>
                <p14:cNvContentPartPr/>
                <p14:nvPr/>
              </p14:nvContentPartPr>
              <p14:xfrm>
                <a:off x="10286777" y="814994"/>
                <a:ext cx="173880" cy="1490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0D29C3BC-C339-49BC-81D1-FA12419A02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77777" y="805994"/>
                  <a:ext cx="191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2A044C9-D2A2-4286-9C7F-2E27E28E3B4F}"/>
                    </a:ext>
                  </a:extLst>
                </p14:cNvPr>
                <p14:cNvContentPartPr/>
                <p14:nvPr/>
              </p14:nvContentPartPr>
              <p14:xfrm>
                <a:off x="10465337" y="486674"/>
                <a:ext cx="111600" cy="5216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2A044C9-D2A2-4286-9C7F-2E27E28E3B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56697" y="478034"/>
                  <a:ext cx="1292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2BA026B-D6BC-4DDE-B0C7-CF4604AA7BC7}"/>
                    </a:ext>
                  </a:extLst>
                </p14:cNvPr>
                <p14:cNvContentPartPr/>
                <p14:nvPr/>
              </p14:nvContentPartPr>
              <p14:xfrm>
                <a:off x="10739297" y="816794"/>
                <a:ext cx="167400" cy="86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2BA026B-D6BC-4DDE-B0C7-CF4604AA7B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30657" y="808154"/>
                  <a:ext cx="185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B5A4056-3266-41D0-B57A-7602E4A1A0A1}"/>
                    </a:ext>
                  </a:extLst>
                </p14:cNvPr>
                <p14:cNvContentPartPr/>
                <p14:nvPr/>
              </p14:nvContentPartPr>
              <p14:xfrm>
                <a:off x="10761617" y="759554"/>
                <a:ext cx="111240" cy="39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B5A4056-3266-41D0-B57A-7602E4A1A0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52617" y="750554"/>
                  <a:ext cx="12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446527E-41FD-4A8D-8F3A-51546C41045F}"/>
                    </a:ext>
                  </a:extLst>
                </p14:cNvPr>
                <p14:cNvContentPartPr/>
                <p14:nvPr/>
              </p14:nvContentPartPr>
              <p14:xfrm>
                <a:off x="11071217" y="682154"/>
                <a:ext cx="144360" cy="1544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446527E-41FD-4A8D-8F3A-51546C4104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62577" y="673154"/>
                  <a:ext cx="162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3F81832-9266-473A-B45B-90586F4F0882}"/>
                    </a:ext>
                  </a:extLst>
                </p14:cNvPr>
                <p14:cNvContentPartPr/>
                <p14:nvPr/>
              </p14:nvContentPartPr>
              <p14:xfrm>
                <a:off x="11326457" y="762794"/>
                <a:ext cx="29160" cy="1400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3F81832-9266-473A-B45B-90586F4F08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17457" y="754154"/>
                  <a:ext cx="46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EB182D9-997E-4959-8157-8AC2FAEF35DE}"/>
                    </a:ext>
                  </a:extLst>
                </p14:cNvPr>
                <p14:cNvContentPartPr/>
                <p14:nvPr/>
              </p14:nvContentPartPr>
              <p14:xfrm>
                <a:off x="11392697" y="618074"/>
                <a:ext cx="141480" cy="2631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EB182D9-997E-4959-8157-8AC2FAEF35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84057" y="609074"/>
                  <a:ext cx="159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99122EF-13E2-4BE9-A473-F666C84A6EAF}"/>
                    </a:ext>
                  </a:extLst>
                </p14:cNvPr>
                <p14:cNvContentPartPr/>
                <p14:nvPr/>
              </p14:nvContentPartPr>
              <p14:xfrm>
                <a:off x="11448857" y="793394"/>
                <a:ext cx="158040" cy="248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99122EF-13E2-4BE9-A473-F666C84A6E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40217" y="784754"/>
                  <a:ext cx="175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C58DE71-D1A9-4D26-981E-1EBD203EFA06}"/>
                    </a:ext>
                  </a:extLst>
                </p14:cNvPr>
                <p14:cNvContentPartPr/>
                <p14:nvPr/>
              </p14:nvContentPartPr>
              <p14:xfrm>
                <a:off x="11627417" y="664514"/>
                <a:ext cx="169200" cy="2185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C58DE71-D1A9-4D26-981E-1EBD203EFA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18417" y="655514"/>
                  <a:ext cx="186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B39D1D1-25F1-4BFD-859A-8A4A39B5B0E7}"/>
                    </a:ext>
                  </a:extLst>
                </p14:cNvPr>
                <p14:cNvContentPartPr/>
                <p14:nvPr/>
              </p14:nvContentPartPr>
              <p14:xfrm>
                <a:off x="11648297" y="626714"/>
                <a:ext cx="231120" cy="86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B39D1D1-25F1-4BFD-859A-8A4A39B5B0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39657" y="618074"/>
                  <a:ext cx="248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44335998-CFAA-4396-89ED-4BEE4FE17B2D}"/>
              </a:ext>
            </a:extLst>
          </p:cNvPr>
          <p:cNvGrpSpPr/>
          <p:nvPr/>
        </p:nvGrpSpPr>
        <p:grpSpPr>
          <a:xfrm>
            <a:off x="6584177" y="2099114"/>
            <a:ext cx="1956600" cy="1202040"/>
            <a:chOff x="6584177" y="2099114"/>
            <a:chExt cx="1956600" cy="12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9C87EEB-2767-4A44-B141-7432591BD7CF}"/>
                    </a:ext>
                  </a:extLst>
                </p14:cNvPr>
                <p14:cNvContentPartPr/>
                <p14:nvPr/>
              </p14:nvContentPartPr>
              <p14:xfrm>
                <a:off x="6584177" y="2592674"/>
                <a:ext cx="234720" cy="2257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9C87EEB-2767-4A44-B141-7432591BD7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75177" y="2583674"/>
                  <a:ext cx="252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E4B44E6-84AB-4313-B114-C61DEE4D359D}"/>
                    </a:ext>
                  </a:extLst>
                </p14:cNvPr>
                <p14:cNvContentPartPr/>
                <p14:nvPr/>
              </p14:nvContentPartPr>
              <p14:xfrm>
                <a:off x="6814577" y="2752514"/>
                <a:ext cx="223560" cy="1447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E4B44E6-84AB-4313-B114-C61DEE4D35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05937" y="2743874"/>
                  <a:ext cx="241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3541E2A-FDE0-449F-8BBC-C7665903F783}"/>
                    </a:ext>
                  </a:extLst>
                </p14:cNvPr>
                <p14:cNvContentPartPr/>
                <p14:nvPr/>
              </p14:nvContentPartPr>
              <p14:xfrm>
                <a:off x="7123817" y="2671874"/>
                <a:ext cx="176400" cy="367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3541E2A-FDE0-449F-8BBC-C7665903F7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15177" y="2662874"/>
                  <a:ext cx="194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9C121D8F-061B-4563-9759-C88FC60B58D8}"/>
                    </a:ext>
                  </a:extLst>
                </p14:cNvPr>
                <p14:cNvContentPartPr/>
                <p14:nvPr/>
              </p14:nvContentPartPr>
              <p14:xfrm>
                <a:off x="7474817" y="2539754"/>
                <a:ext cx="44640" cy="2282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9C121D8F-061B-4563-9759-C88FC60B58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65817" y="2531114"/>
                  <a:ext cx="62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9DEC34C-5B4A-4D89-83A3-FACF05A72099}"/>
                    </a:ext>
                  </a:extLst>
                </p14:cNvPr>
                <p14:cNvContentPartPr/>
                <p14:nvPr/>
              </p14:nvContentPartPr>
              <p14:xfrm>
                <a:off x="7648697" y="2506274"/>
                <a:ext cx="179640" cy="2430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9DEC34C-5B4A-4D89-83A3-FACF05A720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40057" y="2497634"/>
                  <a:ext cx="197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6A17A663-ED92-4DAE-A767-E3487F971CE7}"/>
                    </a:ext>
                  </a:extLst>
                </p14:cNvPr>
                <p14:cNvContentPartPr/>
                <p14:nvPr/>
              </p14:nvContentPartPr>
              <p14:xfrm>
                <a:off x="7701617" y="2651714"/>
                <a:ext cx="167400" cy="3096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6A17A663-ED92-4DAE-A767-E3487F971C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92977" y="2643074"/>
                  <a:ext cx="18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F484E10-9AD2-4107-89B0-0F522A6AEBD1}"/>
                    </a:ext>
                  </a:extLst>
                </p14:cNvPr>
                <p14:cNvContentPartPr/>
                <p14:nvPr/>
              </p14:nvContentPartPr>
              <p14:xfrm>
                <a:off x="7881617" y="2486834"/>
                <a:ext cx="263880" cy="19584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F484E10-9AD2-4107-89B0-0F522A6AEB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72977" y="2478194"/>
                  <a:ext cx="281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D5D8253B-8981-41E6-BDFE-65EB4FE47781}"/>
                    </a:ext>
                  </a:extLst>
                </p14:cNvPr>
                <p14:cNvContentPartPr/>
                <p14:nvPr/>
              </p14:nvContentPartPr>
              <p14:xfrm>
                <a:off x="6619097" y="2855834"/>
                <a:ext cx="1662120" cy="756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D5D8253B-8981-41E6-BDFE-65EB4FE477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10457" y="2847194"/>
                  <a:ext cx="1679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62988887-3874-45D5-9A3A-C3953CF9E6B1}"/>
                    </a:ext>
                  </a:extLst>
                </p14:cNvPr>
                <p14:cNvContentPartPr/>
                <p14:nvPr/>
              </p14:nvContentPartPr>
              <p14:xfrm>
                <a:off x="7359617" y="3067154"/>
                <a:ext cx="149400" cy="2340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62988887-3874-45D5-9A3A-C3953CF9E6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50977" y="3058514"/>
                  <a:ext cx="16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BC28C47-7B19-4B13-97E0-682076B244CA}"/>
                    </a:ext>
                  </a:extLst>
                </p14:cNvPr>
                <p14:cNvContentPartPr/>
                <p14:nvPr/>
              </p14:nvContentPartPr>
              <p14:xfrm>
                <a:off x="7354577" y="3044834"/>
                <a:ext cx="241560" cy="237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BC28C47-7B19-4B13-97E0-682076B244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5937" y="3036194"/>
                  <a:ext cx="259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B190A18D-7ECD-4269-8445-04942AF326B0}"/>
                    </a:ext>
                  </a:extLst>
                </p14:cNvPr>
                <p14:cNvContentPartPr/>
                <p14:nvPr/>
              </p14:nvContentPartPr>
              <p14:xfrm>
                <a:off x="8317217" y="2099114"/>
                <a:ext cx="223560" cy="10526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B190A18D-7ECD-4269-8445-04942AF326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8577" y="2090474"/>
                  <a:ext cx="241200" cy="10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5ED5211-58E2-4752-A46A-5F7C70D4B99C}"/>
              </a:ext>
            </a:extLst>
          </p:cNvPr>
          <p:cNvGrpSpPr/>
          <p:nvPr/>
        </p:nvGrpSpPr>
        <p:grpSpPr>
          <a:xfrm>
            <a:off x="7064057" y="1129994"/>
            <a:ext cx="1635840" cy="1114560"/>
            <a:chOff x="7064057" y="1129994"/>
            <a:chExt cx="163584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71ECFBB5-3C7F-48C9-9141-DFF6DDB417A9}"/>
                    </a:ext>
                  </a:extLst>
                </p14:cNvPr>
                <p14:cNvContentPartPr/>
                <p14:nvPr/>
              </p14:nvContentPartPr>
              <p14:xfrm>
                <a:off x="7198337" y="1129994"/>
                <a:ext cx="1501560" cy="10771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71ECFBB5-3C7F-48C9-9141-DFF6DDB417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89337" y="1121354"/>
                  <a:ext cx="151920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015EBEB-B74B-41BC-A8B8-EA25857F93E4}"/>
                    </a:ext>
                  </a:extLst>
                </p14:cNvPr>
                <p14:cNvContentPartPr/>
                <p14:nvPr/>
              </p14:nvContentPartPr>
              <p14:xfrm>
                <a:off x="7064057" y="2032514"/>
                <a:ext cx="232200" cy="2120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015EBEB-B74B-41BC-A8B8-EA25857F93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55417" y="2023514"/>
                  <a:ext cx="2498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1D5AFF9-346B-44F5-9AD8-EF1C30AAB5B6}"/>
              </a:ext>
            </a:extLst>
          </p:cNvPr>
          <p:cNvGrpSpPr/>
          <p:nvPr/>
        </p:nvGrpSpPr>
        <p:grpSpPr>
          <a:xfrm>
            <a:off x="1211537" y="1499714"/>
            <a:ext cx="5058360" cy="1938600"/>
            <a:chOff x="1211537" y="1499714"/>
            <a:chExt cx="5058360" cy="19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FE03779-F6B7-4D00-9742-BB114EE6801F}"/>
                    </a:ext>
                  </a:extLst>
                </p14:cNvPr>
                <p14:cNvContentPartPr/>
                <p14:nvPr/>
              </p14:nvContentPartPr>
              <p14:xfrm>
                <a:off x="1507817" y="1521314"/>
                <a:ext cx="337680" cy="4244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FE03779-F6B7-4D00-9742-BB114EE680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99177" y="1512314"/>
                  <a:ext cx="355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9726A08-C9C2-4331-9246-4DB752F13C3B}"/>
                    </a:ext>
                  </a:extLst>
                </p14:cNvPr>
                <p14:cNvContentPartPr/>
                <p14:nvPr/>
              </p14:nvContentPartPr>
              <p14:xfrm>
                <a:off x="2003177" y="1744874"/>
                <a:ext cx="153000" cy="262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9726A08-C9C2-4331-9246-4DB752F13C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4537" y="1736234"/>
                  <a:ext cx="170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833C5001-9867-4AAE-9E93-48E9C0DA4876}"/>
                    </a:ext>
                  </a:extLst>
                </p14:cNvPr>
                <p14:cNvContentPartPr/>
                <p14:nvPr/>
              </p14:nvContentPartPr>
              <p14:xfrm>
                <a:off x="2024057" y="1686194"/>
                <a:ext cx="133560" cy="97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833C5001-9867-4AAE-9E93-48E9C0DA48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15417" y="1677554"/>
                  <a:ext cx="151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40A529CB-2C72-412A-8F9A-A837E4792D5B}"/>
                    </a:ext>
                  </a:extLst>
                </p14:cNvPr>
                <p14:cNvContentPartPr/>
                <p14:nvPr/>
              </p14:nvContentPartPr>
              <p14:xfrm>
                <a:off x="2297297" y="1585394"/>
                <a:ext cx="262800" cy="2775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40A529CB-2C72-412A-8F9A-A837E4792D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88657" y="1576754"/>
                  <a:ext cx="280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9F16B67-7431-4329-82FD-B6895784FD95}"/>
                    </a:ext>
                  </a:extLst>
                </p14:cNvPr>
                <p14:cNvContentPartPr/>
                <p14:nvPr/>
              </p14:nvContentPartPr>
              <p14:xfrm>
                <a:off x="2541737" y="1583594"/>
                <a:ext cx="127080" cy="2433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9F16B67-7431-4329-82FD-B6895784FD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33097" y="1574594"/>
                  <a:ext cx="144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30A053CE-2FE4-4B2C-98E8-51BC3B65F2B6}"/>
                    </a:ext>
                  </a:extLst>
                </p14:cNvPr>
                <p14:cNvContentPartPr/>
                <p14:nvPr/>
              </p14:nvContentPartPr>
              <p14:xfrm>
                <a:off x="2583497" y="1749554"/>
                <a:ext cx="125640" cy="97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30A053CE-2FE4-4B2C-98E8-51BC3B65F2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74857" y="1740914"/>
                  <a:ext cx="143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0A55592-C982-495C-A931-B2826E14655A}"/>
                    </a:ext>
                  </a:extLst>
                </p14:cNvPr>
                <p14:cNvContentPartPr/>
                <p14:nvPr/>
              </p14:nvContentPartPr>
              <p14:xfrm>
                <a:off x="2757017" y="1555874"/>
                <a:ext cx="205920" cy="2559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0A55592-C982-495C-A931-B2826E1465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48017" y="1546874"/>
                  <a:ext cx="223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F0A3551-B3BD-4B47-A10B-88205F62BB7D}"/>
                    </a:ext>
                  </a:extLst>
                </p14:cNvPr>
                <p14:cNvContentPartPr/>
                <p14:nvPr/>
              </p14:nvContentPartPr>
              <p14:xfrm>
                <a:off x="3366137" y="1651634"/>
                <a:ext cx="144000" cy="1440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F0A3551-B3BD-4B47-A10B-88205F62BB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7497" y="1642634"/>
                  <a:ext cx="161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9E49B30-4990-469E-AA4C-97843CD69142}"/>
                    </a:ext>
                  </a:extLst>
                </p14:cNvPr>
                <p14:cNvContentPartPr/>
                <p14:nvPr/>
              </p14:nvContentPartPr>
              <p14:xfrm>
                <a:off x="3838097" y="1499714"/>
                <a:ext cx="230040" cy="2660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9E49B30-4990-469E-AA4C-97843CD691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9457" y="1491074"/>
                  <a:ext cx="24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EBB4EE3-C9C6-4D4A-B915-1CEAA6EF13C0}"/>
                    </a:ext>
                  </a:extLst>
                </p14:cNvPr>
                <p14:cNvContentPartPr/>
                <p14:nvPr/>
              </p14:nvContentPartPr>
              <p14:xfrm>
                <a:off x="4228337" y="1739114"/>
                <a:ext cx="150480" cy="10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EBB4EE3-C9C6-4D4A-B915-1CEAA6EF13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19697" y="1730114"/>
                  <a:ext cx="168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2B57386-7467-4ADC-9019-73DDB1A171F9}"/>
                    </a:ext>
                  </a:extLst>
                </p14:cNvPr>
                <p14:cNvContentPartPr/>
                <p14:nvPr/>
              </p14:nvContentPartPr>
              <p14:xfrm>
                <a:off x="4255697" y="1645154"/>
                <a:ext cx="169920" cy="154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2B57386-7467-4ADC-9019-73DDB1A171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47057" y="1636514"/>
                  <a:ext cx="187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6D72517-0D71-4492-BD3B-DE5C77BAB3A9}"/>
                    </a:ext>
                  </a:extLst>
                </p14:cNvPr>
                <p14:cNvContentPartPr/>
                <p14:nvPr/>
              </p14:nvContentPartPr>
              <p14:xfrm>
                <a:off x="4582577" y="1571354"/>
                <a:ext cx="168120" cy="2034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6D72517-0D71-4492-BD3B-DE5C77BAB3A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73937" y="1562354"/>
                  <a:ext cx="185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562649E-26DE-4DA5-8554-6B6B4F9E9145}"/>
                    </a:ext>
                  </a:extLst>
                </p14:cNvPr>
                <p14:cNvContentPartPr/>
                <p14:nvPr/>
              </p14:nvContentPartPr>
              <p14:xfrm>
                <a:off x="4648457" y="1587554"/>
                <a:ext cx="172440" cy="154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562649E-26DE-4DA5-8554-6B6B4F9E91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9457" y="1578914"/>
                  <a:ext cx="190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3A5B3B1-FB0E-42EA-BA42-9D1FBB07F398}"/>
                    </a:ext>
                  </a:extLst>
                </p14:cNvPr>
                <p14:cNvContentPartPr/>
                <p14:nvPr/>
              </p14:nvContentPartPr>
              <p14:xfrm>
                <a:off x="1392977" y="2529674"/>
                <a:ext cx="32760" cy="3427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3A5B3B1-FB0E-42EA-BA42-9D1FBB07F3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83977" y="2521034"/>
                  <a:ext cx="50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FB4336A-8F14-4BD7-BD3A-C698DB655D70}"/>
                    </a:ext>
                  </a:extLst>
                </p14:cNvPr>
                <p14:cNvContentPartPr/>
                <p14:nvPr/>
              </p14:nvContentPartPr>
              <p14:xfrm>
                <a:off x="1211537" y="2532554"/>
                <a:ext cx="336960" cy="2458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FB4336A-8F14-4BD7-BD3A-C698DB655D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2537" y="2523914"/>
                  <a:ext cx="354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3E3FB3C-877B-4D76-A855-805B1762C603}"/>
                    </a:ext>
                  </a:extLst>
                </p14:cNvPr>
                <p14:cNvContentPartPr/>
                <p14:nvPr/>
              </p14:nvContentPartPr>
              <p14:xfrm>
                <a:off x="1748657" y="2477114"/>
                <a:ext cx="145800" cy="5000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3E3FB3C-877B-4D76-A855-805B1762C6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40017" y="2468114"/>
                  <a:ext cx="163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FC9B800-ABE4-44A6-9578-A12257549A41}"/>
                    </a:ext>
                  </a:extLst>
                </p14:cNvPr>
                <p14:cNvContentPartPr/>
                <p14:nvPr/>
              </p14:nvContentPartPr>
              <p14:xfrm>
                <a:off x="2023337" y="2568554"/>
                <a:ext cx="225360" cy="1926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FC9B800-ABE4-44A6-9578-A12257549A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14697" y="2559914"/>
                  <a:ext cx="243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EFAC2C9-0BB8-473C-AC6B-B0B27B915147}"/>
                    </a:ext>
                  </a:extLst>
                </p14:cNvPr>
                <p14:cNvContentPartPr/>
                <p14:nvPr/>
              </p14:nvContentPartPr>
              <p14:xfrm>
                <a:off x="2249777" y="2686994"/>
                <a:ext cx="74880" cy="1512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EFAC2C9-0BB8-473C-AC6B-B0B27B9151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40777" y="2678354"/>
                  <a:ext cx="92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1584D0C-5977-4E26-880D-ABA85B9CFC83}"/>
                    </a:ext>
                  </a:extLst>
                </p14:cNvPr>
                <p14:cNvContentPartPr/>
                <p14:nvPr/>
              </p14:nvContentPartPr>
              <p14:xfrm>
                <a:off x="2470097" y="2664674"/>
                <a:ext cx="120240" cy="154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1584D0C-5977-4E26-880D-ABA85B9CFC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61457" y="2656034"/>
                  <a:ext cx="137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A4C7E7F8-746D-4DAE-9D2C-AC314AF7A395}"/>
                    </a:ext>
                  </a:extLst>
                </p14:cNvPr>
                <p14:cNvContentPartPr/>
                <p14:nvPr/>
              </p14:nvContentPartPr>
              <p14:xfrm>
                <a:off x="2764937" y="2564954"/>
                <a:ext cx="36000" cy="2102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A4C7E7F8-746D-4DAE-9D2C-AC314AF7A3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55937" y="2556314"/>
                  <a:ext cx="5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C43AA47F-85CC-48DC-950E-67D517FCA0BB}"/>
                    </a:ext>
                  </a:extLst>
                </p14:cNvPr>
                <p14:cNvContentPartPr/>
                <p14:nvPr/>
              </p14:nvContentPartPr>
              <p14:xfrm>
                <a:off x="2880497" y="2548754"/>
                <a:ext cx="167400" cy="2332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C43AA47F-85CC-48DC-950E-67D517FCA0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71857" y="25397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469A0B5-9FE9-49C7-82D7-E0F9914A8D54}"/>
                    </a:ext>
                  </a:extLst>
                </p14:cNvPr>
                <p14:cNvContentPartPr/>
                <p14:nvPr/>
              </p14:nvContentPartPr>
              <p14:xfrm>
                <a:off x="2930537" y="2648474"/>
                <a:ext cx="185400" cy="57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469A0B5-9FE9-49C7-82D7-E0F9914A8D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21897" y="2639474"/>
                  <a:ext cx="203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2530C48-BD72-49C6-BD37-313CB52F22A4}"/>
                    </a:ext>
                  </a:extLst>
                </p14:cNvPr>
                <p14:cNvContentPartPr/>
                <p14:nvPr/>
              </p14:nvContentPartPr>
              <p14:xfrm>
                <a:off x="3147257" y="2557394"/>
                <a:ext cx="160200" cy="1623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2530C48-BD72-49C6-BD37-313CB52F22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8257" y="2548394"/>
                  <a:ext cx="177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3D915F0-899E-479B-96FE-BD3F30B2581B}"/>
                    </a:ext>
                  </a:extLst>
                </p14:cNvPr>
                <p14:cNvContentPartPr/>
                <p14:nvPr/>
              </p14:nvContentPartPr>
              <p14:xfrm>
                <a:off x="2043497" y="2861594"/>
                <a:ext cx="1132560" cy="39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3D915F0-899E-479B-96FE-BD3F30B258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4857" y="2852954"/>
                  <a:ext cx="1150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66E1127-EA66-4267-92C9-9BD6EB33D16A}"/>
                    </a:ext>
                  </a:extLst>
                </p14:cNvPr>
                <p14:cNvContentPartPr/>
                <p14:nvPr/>
              </p14:nvContentPartPr>
              <p14:xfrm>
                <a:off x="2571977" y="3048434"/>
                <a:ext cx="129600" cy="2304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66E1127-EA66-4267-92C9-9BD6EB33D1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62977" y="3039434"/>
                  <a:ext cx="147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94ACBF9-E604-4114-9511-41EC39FDAE41}"/>
                    </a:ext>
                  </a:extLst>
                </p14:cNvPr>
                <p14:cNvContentPartPr/>
                <p14:nvPr/>
              </p14:nvContentPartPr>
              <p14:xfrm>
                <a:off x="2571977" y="3020354"/>
                <a:ext cx="216720" cy="5544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94ACBF9-E604-4114-9511-41EC39FDAE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62977" y="3011354"/>
                  <a:ext cx="234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E40D78E9-61D1-4AFC-B0C6-5CEFDC5F6D19}"/>
                    </a:ext>
                  </a:extLst>
                </p14:cNvPr>
                <p14:cNvContentPartPr/>
                <p14:nvPr/>
              </p14:nvContentPartPr>
              <p14:xfrm>
                <a:off x="3714617" y="2554514"/>
                <a:ext cx="189360" cy="226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E40D78E9-61D1-4AFC-B0C6-5CEFDC5F6D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05977" y="2545514"/>
                  <a:ext cx="20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E6436C4C-893E-4286-A3DF-CB2ED7E1549B}"/>
                    </a:ext>
                  </a:extLst>
                </p14:cNvPr>
                <p14:cNvContentPartPr/>
                <p14:nvPr/>
              </p14:nvContentPartPr>
              <p14:xfrm>
                <a:off x="3715697" y="2772674"/>
                <a:ext cx="169920" cy="802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E6436C4C-893E-4286-A3DF-CB2ED7E154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7057" y="2764034"/>
                  <a:ext cx="187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9791F692-500D-462B-8FD4-4125BBEC04C6}"/>
                    </a:ext>
                  </a:extLst>
                </p14:cNvPr>
                <p14:cNvContentPartPr/>
                <p14:nvPr/>
              </p14:nvContentPartPr>
              <p14:xfrm>
                <a:off x="4293497" y="2520314"/>
                <a:ext cx="215640" cy="2998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9791F692-500D-462B-8FD4-4125BBEC04C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84497" y="2511674"/>
                  <a:ext cx="233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2074354F-2A09-453F-9299-EB309CE0BFEF}"/>
                    </a:ext>
                  </a:extLst>
                </p14:cNvPr>
                <p14:cNvContentPartPr/>
                <p14:nvPr/>
              </p14:nvContentPartPr>
              <p14:xfrm>
                <a:off x="4316897" y="2536874"/>
                <a:ext cx="295200" cy="2595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2074354F-2A09-453F-9299-EB309CE0BF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08257" y="2527874"/>
                  <a:ext cx="312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DF557DA5-DC11-4EA9-9D9A-328CD8E95C1D}"/>
                    </a:ext>
                  </a:extLst>
                </p14:cNvPr>
                <p14:cNvContentPartPr/>
                <p14:nvPr/>
              </p14:nvContentPartPr>
              <p14:xfrm>
                <a:off x="4772297" y="2664314"/>
                <a:ext cx="184320" cy="100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DF557DA5-DC11-4EA9-9D9A-328CD8E95C1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63297" y="2655674"/>
                  <a:ext cx="20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AA3818FB-BE0A-4198-9F44-3EE442B2C24D}"/>
                    </a:ext>
                  </a:extLst>
                </p14:cNvPr>
                <p14:cNvContentPartPr/>
                <p14:nvPr/>
              </p14:nvContentPartPr>
              <p14:xfrm>
                <a:off x="5136257" y="2545154"/>
                <a:ext cx="92880" cy="2196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AA3818FB-BE0A-4198-9F44-3EE442B2C2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27257" y="2536154"/>
                  <a:ext cx="110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FDE31C20-DF21-482E-97CE-C579D198720E}"/>
                    </a:ext>
                  </a:extLst>
                </p14:cNvPr>
                <p14:cNvContentPartPr/>
                <p14:nvPr/>
              </p14:nvContentPartPr>
              <p14:xfrm>
                <a:off x="5284937" y="2527154"/>
                <a:ext cx="142560" cy="2289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FDE31C20-DF21-482E-97CE-C579D19872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75937" y="2518154"/>
                  <a:ext cx="160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9A5A5AC6-3B33-4C9B-A15B-DA168ADEADAA}"/>
                    </a:ext>
                  </a:extLst>
                </p14:cNvPr>
                <p14:cNvContentPartPr/>
                <p14:nvPr/>
              </p14:nvContentPartPr>
              <p14:xfrm>
                <a:off x="5350097" y="2656394"/>
                <a:ext cx="129600" cy="309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9A5A5AC6-3B33-4C9B-A15B-DA168ADEAD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41097" y="2647754"/>
                  <a:ext cx="147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60CB433-65B8-42F9-91A0-FE878875CC86}"/>
                    </a:ext>
                  </a:extLst>
                </p14:cNvPr>
                <p14:cNvContentPartPr/>
                <p14:nvPr/>
              </p14:nvContentPartPr>
              <p14:xfrm>
                <a:off x="5528657" y="2546234"/>
                <a:ext cx="231840" cy="1620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60CB433-65B8-42F9-91A0-FE878875CC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20017" y="2537594"/>
                  <a:ext cx="249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4FCC13C-DCDA-4BEE-B02B-F024B5528EDD}"/>
                    </a:ext>
                  </a:extLst>
                </p14:cNvPr>
                <p14:cNvContentPartPr/>
                <p14:nvPr/>
              </p14:nvContentPartPr>
              <p14:xfrm>
                <a:off x="4340657" y="2923514"/>
                <a:ext cx="1146600" cy="525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4FCC13C-DCDA-4BEE-B02B-F024B5528E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31657" y="2914514"/>
                  <a:ext cx="1164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8F1264A3-113E-486B-9E46-07FC1FD968B0}"/>
                    </a:ext>
                  </a:extLst>
                </p14:cNvPr>
                <p14:cNvContentPartPr/>
                <p14:nvPr/>
              </p14:nvContentPartPr>
              <p14:xfrm>
                <a:off x="4949777" y="3148874"/>
                <a:ext cx="144360" cy="1890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8F1264A3-113E-486B-9E46-07FC1FD968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41137" y="3139874"/>
                  <a:ext cx="16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14A647CA-EF0C-47AA-B894-1419DCD88983}"/>
                    </a:ext>
                  </a:extLst>
                </p14:cNvPr>
                <p14:cNvContentPartPr/>
                <p14:nvPr/>
              </p14:nvContentPartPr>
              <p14:xfrm>
                <a:off x="4965257" y="3151754"/>
                <a:ext cx="178920" cy="169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14A647CA-EF0C-47AA-B894-1419DCD889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56617" y="3142754"/>
                  <a:ext cx="196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9254FE9-F23F-4BAA-A6AA-D13875288B65}"/>
                    </a:ext>
                  </a:extLst>
                </p14:cNvPr>
                <p14:cNvContentPartPr/>
                <p14:nvPr/>
              </p14:nvContentPartPr>
              <p14:xfrm>
                <a:off x="6102497" y="2537954"/>
                <a:ext cx="167400" cy="2034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9254FE9-F23F-4BAA-A6AA-D13875288B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93857" y="2529314"/>
                  <a:ext cx="185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4B6EA5B4-04D4-4C50-8553-46F018B716C1}"/>
                    </a:ext>
                  </a:extLst>
                </p14:cNvPr>
                <p14:cNvContentPartPr/>
                <p14:nvPr/>
              </p14:nvContentPartPr>
              <p14:xfrm>
                <a:off x="6068657" y="2740994"/>
                <a:ext cx="141120" cy="1026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4B6EA5B4-04D4-4C50-8553-46F018B716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60017" y="2732354"/>
                  <a:ext cx="158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160B56E8-7945-4F7D-BF0F-CBF032BECCD1}"/>
                    </a:ext>
                  </a:extLst>
                </p14:cNvPr>
                <p14:cNvContentPartPr/>
                <p14:nvPr/>
              </p14:nvContentPartPr>
              <p14:xfrm>
                <a:off x="4206017" y="2390354"/>
                <a:ext cx="48600" cy="1645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160B56E8-7945-4F7D-BF0F-CBF032BECC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97377" y="2381354"/>
                  <a:ext cx="66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D2F043B6-87A1-4996-9EA1-7DD64F682829}"/>
                    </a:ext>
                  </a:extLst>
                </p14:cNvPr>
                <p14:cNvContentPartPr/>
                <p14:nvPr/>
              </p14:nvContentPartPr>
              <p14:xfrm>
                <a:off x="4142297" y="2777354"/>
                <a:ext cx="102240" cy="2595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D2F043B6-87A1-4996-9EA1-7DD64F68282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33297" y="2768714"/>
                  <a:ext cx="119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46E60630-FF72-4074-934D-9E91796A2235}"/>
                    </a:ext>
                  </a:extLst>
                </p14:cNvPr>
                <p14:cNvContentPartPr/>
                <p14:nvPr/>
              </p14:nvContentPartPr>
              <p14:xfrm>
                <a:off x="4287017" y="3079034"/>
                <a:ext cx="240480" cy="2070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46E60630-FF72-4074-934D-9E91796A223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78377" y="3070034"/>
                  <a:ext cx="25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C8566477-E1AC-4976-A2A2-F61139586BEE}"/>
                    </a:ext>
                  </a:extLst>
                </p14:cNvPr>
                <p14:cNvContentPartPr/>
                <p14:nvPr/>
              </p14:nvContentPartPr>
              <p14:xfrm>
                <a:off x="4675817" y="3372074"/>
                <a:ext cx="537840" cy="662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C8566477-E1AC-4976-A2A2-F61139586BE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66817" y="3363434"/>
                  <a:ext cx="555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F7B47D01-F792-4170-A3BB-25AB71A41CC0}"/>
                    </a:ext>
                  </a:extLst>
                </p14:cNvPr>
                <p14:cNvContentPartPr/>
                <p14:nvPr/>
              </p14:nvContentPartPr>
              <p14:xfrm>
                <a:off x="5379977" y="3088394"/>
                <a:ext cx="272880" cy="2102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F7B47D01-F792-4170-A3BB-25AB71A41C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71337" y="3079394"/>
                  <a:ext cx="290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7C16FF19-92C6-46C3-A132-CDACEF9E2540}"/>
                    </a:ext>
                  </a:extLst>
                </p14:cNvPr>
                <p14:cNvContentPartPr/>
                <p14:nvPr/>
              </p14:nvContentPartPr>
              <p14:xfrm>
                <a:off x="5742497" y="2653154"/>
                <a:ext cx="126720" cy="3193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7C16FF19-92C6-46C3-A132-CDACEF9E25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33857" y="2644154"/>
                  <a:ext cx="144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7A59316A-D072-4473-9460-8B7190064832}"/>
                    </a:ext>
                  </a:extLst>
                </p14:cNvPr>
                <p14:cNvContentPartPr/>
                <p14:nvPr/>
              </p14:nvContentPartPr>
              <p14:xfrm>
                <a:off x="5457017" y="2072114"/>
                <a:ext cx="439920" cy="4096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7A59316A-D072-4473-9460-8B71900648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48017" y="2063474"/>
                  <a:ext cx="457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C3141B71-A931-4A46-BFE9-A41A1D788EF6}"/>
                    </a:ext>
                  </a:extLst>
                </p14:cNvPr>
                <p14:cNvContentPartPr/>
                <p14:nvPr/>
              </p14:nvContentPartPr>
              <p14:xfrm>
                <a:off x="4910537" y="2072114"/>
                <a:ext cx="437400" cy="4500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C3141B71-A931-4A46-BFE9-A41A1D788E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01537" y="2063474"/>
                  <a:ext cx="455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EAA55FF-1A67-4334-9A9F-B530BD45B500}"/>
                    </a:ext>
                  </a:extLst>
                </p14:cNvPr>
                <p14:cNvContentPartPr/>
                <p14:nvPr/>
              </p14:nvContentPartPr>
              <p14:xfrm>
                <a:off x="4529657" y="2168594"/>
                <a:ext cx="282240" cy="626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EAA55FF-1A67-4334-9A9F-B530BD45B5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20657" y="2159594"/>
                  <a:ext cx="299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5AC09AF-9E41-4727-A00E-A4DA7C476643}"/>
                    </a:ext>
                  </a:extLst>
                </p14:cNvPr>
                <p14:cNvContentPartPr/>
                <p14:nvPr/>
              </p14:nvContentPartPr>
              <p14:xfrm>
                <a:off x="4237337" y="2234114"/>
                <a:ext cx="255960" cy="3628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5AC09AF-9E41-4727-A00E-A4DA7C47664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28697" y="2225474"/>
                  <a:ext cx="273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9EAF41C1-5F37-4915-AF19-63C4F106783D}"/>
                    </a:ext>
                  </a:extLst>
                </p14:cNvPr>
                <p14:cNvContentPartPr/>
                <p14:nvPr/>
              </p14:nvContentPartPr>
              <p14:xfrm>
                <a:off x="5539097" y="1803554"/>
                <a:ext cx="367560" cy="22284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9EAF41C1-5F37-4915-AF19-63C4F10678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30097" y="1794914"/>
                  <a:ext cx="385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66B5A4BD-4B72-4F71-A1F9-EA68108004E5}"/>
              </a:ext>
            </a:extLst>
          </p:cNvPr>
          <p:cNvGrpSpPr/>
          <p:nvPr/>
        </p:nvGrpSpPr>
        <p:grpSpPr>
          <a:xfrm>
            <a:off x="8865497" y="2563874"/>
            <a:ext cx="189360" cy="120600"/>
            <a:chOff x="8865497" y="2563874"/>
            <a:chExt cx="18936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DE777543-06A2-4805-BDB6-D71925DD4B8E}"/>
                    </a:ext>
                  </a:extLst>
                </p14:cNvPr>
                <p14:cNvContentPartPr/>
                <p14:nvPr/>
              </p14:nvContentPartPr>
              <p14:xfrm>
                <a:off x="8865497" y="2649554"/>
                <a:ext cx="189360" cy="349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DE777543-06A2-4805-BDB6-D71925DD4B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56857" y="2640554"/>
                  <a:ext cx="207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4EFF21F-E2D6-418C-8A6B-23770C2F9FB6}"/>
                    </a:ext>
                  </a:extLst>
                </p14:cNvPr>
                <p14:cNvContentPartPr/>
                <p14:nvPr/>
              </p14:nvContentPartPr>
              <p14:xfrm>
                <a:off x="8871617" y="2563874"/>
                <a:ext cx="149040" cy="8604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4EFF21F-E2D6-418C-8A6B-23770C2F9FB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62617" y="2554874"/>
                  <a:ext cx="1666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FF038A-5752-44AF-8C6B-112740E1BA13}"/>
              </a:ext>
            </a:extLst>
          </p:cNvPr>
          <p:cNvGrpSpPr/>
          <p:nvPr/>
        </p:nvGrpSpPr>
        <p:grpSpPr>
          <a:xfrm>
            <a:off x="669017" y="2607434"/>
            <a:ext cx="189360" cy="131760"/>
            <a:chOff x="669017" y="2607434"/>
            <a:chExt cx="18936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2538FCC7-535D-4E88-9D42-CEDF25BBD214}"/>
                    </a:ext>
                  </a:extLst>
                </p14:cNvPr>
                <p14:cNvContentPartPr/>
                <p14:nvPr/>
              </p14:nvContentPartPr>
              <p14:xfrm>
                <a:off x="728777" y="2703554"/>
                <a:ext cx="129600" cy="3564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2538FCC7-535D-4E88-9D42-CEDF25BBD2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0137" y="2694554"/>
                  <a:ext cx="14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8D6291DF-4930-4F8C-AA61-0308F9465E6E}"/>
                    </a:ext>
                  </a:extLst>
                </p14:cNvPr>
                <p14:cNvContentPartPr/>
                <p14:nvPr/>
              </p14:nvContentPartPr>
              <p14:xfrm>
                <a:off x="669017" y="2607434"/>
                <a:ext cx="117720" cy="1224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8D6291DF-4930-4F8C-AA61-0308F9465E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0017" y="2598434"/>
                  <a:ext cx="135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02DE2205-6044-409A-97B9-8A5099A410A6}"/>
              </a:ext>
            </a:extLst>
          </p:cNvPr>
          <p:cNvGrpSpPr/>
          <p:nvPr/>
        </p:nvGrpSpPr>
        <p:grpSpPr>
          <a:xfrm>
            <a:off x="829217" y="3861314"/>
            <a:ext cx="172440" cy="108360"/>
            <a:chOff x="829217" y="3861314"/>
            <a:chExt cx="17244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1662345A-C6B7-49E8-8B72-229708D8F3CC}"/>
                    </a:ext>
                  </a:extLst>
                </p14:cNvPr>
                <p14:cNvContentPartPr/>
                <p14:nvPr/>
              </p14:nvContentPartPr>
              <p14:xfrm>
                <a:off x="829217" y="3961034"/>
                <a:ext cx="172440" cy="86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1662345A-C6B7-49E8-8B72-229708D8F3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0577" y="3952394"/>
                  <a:ext cx="190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60B16C02-EB9F-4949-82E9-3514E79A05A9}"/>
                    </a:ext>
                  </a:extLst>
                </p14:cNvPr>
                <p14:cNvContentPartPr/>
                <p14:nvPr/>
              </p14:nvContentPartPr>
              <p14:xfrm>
                <a:off x="839657" y="3861314"/>
                <a:ext cx="146520" cy="504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60B16C02-EB9F-4949-82E9-3514E79A05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1017" y="3852674"/>
                  <a:ext cx="164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8216D8B7-6A62-420A-89DC-29F84CAEB108}"/>
              </a:ext>
            </a:extLst>
          </p:cNvPr>
          <p:cNvGrpSpPr/>
          <p:nvPr/>
        </p:nvGrpSpPr>
        <p:grpSpPr>
          <a:xfrm>
            <a:off x="1416377" y="3778514"/>
            <a:ext cx="235440" cy="359280"/>
            <a:chOff x="1416377" y="3778514"/>
            <a:chExt cx="23544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06DF3EA3-3D40-4731-8E5C-968314B6F69C}"/>
                    </a:ext>
                  </a:extLst>
                </p14:cNvPr>
                <p14:cNvContentPartPr/>
                <p14:nvPr/>
              </p14:nvContentPartPr>
              <p14:xfrm>
                <a:off x="1450217" y="3791114"/>
                <a:ext cx="63000" cy="34668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06DF3EA3-3D40-4731-8E5C-968314B6F6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1217" y="3782114"/>
                  <a:ext cx="80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73E5BAE-FFAD-4225-9EC0-403B1CE3251D}"/>
                    </a:ext>
                  </a:extLst>
                </p14:cNvPr>
                <p14:cNvContentPartPr/>
                <p14:nvPr/>
              </p14:nvContentPartPr>
              <p14:xfrm>
                <a:off x="1416377" y="3778514"/>
                <a:ext cx="235440" cy="1947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73E5BAE-FFAD-4225-9EC0-403B1CE325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07377" y="3769514"/>
                  <a:ext cx="253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B7AA91A4-E458-4E14-AAC5-A3D9FAAD451C}"/>
              </a:ext>
            </a:extLst>
          </p:cNvPr>
          <p:cNvGrpSpPr/>
          <p:nvPr/>
        </p:nvGrpSpPr>
        <p:grpSpPr>
          <a:xfrm>
            <a:off x="3837377" y="3964634"/>
            <a:ext cx="173520" cy="303120"/>
            <a:chOff x="3837377" y="3964634"/>
            <a:chExt cx="17352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3865987B-6365-41E7-835B-0FE95F66E8EF}"/>
                    </a:ext>
                  </a:extLst>
                </p14:cNvPr>
                <p14:cNvContentPartPr/>
                <p14:nvPr/>
              </p14:nvContentPartPr>
              <p14:xfrm>
                <a:off x="3837377" y="3964634"/>
                <a:ext cx="173520" cy="19260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3865987B-6365-41E7-835B-0FE95F66E8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28377" y="3955994"/>
                  <a:ext cx="191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3B510DD4-1A8E-4A62-A864-0E1D9DAACA41}"/>
                    </a:ext>
                  </a:extLst>
                </p14:cNvPr>
                <p14:cNvContentPartPr/>
                <p14:nvPr/>
              </p14:nvContentPartPr>
              <p14:xfrm>
                <a:off x="3843497" y="4172354"/>
                <a:ext cx="162000" cy="9540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3B510DD4-1A8E-4A62-A864-0E1D9DAACA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34857" y="4163714"/>
                  <a:ext cx="1796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03" name="Tinta 202">
                <a:extLst>
                  <a:ext uri="{FF2B5EF4-FFF2-40B4-BE49-F238E27FC236}">
                    <a16:creationId xmlns:a16="http://schemas.microsoft.com/office/drawing/2014/main" id="{46A2D2B0-A5F0-4E99-99C4-866F1D4567B6}"/>
                  </a:ext>
                </a:extLst>
              </p14:cNvPr>
              <p14:cNvContentPartPr/>
              <p14:nvPr/>
            </p14:nvContentPartPr>
            <p14:xfrm>
              <a:off x="4388897" y="3934034"/>
              <a:ext cx="216360" cy="282960"/>
            </p14:xfrm>
          </p:contentPart>
        </mc:Choice>
        <mc:Fallback>
          <p:pic>
            <p:nvPicPr>
              <p:cNvPr id="203" name="Tinta 202">
                <a:extLst>
                  <a:ext uri="{FF2B5EF4-FFF2-40B4-BE49-F238E27FC236}">
                    <a16:creationId xmlns:a16="http://schemas.microsoft.com/office/drawing/2014/main" id="{46A2D2B0-A5F0-4E99-99C4-866F1D4567B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379897" y="3925394"/>
                <a:ext cx="23400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8A208565-C155-4A4E-A98C-95AAFFA96F11}"/>
              </a:ext>
            </a:extLst>
          </p:cNvPr>
          <p:cNvGrpSpPr/>
          <p:nvPr/>
        </p:nvGrpSpPr>
        <p:grpSpPr>
          <a:xfrm>
            <a:off x="4939337" y="3962474"/>
            <a:ext cx="152640" cy="299520"/>
            <a:chOff x="4939337" y="3962474"/>
            <a:chExt cx="1526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A1BDC403-1FE0-4720-8945-B347CEA39F6B}"/>
                    </a:ext>
                  </a:extLst>
                </p14:cNvPr>
                <p14:cNvContentPartPr/>
                <p14:nvPr/>
              </p14:nvContentPartPr>
              <p14:xfrm>
                <a:off x="4939337" y="3962474"/>
                <a:ext cx="152640" cy="2077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A1BDC403-1FE0-4720-8945-B347CEA39F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30697" y="3953474"/>
                  <a:ext cx="170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CD1BBA08-02E5-4D5E-8AF6-C7BBE1F81F57}"/>
                    </a:ext>
                  </a:extLst>
                </p14:cNvPr>
                <p14:cNvContentPartPr/>
                <p14:nvPr/>
              </p14:nvContentPartPr>
              <p14:xfrm>
                <a:off x="4940417" y="4193594"/>
                <a:ext cx="137160" cy="684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CD1BBA08-02E5-4D5E-8AF6-C7BBE1F81F5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31777" y="4184594"/>
                  <a:ext cx="1548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B5754B4B-6F21-49C4-AE13-5A06E4D84F32}"/>
              </a:ext>
            </a:extLst>
          </p:cNvPr>
          <p:cNvGrpSpPr/>
          <p:nvPr/>
        </p:nvGrpSpPr>
        <p:grpSpPr>
          <a:xfrm>
            <a:off x="1913537" y="3464954"/>
            <a:ext cx="1664280" cy="1146600"/>
            <a:chOff x="1913537" y="3464954"/>
            <a:chExt cx="1664280" cy="11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27AE1357-285B-4820-8863-83FE81687434}"/>
                    </a:ext>
                  </a:extLst>
                </p14:cNvPr>
                <p14:cNvContentPartPr/>
                <p14:nvPr/>
              </p14:nvContentPartPr>
              <p14:xfrm>
                <a:off x="1913537" y="3712274"/>
                <a:ext cx="165600" cy="52632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27AE1357-285B-4820-8863-83FE816874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04537" y="3703274"/>
                  <a:ext cx="1832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6CEA9300-229E-4340-821A-9A6A7329845C}"/>
                    </a:ext>
                  </a:extLst>
                </p14:cNvPr>
                <p14:cNvContentPartPr/>
                <p14:nvPr/>
              </p14:nvContentPartPr>
              <p14:xfrm>
                <a:off x="2159777" y="3867794"/>
                <a:ext cx="227160" cy="13716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6CEA9300-229E-4340-821A-9A6A7329845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50777" y="3858794"/>
                  <a:ext cx="24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D981228F-FAE9-4CC7-BFE7-025A3CB03757}"/>
                    </a:ext>
                  </a:extLst>
                </p14:cNvPr>
                <p14:cNvContentPartPr/>
                <p14:nvPr/>
              </p14:nvContentPartPr>
              <p14:xfrm>
                <a:off x="2424377" y="4000274"/>
                <a:ext cx="78480" cy="13824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D981228F-FAE9-4CC7-BFE7-025A3CB0375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5737" y="3991634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F483C316-277E-43A7-90BD-3A7D429EA51C}"/>
                    </a:ext>
                  </a:extLst>
                </p14:cNvPr>
                <p14:cNvContentPartPr/>
                <p14:nvPr/>
              </p14:nvContentPartPr>
              <p14:xfrm>
                <a:off x="2607257" y="3963554"/>
                <a:ext cx="178920" cy="295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F483C316-277E-43A7-90BD-3A7D429EA5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98257" y="3954554"/>
                  <a:ext cx="196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21968570-46A9-4F76-B29E-3E14CC2BB17B}"/>
                    </a:ext>
                  </a:extLst>
                </p14:cNvPr>
                <p14:cNvContentPartPr/>
                <p14:nvPr/>
              </p14:nvContentPartPr>
              <p14:xfrm>
                <a:off x="2918657" y="3798314"/>
                <a:ext cx="42120" cy="23724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21968570-46A9-4F76-B29E-3E14CC2BB17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10017" y="3789314"/>
                  <a:ext cx="59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98FD7B0E-D182-4EA6-85A9-6CCE22F278FF}"/>
                    </a:ext>
                  </a:extLst>
                </p14:cNvPr>
                <p14:cNvContentPartPr/>
                <p14:nvPr/>
              </p14:nvContentPartPr>
              <p14:xfrm>
                <a:off x="3045377" y="3805874"/>
                <a:ext cx="134640" cy="2448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98FD7B0E-D182-4EA6-85A9-6CCE22F278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36377" y="3797234"/>
                  <a:ext cx="152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30218C82-1B59-4EDE-B1BB-C5F4308749AE}"/>
                    </a:ext>
                  </a:extLst>
                </p14:cNvPr>
                <p14:cNvContentPartPr/>
                <p14:nvPr/>
              </p14:nvContentPartPr>
              <p14:xfrm>
                <a:off x="3054377" y="3962474"/>
                <a:ext cx="151560" cy="2376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30218C82-1B59-4EDE-B1BB-C5F4308749A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45737" y="3953474"/>
                  <a:ext cx="169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17D5B584-8737-43AC-88AF-C2ABAD9AFFD0}"/>
                    </a:ext>
                  </a:extLst>
                </p14:cNvPr>
                <p14:cNvContentPartPr/>
                <p14:nvPr/>
              </p14:nvContentPartPr>
              <p14:xfrm>
                <a:off x="3275057" y="3840074"/>
                <a:ext cx="196200" cy="19044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17D5B584-8737-43AC-88AF-C2ABAD9AFFD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66057" y="3831434"/>
                  <a:ext cx="213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6606BFC8-13A0-483E-8C70-0747A45943E2}"/>
                    </a:ext>
                  </a:extLst>
                </p14:cNvPr>
                <p14:cNvContentPartPr/>
                <p14:nvPr/>
              </p14:nvContentPartPr>
              <p14:xfrm>
                <a:off x="2258777" y="4177034"/>
                <a:ext cx="1124640" cy="396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6606BFC8-13A0-483E-8C70-0747A45943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50137" y="4168394"/>
                  <a:ext cx="1142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20159304-C679-4AE4-91C5-FC921B177534}"/>
                    </a:ext>
                  </a:extLst>
                </p14:cNvPr>
                <p14:cNvContentPartPr/>
                <p14:nvPr/>
              </p14:nvContentPartPr>
              <p14:xfrm>
                <a:off x="2887697" y="4346594"/>
                <a:ext cx="162720" cy="2030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20159304-C679-4AE4-91C5-FC921B17753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78697" y="4337594"/>
                  <a:ext cx="18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029AD87-7929-463A-AA6D-964D69136B1B}"/>
                    </a:ext>
                  </a:extLst>
                </p14:cNvPr>
                <p14:cNvContentPartPr/>
                <p14:nvPr/>
              </p14:nvContentPartPr>
              <p14:xfrm>
                <a:off x="2899217" y="4348394"/>
                <a:ext cx="141120" cy="1548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029AD87-7929-463A-AA6D-964D69136B1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90577" y="4339394"/>
                  <a:ext cx="158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91CC2906-0C11-4D6E-A14A-0D3362782ED5}"/>
                    </a:ext>
                  </a:extLst>
                </p14:cNvPr>
                <p14:cNvContentPartPr/>
                <p14:nvPr/>
              </p14:nvContentPartPr>
              <p14:xfrm>
                <a:off x="3561977" y="3729914"/>
                <a:ext cx="12240" cy="756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91CC2906-0C11-4D6E-A14A-0D3362782E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52977" y="3721274"/>
                  <a:ext cx="2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1D7CD01B-F59D-4258-A69F-51A94EFB19DB}"/>
                    </a:ext>
                  </a:extLst>
                </p14:cNvPr>
                <p14:cNvContentPartPr/>
                <p14:nvPr/>
              </p14:nvContentPartPr>
              <p14:xfrm>
                <a:off x="3529217" y="3652514"/>
                <a:ext cx="44640" cy="8496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1D7CD01B-F59D-4258-A69F-51A94EFB19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20577" y="3643874"/>
                  <a:ext cx="62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892E81C2-FC3A-4DEE-A873-0C012D7CA620}"/>
                    </a:ext>
                  </a:extLst>
                </p14:cNvPr>
                <p14:cNvContentPartPr/>
                <p14:nvPr/>
              </p14:nvContentPartPr>
              <p14:xfrm>
                <a:off x="3374057" y="3555314"/>
                <a:ext cx="119160" cy="4248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892E81C2-FC3A-4DEE-A873-0C012D7CA62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65057" y="3546314"/>
                  <a:ext cx="136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8FD587AF-37DA-480B-B887-5AA087030901}"/>
                    </a:ext>
                  </a:extLst>
                </p14:cNvPr>
                <p14:cNvContentPartPr/>
                <p14:nvPr/>
              </p14:nvContentPartPr>
              <p14:xfrm>
                <a:off x="3005057" y="3464954"/>
                <a:ext cx="216720" cy="1800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8FD587AF-37DA-480B-B887-5AA08703090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96057" y="3455954"/>
                  <a:ext cx="234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436C5402-EAC9-4C6C-8DC6-A2CE667041D4}"/>
                    </a:ext>
                  </a:extLst>
                </p14:cNvPr>
                <p14:cNvContentPartPr/>
                <p14:nvPr/>
              </p14:nvContentPartPr>
              <p14:xfrm>
                <a:off x="2749097" y="3474314"/>
                <a:ext cx="156960" cy="2160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436C5402-EAC9-4C6C-8DC6-A2CE667041D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40457" y="3465314"/>
                  <a:ext cx="174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00F75979-41C2-41B8-AA70-353D56EA3095}"/>
                    </a:ext>
                  </a:extLst>
                </p14:cNvPr>
                <p14:cNvContentPartPr/>
                <p14:nvPr/>
              </p14:nvContentPartPr>
              <p14:xfrm>
                <a:off x="2507897" y="3504914"/>
                <a:ext cx="160920" cy="2628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00F75979-41C2-41B8-AA70-353D56EA30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99257" y="3495914"/>
                  <a:ext cx="178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E4498C3A-5936-42B8-A874-0C59A2D0C9E2}"/>
                    </a:ext>
                  </a:extLst>
                </p14:cNvPr>
                <p14:cNvContentPartPr/>
                <p14:nvPr/>
              </p14:nvContentPartPr>
              <p14:xfrm>
                <a:off x="2223497" y="3554234"/>
                <a:ext cx="234000" cy="9072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E4498C3A-5936-42B8-A874-0C59A2D0C9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14857" y="3545234"/>
                  <a:ext cx="251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E6DEC21C-F901-46D8-AE07-6B43FDD2C840}"/>
                    </a:ext>
                  </a:extLst>
                </p14:cNvPr>
                <p14:cNvContentPartPr/>
                <p14:nvPr/>
              </p14:nvContentPartPr>
              <p14:xfrm>
                <a:off x="2068337" y="3710114"/>
                <a:ext cx="102240" cy="13644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E6DEC21C-F901-46D8-AE07-6B43FDD2C84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59697" y="3701474"/>
                  <a:ext cx="119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F834A272-CEA7-4701-8783-451444F5DC99}"/>
                    </a:ext>
                  </a:extLst>
                </p14:cNvPr>
                <p14:cNvContentPartPr/>
                <p14:nvPr/>
              </p14:nvContentPartPr>
              <p14:xfrm>
                <a:off x="2050337" y="3991634"/>
                <a:ext cx="189360" cy="40176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F834A272-CEA7-4701-8783-451444F5DC9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1337" y="3982994"/>
                  <a:ext cx="2070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66990C7F-6BF2-4F40-958C-7C6735A81444}"/>
                    </a:ext>
                  </a:extLst>
                </p14:cNvPr>
                <p14:cNvContentPartPr/>
                <p14:nvPr/>
              </p14:nvContentPartPr>
              <p14:xfrm>
                <a:off x="2316377" y="4489154"/>
                <a:ext cx="299160" cy="9180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66990C7F-6BF2-4F40-958C-7C6735A8144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07377" y="4480154"/>
                  <a:ext cx="316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F6DBB5DA-DFC0-4C2E-84F1-902E581BB30A}"/>
                    </a:ext>
                  </a:extLst>
                </p14:cNvPr>
                <p14:cNvContentPartPr/>
                <p14:nvPr/>
              </p14:nvContentPartPr>
              <p14:xfrm>
                <a:off x="2707697" y="4587794"/>
                <a:ext cx="300240" cy="237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F6DBB5DA-DFC0-4C2E-84F1-902E581BB3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98697" y="4578794"/>
                  <a:ext cx="31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462CF081-BC5D-46A8-9C4C-07934A56EB6F}"/>
                    </a:ext>
                  </a:extLst>
                </p14:cNvPr>
                <p14:cNvContentPartPr/>
                <p14:nvPr/>
              </p14:nvContentPartPr>
              <p14:xfrm>
                <a:off x="3150857" y="4347314"/>
                <a:ext cx="209160" cy="20700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462CF081-BC5D-46A8-9C4C-07934A56EB6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42217" y="4338314"/>
                  <a:ext cx="226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7204B696-B3AA-4E02-8E28-A33A86DF8051}"/>
                    </a:ext>
                  </a:extLst>
                </p14:cNvPr>
                <p14:cNvContentPartPr/>
                <p14:nvPr/>
              </p14:nvContentPartPr>
              <p14:xfrm>
                <a:off x="3460097" y="3711194"/>
                <a:ext cx="117720" cy="52596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7204B696-B3AA-4E02-8E28-A33A86DF805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51457" y="3702554"/>
                  <a:ext cx="13536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49" name="Tinta 248">
                <a:extLst>
                  <a:ext uri="{FF2B5EF4-FFF2-40B4-BE49-F238E27FC236}">
                    <a16:creationId xmlns:a16="http://schemas.microsoft.com/office/drawing/2014/main" id="{396CECA9-3956-4611-9E86-D36C35E81DA8}"/>
                  </a:ext>
                </a:extLst>
              </p14:cNvPr>
              <p14:cNvContentPartPr/>
              <p14:nvPr/>
            </p14:nvContentPartPr>
            <p14:xfrm>
              <a:off x="7313537" y="4229954"/>
              <a:ext cx="160200" cy="9720"/>
            </p14:xfrm>
          </p:contentPart>
        </mc:Choice>
        <mc:Fallback>
          <p:pic>
            <p:nvPicPr>
              <p:cNvPr id="249" name="Tinta 248">
                <a:extLst>
                  <a:ext uri="{FF2B5EF4-FFF2-40B4-BE49-F238E27FC236}">
                    <a16:creationId xmlns:a16="http://schemas.microsoft.com/office/drawing/2014/main" id="{396CECA9-3956-4611-9E86-D36C35E81DA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304537" y="4220954"/>
                <a:ext cx="177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50" name="Tinta 249">
                <a:extLst>
                  <a:ext uri="{FF2B5EF4-FFF2-40B4-BE49-F238E27FC236}">
                    <a16:creationId xmlns:a16="http://schemas.microsoft.com/office/drawing/2014/main" id="{A3E40D4B-6B5F-432B-A086-16A53D3AC217}"/>
                  </a:ext>
                </a:extLst>
              </p14:cNvPr>
              <p14:cNvContentPartPr/>
              <p14:nvPr/>
            </p14:nvContentPartPr>
            <p14:xfrm>
              <a:off x="7315697" y="4094954"/>
              <a:ext cx="163440" cy="8640"/>
            </p14:xfrm>
          </p:contentPart>
        </mc:Choice>
        <mc:Fallback>
          <p:pic>
            <p:nvPicPr>
              <p:cNvPr id="250" name="Tinta 249">
                <a:extLst>
                  <a:ext uri="{FF2B5EF4-FFF2-40B4-BE49-F238E27FC236}">
                    <a16:creationId xmlns:a16="http://schemas.microsoft.com/office/drawing/2014/main" id="{A3E40D4B-6B5F-432B-A086-16A53D3AC21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306697" y="4085954"/>
                <a:ext cx="18108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B37CBF69-50E1-4A03-AD6B-B37F1A7B743C}"/>
              </a:ext>
            </a:extLst>
          </p:cNvPr>
          <p:cNvGrpSpPr/>
          <p:nvPr/>
        </p:nvGrpSpPr>
        <p:grpSpPr>
          <a:xfrm>
            <a:off x="7740857" y="3965354"/>
            <a:ext cx="949680" cy="370800"/>
            <a:chOff x="7740857" y="3965354"/>
            <a:chExt cx="9496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6D041E84-4816-4BB7-8CFE-BF0A61490AC2}"/>
                    </a:ext>
                  </a:extLst>
                </p14:cNvPr>
                <p14:cNvContentPartPr/>
                <p14:nvPr/>
              </p14:nvContentPartPr>
              <p14:xfrm>
                <a:off x="7740857" y="4025114"/>
                <a:ext cx="181080" cy="20916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6D041E84-4816-4BB7-8CFE-BF0A61490AC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31857" y="4016114"/>
                  <a:ext cx="198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082175EC-A2A2-4EF4-8B91-6EFEA03DC0E4}"/>
                    </a:ext>
                  </a:extLst>
                </p14:cNvPr>
                <p14:cNvContentPartPr/>
                <p14:nvPr/>
              </p14:nvContentPartPr>
              <p14:xfrm>
                <a:off x="8055137" y="4145354"/>
                <a:ext cx="22680" cy="14580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082175EC-A2A2-4EF4-8B91-6EFEA03DC0E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46137" y="4136714"/>
                  <a:ext cx="40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794B8D5E-C705-4F42-9352-4CBAC6754146}"/>
                    </a:ext>
                  </a:extLst>
                </p14:cNvPr>
                <p14:cNvContentPartPr/>
                <p14:nvPr/>
              </p14:nvContentPartPr>
              <p14:xfrm>
                <a:off x="8173937" y="3965354"/>
                <a:ext cx="180360" cy="36612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794B8D5E-C705-4F42-9352-4CBAC675414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64937" y="3956354"/>
                  <a:ext cx="198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67079C47-EAAA-48AD-85FC-0F876133F382}"/>
                    </a:ext>
                  </a:extLst>
                </p14:cNvPr>
                <p14:cNvContentPartPr/>
                <p14:nvPr/>
              </p14:nvContentPartPr>
              <p14:xfrm>
                <a:off x="8232617" y="4178114"/>
                <a:ext cx="173880" cy="4860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67079C47-EAAA-48AD-85FC-0F876133F38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23617" y="4169474"/>
                  <a:ext cx="191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DDFECAF9-2E47-4388-8E45-71D5BEBDDB5F}"/>
                    </a:ext>
                  </a:extLst>
                </p14:cNvPr>
                <p14:cNvContentPartPr/>
                <p14:nvPr/>
              </p14:nvContentPartPr>
              <p14:xfrm>
                <a:off x="8438537" y="4000274"/>
                <a:ext cx="184680" cy="33588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DDFECAF9-2E47-4388-8E45-71D5BEBDDB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29897" y="3991274"/>
                  <a:ext cx="202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EBC10CD-1A72-45FA-BDC7-4AD8637F98D2}"/>
                    </a:ext>
                  </a:extLst>
                </p14:cNvPr>
                <p14:cNvContentPartPr/>
                <p14:nvPr/>
              </p14:nvContentPartPr>
              <p14:xfrm>
                <a:off x="8505137" y="4026914"/>
                <a:ext cx="185400" cy="972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EBC10CD-1A72-45FA-BDC7-4AD8637F98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96137" y="4017914"/>
                  <a:ext cx="2030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Agrupar 260">
            <a:extLst>
              <a:ext uri="{FF2B5EF4-FFF2-40B4-BE49-F238E27FC236}">
                <a16:creationId xmlns:a16="http://schemas.microsoft.com/office/drawing/2014/main" id="{EFC8DF6A-0B9F-41A2-BB06-330118695BD2}"/>
              </a:ext>
            </a:extLst>
          </p:cNvPr>
          <p:cNvGrpSpPr/>
          <p:nvPr/>
        </p:nvGrpSpPr>
        <p:grpSpPr>
          <a:xfrm>
            <a:off x="2329337" y="4769594"/>
            <a:ext cx="576720" cy="235080"/>
            <a:chOff x="2329337" y="4769594"/>
            <a:chExt cx="57672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395E55D2-EC06-4C33-8227-22E115E296BB}"/>
                    </a:ext>
                  </a:extLst>
                </p14:cNvPr>
                <p14:cNvContentPartPr/>
                <p14:nvPr/>
              </p14:nvContentPartPr>
              <p14:xfrm>
                <a:off x="2329337" y="4814234"/>
                <a:ext cx="130680" cy="3672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395E55D2-EC06-4C33-8227-22E115E296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20337" y="4805234"/>
                  <a:ext cx="148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117992D0-973D-44AA-99B4-9B049977B08D}"/>
                    </a:ext>
                  </a:extLst>
                </p14:cNvPr>
                <p14:cNvContentPartPr/>
                <p14:nvPr/>
              </p14:nvContentPartPr>
              <p14:xfrm>
                <a:off x="2584577" y="4769594"/>
                <a:ext cx="176760" cy="23508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117992D0-973D-44AA-99B4-9B049977B0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575577" y="4760594"/>
                  <a:ext cx="194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CA476A1B-DCE2-4E51-8423-955AE0F83CCB}"/>
                    </a:ext>
                  </a:extLst>
                </p14:cNvPr>
                <p14:cNvContentPartPr/>
                <p14:nvPr/>
              </p14:nvContentPartPr>
              <p14:xfrm>
                <a:off x="2835497" y="4850234"/>
                <a:ext cx="70560" cy="9216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CA476A1B-DCE2-4E51-8423-955AE0F83CC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26857" y="4841594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Agrupar 263">
            <a:extLst>
              <a:ext uri="{FF2B5EF4-FFF2-40B4-BE49-F238E27FC236}">
                <a16:creationId xmlns:a16="http://schemas.microsoft.com/office/drawing/2014/main" id="{C137465A-9E63-4983-A7DD-0BFE1A70C590}"/>
              </a:ext>
            </a:extLst>
          </p:cNvPr>
          <p:cNvGrpSpPr/>
          <p:nvPr/>
        </p:nvGrpSpPr>
        <p:grpSpPr>
          <a:xfrm>
            <a:off x="5329217" y="3643154"/>
            <a:ext cx="1707840" cy="1342080"/>
            <a:chOff x="5329217" y="3643154"/>
            <a:chExt cx="1707840" cy="13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DEFE5457-61D8-4D60-BCE5-6E54BDD9EDAC}"/>
                    </a:ext>
                  </a:extLst>
                </p14:cNvPr>
                <p14:cNvContentPartPr/>
                <p14:nvPr/>
              </p14:nvContentPartPr>
              <p14:xfrm>
                <a:off x="5462057" y="4027274"/>
                <a:ext cx="239040" cy="21636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DEFE5457-61D8-4D60-BCE5-6E54BDD9ED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53417" y="4018274"/>
                  <a:ext cx="256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9819FF78-B9F2-4CDC-AF56-0CECE59A410C}"/>
                    </a:ext>
                  </a:extLst>
                </p14:cNvPr>
                <p14:cNvContentPartPr/>
                <p14:nvPr/>
              </p14:nvContentPartPr>
              <p14:xfrm>
                <a:off x="5674817" y="4106474"/>
                <a:ext cx="172440" cy="1627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9819FF78-B9F2-4CDC-AF56-0CECE59A410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65817" y="4097474"/>
                  <a:ext cx="190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8FDF9B5E-10B7-4E73-80D7-77713CE32EF9}"/>
                    </a:ext>
                  </a:extLst>
                </p14:cNvPr>
                <p14:cNvContentPartPr/>
                <p14:nvPr/>
              </p14:nvContentPartPr>
              <p14:xfrm>
                <a:off x="5926457" y="4106834"/>
                <a:ext cx="133560" cy="273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8FDF9B5E-10B7-4E73-80D7-77713CE32E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17817" y="4097834"/>
                  <a:ext cx="151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835507AB-F430-47A3-A329-374882E1871F}"/>
                    </a:ext>
                  </a:extLst>
                </p14:cNvPr>
                <p14:cNvContentPartPr/>
                <p14:nvPr/>
              </p14:nvContentPartPr>
              <p14:xfrm>
                <a:off x="6157217" y="3984434"/>
                <a:ext cx="39600" cy="2678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835507AB-F430-47A3-A329-374882E1871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48577" y="3975434"/>
                  <a:ext cx="57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1E918157-3319-4EB5-9C41-041AC1FD2CE8}"/>
                    </a:ext>
                  </a:extLst>
                </p14:cNvPr>
                <p14:cNvContentPartPr/>
                <p14:nvPr/>
              </p14:nvContentPartPr>
              <p14:xfrm>
                <a:off x="6299057" y="3960674"/>
                <a:ext cx="109080" cy="26244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1E918157-3319-4EB5-9C41-041AC1FD2C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90057" y="3951674"/>
                  <a:ext cx="126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FBDE2CB8-8750-457E-9D4B-A16FE3B60DC8}"/>
                    </a:ext>
                  </a:extLst>
                </p14:cNvPr>
                <p14:cNvContentPartPr/>
                <p14:nvPr/>
              </p14:nvContentPartPr>
              <p14:xfrm>
                <a:off x="6312737" y="4118354"/>
                <a:ext cx="113760" cy="2268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FBDE2CB8-8750-457E-9D4B-A16FE3B60DC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03737" y="4109714"/>
                  <a:ext cx="13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FFB27595-DBC8-45F7-8475-CB1ABF1B1061}"/>
                    </a:ext>
                  </a:extLst>
                </p14:cNvPr>
                <p14:cNvContentPartPr/>
                <p14:nvPr/>
              </p14:nvContentPartPr>
              <p14:xfrm>
                <a:off x="6484817" y="3975794"/>
                <a:ext cx="180360" cy="21420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FFB27595-DBC8-45F7-8475-CB1ABF1B106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475817" y="3966794"/>
                  <a:ext cx="198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FC20EDE9-9BB7-4B33-8288-1CC807338F2F}"/>
                    </a:ext>
                  </a:extLst>
                </p14:cNvPr>
                <p14:cNvContentPartPr/>
                <p14:nvPr/>
              </p14:nvContentPartPr>
              <p14:xfrm>
                <a:off x="5496257" y="4326074"/>
                <a:ext cx="1148760" cy="3132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FC20EDE9-9BB7-4B33-8288-1CC807338F2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487257" y="4317074"/>
                  <a:ext cx="1166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080B5518-6948-4BDB-A351-3B8565A5A977}"/>
                    </a:ext>
                  </a:extLst>
                </p14:cNvPr>
                <p14:cNvContentPartPr/>
                <p14:nvPr/>
              </p14:nvContentPartPr>
              <p14:xfrm>
                <a:off x="6030857" y="4528034"/>
                <a:ext cx="105840" cy="21096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080B5518-6948-4BDB-A351-3B8565A5A97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22217" y="4519034"/>
                  <a:ext cx="123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E70354BC-123D-4F85-92E1-A7986D8B0ABC}"/>
                    </a:ext>
                  </a:extLst>
                </p14:cNvPr>
                <p14:cNvContentPartPr/>
                <p14:nvPr/>
              </p14:nvContentPartPr>
              <p14:xfrm>
                <a:off x="6020417" y="4475114"/>
                <a:ext cx="267840" cy="4032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E70354BC-123D-4F85-92E1-A7986D8B0AB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011777" y="4466114"/>
                  <a:ext cx="285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5F51D3F9-9D66-4A97-837C-8E2F8F74DB03}"/>
                    </a:ext>
                  </a:extLst>
                </p14:cNvPr>
                <p14:cNvContentPartPr/>
                <p14:nvPr/>
              </p14:nvContentPartPr>
              <p14:xfrm>
                <a:off x="6853817" y="3721994"/>
                <a:ext cx="183240" cy="8730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5F51D3F9-9D66-4A97-837C-8E2F8F74DB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45177" y="3712994"/>
                  <a:ext cx="20088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A377E897-D83C-43DD-9398-B4E7EC8D994B}"/>
                    </a:ext>
                  </a:extLst>
                </p14:cNvPr>
                <p14:cNvContentPartPr/>
                <p14:nvPr/>
              </p14:nvContentPartPr>
              <p14:xfrm>
                <a:off x="5329217" y="3773474"/>
                <a:ext cx="214200" cy="25380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A377E897-D83C-43DD-9398-B4E7EC8D994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20217" y="3764474"/>
                  <a:ext cx="231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57A4B5B7-2AB8-4107-9560-A61BC26F0136}"/>
                    </a:ext>
                  </a:extLst>
                </p14:cNvPr>
                <p14:cNvContentPartPr/>
                <p14:nvPr/>
              </p14:nvContentPartPr>
              <p14:xfrm>
                <a:off x="5344697" y="4225274"/>
                <a:ext cx="6840" cy="3096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57A4B5B7-2AB8-4107-9560-A61BC26F01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36057" y="4216274"/>
                  <a:ext cx="24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5D6D9332-FDBA-4EF0-8BDC-A23C23C9617F}"/>
                    </a:ext>
                  </a:extLst>
                </p14:cNvPr>
                <p14:cNvContentPartPr/>
                <p14:nvPr/>
              </p14:nvContentPartPr>
              <p14:xfrm>
                <a:off x="5331737" y="4386914"/>
                <a:ext cx="226080" cy="23256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5D6D9332-FDBA-4EF0-8BDC-A23C23C9617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23097" y="4378274"/>
                  <a:ext cx="243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94605097-B2E3-4617-B4C3-5B77E37C37DE}"/>
                    </a:ext>
                  </a:extLst>
                </p14:cNvPr>
                <p14:cNvContentPartPr/>
                <p14:nvPr/>
              </p14:nvContentPartPr>
              <p14:xfrm>
                <a:off x="5643497" y="4676714"/>
                <a:ext cx="209160" cy="8244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94605097-B2E3-4617-B4C3-5B77E37C37D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634497" y="4668074"/>
                  <a:ext cx="226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B5B329F4-465D-486B-915C-F0F80BE3CFA3}"/>
                    </a:ext>
                  </a:extLst>
                </p14:cNvPr>
                <p14:cNvContentPartPr/>
                <p14:nvPr/>
              </p14:nvContentPartPr>
              <p14:xfrm>
                <a:off x="5957777" y="4655834"/>
                <a:ext cx="501120" cy="16812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B5B329F4-465D-486B-915C-F0F80BE3CFA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49137" y="4646834"/>
                  <a:ext cx="518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3112CA42-21CE-4D93-AA9D-D49D26E05D3F}"/>
                    </a:ext>
                  </a:extLst>
                </p14:cNvPr>
                <p14:cNvContentPartPr/>
                <p14:nvPr/>
              </p14:nvContentPartPr>
              <p14:xfrm>
                <a:off x="6553937" y="4350554"/>
                <a:ext cx="173880" cy="25596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3112CA42-21CE-4D93-AA9D-D49D26E05D3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44937" y="4341914"/>
                  <a:ext cx="191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DB767EBF-202F-4EC6-84A7-8926D7939CBB}"/>
                    </a:ext>
                  </a:extLst>
                </p14:cNvPr>
                <p14:cNvContentPartPr/>
                <p14:nvPr/>
              </p14:nvContentPartPr>
              <p14:xfrm>
                <a:off x="6669857" y="3885074"/>
                <a:ext cx="124200" cy="33012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DB767EBF-202F-4EC6-84A7-8926D7939C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61217" y="3876074"/>
                  <a:ext cx="1418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FDAC0D85-6933-4A5A-AD73-F13CA4EED28E}"/>
                    </a:ext>
                  </a:extLst>
                </p14:cNvPr>
                <p14:cNvContentPartPr/>
                <p14:nvPr/>
              </p14:nvContentPartPr>
              <p14:xfrm>
                <a:off x="6150737" y="3660794"/>
                <a:ext cx="408600" cy="1422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FDAC0D85-6933-4A5A-AD73-F13CA4EED28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42097" y="3652154"/>
                  <a:ext cx="426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2D6F4435-1CE6-48D1-A7A3-1A6ED01F0C17}"/>
                    </a:ext>
                  </a:extLst>
                </p14:cNvPr>
                <p14:cNvContentPartPr/>
                <p14:nvPr/>
              </p14:nvContentPartPr>
              <p14:xfrm>
                <a:off x="5845817" y="3643154"/>
                <a:ext cx="138600" cy="1692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2D6F4435-1CE6-48D1-A7A3-1A6ED01F0C1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36817" y="3634514"/>
                  <a:ext cx="15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E9131D8F-A53B-4283-A589-578C552B0326}"/>
                    </a:ext>
                  </a:extLst>
                </p14:cNvPr>
                <p14:cNvContentPartPr/>
                <p14:nvPr/>
              </p14:nvContentPartPr>
              <p14:xfrm>
                <a:off x="5453057" y="3663314"/>
                <a:ext cx="330480" cy="16092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E9131D8F-A53B-4283-A589-578C552B03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444417" y="3654314"/>
                  <a:ext cx="34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C7476664-9C47-4DB8-BD76-DC85E416E90A}"/>
                    </a:ext>
                  </a:extLst>
                </p14:cNvPr>
                <p14:cNvContentPartPr/>
                <p14:nvPr/>
              </p14:nvContentPartPr>
              <p14:xfrm>
                <a:off x="5366657" y="3823874"/>
                <a:ext cx="86760" cy="22788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C7476664-9C47-4DB8-BD76-DC85E416E90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358017" y="3815234"/>
                  <a:ext cx="104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129CA440-1F54-4F4D-B4F6-3B952E592CB2}"/>
                    </a:ext>
                  </a:extLst>
                </p14:cNvPr>
                <p14:cNvContentPartPr/>
                <p14:nvPr/>
              </p14:nvContentPartPr>
              <p14:xfrm>
                <a:off x="5343617" y="4233554"/>
                <a:ext cx="9360" cy="5328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129CA440-1F54-4F4D-B4F6-3B952E592CB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334617" y="4224554"/>
                  <a:ext cx="27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61DC11CB-7776-4DF4-BB73-72C5E5FB42F3}"/>
                    </a:ext>
                  </a:extLst>
                </p14:cNvPr>
                <p14:cNvContentPartPr/>
                <p14:nvPr/>
              </p14:nvContentPartPr>
              <p14:xfrm>
                <a:off x="6363497" y="4780034"/>
                <a:ext cx="206280" cy="2052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61DC11CB-7776-4DF4-BB73-72C5E5FB42F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54497" y="4771394"/>
                  <a:ext cx="223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D349A75E-D760-4FC7-85C6-048A51CAD391}"/>
                    </a:ext>
                  </a:extLst>
                </p14:cNvPr>
                <p14:cNvContentPartPr/>
                <p14:nvPr/>
              </p14:nvContentPartPr>
              <p14:xfrm>
                <a:off x="6610097" y="4859594"/>
                <a:ext cx="77760" cy="8136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D349A75E-D760-4FC7-85C6-048A51CAD39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01097" y="4850594"/>
                  <a:ext cx="954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65" name="Tinta 264">
                <a:extLst>
                  <a:ext uri="{FF2B5EF4-FFF2-40B4-BE49-F238E27FC236}">
                    <a16:creationId xmlns:a16="http://schemas.microsoft.com/office/drawing/2014/main" id="{BBCB306B-5C04-4AC7-A696-6D8E10F93AB8}"/>
                  </a:ext>
                </a:extLst>
              </p14:cNvPr>
              <p14:cNvContentPartPr/>
              <p14:nvPr/>
            </p14:nvContentPartPr>
            <p14:xfrm>
              <a:off x="10166897" y="3575114"/>
              <a:ext cx="43920" cy="1551960"/>
            </p14:xfrm>
          </p:contentPart>
        </mc:Choice>
        <mc:Fallback>
          <p:pic>
            <p:nvPicPr>
              <p:cNvPr id="265" name="Tinta 264">
                <a:extLst>
                  <a:ext uri="{FF2B5EF4-FFF2-40B4-BE49-F238E27FC236}">
                    <a16:creationId xmlns:a16="http://schemas.microsoft.com/office/drawing/2014/main" id="{BBCB306B-5C04-4AC7-A696-6D8E10F93AB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157897" y="3566474"/>
                <a:ext cx="61560" cy="156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Agrupar 283">
            <a:extLst>
              <a:ext uri="{FF2B5EF4-FFF2-40B4-BE49-F238E27FC236}">
                <a16:creationId xmlns:a16="http://schemas.microsoft.com/office/drawing/2014/main" id="{F86D2179-0BA5-4ADB-9064-2A7A58C8D47A}"/>
              </a:ext>
            </a:extLst>
          </p:cNvPr>
          <p:cNvGrpSpPr/>
          <p:nvPr/>
        </p:nvGrpSpPr>
        <p:grpSpPr>
          <a:xfrm>
            <a:off x="10215857" y="2345714"/>
            <a:ext cx="1705320" cy="475560"/>
            <a:chOff x="10215857" y="2345714"/>
            <a:chExt cx="1705320" cy="4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1C364FC6-2A5D-46EF-9B19-42B52185468C}"/>
                    </a:ext>
                  </a:extLst>
                </p14:cNvPr>
                <p14:cNvContentPartPr/>
                <p14:nvPr/>
              </p14:nvContentPartPr>
              <p14:xfrm>
                <a:off x="10215857" y="2515634"/>
                <a:ext cx="226440" cy="29304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1C364FC6-2A5D-46EF-9B19-42B52185468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206857" y="2506994"/>
                  <a:ext cx="244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8575248F-A662-463D-B142-F26483F6A67C}"/>
                    </a:ext>
                  </a:extLst>
                </p14:cNvPr>
                <p14:cNvContentPartPr/>
                <p14:nvPr/>
              </p14:nvContentPartPr>
              <p14:xfrm>
                <a:off x="10543457" y="2643434"/>
                <a:ext cx="223560" cy="11844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8575248F-A662-463D-B142-F26483F6A67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34817" y="2634794"/>
                  <a:ext cx="24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63F081E-1EB7-4BC5-ADD5-53520DABDF6D}"/>
                    </a:ext>
                  </a:extLst>
                </p14:cNvPr>
                <p14:cNvContentPartPr/>
                <p14:nvPr/>
              </p14:nvContentPartPr>
              <p14:xfrm>
                <a:off x="10857017" y="2477114"/>
                <a:ext cx="212760" cy="33012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63F081E-1EB7-4BC5-ADD5-53520DABDF6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48377" y="2468114"/>
                  <a:ext cx="230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1B9C9F12-B23B-4934-9581-2852E80EFF5B}"/>
                    </a:ext>
                  </a:extLst>
                </p14:cNvPr>
                <p14:cNvContentPartPr/>
                <p14:nvPr/>
              </p14:nvContentPartPr>
              <p14:xfrm>
                <a:off x="11209097" y="2493314"/>
                <a:ext cx="100440" cy="28116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1B9C9F12-B23B-4934-9581-2852E80EFF5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00457" y="2484674"/>
                  <a:ext cx="118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1762AAE2-1F29-4A05-A71B-46EA178E3431}"/>
                    </a:ext>
                  </a:extLst>
                </p14:cNvPr>
                <p14:cNvContentPartPr/>
                <p14:nvPr/>
              </p14:nvContentPartPr>
              <p14:xfrm>
                <a:off x="11331857" y="2582954"/>
                <a:ext cx="97560" cy="13320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1762AAE2-1F29-4A05-A71B-46EA178E343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322857" y="2574314"/>
                  <a:ext cx="115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DDA804E4-6EDC-4E9B-A654-349D792D61A2}"/>
                    </a:ext>
                  </a:extLst>
                </p14:cNvPr>
                <p14:cNvContentPartPr/>
                <p14:nvPr/>
              </p14:nvContentPartPr>
              <p14:xfrm>
                <a:off x="11521937" y="2644874"/>
                <a:ext cx="46080" cy="16596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DDA804E4-6EDC-4E9B-A654-349D792D61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512937" y="2636234"/>
                  <a:ext cx="63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EEFBEDF1-000F-495D-A243-B3E1C62F7E9F}"/>
                    </a:ext>
                  </a:extLst>
                </p14:cNvPr>
                <p14:cNvContentPartPr/>
                <p14:nvPr/>
              </p14:nvContentPartPr>
              <p14:xfrm>
                <a:off x="11641817" y="2539394"/>
                <a:ext cx="182880" cy="22068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EEFBEDF1-000F-495D-A243-B3E1C62F7E9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33177" y="2530394"/>
                  <a:ext cx="200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BF7DE3F5-FD7B-44C8-B03A-9D133503E7E2}"/>
                    </a:ext>
                  </a:extLst>
                </p14:cNvPr>
                <p14:cNvContentPartPr/>
                <p14:nvPr/>
              </p14:nvContentPartPr>
              <p14:xfrm>
                <a:off x="11876537" y="2345714"/>
                <a:ext cx="44640" cy="47556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BF7DE3F5-FD7B-44C8-B03A-9D133503E7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867897" y="2336714"/>
                  <a:ext cx="62280" cy="49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68" name="Tinta 267">
                <a:extLst>
                  <a:ext uri="{FF2B5EF4-FFF2-40B4-BE49-F238E27FC236}">
                    <a16:creationId xmlns:a16="http://schemas.microsoft.com/office/drawing/2014/main" id="{A82007D2-5FB4-401E-8825-1ADA047D1EEB}"/>
                  </a:ext>
                </a:extLst>
              </p14:cNvPr>
              <p14:cNvContentPartPr/>
              <p14:nvPr/>
            </p14:nvContentPartPr>
            <p14:xfrm>
              <a:off x="8939297" y="4814954"/>
              <a:ext cx="159480" cy="18360"/>
            </p14:xfrm>
          </p:contentPart>
        </mc:Choice>
        <mc:Fallback>
          <p:pic>
            <p:nvPicPr>
              <p:cNvPr id="268" name="Tinta 267">
                <a:extLst>
                  <a:ext uri="{FF2B5EF4-FFF2-40B4-BE49-F238E27FC236}">
                    <a16:creationId xmlns:a16="http://schemas.microsoft.com/office/drawing/2014/main" id="{A82007D2-5FB4-401E-8825-1ADA047D1EE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930657" y="4805954"/>
                <a:ext cx="177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330" name="Tinta 329">
                <a:extLst>
                  <a:ext uri="{FF2B5EF4-FFF2-40B4-BE49-F238E27FC236}">
                    <a16:creationId xmlns:a16="http://schemas.microsoft.com/office/drawing/2014/main" id="{2A1E7B2A-6AF9-4251-B583-6C8651F0DFB3}"/>
                  </a:ext>
                </a:extLst>
              </p14:cNvPr>
              <p14:cNvContentPartPr/>
              <p14:nvPr/>
            </p14:nvContentPartPr>
            <p14:xfrm>
              <a:off x="987257" y="5604794"/>
              <a:ext cx="176400" cy="20160"/>
            </p14:xfrm>
          </p:contentPart>
        </mc:Choice>
        <mc:Fallback>
          <p:pic>
            <p:nvPicPr>
              <p:cNvPr id="330" name="Tinta 329">
                <a:extLst>
                  <a:ext uri="{FF2B5EF4-FFF2-40B4-BE49-F238E27FC236}">
                    <a16:creationId xmlns:a16="http://schemas.microsoft.com/office/drawing/2014/main" id="{2A1E7B2A-6AF9-4251-B583-6C8651F0DFB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78257" y="5596154"/>
                <a:ext cx="194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331" name="Tinta 330">
                <a:extLst>
                  <a:ext uri="{FF2B5EF4-FFF2-40B4-BE49-F238E27FC236}">
                    <a16:creationId xmlns:a16="http://schemas.microsoft.com/office/drawing/2014/main" id="{1955D36D-82F5-48DF-B578-DE81F8FFADC0}"/>
                  </a:ext>
                </a:extLst>
              </p14:cNvPr>
              <p14:cNvContentPartPr/>
              <p14:nvPr/>
            </p14:nvContentPartPr>
            <p14:xfrm>
              <a:off x="1015697" y="5484194"/>
              <a:ext cx="136080" cy="7560"/>
            </p14:xfrm>
          </p:contentPart>
        </mc:Choice>
        <mc:Fallback>
          <p:pic>
            <p:nvPicPr>
              <p:cNvPr id="331" name="Tinta 330">
                <a:extLst>
                  <a:ext uri="{FF2B5EF4-FFF2-40B4-BE49-F238E27FC236}">
                    <a16:creationId xmlns:a16="http://schemas.microsoft.com/office/drawing/2014/main" id="{1955D36D-82F5-48DF-B578-DE81F8FFADC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07057" y="5475194"/>
                <a:ext cx="1537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Agrupar 333">
            <a:extLst>
              <a:ext uri="{FF2B5EF4-FFF2-40B4-BE49-F238E27FC236}">
                <a16:creationId xmlns:a16="http://schemas.microsoft.com/office/drawing/2014/main" id="{7D837856-AB1C-47F1-97D3-3532A7A7B9ED}"/>
              </a:ext>
            </a:extLst>
          </p:cNvPr>
          <p:cNvGrpSpPr/>
          <p:nvPr/>
        </p:nvGrpSpPr>
        <p:grpSpPr>
          <a:xfrm>
            <a:off x="1561097" y="5429474"/>
            <a:ext cx="166320" cy="393840"/>
            <a:chOff x="1561097" y="5429474"/>
            <a:chExt cx="16632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FD855804-1B7E-4BEA-8397-2EBDB05125B0}"/>
                    </a:ext>
                  </a:extLst>
                </p14:cNvPr>
                <p14:cNvContentPartPr/>
                <p14:nvPr/>
              </p14:nvContentPartPr>
              <p14:xfrm>
                <a:off x="1587017" y="5468714"/>
                <a:ext cx="37440" cy="35460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FD855804-1B7E-4BEA-8397-2EBDB05125B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578377" y="5460074"/>
                  <a:ext cx="55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57F97223-7039-4D31-849F-FFC8A29A78CF}"/>
                    </a:ext>
                  </a:extLst>
                </p14:cNvPr>
                <p14:cNvContentPartPr/>
                <p14:nvPr/>
              </p14:nvContentPartPr>
              <p14:xfrm>
                <a:off x="1561097" y="5429474"/>
                <a:ext cx="166320" cy="233280"/>
              </p14:xfrm>
            </p:contentPart>
          </mc:Choice>
          <mc:Fallback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57F97223-7039-4D31-849F-FFC8A29A78C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52097" y="5420474"/>
                  <a:ext cx="1839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Agrupar 338">
            <a:extLst>
              <a:ext uri="{FF2B5EF4-FFF2-40B4-BE49-F238E27FC236}">
                <a16:creationId xmlns:a16="http://schemas.microsoft.com/office/drawing/2014/main" id="{6982B186-950B-41C0-8E95-4D9F3D194A13}"/>
              </a:ext>
            </a:extLst>
          </p:cNvPr>
          <p:cNvGrpSpPr/>
          <p:nvPr/>
        </p:nvGrpSpPr>
        <p:grpSpPr>
          <a:xfrm>
            <a:off x="1958897" y="5403914"/>
            <a:ext cx="715320" cy="503640"/>
            <a:chOff x="1958897" y="5403914"/>
            <a:chExt cx="7153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C53EFD5D-6DB6-4F1C-B76E-2878F08AA858}"/>
                    </a:ext>
                  </a:extLst>
                </p14:cNvPr>
                <p14:cNvContentPartPr/>
                <p14:nvPr/>
              </p14:nvContentPartPr>
              <p14:xfrm>
                <a:off x="1958897" y="5403914"/>
                <a:ext cx="126720" cy="429120"/>
              </p14:xfrm>
            </p:contentPart>
          </mc:Choice>
          <mc:Fallback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C53EFD5D-6DB6-4F1C-B76E-2878F08AA85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949897" y="5395274"/>
                  <a:ext cx="1443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91C151F8-D475-4373-ABD1-D763659CD8EE}"/>
                    </a:ext>
                  </a:extLst>
                </p14:cNvPr>
                <p14:cNvContentPartPr/>
                <p14:nvPr/>
              </p14:nvContentPartPr>
              <p14:xfrm>
                <a:off x="2168777" y="5614154"/>
                <a:ext cx="136800" cy="1476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91C151F8-D475-4373-ABD1-D763659CD8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60137" y="5605514"/>
                  <a:ext cx="15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519E910C-9D80-40DE-A6BC-D50DE36E9567}"/>
                    </a:ext>
                  </a:extLst>
                </p14:cNvPr>
                <p14:cNvContentPartPr/>
                <p14:nvPr/>
              </p14:nvContentPartPr>
              <p14:xfrm>
                <a:off x="2388377" y="5509034"/>
                <a:ext cx="126360" cy="398520"/>
              </p14:xfrm>
            </p:contentPart>
          </mc:Choice>
          <mc:Fallback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519E910C-9D80-40DE-A6BC-D50DE36E95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79377" y="5500034"/>
                  <a:ext cx="144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83392F9B-1453-405A-AE0C-295E942CC3D3}"/>
                    </a:ext>
                  </a:extLst>
                </p14:cNvPr>
                <p14:cNvContentPartPr/>
                <p14:nvPr/>
              </p14:nvContentPartPr>
              <p14:xfrm>
                <a:off x="2604377" y="5773274"/>
                <a:ext cx="69840" cy="98280"/>
              </p14:xfrm>
            </p:contentPart>
          </mc:Choice>
          <mc:Fallback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83392F9B-1453-405A-AE0C-295E942CC3D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95737" y="5764634"/>
                  <a:ext cx="874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Agrupar 341">
            <a:extLst>
              <a:ext uri="{FF2B5EF4-FFF2-40B4-BE49-F238E27FC236}">
                <a16:creationId xmlns:a16="http://schemas.microsoft.com/office/drawing/2014/main" id="{D827DE35-2BA8-4277-A7DA-957CF2676BA2}"/>
              </a:ext>
            </a:extLst>
          </p:cNvPr>
          <p:cNvGrpSpPr/>
          <p:nvPr/>
        </p:nvGrpSpPr>
        <p:grpSpPr>
          <a:xfrm>
            <a:off x="2915057" y="5472314"/>
            <a:ext cx="185400" cy="283320"/>
            <a:chOff x="2915057" y="5472314"/>
            <a:chExt cx="18540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5A79ABAA-62E1-4EEB-B5CB-10D1A7E092A5}"/>
                    </a:ext>
                  </a:extLst>
                </p14:cNvPr>
                <p14:cNvContentPartPr/>
                <p14:nvPr/>
              </p14:nvContentPartPr>
              <p14:xfrm>
                <a:off x="2930897" y="5472314"/>
                <a:ext cx="168840" cy="203400"/>
              </p14:xfrm>
            </p:contentPart>
          </mc:Choice>
          <mc:Fallback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5A79ABAA-62E1-4EEB-B5CB-10D1A7E092A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922257" y="5463674"/>
                  <a:ext cx="186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B07AC481-A676-45AA-9FFE-422126429572}"/>
                    </a:ext>
                  </a:extLst>
                </p14:cNvPr>
                <p14:cNvContentPartPr/>
                <p14:nvPr/>
              </p14:nvContentPartPr>
              <p14:xfrm>
                <a:off x="2915057" y="5674274"/>
                <a:ext cx="185400" cy="81360"/>
              </p14:xfrm>
            </p:contentPart>
          </mc:Choice>
          <mc:Fallback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B07AC481-A676-45AA-9FFE-42212642957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906057" y="5665274"/>
                  <a:ext cx="20304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343" name="Tinta 342">
                <a:extLst>
                  <a:ext uri="{FF2B5EF4-FFF2-40B4-BE49-F238E27FC236}">
                    <a16:creationId xmlns:a16="http://schemas.microsoft.com/office/drawing/2014/main" id="{E1557423-D4D2-4A8A-82FB-02CF367F1CAD}"/>
                  </a:ext>
                </a:extLst>
              </p14:cNvPr>
              <p14:cNvContentPartPr/>
              <p14:nvPr/>
            </p14:nvContentPartPr>
            <p14:xfrm>
              <a:off x="3428417" y="5438474"/>
              <a:ext cx="287640" cy="335880"/>
            </p14:xfrm>
          </p:contentPart>
        </mc:Choice>
        <mc:Fallback>
          <p:pic>
            <p:nvPicPr>
              <p:cNvPr id="343" name="Tinta 342">
                <a:extLst>
                  <a:ext uri="{FF2B5EF4-FFF2-40B4-BE49-F238E27FC236}">
                    <a16:creationId xmlns:a16="http://schemas.microsoft.com/office/drawing/2014/main" id="{E1557423-D4D2-4A8A-82FB-02CF367F1CAD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3419417" y="5429474"/>
                <a:ext cx="30528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Agrupar 345">
            <a:extLst>
              <a:ext uri="{FF2B5EF4-FFF2-40B4-BE49-F238E27FC236}">
                <a16:creationId xmlns:a16="http://schemas.microsoft.com/office/drawing/2014/main" id="{DE0645D1-2379-4D66-98E3-AC169E630432}"/>
              </a:ext>
            </a:extLst>
          </p:cNvPr>
          <p:cNvGrpSpPr/>
          <p:nvPr/>
        </p:nvGrpSpPr>
        <p:grpSpPr>
          <a:xfrm>
            <a:off x="3968777" y="5479514"/>
            <a:ext cx="165960" cy="328680"/>
            <a:chOff x="3968777" y="5479514"/>
            <a:chExt cx="16596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1BF9B65D-FDDE-4FBD-AD28-486FDA016E8D}"/>
                    </a:ext>
                  </a:extLst>
                </p14:cNvPr>
                <p14:cNvContentPartPr/>
                <p14:nvPr/>
              </p14:nvContentPartPr>
              <p14:xfrm>
                <a:off x="3968777" y="5479514"/>
                <a:ext cx="165960" cy="227880"/>
              </p14:xfrm>
            </p:contentPart>
          </mc:Choice>
          <mc:Fallback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1BF9B65D-FDDE-4FBD-AD28-486FDA016E8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959777" y="5470514"/>
                  <a:ext cx="183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C4F0E699-4F18-4EC4-BD65-AA067B83C005}"/>
                    </a:ext>
                  </a:extLst>
                </p14:cNvPr>
                <p14:cNvContentPartPr/>
                <p14:nvPr/>
              </p14:nvContentPartPr>
              <p14:xfrm>
                <a:off x="4022417" y="5751674"/>
                <a:ext cx="95400" cy="56520"/>
              </p14:xfrm>
            </p:contentPart>
          </mc:Choice>
          <mc:Fallback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C4F0E699-4F18-4EC4-BD65-AA067B83C00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013417" y="5742674"/>
                  <a:ext cx="1130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Agrupar 357">
            <a:extLst>
              <a:ext uri="{FF2B5EF4-FFF2-40B4-BE49-F238E27FC236}">
                <a16:creationId xmlns:a16="http://schemas.microsoft.com/office/drawing/2014/main" id="{4F9B7DC1-D8B9-43CA-8777-B7CFE1682C5F}"/>
              </a:ext>
            </a:extLst>
          </p:cNvPr>
          <p:cNvGrpSpPr/>
          <p:nvPr/>
        </p:nvGrpSpPr>
        <p:grpSpPr>
          <a:xfrm>
            <a:off x="4368017" y="5297354"/>
            <a:ext cx="602280" cy="602640"/>
            <a:chOff x="4368017" y="5297354"/>
            <a:chExt cx="602280" cy="6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DF844200-9F7C-4A15-B8FA-672DA9860356}"/>
                    </a:ext>
                  </a:extLst>
                </p14:cNvPr>
                <p14:cNvContentPartPr/>
                <p14:nvPr/>
              </p14:nvContentPartPr>
              <p14:xfrm>
                <a:off x="4368017" y="5534594"/>
                <a:ext cx="220680" cy="365400"/>
              </p14:xfrm>
            </p:contentPart>
          </mc:Choice>
          <mc:Fallback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DF844200-9F7C-4A15-B8FA-672DA986035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59017" y="5525594"/>
                  <a:ext cx="238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23263855-3C15-4D6C-A205-D3A264BE5E56}"/>
                    </a:ext>
                  </a:extLst>
                </p14:cNvPr>
                <p14:cNvContentPartPr/>
                <p14:nvPr/>
              </p14:nvContentPartPr>
              <p14:xfrm>
                <a:off x="4610657" y="5768954"/>
                <a:ext cx="79200" cy="86040"/>
              </p14:xfrm>
            </p:contentPart>
          </mc:Choice>
          <mc:Fallback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23263855-3C15-4D6C-A205-D3A264BE5E5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601657" y="5760314"/>
                  <a:ext cx="96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B96B3EC5-A06D-464A-BCE5-AE196EB5B7EC}"/>
                    </a:ext>
                  </a:extLst>
                </p14:cNvPr>
                <p14:cNvContentPartPr/>
                <p14:nvPr/>
              </p14:nvContentPartPr>
              <p14:xfrm>
                <a:off x="4872737" y="5297354"/>
                <a:ext cx="97560" cy="596520"/>
              </p14:xfrm>
            </p:contentPart>
          </mc:Choice>
          <mc:Fallback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B96B3EC5-A06D-464A-BCE5-AE196EB5B7E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863737" y="5288714"/>
                  <a:ext cx="115200" cy="61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Agrupar 356">
            <a:extLst>
              <a:ext uri="{FF2B5EF4-FFF2-40B4-BE49-F238E27FC236}">
                <a16:creationId xmlns:a16="http://schemas.microsoft.com/office/drawing/2014/main" id="{B5B1258F-02D1-4D1D-876A-71F194B8F79B}"/>
              </a:ext>
            </a:extLst>
          </p:cNvPr>
          <p:cNvGrpSpPr/>
          <p:nvPr/>
        </p:nvGrpSpPr>
        <p:grpSpPr>
          <a:xfrm>
            <a:off x="5206457" y="5426954"/>
            <a:ext cx="453960" cy="277920"/>
            <a:chOff x="5206457" y="5426954"/>
            <a:chExt cx="4539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7DA14799-294E-4352-9192-7E05246E39A5}"/>
                    </a:ext>
                  </a:extLst>
                </p14:cNvPr>
                <p14:cNvContentPartPr/>
                <p14:nvPr/>
              </p14:nvContentPartPr>
              <p14:xfrm>
                <a:off x="5233817" y="5672834"/>
                <a:ext cx="111240" cy="32040"/>
              </p14:xfrm>
            </p:contentPart>
          </mc:Choice>
          <mc:Fallback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7DA14799-294E-4352-9192-7E05246E39A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25177" y="5664194"/>
                  <a:ext cx="128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14BED946-BD73-4AD5-BD31-3311F3958FBB}"/>
                    </a:ext>
                  </a:extLst>
                </p14:cNvPr>
                <p14:cNvContentPartPr/>
                <p14:nvPr/>
              </p14:nvContentPartPr>
              <p14:xfrm>
                <a:off x="5206457" y="5505074"/>
                <a:ext cx="133560" cy="47160"/>
              </p14:xfrm>
            </p:contentPart>
          </mc:Choice>
          <mc:Fallback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14BED946-BD73-4AD5-BD31-3311F3958F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197817" y="5496434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628BA476-E3C0-420C-9C3D-3DD097AD2001}"/>
                    </a:ext>
                  </a:extLst>
                </p14:cNvPr>
                <p14:cNvContentPartPr/>
                <p14:nvPr/>
              </p14:nvContentPartPr>
              <p14:xfrm>
                <a:off x="5496617" y="5426954"/>
                <a:ext cx="163800" cy="190080"/>
              </p14:xfrm>
            </p:contentPart>
          </mc:Choice>
          <mc:Fallback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628BA476-E3C0-420C-9C3D-3DD097AD200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87617" y="5417954"/>
                  <a:ext cx="1814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id="{8817193D-0373-44E0-8717-92114E03EDA5}"/>
              </a:ext>
            </a:extLst>
          </p:cNvPr>
          <p:cNvGrpSpPr/>
          <p:nvPr/>
        </p:nvGrpSpPr>
        <p:grpSpPr>
          <a:xfrm>
            <a:off x="5853377" y="5414354"/>
            <a:ext cx="595080" cy="380880"/>
            <a:chOff x="5853377" y="5414354"/>
            <a:chExt cx="59508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7BDD1698-186B-4AD0-B9C2-9DC873B334E0}"/>
                    </a:ext>
                  </a:extLst>
                </p14:cNvPr>
                <p14:cNvContentPartPr/>
                <p14:nvPr/>
              </p14:nvContentPartPr>
              <p14:xfrm>
                <a:off x="5853377" y="5495714"/>
                <a:ext cx="38160" cy="299520"/>
              </p14:xfrm>
            </p:contentPart>
          </mc:Choice>
          <mc:Fallback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7BDD1698-186B-4AD0-B9C2-9DC873B334E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844737" y="5487074"/>
                  <a:ext cx="55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1D973A3B-1C5D-4F66-9A34-C81FC1818594}"/>
                    </a:ext>
                  </a:extLst>
                </p14:cNvPr>
                <p14:cNvContentPartPr/>
                <p14:nvPr/>
              </p14:nvContentPartPr>
              <p14:xfrm>
                <a:off x="5952377" y="5414354"/>
                <a:ext cx="149040" cy="276840"/>
              </p14:xfrm>
            </p:contentPart>
          </mc:Choice>
          <mc:Fallback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1D973A3B-1C5D-4F66-9A34-C81FC181859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943737" y="5405714"/>
                  <a:ext cx="166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DCFF621D-A62B-45FE-A2B9-5736946EAFBA}"/>
                    </a:ext>
                  </a:extLst>
                </p14:cNvPr>
                <p14:cNvContentPartPr/>
                <p14:nvPr/>
              </p14:nvContentPartPr>
              <p14:xfrm>
                <a:off x="6022937" y="5547554"/>
                <a:ext cx="145080" cy="29520"/>
              </p14:xfrm>
            </p:contentPart>
          </mc:Choice>
          <mc:Fallback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DCFF621D-A62B-45FE-A2B9-5736946EAFB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014297" y="5538554"/>
                  <a:ext cx="16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FD1E9CC1-840E-4681-940D-04C3946EADD6}"/>
                    </a:ext>
                  </a:extLst>
                </p14:cNvPr>
                <p14:cNvContentPartPr/>
                <p14:nvPr/>
              </p14:nvContentPartPr>
              <p14:xfrm>
                <a:off x="6250817" y="5453594"/>
                <a:ext cx="128160" cy="264240"/>
              </p14:xfrm>
            </p:contentPart>
          </mc:Choice>
          <mc:Fallback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FD1E9CC1-840E-4681-940D-04C3946EADD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42177" y="5444594"/>
                  <a:ext cx="145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3AF4A9B0-A337-404C-8D81-0A37859DCFF0}"/>
                    </a:ext>
                  </a:extLst>
                </p14:cNvPr>
                <p14:cNvContentPartPr/>
                <p14:nvPr/>
              </p14:nvContentPartPr>
              <p14:xfrm>
                <a:off x="6269537" y="5439554"/>
                <a:ext cx="178920" cy="7560"/>
              </p14:xfrm>
            </p:contentPart>
          </mc:Choice>
          <mc:Fallback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3AF4A9B0-A337-404C-8D81-0A37859DCFF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60897" y="5430554"/>
                  <a:ext cx="1965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62" name="Tinta 361">
                <a:extLst>
                  <a:ext uri="{FF2B5EF4-FFF2-40B4-BE49-F238E27FC236}">
                    <a16:creationId xmlns:a16="http://schemas.microsoft.com/office/drawing/2014/main" id="{837BB09F-5346-44CF-9C0D-51C0D12CC090}"/>
                  </a:ext>
                </a:extLst>
              </p14:cNvPr>
              <p14:cNvContentPartPr/>
              <p14:nvPr/>
            </p14:nvContentPartPr>
            <p14:xfrm>
              <a:off x="1110377" y="6451874"/>
              <a:ext cx="203040" cy="26280"/>
            </p14:xfrm>
          </p:contentPart>
        </mc:Choice>
        <mc:Fallback>
          <p:pic>
            <p:nvPicPr>
              <p:cNvPr id="362" name="Tinta 361">
                <a:extLst>
                  <a:ext uri="{FF2B5EF4-FFF2-40B4-BE49-F238E27FC236}">
                    <a16:creationId xmlns:a16="http://schemas.microsoft.com/office/drawing/2014/main" id="{837BB09F-5346-44CF-9C0D-51C0D12CC090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01737" y="6443234"/>
                <a:ext cx="22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63" name="Tinta 362">
                <a:extLst>
                  <a:ext uri="{FF2B5EF4-FFF2-40B4-BE49-F238E27FC236}">
                    <a16:creationId xmlns:a16="http://schemas.microsoft.com/office/drawing/2014/main" id="{3B5D9E79-EC42-4395-8DDF-2D10FD177AEF}"/>
                  </a:ext>
                </a:extLst>
              </p14:cNvPr>
              <p14:cNvContentPartPr/>
              <p14:nvPr/>
            </p14:nvContentPartPr>
            <p14:xfrm>
              <a:off x="1167257" y="6328754"/>
              <a:ext cx="210240" cy="20160"/>
            </p14:xfrm>
          </p:contentPart>
        </mc:Choice>
        <mc:Fallback>
          <p:pic>
            <p:nvPicPr>
              <p:cNvPr id="363" name="Tinta 362">
                <a:extLst>
                  <a:ext uri="{FF2B5EF4-FFF2-40B4-BE49-F238E27FC236}">
                    <a16:creationId xmlns:a16="http://schemas.microsoft.com/office/drawing/2014/main" id="{3B5D9E79-EC42-4395-8DDF-2D10FD177AEF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158257" y="6320114"/>
                <a:ext cx="2278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Agrupar 369">
            <a:extLst>
              <a:ext uri="{FF2B5EF4-FFF2-40B4-BE49-F238E27FC236}">
                <a16:creationId xmlns:a16="http://schemas.microsoft.com/office/drawing/2014/main" id="{58D00AF4-280F-460E-90A3-E7DB5EF17DAA}"/>
              </a:ext>
            </a:extLst>
          </p:cNvPr>
          <p:cNvGrpSpPr/>
          <p:nvPr/>
        </p:nvGrpSpPr>
        <p:grpSpPr>
          <a:xfrm>
            <a:off x="1905977" y="6162074"/>
            <a:ext cx="1133280" cy="455040"/>
            <a:chOff x="1905977" y="6162074"/>
            <a:chExt cx="113328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F514BF74-D5AD-4A5B-B4EA-AF3366328F0B}"/>
                    </a:ext>
                  </a:extLst>
                </p14:cNvPr>
                <p14:cNvContentPartPr/>
                <p14:nvPr/>
              </p14:nvContentPartPr>
              <p14:xfrm>
                <a:off x="1905977" y="6229754"/>
                <a:ext cx="275040" cy="337680"/>
              </p14:xfrm>
            </p:contentPart>
          </mc:Choice>
          <mc:Fallback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F514BF74-D5AD-4A5B-B4EA-AF3366328F0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896977" y="6220754"/>
                  <a:ext cx="292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65" name="Tinta 364">
                  <a:extLst>
                    <a:ext uri="{FF2B5EF4-FFF2-40B4-BE49-F238E27FC236}">
                      <a16:creationId xmlns:a16="http://schemas.microsoft.com/office/drawing/2014/main" id="{AD03B33A-C451-4B62-A6AE-19327FBD2B95}"/>
                    </a:ext>
                  </a:extLst>
                </p14:cNvPr>
                <p14:cNvContentPartPr/>
                <p14:nvPr/>
              </p14:nvContentPartPr>
              <p14:xfrm>
                <a:off x="2284697" y="6478874"/>
                <a:ext cx="51480" cy="45000"/>
              </p14:xfrm>
            </p:contentPart>
          </mc:Choice>
          <mc:Fallback>
            <p:pic>
              <p:nvPicPr>
                <p:cNvPr id="365" name="Tinta 364">
                  <a:extLst>
                    <a:ext uri="{FF2B5EF4-FFF2-40B4-BE49-F238E27FC236}">
                      <a16:creationId xmlns:a16="http://schemas.microsoft.com/office/drawing/2014/main" id="{AD03B33A-C451-4B62-A6AE-19327FBD2B9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275697" y="6470234"/>
                  <a:ext cx="69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FD2766E7-28A2-4DA6-BF7B-F82C69269BAD}"/>
                    </a:ext>
                  </a:extLst>
                </p14:cNvPr>
                <p14:cNvContentPartPr/>
                <p14:nvPr/>
              </p14:nvContentPartPr>
              <p14:xfrm>
                <a:off x="2551097" y="6195914"/>
                <a:ext cx="39600" cy="344520"/>
              </p14:xfrm>
            </p:contentPart>
          </mc:Choice>
          <mc:Fallback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FD2766E7-28A2-4DA6-BF7B-F82C69269BA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42097" y="6187274"/>
                  <a:ext cx="57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273DBF1E-AC5D-41D1-ABDF-37E93545D882}"/>
                    </a:ext>
                  </a:extLst>
                </p14:cNvPr>
                <p14:cNvContentPartPr/>
                <p14:nvPr/>
              </p14:nvContentPartPr>
              <p14:xfrm>
                <a:off x="2499977" y="6162074"/>
                <a:ext cx="275040" cy="204840"/>
              </p14:xfrm>
            </p:contentPart>
          </mc:Choice>
          <mc:Fallback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273DBF1E-AC5D-41D1-ABDF-37E93545D88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91337" y="6153074"/>
                  <a:ext cx="292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4A0F4E80-EF7C-4FCC-AB08-EF0E038DEB54}"/>
                    </a:ext>
                  </a:extLst>
                </p14:cNvPr>
                <p14:cNvContentPartPr/>
                <p14:nvPr/>
              </p14:nvContentPartPr>
              <p14:xfrm>
                <a:off x="2895257" y="6196994"/>
                <a:ext cx="144000" cy="420120"/>
              </p14:xfrm>
            </p:contentPart>
          </mc:Choice>
          <mc:Fallback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4A0F4E80-EF7C-4FCC-AB08-EF0E038DEB5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886617" y="6188354"/>
                  <a:ext cx="16164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D8DC14CB-B75A-4C73-B51A-60FC7E3D7B7F}"/>
              </a:ext>
            </a:extLst>
          </p:cNvPr>
          <p:cNvGrpSpPr/>
          <p:nvPr/>
        </p:nvGrpSpPr>
        <p:grpSpPr>
          <a:xfrm>
            <a:off x="3104057" y="6083594"/>
            <a:ext cx="1244520" cy="543600"/>
            <a:chOff x="3104057" y="6083594"/>
            <a:chExt cx="124452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0C08CD53-DF17-4BAD-8A86-C0C0DA7B46A7}"/>
                    </a:ext>
                  </a:extLst>
                </p14:cNvPr>
                <p14:cNvContentPartPr/>
                <p14:nvPr/>
              </p14:nvContentPartPr>
              <p14:xfrm>
                <a:off x="3104057" y="6252434"/>
                <a:ext cx="237600" cy="290520"/>
              </p14:xfrm>
            </p:contentPart>
          </mc:Choice>
          <mc:Fallback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0C08CD53-DF17-4BAD-8A86-C0C0DA7B46A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095057" y="6243794"/>
                  <a:ext cx="255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72" name="Tinta 371">
                  <a:extLst>
                    <a:ext uri="{FF2B5EF4-FFF2-40B4-BE49-F238E27FC236}">
                      <a16:creationId xmlns:a16="http://schemas.microsoft.com/office/drawing/2014/main" id="{E048C851-0BF8-41A4-9982-FCA69C7C6B9D}"/>
                    </a:ext>
                  </a:extLst>
                </p14:cNvPr>
                <p14:cNvContentPartPr/>
                <p14:nvPr/>
              </p14:nvContentPartPr>
              <p14:xfrm>
                <a:off x="3559457" y="6207794"/>
                <a:ext cx="100440" cy="207000"/>
              </p14:xfrm>
            </p:contentPart>
          </mc:Choice>
          <mc:Fallback>
            <p:pic>
              <p:nvPicPr>
                <p:cNvPr id="372" name="Tinta 371">
                  <a:extLst>
                    <a:ext uri="{FF2B5EF4-FFF2-40B4-BE49-F238E27FC236}">
                      <a16:creationId xmlns:a16="http://schemas.microsoft.com/office/drawing/2014/main" id="{E048C851-0BF8-41A4-9982-FCA69C7C6B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550457" y="6199154"/>
                  <a:ext cx="118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082E4AB4-5DCD-4E79-A734-A9B4DCB12FB9}"/>
                    </a:ext>
                  </a:extLst>
                </p14:cNvPr>
                <p14:cNvContentPartPr/>
                <p14:nvPr/>
              </p14:nvContentPartPr>
              <p14:xfrm>
                <a:off x="3525257" y="6424874"/>
                <a:ext cx="138600" cy="113040"/>
              </p14:xfrm>
            </p:contentPart>
          </mc:Choice>
          <mc:Fallback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082E4AB4-5DCD-4E79-A734-A9B4DCB12FB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516617" y="6416234"/>
                  <a:ext cx="156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B34AD40F-E634-491E-9927-733C84E38030}"/>
                    </a:ext>
                  </a:extLst>
                </p14:cNvPr>
                <p14:cNvContentPartPr/>
                <p14:nvPr/>
              </p14:nvContentPartPr>
              <p14:xfrm>
                <a:off x="3835937" y="6250634"/>
                <a:ext cx="176400" cy="362880"/>
              </p14:xfrm>
            </p:contentPart>
          </mc:Choice>
          <mc:Fallback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B34AD40F-E634-491E-9927-733C84E3803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827297" y="6241994"/>
                  <a:ext cx="194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75" name="Tinta 374">
                  <a:extLst>
                    <a:ext uri="{FF2B5EF4-FFF2-40B4-BE49-F238E27FC236}">
                      <a16:creationId xmlns:a16="http://schemas.microsoft.com/office/drawing/2014/main" id="{E33C8BC1-E10B-482B-BF3E-9E30C68FA640}"/>
                    </a:ext>
                  </a:extLst>
                </p14:cNvPr>
                <p14:cNvContentPartPr/>
                <p14:nvPr/>
              </p14:nvContentPartPr>
              <p14:xfrm>
                <a:off x="4045817" y="6476714"/>
                <a:ext cx="88200" cy="85680"/>
              </p14:xfrm>
            </p:contentPart>
          </mc:Choice>
          <mc:Fallback>
            <p:pic>
              <p:nvPicPr>
                <p:cNvPr id="375" name="Tinta 374">
                  <a:extLst>
                    <a:ext uri="{FF2B5EF4-FFF2-40B4-BE49-F238E27FC236}">
                      <a16:creationId xmlns:a16="http://schemas.microsoft.com/office/drawing/2014/main" id="{E33C8BC1-E10B-482B-BF3E-9E30C68FA64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036817" y="6467714"/>
                  <a:ext cx="105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76" name="Tinta 375">
                  <a:extLst>
                    <a:ext uri="{FF2B5EF4-FFF2-40B4-BE49-F238E27FC236}">
                      <a16:creationId xmlns:a16="http://schemas.microsoft.com/office/drawing/2014/main" id="{570D5245-4233-441F-B123-329A89821D98}"/>
                    </a:ext>
                  </a:extLst>
                </p14:cNvPr>
                <p14:cNvContentPartPr/>
                <p14:nvPr/>
              </p14:nvContentPartPr>
              <p14:xfrm>
                <a:off x="4272617" y="6083594"/>
                <a:ext cx="75960" cy="543600"/>
              </p14:xfrm>
            </p:contentPart>
          </mc:Choice>
          <mc:Fallback>
            <p:pic>
              <p:nvPicPr>
                <p:cNvPr id="376" name="Tinta 375">
                  <a:extLst>
                    <a:ext uri="{FF2B5EF4-FFF2-40B4-BE49-F238E27FC236}">
                      <a16:creationId xmlns:a16="http://schemas.microsoft.com/office/drawing/2014/main" id="{570D5245-4233-441F-B123-329A89821D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63977" y="6074594"/>
                  <a:ext cx="93600" cy="56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377" name="Tinta 376">
                <a:extLst>
                  <a:ext uri="{FF2B5EF4-FFF2-40B4-BE49-F238E27FC236}">
                    <a16:creationId xmlns:a16="http://schemas.microsoft.com/office/drawing/2014/main" id="{F16A87CD-7DE9-4B17-83A6-77C0C413C838}"/>
                  </a:ext>
                </a:extLst>
              </p14:cNvPr>
              <p14:cNvContentPartPr/>
              <p14:nvPr/>
            </p14:nvContentPartPr>
            <p14:xfrm>
              <a:off x="4622177" y="6432074"/>
              <a:ext cx="130680" cy="8640"/>
            </p14:xfrm>
          </p:contentPart>
        </mc:Choice>
        <mc:Fallback>
          <p:pic>
            <p:nvPicPr>
              <p:cNvPr id="377" name="Tinta 376">
                <a:extLst>
                  <a:ext uri="{FF2B5EF4-FFF2-40B4-BE49-F238E27FC236}">
                    <a16:creationId xmlns:a16="http://schemas.microsoft.com/office/drawing/2014/main" id="{F16A87CD-7DE9-4B17-83A6-77C0C413C838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613537" y="6423074"/>
                <a:ext cx="148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378" name="Tinta 377">
                <a:extLst>
                  <a:ext uri="{FF2B5EF4-FFF2-40B4-BE49-F238E27FC236}">
                    <a16:creationId xmlns:a16="http://schemas.microsoft.com/office/drawing/2014/main" id="{F8F68F97-568E-406D-ACDA-E9DDDCD98A9C}"/>
                  </a:ext>
                </a:extLst>
              </p14:cNvPr>
              <p14:cNvContentPartPr/>
              <p14:nvPr/>
            </p14:nvContentPartPr>
            <p14:xfrm>
              <a:off x="4628657" y="6310034"/>
              <a:ext cx="150480" cy="27360"/>
            </p14:xfrm>
          </p:contentPart>
        </mc:Choice>
        <mc:Fallback>
          <p:pic>
            <p:nvPicPr>
              <p:cNvPr id="378" name="Tinta 377">
                <a:extLst>
                  <a:ext uri="{FF2B5EF4-FFF2-40B4-BE49-F238E27FC236}">
                    <a16:creationId xmlns:a16="http://schemas.microsoft.com/office/drawing/2014/main" id="{F8F68F97-568E-406D-ACDA-E9DDDCD98A9C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4620017" y="6301034"/>
                <a:ext cx="1681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Agrupar 384">
            <a:extLst>
              <a:ext uri="{FF2B5EF4-FFF2-40B4-BE49-F238E27FC236}">
                <a16:creationId xmlns:a16="http://schemas.microsoft.com/office/drawing/2014/main" id="{3E760D05-4522-43D3-B30C-BB87462BB656}"/>
              </a:ext>
            </a:extLst>
          </p:cNvPr>
          <p:cNvGrpSpPr/>
          <p:nvPr/>
        </p:nvGrpSpPr>
        <p:grpSpPr>
          <a:xfrm>
            <a:off x="5086937" y="6180074"/>
            <a:ext cx="860760" cy="344880"/>
            <a:chOff x="5086937" y="6180074"/>
            <a:chExt cx="86076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79" name="Tinta 378">
                  <a:extLst>
                    <a:ext uri="{FF2B5EF4-FFF2-40B4-BE49-F238E27FC236}">
                      <a16:creationId xmlns:a16="http://schemas.microsoft.com/office/drawing/2014/main" id="{1D348436-5524-431E-B537-97EB529E0F56}"/>
                    </a:ext>
                  </a:extLst>
                </p14:cNvPr>
                <p14:cNvContentPartPr/>
                <p14:nvPr/>
              </p14:nvContentPartPr>
              <p14:xfrm>
                <a:off x="5086937" y="6229034"/>
                <a:ext cx="128880" cy="175320"/>
              </p14:xfrm>
            </p:contentPart>
          </mc:Choice>
          <mc:Fallback>
            <p:pic>
              <p:nvPicPr>
                <p:cNvPr id="379" name="Tinta 378">
                  <a:extLst>
                    <a:ext uri="{FF2B5EF4-FFF2-40B4-BE49-F238E27FC236}">
                      <a16:creationId xmlns:a16="http://schemas.microsoft.com/office/drawing/2014/main" id="{1D348436-5524-431E-B537-97EB529E0F5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078297" y="62203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80" name="Tinta 379">
                  <a:extLst>
                    <a:ext uri="{FF2B5EF4-FFF2-40B4-BE49-F238E27FC236}">
                      <a16:creationId xmlns:a16="http://schemas.microsoft.com/office/drawing/2014/main" id="{4E403C85-7CE2-4B45-9B46-DE13C870F916}"/>
                    </a:ext>
                  </a:extLst>
                </p14:cNvPr>
                <p14:cNvContentPartPr/>
                <p14:nvPr/>
              </p14:nvContentPartPr>
              <p14:xfrm>
                <a:off x="5367017" y="6339194"/>
                <a:ext cx="6840" cy="185760"/>
              </p14:xfrm>
            </p:contentPart>
          </mc:Choice>
          <mc:Fallback>
            <p:pic>
              <p:nvPicPr>
                <p:cNvPr id="380" name="Tinta 379">
                  <a:extLst>
                    <a:ext uri="{FF2B5EF4-FFF2-40B4-BE49-F238E27FC236}">
                      <a16:creationId xmlns:a16="http://schemas.microsoft.com/office/drawing/2014/main" id="{4E403C85-7CE2-4B45-9B46-DE13C870F91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358017" y="6330554"/>
                  <a:ext cx="24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81" name="Tinta 380">
                  <a:extLst>
                    <a:ext uri="{FF2B5EF4-FFF2-40B4-BE49-F238E27FC236}">
                      <a16:creationId xmlns:a16="http://schemas.microsoft.com/office/drawing/2014/main" id="{48C7391A-0269-4F38-AAB3-C81D5F5D80C0}"/>
                    </a:ext>
                  </a:extLst>
                </p14:cNvPr>
                <p14:cNvContentPartPr/>
                <p14:nvPr/>
              </p14:nvContentPartPr>
              <p14:xfrm>
                <a:off x="5421017" y="6180074"/>
                <a:ext cx="152280" cy="328680"/>
              </p14:xfrm>
            </p:contentPart>
          </mc:Choice>
          <mc:Fallback>
            <p:pic>
              <p:nvPicPr>
                <p:cNvPr id="381" name="Tinta 380">
                  <a:extLst>
                    <a:ext uri="{FF2B5EF4-FFF2-40B4-BE49-F238E27FC236}">
                      <a16:creationId xmlns:a16="http://schemas.microsoft.com/office/drawing/2014/main" id="{48C7391A-0269-4F38-AAB3-C81D5F5D80C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412377" y="6171434"/>
                  <a:ext cx="169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82" name="Tinta 381">
                  <a:extLst>
                    <a:ext uri="{FF2B5EF4-FFF2-40B4-BE49-F238E27FC236}">
                      <a16:creationId xmlns:a16="http://schemas.microsoft.com/office/drawing/2014/main" id="{72D4CCD1-13B5-4968-9E2C-C9FA1B114220}"/>
                    </a:ext>
                  </a:extLst>
                </p14:cNvPr>
                <p14:cNvContentPartPr/>
                <p14:nvPr/>
              </p14:nvContentPartPr>
              <p14:xfrm>
                <a:off x="5473937" y="6387434"/>
                <a:ext cx="156960" cy="40320"/>
              </p14:xfrm>
            </p:contentPart>
          </mc:Choice>
          <mc:Fallback>
            <p:pic>
              <p:nvPicPr>
                <p:cNvPr id="382" name="Tinta 381">
                  <a:extLst>
                    <a:ext uri="{FF2B5EF4-FFF2-40B4-BE49-F238E27FC236}">
                      <a16:creationId xmlns:a16="http://schemas.microsoft.com/office/drawing/2014/main" id="{72D4CCD1-13B5-4968-9E2C-C9FA1B11422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464937" y="6378794"/>
                  <a:ext cx="174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83" name="Tinta 382">
                  <a:extLst>
                    <a:ext uri="{FF2B5EF4-FFF2-40B4-BE49-F238E27FC236}">
                      <a16:creationId xmlns:a16="http://schemas.microsoft.com/office/drawing/2014/main" id="{AD3D7F96-43B8-47FE-8292-86A8A35EE205}"/>
                    </a:ext>
                  </a:extLst>
                </p14:cNvPr>
                <p14:cNvContentPartPr/>
                <p14:nvPr/>
              </p14:nvContentPartPr>
              <p14:xfrm>
                <a:off x="5710817" y="6234794"/>
                <a:ext cx="162720" cy="232200"/>
              </p14:xfrm>
            </p:contentPart>
          </mc:Choice>
          <mc:Fallback>
            <p:pic>
              <p:nvPicPr>
                <p:cNvPr id="383" name="Tinta 382">
                  <a:extLst>
                    <a:ext uri="{FF2B5EF4-FFF2-40B4-BE49-F238E27FC236}">
                      <a16:creationId xmlns:a16="http://schemas.microsoft.com/office/drawing/2014/main" id="{AD3D7F96-43B8-47FE-8292-86A8A35EE2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01817" y="6226154"/>
                  <a:ext cx="180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84" name="Tinta 383">
                  <a:extLst>
                    <a:ext uri="{FF2B5EF4-FFF2-40B4-BE49-F238E27FC236}">
                      <a16:creationId xmlns:a16="http://schemas.microsoft.com/office/drawing/2014/main" id="{43A63184-D62B-4DF5-99AC-37073B6049AE}"/>
                    </a:ext>
                  </a:extLst>
                </p14:cNvPr>
                <p14:cNvContentPartPr/>
                <p14:nvPr/>
              </p14:nvContentPartPr>
              <p14:xfrm>
                <a:off x="5759417" y="6223274"/>
                <a:ext cx="188280" cy="360"/>
              </p14:xfrm>
            </p:contentPart>
          </mc:Choice>
          <mc:Fallback>
            <p:pic>
              <p:nvPicPr>
                <p:cNvPr id="384" name="Tinta 383">
                  <a:extLst>
                    <a:ext uri="{FF2B5EF4-FFF2-40B4-BE49-F238E27FC236}">
                      <a16:creationId xmlns:a16="http://schemas.microsoft.com/office/drawing/2014/main" id="{43A63184-D62B-4DF5-99AC-37073B6049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750777" y="6214274"/>
                  <a:ext cx="205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05DEB36E-64E3-4EC4-A340-687E155699B6}"/>
              </a:ext>
            </a:extLst>
          </p:cNvPr>
          <p:cNvGrpSpPr/>
          <p:nvPr/>
        </p:nvGrpSpPr>
        <p:grpSpPr>
          <a:xfrm>
            <a:off x="6315257" y="6101234"/>
            <a:ext cx="273960" cy="338760"/>
            <a:chOff x="6315257" y="6101234"/>
            <a:chExt cx="27396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87" name="Tinta 386">
                  <a:extLst>
                    <a:ext uri="{FF2B5EF4-FFF2-40B4-BE49-F238E27FC236}">
                      <a16:creationId xmlns:a16="http://schemas.microsoft.com/office/drawing/2014/main" id="{FDAD8B15-C197-47D8-8FB1-5571A04BC3BE}"/>
                    </a:ext>
                  </a:extLst>
                </p14:cNvPr>
                <p14:cNvContentPartPr/>
                <p14:nvPr/>
              </p14:nvContentPartPr>
              <p14:xfrm>
                <a:off x="6315257" y="6324074"/>
                <a:ext cx="171360" cy="22680"/>
              </p14:xfrm>
            </p:contentPart>
          </mc:Choice>
          <mc:Fallback>
            <p:pic>
              <p:nvPicPr>
                <p:cNvPr id="387" name="Tinta 386">
                  <a:extLst>
                    <a:ext uri="{FF2B5EF4-FFF2-40B4-BE49-F238E27FC236}">
                      <a16:creationId xmlns:a16="http://schemas.microsoft.com/office/drawing/2014/main" id="{FDAD8B15-C197-47D8-8FB1-5571A04BC3B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306257" y="6315434"/>
                  <a:ext cx="189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88" name="Tinta 387">
                  <a:extLst>
                    <a:ext uri="{FF2B5EF4-FFF2-40B4-BE49-F238E27FC236}">
                      <a16:creationId xmlns:a16="http://schemas.microsoft.com/office/drawing/2014/main" id="{2977AF54-E746-4EA6-B229-13558B816A58}"/>
                    </a:ext>
                  </a:extLst>
                </p14:cNvPr>
                <p14:cNvContentPartPr/>
                <p14:nvPr/>
              </p14:nvContentPartPr>
              <p14:xfrm>
                <a:off x="6354497" y="6212474"/>
                <a:ext cx="169920" cy="27360"/>
              </p14:xfrm>
            </p:contentPart>
          </mc:Choice>
          <mc:Fallback>
            <p:pic>
              <p:nvPicPr>
                <p:cNvPr id="388" name="Tinta 387">
                  <a:extLst>
                    <a:ext uri="{FF2B5EF4-FFF2-40B4-BE49-F238E27FC236}">
                      <a16:creationId xmlns:a16="http://schemas.microsoft.com/office/drawing/2014/main" id="{2977AF54-E746-4EA6-B229-13558B816A5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345497" y="6203834"/>
                  <a:ext cx="187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89" name="Tinta 388">
                  <a:extLst>
                    <a:ext uri="{FF2B5EF4-FFF2-40B4-BE49-F238E27FC236}">
                      <a16:creationId xmlns:a16="http://schemas.microsoft.com/office/drawing/2014/main" id="{75E1BC2C-BED1-40C0-A16B-E0AE283CCF00}"/>
                    </a:ext>
                  </a:extLst>
                </p14:cNvPr>
                <p14:cNvContentPartPr/>
                <p14:nvPr/>
              </p14:nvContentPartPr>
              <p14:xfrm>
                <a:off x="6486617" y="6101234"/>
                <a:ext cx="102600" cy="338760"/>
              </p14:xfrm>
            </p:contentPart>
          </mc:Choice>
          <mc:Fallback>
            <p:pic>
              <p:nvPicPr>
                <p:cNvPr id="389" name="Tinta 388">
                  <a:extLst>
                    <a:ext uri="{FF2B5EF4-FFF2-40B4-BE49-F238E27FC236}">
                      <a16:creationId xmlns:a16="http://schemas.microsoft.com/office/drawing/2014/main" id="{75E1BC2C-BED1-40C0-A16B-E0AE283CCF0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77617" y="6092234"/>
                  <a:ext cx="12024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390" name="Tinta 389">
                <a:extLst>
                  <a:ext uri="{FF2B5EF4-FFF2-40B4-BE49-F238E27FC236}">
                    <a16:creationId xmlns:a16="http://schemas.microsoft.com/office/drawing/2014/main" id="{E5EDF069-1A68-484D-9FAD-84BAC03C8758}"/>
                  </a:ext>
                </a:extLst>
              </p14:cNvPr>
              <p14:cNvContentPartPr/>
              <p14:nvPr/>
            </p14:nvContentPartPr>
            <p14:xfrm>
              <a:off x="7020857" y="6173954"/>
              <a:ext cx="48600" cy="362880"/>
            </p14:xfrm>
          </p:contentPart>
        </mc:Choice>
        <mc:Fallback>
          <p:pic>
            <p:nvPicPr>
              <p:cNvPr id="390" name="Tinta 389">
                <a:extLst>
                  <a:ext uri="{FF2B5EF4-FFF2-40B4-BE49-F238E27FC236}">
                    <a16:creationId xmlns:a16="http://schemas.microsoft.com/office/drawing/2014/main" id="{E5EDF069-1A68-484D-9FAD-84BAC03C8758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7011857" y="6164954"/>
                <a:ext cx="662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391" name="Tinta 390">
                <a:extLst>
                  <a:ext uri="{FF2B5EF4-FFF2-40B4-BE49-F238E27FC236}">
                    <a16:creationId xmlns:a16="http://schemas.microsoft.com/office/drawing/2014/main" id="{31C57FDD-DF68-4AD8-90C6-C8239482F761}"/>
                  </a:ext>
                </a:extLst>
              </p14:cNvPr>
              <p14:cNvContentPartPr/>
              <p14:nvPr/>
            </p14:nvContentPartPr>
            <p14:xfrm>
              <a:off x="6984137" y="6125714"/>
              <a:ext cx="210600" cy="216720"/>
            </p14:xfrm>
          </p:contentPart>
        </mc:Choice>
        <mc:Fallback>
          <p:pic>
            <p:nvPicPr>
              <p:cNvPr id="391" name="Tinta 390">
                <a:extLst>
                  <a:ext uri="{FF2B5EF4-FFF2-40B4-BE49-F238E27FC236}">
                    <a16:creationId xmlns:a16="http://schemas.microsoft.com/office/drawing/2014/main" id="{31C57FDD-DF68-4AD8-90C6-C8239482F761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975497" y="6116714"/>
                <a:ext cx="228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392" name="Tinta 391">
                <a:extLst>
                  <a:ext uri="{FF2B5EF4-FFF2-40B4-BE49-F238E27FC236}">
                    <a16:creationId xmlns:a16="http://schemas.microsoft.com/office/drawing/2014/main" id="{1443D3EE-4F9B-471B-B725-9E81E1F90D11}"/>
                  </a:ext>
                </a:extLst>
              </p14:cNvPr>
              <p14:cNvContentPartPr/>
              <p14:nvPr/>
            </p14:nvContentPartPr>
            <p14:xfrm>
              <a:off x="7340897" y="6160994"/>
              <a:ext cx="157680" cy="348840"/>
            </p14:xfrm>
          </p:contentPart>
        </mc:Choice>
        <mc:Fallback>
          <p:pic>
            <p:nvPicPr>
              <p:cNvPr id="392" name="Tinta 391">
                <a:extLst>
                  <a:ext uri="{FF2B5EF4-FFF2-40B4-BE49-F238E27FC236}">
                    <a16:creationId xmlns:a16="http://schemas.microsoft.com/office/drawing/2014/main" id="{1443D3EE-4F9B-471B-B725-9E81E1F90D1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332257" y="6152354"/>
                <a:ext cx="1753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393" name="Tinta 392">
                <a:extLst>
                  <a:ext uri="{FF2B5EF4-FFF2-40B4-BE49-F238E27FC236}">
                    <a16:creationId xmlns:a16="http://schemas.microsoft.com/office/drawing/2014/main" id="{C4F47828-193C-4D39-A40C-5DB86157BBCE}"/>
                  </a:ext>
                </a:extLst>
              </p14:cNvPr>
              <p14:cNvContentPartPr/>
              <p14:nvPr/>
            </p14:nvContentPartPr>
            <p14:xfrm>
              <a:off x="7593257" y="6173594"/>
              <a:ext cx="270360" cy="337680"/>
            </p14:xfrm>
          </p:contentPart>
        </mc:Choice>
        <mc:Fallback>
          <p:pic>
            <p:nvPicPr>
              <p:cNvPr id="393" name="Tinta 392">
                <a:extLst>
                  <a:ext uri="{FF2B5EF4-FFF2-40B4-BE49-F238E27FC236}">
                    <a16:creationId xmlns:a16="http://schemas.microsoft.com/office/drawing/2014/main" id="{C4F47828-193C-4D39-A40C-5DB86157BBCE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584617" y="6164594"/>
                <a:ext cx="2880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401" name="Tinta 400">
                <a:extLst>
                  <a:ext uri="{FF2B5EF4-FFF2-40B4-BE49-F238E27FC236}">
                    <a16:creationId xmlns:a16="http://schemas.microsoft.com/office/drawing/2014/main" id="{14AF602B-2DE6-46D6-BB3F-0404A1015132}"/>
                  </a:ext>
                </a:extLst>
              </p14:cNvPr>
              <p14:cNvContentPartPr/>
              <p14:nvPr/>
            </p14:nvContentPartPr>
            <p14:xfrm>
              <a:off x="9145577" y="6375554"/>
              <a:ext cx="132120" cy="5040"/>
            </p14:xfrm>
          </p:contentPart>
        </mc:Choice>
        <mc:Fallback>
          <p:pic>
            <p:nvPicPr>
              <p:cNvPr id="401" name="Tinta 400">
                <a:extLst>
                  <a:ext uri="{FF2B5EF4-FFF2-40B4-BE49-F238E27FC236}">
                    <a16:creationId xmlns:a16="http://schemas.microsoft.com/office/drawing/2014/main" id="{14AF602B-2DE6-46D6-BB3F-0404A1015132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9136577" y="6366914"/>
                <a:ext cx="149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402" name="Tinta 401">
                <a:extLst>
                  <a:ext uri="{FF2B5EF4-FFF2-40B4-BE49-F238E27FC236}">
                    <a16:creationId xmlns:a16="http://schemas.microsoft.com/office/drawing/2014/main" id="{6F66A851-C927-49AF-A029-3A774562ED47}"/>
                  </a:ext>
                </a:extLst>
              </p14:cNvPr>
              <p14:cNvContentPartPr/>
              <p14:nvPr/>
            </p14:nvContentPartPr>
            <p14:xfrm>
              <a:off x="9163937" y="6234794"/>
              <a:ext cx="138600" cy="33120"/>
            </p14:xfrm>
          </p:contentPart>
        </mc:Choice>
        <mc:Fallback>
          <p:pic>
            <p:nvPicPr>
              <p:cNvPr id="402" name="Tinta 401">
                <a:extLst>
                  <a:ext uri="{FF2B5EF4-FFF2-40B4-BE49-F238E27FC236}">
                    <a16:creationId xmlns:a16="http://schemas.microsoft.com/office/drawing/2014/main" id="{6F66A851-C927-49AF-A029-3A774562ED4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9154937" y="6226154"/>
                <a:ext cx="156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403" name="Tinta 402">
                <a:extLst>
                  <a:ext uri="{FF2B5EF4-FFF2-40B4-BE49-F238E27FC236}">
                    <a16:creationId xmlns:a16="http://schemas.microsoft.com/office/drawing/2014/main" id="{F34AF6B3-BAF9-47E4-88EE-2620A2B9C76C}"/>
                  </a:ext>
                </a:extLst>
              </p14:cNvPr>
              <p14:cNvContentPartPr/>
              <p14:nvPr/>
            </p14:nvContentPartPr>
            <p14:xfrm>
              <a:off x="9543017" y="6171434"/>
              <a:ext cx="146520" cy="192240"/>
            </p14:xfrm>
          </p:contentPart>
        </mc:Choice>
        <mc:Fallback>
          <p:pic>
            <p:nvPicPr>
              <p:cNvPr id="403" name="Tinta 402">
                <a:extLst>
                  <a:ext uri="{FF2B5EF4-FFF2-40B4-BE49-F238E27FC236}">
                    <a16:creationId xmlns:a16="http://schemas.microsoft.com/office/drawing/2014/main" id="{F34AF6B3-BAF9-47E4-88EE-2620A2B9C76C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9534377" y="6162794"/>
                <a:ext cx="1641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Agrupar 411">
            <a:extLst>
              <a:ext uri="{FF2B5EF4-FFF2-40B4-BE49-F238E27FC236}">
                <a16:creationId xmlns:a16="http://schemas.microsoft.com/office/drawing/2014/main" id="{0FC4FC95-80B5-4ACF-A0D0-88EFE79F1985}"/>
              </a:ext>
            </a:extLst>
          </p:cNvPr>
          <p:cNvGrpSpPr/>
          <p:nvPr/>
        </p:nvGrpSpPr>
        <p:grpSpPr>
          <a:xfrm>
            <a:off x="9797537" y="6116714"/>
            <a:ext cx="965520" cy="353880"/>
            <a:chOff x="9797537" y="6116714"/>
            <a:chExt cx="96552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05" name="Tinta 404">
                  <a:extLst>
                    <a:ext uri="{FF2B5EF4-FFF2-40B4-BE49-F238E27FC236}">
                      <a16:creationId xmlns:a16="http://schemas.microsoft.com/office/drawing/2014/main" id="{D4424985-DA9A-4B94-988A-478F8DBF4A45}"/>
                    </a:ext>
                  </a:extLst>
                </p14:cNvPr>
                <p14:cNvContentPartPr/>
                <p14:nvPr/>
              </p14:nvContentPartPr>
              <p14:xfrm>
                <a:off x="9797537" y="6291314"/>
                <a:ext cx="13320" cy="179280"/>
              </p14:xfrm>
            </p:contentPart>
          </mc:Choice>
          <mc:Fallback>
            <p:pic>
              <p:nvPicPr>
                <p:cNvPr id="405" name="Tinta 404">
                  <a:extLst>
                    <a:ext uri="{FF2B5EF4-FFF2-40B4-BE49-F238E27FC236}">
                      <a16:creationId xmlns:a16="http://schemas.microsoft.com/office/drawing/2014/main" id="{D4424985-DA9A-4B94-988A-478F8DBF4A4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788897" y="6282314"/>
                  <a:ext cx="30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06" name="Tinta 405">
                  <a:extLst>
                    <a:ext uri="{FF2B5EF4-FFF2-40B4-BE49-F238E27FC236}">
                      <a16:creationId xmlns:a16="http://schemas.microsoft.com/office/drawing/2014/main" id="{2326A752-252E-46D6-A1C4-C8D5774AB230}"/>
                    </a:ext>
                  </a:extLst>
                </p14:cNvPr>
                <p14:cNvContentPartPr/>
                <p14:nvPr/>
              </p14:nvContentPartPr>
              <p14:xfrm>
                <a:off x="9900137" y="6121394"/>
                <a:ext cx="147600" cy="278280"/>
              </p14:xfrm>
            </p:contentPart>
          </mc:Choice>
          <mc:Fallback>
            <p:pic>
              <p:nvPicPr>
                <p:cNvPr id="406" name="Tinta 405">
                  <a:extLst>
                    <a:ext uri="{FF2B5EF4-FFF2-40B4-BE49-F238E27FC236}">
                      <a16:creationId xmlns:a16="http://schemas.microsoft.com/office/drawing/2014/main" id="{2326A752-252E-46D6-A1C4-C8D5774AB23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891137" y="6112394"/>
                  <a:ext cx="165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07" name="Tinta 406">
                  <a:extLst>
                    <a:ext uri="{FF2B5EF4-FFF2-40B4-BE49-F238E27FC236}">
                      <a16:creationId xmlns:a16="http://schemas.microsoft.com/office/drawing/2014/main" id="{FC4AA2C5-D29F-4929-9232-74A02D813AD1}"/>
                    </a:ext>
                  </a:extLst>
                </p14:cNvPr>
                <p14:cNvContentPartPr/>
                <p14:nvPr/>
              </p14:nvContentPartPr>
              <p14:xfrm>
                <a:off x="10111817" y="6119954"/>
                <a:ext cx="134640" cy="285840"/>
              </p14:xfrm>
            </p:contentPart>
          </mc:Choice>
          <mc:Fallback>
            <p:pic>
              <p:nvPicPr>
                <p:cNvPr id="407" name="Tinta 406">
                  <a:extLst>
                    <a:ext uri="{FF2B5EF4-FFF2-40B4-BE49-F238E27FC236}">
                      <a16:creationId xmlns:a16="http://schemas.microsoft.com/office/drawing/2014/main" id="{FC4AA2C5-D29F-4929-9232-74A02D813AD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103177" y="6111314"/>
                  <a:ext cx="152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08" name="Tinta 407">
                  <a:extLst>
                    <a:ext uri="{FF2B5EF4-FFF2-40B4-BE49-F238E27FC236}">
                      <a16:creationId xmlns:a16="http://schemas.microsoft.com/office/drawing/2014/main" id="{750CA753-681D-47AD-9D5D-4191E5D13A8A}"/>
                    </a:ext>
                  </a:extLst>
                </p14:cNvPr>
                <p14:cNvContentPartPr/>
                <p14:nvPr/>
              </p14:nvContentPartPr>
              <p14:xfrm>
                <a:off x="10156457" y="6302834"/>
                <a:ext cx="153000" cy="26280"/>
              </p14:xfrm>
            </p:contentPart>
          </mc:Choice>
          <mc:Fallback>
            <p:pic>
              <p:nvPicPr>
                <p:cNvPr id="408" name="Tinta 407">
                  <a:extLst>
                    <a:ext uri="{FF2B5EF4-FFF2-40B4-BE49-F238E27FC236}">
                      <a16:creationId xmlns:a16="http://schemas.microsoft.com/office/drawing/2014/main" id="{750CA753-681D-47AD-9D5D-4191E5D13A8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147457" y="6294194"/>
                  <a:ext cx="170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09" name="Tinta 408">
                  <a:extLst>
                    <a:ext uri="{FF2B5EF4-FFF2-40B4-BE49-F238E27FC236}">
                      <a16:creationId xmlns:a16="http://schemas.microsoft.com/office/drawing/2014/main" id="{5931F656-723A-48EA-B106-635742F561F7}"/>
                    </a:ext>
                  </a:extLst>
                </p14:cNvPr>
                <p14:cNvContentPartPr/>
                <p14:nvPr/>
              </p14:nvContentPartPr>
              <p14:xfrm>
                <a:off x="10389737" y="6119594"/>
                <a:ext cx="152640" cy="275400"/>
              </p14:xfrm>
            </p:contentPart>
          </mc:Choice>
          <mc:Fallback>
            <p:pic>
              <p:nvPicPr>
                <p:cNvPr id="409" name="Tinta 408">
                  <a:extLst>
                    <a:ext uri="{FF2B5EF4-FFF2-40B4-BE49-F238E27FC236}">
                      <a16:creationId xmlns:a16="http://schemas.microsoft.com/office/drawing/2014/main" id="{5931F656-723A-48EA-B106-635742F561F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381097" y="6110954"/>
                  <a:ext cx="170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10" name="Tinta 409">
                  <a:extLst>
                    <a:ext uri="{FF2B5EF4-FFF2-40B4-BE49-F238E27FC236}">
                      <a16:creationId xmlns:a16="http://schemas.microsoft.com/office/drawing/2014/main" id="{F44673EA-DC78-46E8-8E2D-68600AF57534}"/>
                    </a:ext>
                  </a:extLst>
                </p14:cNvPr>
                <p14:cNvContentPartPr/>
                <p14:nvPr/>
              </p14:nvContentPartPr>
              <p14:xfrm>
                <a:off x="10409537" y="6132914"/>
                <a:ext cx="124200" cy="34560"/>
              </p14:xfrm>
            </p:contentPart>
          </mc:Choice>
          <mc:Fallback>
            <p:pic>
              <p:nvPicPr>
                <p:cNvPr id="410" name="Tinta 409">
                  <a:extLst>
                    <a:ext uri="{FF2B5EF4-FFF2-40B4-BE49-F238E27FC236}">
                      <a16:creationId xmlns:a16="http://schemas.microsoft.com/office/drawing/2014/main" id="{F44673EA-DC78-46E8-8E2D-68600AF5753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400537" y="6123914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11" name="Tinta 410">
                  <a:extLst>
                    <a:ext uri="{FF2B5EF4-FFF2-40B4-BE49-F238E27FC236}">
                      <a16:creationId xmlns:a16="http://schemas.microsoft.com/office/drawing/2014/main" id="{DC2878E5-F2DB-48BC-97AC-8550A4DBE26E}"/>
                    </a:ext>
                  </a:extLst>
                </p14:cNvPr>
                <p14:cNvContentPartPr/>
                <p14:nvPr/>
              </p14:nvContentPartPr>
              <p14:xfrm>
                <a:off x="10624457" y="6116714"/>
                <a:ext cx="138600" cy="219240"/>
              </p14:xfrm>
            </p:contentPart>
          </mc:Choice>
          <mc:Fallback>
            <p:pic>
              <p:nvPicPr>
                <p:cNvPr id="411" name="Tinta 410">
                  <a:extLst>
                    <a:ext uri="{FF2B5EF4-FFF2-40B4-BE49-F238E27FC236}">
                      <a16:creationId xmlns:a16="http://schemas.microsoft.com/office/drawing/2014/main" id="{DC2878E5-F2DB-48BC-97AC-8550A4DBE26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15817" y="6108074"/>
                  <a:ext cx="1562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Agrupar 445">
            <a:extLst>
              <a:ext uri="{FF2B5EF4-FFF2-40B4-BE49-F238E27FC236}">
                <a16:creationId xmlns:a16="http://schemas.microsoft.com/office/drawing/2014/main" id="{50468F06-2B03-4BC4-A1BE-0AE9DB80C0FF}"/>
              </a:ext>
            </a:extLst>
          </p:cNvPr>
          <p:cNvGrpSpPr/>
          <p:nvPr/>
        </p:nvGrpSpPr>
        <p:grpSpPr>
          <a:xfrm>
            <a:off x="8996897" y="3188474"/>
            <a:ext cx="2933640" cy="2170080"/>
            <a:chOff x="8996897" y="3188474"/>
            <a:chExt cx="2933640" cy="21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8EB2815F-4317-4022-9AAB-EB0EFA9DF4B2}"/>
                    </a:ext>
                  </a:extLst>
                </p14:cNvPr>
                <p14:cNvContentPartPr/>
                <p14:nvPr/>
              </p14:nvContentPartPr>
              <p14:xfrm>
                <a:off x="9548417" y="4764554"/>
                <a:ext cx="8280" cy="12744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8EB2815F-4317-4022-9AAB-EB0EFA9DF4B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539777" y="4755914"/>
                  <a:ext cx="25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BE09DA61-DE4E-4290-8D91-BDF60B8F52FE}"/>
                    </a:ext>
                  </a:extLst>
                </p14:cNvPr>
                <p14:cNvContentPartPr/>
                <p14:nvPr/>
              </p14:nvContentPartPr>
              <p14:xfrm>
                <a:off x="9313697" y="5070914"/>
                <a:ext cx="99000" cy="1188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BE09DA61-DE4E-4290-8D91-BDF60B8F52F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305057" y="5061914"/>
                  <a:ext cx="11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D4C6995E-A758-4AEB-8F3B-1BCE3973F3A4}"/>
                    </a:ext>
                  </a:extLst>
                </p14:cNvPr>
                <p14:cNvContentPartPr/>
                <p14:nvPr/>
              </p14:nvContentPartPr>
              <p14:xfrm>
                <a:off x="9499097" y="5002874"/>
                <a:ext cx="165960" cy="25452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D4C6995E-A758-4AEB-8F3B-1BCE3973F3A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490097" y="4994234"/>
                  <a:ext cx="183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69CE9BFF-7834-47C4-92B9-569F21E4E5CA}"/>
                    </a:ext>
                  </a:extLst>
                </p14:cNvPr>
                <p14:cNvContentPartPr/>
                <p14:nvPr/>
              </p14:nvContentPartPr>
              <p14:xfrm>
                <a:off x="9676217" y="5195114"/>
                <a:ext cx="59040" cy="4464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69CE9BFF-7834-47C4-92B9-569F21E4E5C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667577" y="5186474"/>
                  <a:ext cx="76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6B2E3A0A-C7AE-418C-B109-C549AEB62E6D}"/>
                    </a:ext>
                  </a:extLst>
                </p14:cNvPr>
                <p14:cNvContentPartPr/>
                <p14:nvPr/>
              </p14:nvContentPartPr>
              <p14:xfrm>
                <a:off x="10205057" y="5045354"/>
                <a:ext cx="186120" cy="29376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6B2E3A0A-C7AE-418C-B109-C549AEB62E6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196417" y="5036354"/>
                  <a:ext cx="203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622A5E48-6F09-41F4-B535-EB4D789A05E0}"/>
                    </a:ext>
                  </a:extLst>
                </p14:cNvPr>
                <p14:cNvContentPartPr/>
                <p14:nvPr/>
              </p14:nvContentPartPr>
              <p14:xfrm>
                <a:off x="10434017" y="5243714"/>
                <a:ext cx="60480" cy="4608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622A5E48-6F09-41F4-B535-EB4D789A05E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425377" y="5234714"/>
                  <a:ext cx="78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C36180C0-1C00-4672-BFDC-E3298A653494}"/>
                    </a:ext>
                  </a:extLst>
                </p14:cNvPr>
                <p14:cNvContentPartPr/>
                <p14:nvPr/>
              </p14:nvContentPartPr>
              <p14:xfrm>
                <a:off x="10434017" y="5192954"/>
                <a:ext cx="48600" cy="5076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C36180C0-1C00-4672-BFDC-E3298A65349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425377" y="5184314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F2FDC9CA-1318-4761-BB81-982219CA00E9}"/>
                    </a:ext>
                  </a:extLst>
                </p14:cNvPr>
                <p14:cNvContentPartPr/>
                <p14:nvPr/>
              </p14:nvContentPartPr>
              <p14:xfrm>
                <a:off x="10550297" y="5160914"/>
                <a:ext cx="57960" cy="11232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F2FDC9CA-1318-4761-BB81-982219CA00E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541297" y="5151914"/>
                  <a:ext cx="75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AC30E0DD-A732-4490-9CD3-A275049D9D31}"/>
                    </a:ext>
                  </a:extLst>
                </p14:cNvPr>
                <p14:cNvContentPartPr/>
                <p14:nvPr/>
              </p14:nvContentPartPr>
              <p14:xfrm>
                <a:off x="9152057" y="4857434"/>
                <a:ext cx="2413440" cy="6156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AC30E0DD-A732-4490-9CD3-A275049D9D3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143057" y="4848794"/>
                  <a:ext cx="2431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39C23438-BA08-4F84-9ACE-D55D73EEAEE4}"/>
                    </a:ext>
                  </a:extLst>
                </p14:cNvPr>
                <p14:cNvContentPartPr/>
                <p14:nvPr/>
              </p14:nvContentPartPr>
              <p14:xfrm>
                <a:off x="10844417" y="4899914"/>
                <a:ext cx="21600" cy="4716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39C23438-BA08-4F84-9ACE-D55D73EEAEE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35777" y="4890914"/>
                  <a:ext cx="39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377EB3FB-B111-452A-9675-F571A42F6AB7}"/>
                    </a:ext>
                  </a:extLst>
                </p14:cNvPr>
                <p14:cNvContentPartPr/>
                <p14:nvPr/>
              </p14:nvContentPartPr>
              <p14:xfrm>
                <a:off x="10842617" y="4830794"/>
                <a:ext cx="40680" cy="21168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377EB3FB-B111-452A-9675-F571A42F6AB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833977" y="4821794"/>
                  <a:ext cx="58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081DCCF6-7E04-42FC-8F31-7C818F1E0B3C}"/>
                    </a:ext>
                  </a:extLst>
                </p14:cNvPr>
                <p14:cNvContentPartPr/>
                <p14:nvPr/>
              </p14:nvContentPartPr>
              <p14:xfrm>
                <a:off x="10868537" y="5103674"/>
                <a:ext cx="210240" cy="25488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081DCCF6-7E04-42FC-8F31-7C818F1E0B3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859537" y="5094674"/>
                  <a:ext cx="227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CB5690D2-8F2C-49C1-87EE-5C0CCDB660C1}"/>
                    </a:ext>
                  </a:extLst>
                </p14:cNvPr>
                <p14:cNvContentPartPr/>
                <p14:nvPr/>
              </p14:nvContentPartPr>
              <p14:xfrm>
                <a:off x="11084897" y="5263874"/>
                <a:ext cx="59040" cy="6840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CB5690D2-8F2C-49C1-87EE-5C0CCDB660C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076257" y="5255234"/>
                  <a:ext cx="76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9F5EF51E-4425-4210-9603-D994CC3E0383}"/>
                    </a:ext>
                  </a:extLst>
                </p14:cNvPr>
                <p14:cNvContentPartPr/>
                <p14:nvPr/>
              </p14:nvContentPartPr>
              <p14:xfrm>
                <a:off x="8996897" y="3672314"/>
                <a:ext cx="2623680" cy="1131840"/>
              </p14:xfrm>
            </p:contentPart>
          </mc:Choice>
          <mc:Fallback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9F5EF51E-4425-4210-9603-D994CC3E038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987897" y="3663314"/>
                  <a:ext cx="264132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E2FB3E59-61F9-4C8C-BE3D-100ED870490C}"/>
                    </a:ext>
                  </a:extLst>
                </p14:cNvPr>
                <p14:cNvContentPartPr/>
                <p14:nvPr/>
              </p14:nvContentPartPr>
              <p14:xfrm>
                <a:off x="10175897" y="3188474"/>
                <a:ext cx="25920" cy="43524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E2FB3E59-61F9-4C8C-BE3D-100ED870490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167257" y="3179474"/>
                  <a:ext cx="43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850E9E25-E36E-4A64-855A-80D6AB66C9EB}"/>
                    </a:ext>
                  </a:extLst>
                </p14:cNvPr>
                <p14:cNvContentPartPr/>
                <p14:nvPr/>
              </p14:nvContentPartPr>
              <p14:xfrm>
                <a:off x="9537977" y="4667354"/>
                <a:ext cx="360" cy="68400"/>
              </p14:xfrm>
            </p:contentPart>
          </mc:Choice>
          <mc:Fallback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850E9E25-E36E-4A64-855A-80D6AB66C9E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529337" y="4658714"/>
                  <a:ext cx="18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07C16257-0102-4800-960A-778CB3357D7B}"/>
                    </a:ext>
                  </a:extLst>
                </p14:cNvPr>
                <p14:cNvContentPartPr/>
                <p14:nvPr/>
              </p14:nvContentPartPr>
              <p14:xfrm>
                <a:off x="10810937" y="4682834"/>
                <a:ext cx="26280" cy="159840"/>
              </p14:xfrm>
            </p:contentPart>
          </mc:Choice>
          <mc:Fallback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07C16257-0102-4800-960A-778CB3357D7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02297" y="4673834"/>
                  <a:ext cx="43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0D340ECB-47DC-429D-AD78-B53530F924D3}"/>
                    </a:ext>
                  </a:extLst>
                </p14:cNvPr>
                <p14:cNvContentPartPr/>
                <p14:nvPr/>
              </p14:nvContentPartPr>
              <p14:xfrm>
                <a:off x="9549857" y="4489154"/>
                <a:ext cx="184320" cy="36396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0D340ECB-47DC-429D-AD78-B53530F924D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540857" y="4480154"/>
                  <a:ext cx="201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0F20F134-0F84-4ED5-AFC1-1321B074AEF9}"/>
                    </a:ext>
                  </a:extLst>
                </p14:cNvPr>
                <p14:cNvContentPartPr/>
                <p14:nvPr/>
              </p14:nvContentPartPr>
              <p14:xfrm>
                <a:off x="9703577" y="4290794"/>
                <a:ext cx="210240" cy="39348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0F20F134-0F84-4ED5-AFC1-1321B074AEF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94937" y="4282154"/>
                  <a:ext cx="227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9F0DC919-BBAD-4AE7-B717-3E92ECC82E04}"/>
                    </a:ext>
                  </a:extLst>
                </p14:cNvPr>
                <p14:cNvContentPartPr/>
                <p14:nvPr/>
              </p14:nvContentPartPr>
              <p14:xfrm>
                <a:off x="9817337" y="4108994"/>
                <a:ext cx="303120" cy="57636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9F0DC919-BBAD-4AE7-B717-3E92ECC82E0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808337" y="4100354"/>
                  <a:ext cx="32076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8A6FB160-ED78-4394-9B4C-ADA94BDD7643}"/>
                    </a:ext>
                  </a:extLst>
                </p14:cNvPr>
                <p14:cNvContentPartPr/>
                <p14:nvPr/>
              </p14:nvContentPartPr>
              <p14:xfrm>
                <a:off x="9909857" y="4017554"/>
                <a:ext cx="541800" cy="71964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8A6FB160-ED78-4394-9B4C-ADA94BDD764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900857" y="4008554"/>
                  <a:ext cx="55944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1AFED7F5-8591-4810-82E4-C14F1478CDC0}"/>
                    </a:ext>
                  </a:extLst>
                </p14:cNvPr>
                <p14:cNvContentPartPr/>
                <p14:nvPr/>
              </p14:nvContentPartPr>
              <p14:xfrm>
                <a:off x="10281377" y="4354154"/>
                <a:ext cx="218160" cy="344160"/>
              </p14:xfrm>
            </p:contentPart>
          </mc:Choice>
          <mc:Fallback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1AFED7F5-8591-4810-82E4-C14F1478CDC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272737" y="4345514"/>
                  <a:ext cx="235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F2C5DD9-D9B6-460E-95FD-3B3D1960137C}"/>
                    </a:ext>
                  </a:extLst>
                </p14:cNvPr>
                <p14:cNvContentPartPr/>
                <p14:nvPr/>
              </p14:nvContentPartPr>
              <p14:xfrm>
                <a:off x="10440497" y="4621634"/>
                <a:ext cx="288720" cy="181080"/>
              </p14:xfrm>
            </p:contentPart>
          </mc:Choice>
          <mc:Fallback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F2C5DD9-D9B6-460E-95FD-3B3D1960137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31857" y="4612994"/>
                  <a:ext cx="306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461A46B4-BB6C-4D4E-9AD4-B2B366E70D37}"/>
                    </a:ext>
                  </a:extLst>
                </p14:cNvPr>
                <p14:cNvContentPartPr/>
                <p14:nvPr/>
              </p14:nvContentPartPr>
              <p14:xfrm>
                <a:off x="10157537" y="3675914"/>
                <a:ext cx="640800" cy="67752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461A46B4-BB6C-4D4E-9AD4-B2B366E70D3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148897" y="3666914"/>
                  <a:ext cx="6584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C4999C83-C1CE-4EB3-8A45-EA7FD76749C7}"/>
                    </a:ext>
                  </a:extLst>
                </p14:cNvPr>
                <p14:cNvContentPartPr/>
                <p14:nvPr/>
              </p14:nvContentPartPr>
              <p14:xfrm>
                <a:off x="10777097" y="3571874"/>
                <a:ext cx="91800" cy="13860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C4999C83-C1CE-4EB3-8A45-EA7FD76749C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768457" y="3563234"/>
                  <a:ext cx="109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906F4C8F-2DE2-4DA3-BC39-27D8CD3C3D4A}"/>
                    </a:ext>
                  </a:extLst>
                </p14:cNvPr>
                <p14:cNvContentPartPr/>
                <p14:nvPr/>
              </p14:nvContentPartPr>
              <p14:xfrm>
                <a:off x="10952777" y="3416714"/>
                <a:ext cx="114480" cy="182520"/>
              </p14:xfrm>
            </p:contentPart>
          </mc:Choice>
          <mc:Fallback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906F4C8F-2DE2-4DA3-BC39-27D8CD3C3D4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944137" y="3408074"/>
                  <a:ext cx="13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2F37A6FD-8B7D-43B3-ADC7-55051DA94182}"/>
                    </a:ext>
                  </a:extLst>
                </p14:cNvPr>
                <p14:cNvContentPartPr/>
                <p14:nvPr/>
              </p14:nvContentPartPr>
              <p14:xfrm>
                <a:off x="11186777" y="3433274"/>
                <a:ext cx="34200" cy="192600"/>
              </p14:xfrm>
            </p:contentPart>
          </mc:Choice>
          <mc:Fallback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2F37A6FD-8B7D-43B3-ADC7-55051DA9418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177777" y="3424274"/>
                  <a:ext cx="5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737F2B4F-B8E0-4FBE-B8A9-9C3E5BB8BF60}"/>
                    </a:ext>
                  </a:extLst>
                </p14:cNvPr>
                <p14:cNvContentPartPr/>
                <p14:nvPr/>
              </p14:nvContentPartPr>
              <p14:xfrm>
                <a:off x="11245817" y="3334994"/>
                <a:ext cx="121320" cy="198360"/>
              </p14:xfrm>
            </p:contentPart>
          </mc:Choice>
          <mc:Fallback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737F2B4F-B8E0-4FBE-B8A9-9C3E5BB8BF6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36817" y="3326354"/>
                  <a:ext cx="13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758C74D6-E1A1-4A2B-998D-D6C4ECF69443}"/>
                    </a:ext>
                  </a:extLst>
                </p14:cNvPr>
                <p14:cNvContentPartPr/>
                <p14:nvPr/>
              </p14:nvContentPartPr>
              <p14:xfrm>
                <a:off x="11313137" y="3427514"/>
                <a:ext cx="109800" cy="5436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758C74D6-E1A1-4A2B-998D-D6C4ECF6944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304497" y="3418514"/>
                  <a:ext cx="12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A16A3E5E-3344-47B7-BD2E-DBB6402DB896}"/>
                    </a:ext>
                  </a:extLst>
                </p14:cNvPr>
                <p14:cNvContentPartPr/>
                <p14:nvPr/>
              </p14:nvContentPartPr>
              <p14:xfrm>
                <a:off x="11421497" y="3281714"/>
                <a:ext cx="118800" cy="19476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A16A3E5E-3344-47B7-BD2E-DBB6402DB89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412857" y="3273074"/>
                  <a:ext cx="136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E7C21422-B9BE-4C8C-8ACF-2BCD7E6134B8}"/>
                    </a:ext>
                  </a:extLst>
                </p14:cNvPr>
                <p14:cNvContentPartPr/>
                <p14:nvPr/>
              </p14:nvContentPartPr>
              <p14:xfrm>
                <a:off x="11421497" y="3244274"/>
                <a:ext cx="149040" cy="66240"/>
              </p14:xfrm>
            </p:contentPart>
          </mc:Choice>
          <mc:Fallback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E7C21422-B9BE-4C8C-8ACF-2BCD7E6134B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412857" y="3235634"/>
                  <a:ext cx="166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13" name="Tinta 412">
                  <a:extLst>
                    <a:ext uri="{FF2B5EF4-FFF2-40B4-BE49-F238E27FC236}">
                      <a16:creationId xmlns:a16="http://schemas.microsoft.com/office/drawing/2014/main" id="{951E07DD-EF52-471E-9B6D-56370CB08672}"/>
                    </a:ext>
                  </a:extLst>
                </p14:cNvPr>
                <p14:cNvContentPartPr/>
                <p14:nvPr/>
              </p14:nvContentPartPr>
              <p14:xfrm>
                <a:off x="10405577" y="4623074"/>
                <a:ext cx="6840" cy="1440"/>
              </p14:xfrm>
            </p:contentPart>
          </mc:Choice>
          <mc:Fallback>
            <p:pic>
              <p:nvPicPr>
                <p:cNvPr id="413" name="Tinta 412">
                  <a:extLst>
                    <a:ext uri="{FF2B5EF4-FFF2-40B4-BE49-F238E27FC236}">
                      <a16:creationId xmlns:a16="http://schemas.microsoft.com/office/drawing/2014/main" id="{951E07DD-EF52-471E-9B6D-56370CB0867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6577" y="4614074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14" name="Tinta 413">
                  <a:extLst>
                    <a:ext uri="{FF2B5EF4-FFF2-40B4-BE49-F238E27FC236}">
                      <a16:creationId xmlns:a16="http://schemas.microsoft.com/office/drawing/2014/main" id="{5763DB50-3E93-4966-8425-1CF2F56B6A3C}"/>
                    </a:ext>
                  </a:extLst>
                </p14:cNvPr>
                <p14:cNvContentPartPr/>
                <p14:nvPr/>
              </p14:nvContentPartPr>
              <p14:xfrm>
                <a:off x="10410617" y="4606514"/>
                <a:ext cx="17280" cy="18000"/>
              </p14:xfrm>
            </p:contentPart>
          </mc:Choice>
          <mc:Fallback>
            <p:pic>
              <p:nvPicPr>
                <p:cNvPr id="414" name="Tinta 413">
                  <a:extLst>
                    <a:ext uri="{FF2B5EF4-FFF2-40B4-BE49-F238E27FC236}">
                      <a16:creationId xmlns:a16="http://schemas.microsoft.com/office/drawing/2014/main" id="{5763DB50-3E93-4966-8425-1CF2F56B6A3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01977" y="4597514"/>
                  <a:ext cx="34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16" name="Tinta 415">
                  <a:extLst>
                    <a:ext uri="{FF2B5EF4-FFF2-40B4-BE49-F238E27FC236}">
                      <a16:creationId xmlns:a16="http://schemas.microsoft.com/office/drawing/2014/main" id="{643AC3B5-15B5-47C9-BE14-DD370607E911}"/>
                    </a:ext>
                  </a:extLst>
                </p14:cNvPr>
                <p14:cNvContentPartPr/>
                <p14:nvPr/>
              </p14:nvContentPartPr>
              <p14:xfrm>
                <a:off x="10588097" y="4822514"/>
                <a:ext cx="262440" cy="117720"/>
              </p14:xfrm>
            </p:contentPart>
          </mc:Choice>
          <mc:Fallback>
            <p:pic>
              <p:nvPicPr>
                <p:cNvPr id="416" name="Tinta 415">
                  <a:extLst>
                    <a:ext uri="{FF2B5EF4-FFF2-40B4-BE49-F238E27FC236}">
                      <a16:creationId xmlns:a16="http://schemas.microsoft.com/office/drawing/2014/main" id="{643AC3B5-15B5-47C9-BE14-DD370607E91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579097" y="4813514"/>
                  <a:ext cx="280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17" name="Tinta 416">
                  <a:extLst>
                    <a:ext uri="{FF2B5EF4-FFF2-40B4-BE49-F238E27FC236}">
                      <a16:creationId xmlns:a16="http://schemas.microsoft.com/office/drawing/2014/main" id="{97FC84B6-E2EB-48DD-9C35-1BC04A05B365}"/>
                    </a:ext>
                  </a:extLst>
                </p14:cNvPr>
                <p14:cNvContentPartPr/>
                <p14:nvPr/>
              </p14:nvContentPartPr>
              <p14:xfrm>
                <a:off x="10457777" y="4686074"/>
                <a:ext cx="333000" cy="141120"/>
              </p14:xfrm>
            </p:contentPart>
          </mc:Choice>
          <mc:Fallback>
            <p:pic>
              <p:nvPicPr>
                <p:cNvPr id="417" name="Tinta 416">
                  <a:extLst>
                    <a:ext uri="{FF2B5EF4-FFF2-40B4-BE49-F238E27FC236}">
                      <a16:creationId xmlns:a16="http://schemas.microsoft.com/office/drawing/2014/main" id="{97FC84B6-E2EB-48DD-9C35-1BC04A05B36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48777" y="4677434"/>
                  <a:ext cx="350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18" name="Tinta 417">
                  <a:extLst>
                    <a:ext uri="{FF2B5EF4-FFF2-40B4-BE49-F238E27FC236}">
                      <a16:creationId xmlns:a16="http://schemas.microsoft.com/office/drawing/2014/main" id="{F8A6DFC7-FFCF-41E3-BD24-AE0769AB7FC7}"/>
                    </a:ext>
                  </a:extLst>
                </p14:cNvPr>
                <p14:cNvContentPartPr/>
                <p14:nvPr/>
              </p14:nvContentPartPr>
              <p14:xfrm>
                <a:off x="10302257" y="4601834"/>
                <a:ext cx="268920" cy="102600"/>
              </p14:xfrm>
            </p:contentPart>
          </mc:Choice>
          <mc:Fallback>
            <p:pic>
              <p:nvPicPr>
                <p:cNvPr id="418" name="Tinta 417">
                  <a:extLst>
                    <a:ext uri="{FF2B5EF4-FFF2-40B4-BE49-F238E27FC236}">
                      <a16:creationId xmlns:a16="http://schemas.microsoft.com/office/drawing/2014/main" id="{F8A6DFC7-FFCF-41E3-BD24-AE0769AB7FC7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293617" y="4592834"/>
                  <a:ext cx="286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19" name="Tinta 418">
                  <a:extLst>
                    <a:ext uri="{FF2B5EF4-FFF2-40B4-BE49-F238E27FC236}">
                      <a16:creationId xmlns:a16="http://schemas.microsoft.com/office/drawing/2014/main" id="{C5FBDEFE-2890-47D3-8911-BAD18A0A3364}"/>
                    </a:ext>
                  </a:extLst>
                </p14:cNvPr>
                <p14:cNvContentPartPr/>
                <p14:nvPr/>
              </p14:nvContentPartPr>
              <p14:xfrm>
                <a:off x="10192817" y="4398794"/>
                <a:ext cx="324000" cy="175320"/>
              </p14:xfrm>
            </p:contentPart>
          </mc:Choice>
          <mc:Fallback>
            <p:pic>
              <p:nvPicPr>
                <p:cNvPr id="419" name="Tinta 418">
                  <a:extLst>
                    <a:ext uri="{FF2B5EF4-FFF2-40B4-BE49-F238E27FC236}">
                      <a16:creationId xmlns:a16="http://schemas.microsoft.com/office/drawing/2014/main" id="{C5FBDEFE-2890-47D3-8911-BAD18A0A336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184177" y="4390154"/>
                  <a:ext cx="341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20" name="Tinta 419">
                  <a:extLst>
                    <a:ext uri="{FF2B5EF4-FFF2-40B4-BE49-F238E27FC236}">
                      <a16:creationId xmlns:a16="http://schemas.microsoft.com/office/drawing/2014/main" id="{74895C55-D19A-4D3C-913D-0690AEAD1645}"/>
                    </a:ext>
                  </a:extLst>
                </p14:cNvPr>
                <p14:cNvContentPartPr/>
                <p14:nvPr/>
              </p14:nvContentPartPr>
              <p14:xfrm>
                <a:off x="10456337" y="4319954"/>
                <a:ext cx="671760" cy="296640"/>
              </p14:xfrm>
            </p:contentPart>
          </mc:Choice>
          <mc:Fallback>
            <p:pic>
              <p:nvPicPr>
                <p:cNvPr id="420" name="Tinta 419">
                  <a:extLst>
                    <a:ext uri="{FF2B5EF4-FFF2-40B4-BE49-F238E27FC236}">
                      <a16:creationId xmlns:a16="http://schemas.microsoft.com/office/drawing/2014/main" id="{74895C55-D19A-4D3C-913D-0690AEAD164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447337" y="4310954"/>
                  <a:ext cx="689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21" name="Tinta 420">
                  <a:extLst>
                    <a:ext uri="{FF2B5EF4-FFF2-40B4-BE49-F238E27FC236}">
                      <a16:creationId xmlns:a16="http://schemas.microsoft.com/office/drawing/2014/main" id="{4812677D-6E63-430E-9890-612CA0312BF7}"/>
                    </a:ext>
                  </a:extLst>
                </p14:cNvPr>
                <p14:cNvContentPartPr/>
                <p14:nvPr/>
              </p14:nvContentPartPr>
              <p14:xfrm>
                <a:off x="11031617" y="4252274"/>
                <a:ext cx="72360" cy="151200"/>
              </p14:xfrm>
            </p:contentPart>
          </mc:Choice>
          <mc:Fallback>
            <p:pic>
              <p:nvPicPr>
                <p:cNvPr id="421" name="Tinta 420">
                  <a:extLst>
                    <a:ext uri="{FF2B5EF4-FFF2-40B4-BE49-F238E27FC236}">
                      <a16:creationId xmlns:a16="http://schemas.microsoft.com/office/drawing/2014/main" id="{4812677D-6E63-430E-9890-612CA0312BF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22977" y="4243274"/>
                  <a:ext cx="90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23" name="Tinta 422">
                  <a:extLst>
                    <a:ext uri="{FF2B5EF4-FFF2-40B4-BE49-F238E27FC236}">
                      <a16:creationId xmlns:a16="http://schemas.microsoft.com/office/drawing/2014/main" id="{56453CA9-3081-4DB8-B5F0-7740996C1A82}"/>
                    </a:ext>
                  </a:extLst>
                </p14:cNvPr>
                <p14:cNvContentPartPr/>
                <p14:nvPr/>
              </p14:nvContentPartPr>
              <p14:xfrm>
                <a:off x="10049537" y="4198274"/>
                <a:ext cx="198720" cy="186840"/>
              </p14:xfrm>
            </p:contentPart>
          </mc:Choice>
          <mc:Fallback>
            <p:pic>
              <p:nvPicPr>
                <p:cNvPr id="423" name="Tinta 422">
                  <a:extLst>
                    <a:ext uri="{FF2B5EF4-FFF2-40B4-BE49-F238E27FC236}">
                      <a16:creationId xmlns:a16="http://schemas.microsoft.com/office/drawing/2014/main" id="{56453CA9-3081-4DB8-B5F0-7740996C1A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040537" y="4189274"/>
                  <a:ext cx="216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4" name="Tinta 423">
                  <a:extLst>
                    <a:ext uri="{FF2B5EF4-FFF2-40B4-BE49-F238E27FC236}">
                      <a16:creationId xmlns:a16="http://schemas.microsoft.com/office/drawing/2014/main" id="{F70FBE4D-4AB7-484C-B11D-14C07B7BF9D1}"/>
                    </a:ext>
                  </a:extLst>
                </p14:cNvPr>
                <p14:cNvContentPartPr/>
                <p14:nvPr/>
              </p14:nvContentPartPr>
              <p14:xfrm>
                <a:off x="10018577" y="4241474"/>
                <a:ext cx="260640" cy="277560"/>
              </p14:xfrm>
            </p:contentPart>
          </mc:Choice>
          <mc:Fallback>
            <p:pic>
              <p:nvPicPr>
                <p:cNvPr id="424" name="Tinta 423">
                  <a:extLst>
                    <a:ext uri="{FF2B5EF4-FFF2-40B4-BE49-F238E27FC236}">
                      <a16:creationId xmlns:a16="http://schemas.microsoft.com/office/drawing/2014/main" id="{F70FBE4D-4AB7-484C-B11D-14C07B7BF9D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009937" y="4232834"/>
                  <a:ext cx="278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6" name="Tinta 425">
                  <a:extLst>
                    <a:ext uri="{FF2B5EF4-FFF2-40B4-BE49-F238E27FC236}">
                      <a16:creationId xmlns:a16="http://schemas.microsoft.com/office/drawing/2014/main" id="{6DAA00CB-46CB-4A4D-AC66-396B68BD31F1}"/>
                    </a:ext>
                  </a:extLst>
                </p14:cNvPr>
                <p14:cNvContentPartPr/>
                <p14:nvPr/>
              </p14:nvContentPartPr>
              <p14:xfrm>
                <a:off x="11232497" y="4199354"/>
                <a:ext cx="131760" cy="141840"/>
              </p14:xfrm>
            </p:contentPart>
          </mc:Choice>
          <mc:Fallback>
            <p:pic>
              <p:nvPicPr>
                <p:cNvPr id="426" name="Tinta 425">
                  <a:extLst>
                    <a:ext uri="{FF2B5EF4-FFF2-40B4-BE49-F238E27FC236}">
                      <a16:creationId xmlns:a16="http://schemas.microsoft.com/office/drawing/2014/main" id="{6DAA00CB-46CB-4A4D-AC66-396B68BD31F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223497" y="4190354"/>
                  <a:ext cx="149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8" name="Tinta 427">
                  <a:extLst>
                    <a:ext uri="{FF2B5EF4-FFF2-40B4-BE49-F238E27FC236}">
                      <a16:creationId xmlns:a16="http://schemas.microsoft.com/office/drawing/2014/main" id="{A04AC92C-DC60-45A5-AD97-7972B595FB45}"/>
                    </a:ext>
                  </a:extLst>
                </p14:cNvPr>
                <p14:cNvContentPartPr/>
                <p14:nvPr/>
              </p14:nvContentPartPr>
              <p14:xfrm>
                <a:off x="11445617" y="4192154"/>
                <a:ext cx="18000" cy="173160"/>
              </p14:xfrm>
            </p:contentPart>
          </mc:Choice>
          <mc:Fallback>
            <p:pic>
              <p:nvPicPr>
                <p:cNvPr id="428" name="Tinta 427">
                  <a:extLst>
                    <a:ext uri="{FF2B5EF4-FFF2-40B4-BE49-F238E27FC236}">
                      <a16:creationId xmlns:a16="http://schemas.microsoft.com/office/drawing/2014/main" id="{A04AC92C-DC60-45A5-AD97-7972B595FB4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436977" y="4183514"/>
                  <a:ext cx="3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29" name="Tinta 428">
                  <a:extLst>
                    <a:ext uri="{FF2B5EF4-FFF2-40B4-BE49-F238E27FC236}">
                      <a16:creationId xmlns:a16="http://schemas.microsoft.com/office/drawing/2014/main" id="{C412CF27-7848-4059-8896-8311C90CEFF2}"/>
                    </a:ext>
                  </a:extLst>
                </p14:cNvPr>
                <p14:cNvContentPartPr/>
                <p14:nvPr/>
              </p14:nvContentPartPr>
              <p14:xfrm>
                <a:off x="11450297" y="4077314"/>
                <a:ext cx="154080" cy="206640"/>
              </p14:xfrm>
            </p:contentPart>
          </mc:Choice>
          <mc:Fallback>
            <p:pic>
              <p:nvPicPr>
                <p:cNvPr id="429" name="Tinta 428">
                  <a:extLst>
                    <a:ext uri="{FF2B5EF4-FFF2-40B4-BE49-F238E27FC236}">
                      <a16:creationId xmlns:a16="http://schemas.microsoft.com/office/drawing/2014/main" id="{C412CF27-7848-4059-8896-8311C90CEFF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441297" y="4068314"/>
                  <a:ext cx="171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30" name="Tinta 429">
                  <a:extLst>
                    <a:ext uri="{FF2B5EF4-FFF2-40B4-BE49-F238E27FC236}">
                      <a16:creationId xmlns:a16="http://schemas.microsoft.com/office/drawing/2014/main" id="{CF35B142-CC67-40A8-B86B-ED536FC271C9}"/>
                    </a:ext>
                  </a:extLst>
                </p14:cNvPr>
                <p14:cNvContentPartPr/>
                <p14:nvPr/>
              </p14:nvContentPartPr>
              <p14:xfrm>
                <a:off x="11611577" y="3969314"/>
                <a:ext cx="163440" cy="204840"/>
              </p14:xfrm>
            </p:contentPart>
          </mc:Choice>
          <mc:Fallback>
            <p:pic>
              <p:nvPicPr>
                <p:cNvPr id="430" name="Tinta 429">
                  <a:extLst>
                    <a:ext uri="{FF2B5EF4-FFF2-40B4-BE49-F238E27FC236}">
                      <a16:creationId xmlns:a16="http://schemas.microsoft.com/office/drawing/2014/main" id="{CF35B142-CC67-40A8-B86B-ED536FC271C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602577" y="3960314"/>
                  <a:ext cx="18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31" name="Tinta 430">
                  <a:extLst>
                    <a:ext uri="{FF2B5EF4-FFF2-40B4-BE49-F238E27FC236}">
                      <a16:creationId xmlns:a16="http://schemas.microsoft.com/office/drawing/2014/main" id="{035D83A0-84A7-4FA0-A2E4-9FCE081B6452}"/>
                    </a:ext>
                  </a:extLst>
                </p14:cNvPr>
                <p14:cNvContentPartPr/>
                <p14:nvPr/>
              </p14:nvContentPartPr>
              <p14:xfrm>
                <a:off x="11700497" y="4090274"/>
                <a:ext cx="84960" cy="37800"/>
              </p14:xfrm>
            </p:contentPart>
          </mc:Choice>
          <mc:Fallback>
            <p:pic>
              <p:nvPicPr>
                <p:cNvPr id="431" name="Tinta 430">
                  <a:extLst>
                    <a:ext uri="{FF2B5EF4-FFF2-40B4-BE49-F238E27FC236}">
                      <a16:creationId xmlns:a16="http://schemas.microsoft.com/office/drawing/2014/main" id="{035D83A0-84A7-4FA0-A2E4-9FCE081B645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691857" y="4081274"/>
                  <a:ext cx="102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2" name="Tinta 431">
                  <a:extLst>
                    <a:ext uri="{FF2B5EF4-FFF2-40B4-BE49-F238E27FC236}">
                      <a16:creationId xmlns:a16="http://schemas.microsoft.com/office/drawing/2014/main" id="{5AE475C9-B90C-4768-8DB3-96E78A31EAE3}"/>
                    </a:ext>
                  </a:extLst>
                </p14:cNvPr>
                <p14:cNvContentPartPr/>
                <p14:nvPr/>
              </p14:nvContentPartPr>
              <p14:xfrm>
                <a:off x="11815337" y="3973994"/>
                <a:ext cx="102240" cy="131400"/>
              </p14:xfrm>
            </p:contentPart>
          </mc:Choice>
          <mc:Fallback>
            <p:pic>
              <p:nvPicPr>
                <p:cNvPr id="432" name="Tinta 431">
                  <a:extLst>
                    <a:ext uri="{FF2B5EF4-FFF2-40B4-BE49-F238E27FC236}">
                      <a16:creationId xmlns:a16="http://schemas.microsoft.com/office/drawing/2014/main" id="{5AE475C9-B90C-4768-8DB3-96E78A31EAE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806697" y="3965354"/>
                  <a:ext cx="119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3" name="Tinta 432">
                  <a:extLst>
                    <a:ext uri="{FF2B5EF4-FFF2-40B4-BE49-F238E27FC236}">
                      <a16:creationId xmlns:a16="http://schemas.microsoft.com/office/drawing/2014/main" id="{5613E632-1F18-435D-B96F-42A225CC252B}"/>
                    </a:ext>
                  </a:extLst>
                </p14:cNvPr>
                <p14:cNvContentPartPr/>
                <p14:nvPr/>
              </p14:nvContentPartPr>
              <p14:xfrm>
                <a:off x="11804897" y="3862754"/>
                <a:ext cx="125640" cy="61200"/>
              </p14:xfrm>
            </p:contentPart>
          </mc:Choice>
          <mc:Fallback>
            <p:pic>
              <p:nvPicPr>
                <p:cNvPr id="433" name="Tinta 432">
                  <a:extLst>
                    <a:ext uri="{FF2B5EF4-FFF2-40B4-BE49-F238E27FC236}">
                      <a16:creationId xmlns:a16="http://schemas.microsoft.com/office/drawing/2014/main" id="{5613E632-1F18-435D-B96F-42A225CC252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796257" y="3853754"/>
                  <a:ext cx="143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5" name="Tinta 434">
                  <a:extLst>
                    <a:ext uri="{FF2B5EF4-FFF2-40B4-BE49-F238E27FC236}">
                      <a16:creationId xmlns:a16="http://schemas.microsoft.com/office/drawing/2014/main" id="{8183CE4B-EF1A-46AC-B114-FA066A10B35B}"/>
                    </a:ext>
                  </a:extLst>
                </p14:cNvPr>
                <p14:cNvContentPartPr/>
                <p14:nvPr/>
              </p14:nvContentPartPr>
              <p14:xfrm>
                <a:off x="9463817" y="4155794"/>
                <a:ext cx="537840" cy="461520"/>
              </p14:xfrm>
            </p:contentPart>
          </mc:Choice>
          <mc:Fallback>
            <p:pic>
              <p:nvPicPr>
                <p:cNvPr id="435" name="Tinta 434">
                  <a:extLst>
                    <a:ext uri="{FF2B5EF4-FFF2-40B4-BE49-F238E27FC236}">
                      <a16:creationId xmlns:a16="http://schemas.microsoft.com/office/drawing/2014/main" id="{8183CE4B-EF1A-46AC-B114-FA066A10B35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454817" y="4147154"/>
                  <a:ext cx="5554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36" name="Tinta 435">
                  <a:extLst>
                    <a:ext uri="{FF2B5EF4-FFF2-40B4-BE49-F238E27FC236}">
                      <a16:creationId xmlns:a16="http://schemas.microsoft.com/office/drawing/2014/main" id="{B5B2CF16-A1DD-4BA1-81D3-7C187405642E}"/>
                    </a:ext>
                  </a:extLst>
                </p14:cNvPr>
                <p14:cNvContentPartPr/>
                <p14:nvPr/>
              </p14:nvContentPartPr>
              <p14:xfrm>
                <a:off x="9438977" y="4160474"/>
                <a:ext cx="46800" cy="89640"/>
              </p14:xfrm>
            </p:contentPart>
          </mc:Choice>
          <mc:Fallback>
            <p:pic>
              <p:nvPicPr>
                <p:cNvPr id="436" name="Tinta 435">
                  <a:extLst>
                    <a:ext uri="{FF2B5EF4-FFF2-40B4-BE49-F238E27FC236}">
                      <a16:creationId xmlns:a16="http://schemas.microsoft.com/office/drawing/2014/main" id="{B5B2CF16-A1DD-4BA1-81D3-7C187405642E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430337" y="4151834"/>
                  <a:ext cx="64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38" name="Tinta 437">
                  <a:extLst>
                    <a:ext uri="{FF2B5EF4-FFF2-40B4-BE49-F238E27FC236}">
                      <a16:creationId xmlns:a16="http://schemas.microsoft.com/office/drawing/2014/main" id="{AF757E8F-F4B6-4D2F-9D8C-7EDE4CC68F45}"/>
                    </a:ext>
                  </a:extLst>
                </p14:cNvPr>
                <p14:cNvContentPartPr/>
                <p14:nvPr/>
              </p14:nvContentPartPr>
              <p14:xfrm>
                <a:off x="9190937" y="3866354"/>
                <a:ext cx="144720" cy="188640"/>
              </p14:xfrm>
            </p:contentPart>
          </mc:Choice>
          <mc:Fallback>
            <p:pic>
              <p:nvPicPr>
                <p:cNvPr id="438" name="Tinta 437">
                  <a:extLst>
                    <a:ext uri="{FF2B5EF4-FFF2-40B4-BE49-F238E27FC236}">
                      <a16:creationId xmlns:a16="http://schemas.microsoft.com/office/drawing/2014/main" id="{AF757E8F-F4B6-4D2F-9D8C-7EDE4CC68F4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81937" y="3857354"/>
                  <a:ext cx="162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39" name="Tinta 438">
                  <a:extLst>
                    <a:ext uri="{FF2B5EF4-FFF2-40B4-BE49-F238E27FC236}">
                      <a16:creationId xmlns:a16="http://schemas.microsoft.com/office/drawing/2014/main" id="{D40D5058-5EBB-4B8E-B56E-C443F775677F}"/>
                    </a:ext>
                  </a:extLst>
                </p14:cNvPr>
                <p14:cNvContentPartPr/>
                <p14:nvPr/>
              </p14:nvContentPartPr>
              <p14:xfrm>
                <a:off x="9429617" y="3869234"/>
                <a:ext cx="28080" cy="107640"/>
              </p14:xfrm>
            </p:contentPart>
          </mc:Choice>
          <mc:Fallback>
            <p:pic>
              <p:nvPicPr>
                <p:cNvPr id="439" name="Tinta 438">
                  <a:extLst>
                    <a:ext uri="{FF2B5EF4-FFF2-40B4-BE49-F238E27FC236}">
                      <a16:creationId xmlns:a16="http://schemas.microsoft.com/office/drawing/2014/main" id="{D40D5058-5EBB-4B8E-B56E-C443F775677F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20977" y="3860594"/>
                  <a:ext cx="4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40" name="Tinta 439">
                  <a:extLst>
                    <a:ext uri="{FF2B5EF4-FFF2-40B4-BE49-F238E27FC236}">
                      <a16:creationId xmlns:a16="http://schemas.microsoft.com/office/drawing/2014/main" id="{F9BBEE01-6090-4112-B611-DB3875742456}"/>
                    </a:ext>
                  </a:extLst>
                </p14:cNvPr>
                <p14:cNvContentPartPr/>
                <p14:nvPr/>
              </p14:nvContentPartPr>
              <p14:xfrm>
                <a:off x="9388217" y="3717314"/>
                <a:ext cx="140040" cy="241920"/>
              </p14:xfrm>
            </p:contentPart>
          </mc:Choice>
          <mc:Fallback>
            <p:pic>
              <p:nvPicPr>
                <p:cNvPr id="440" name="Tinta 439">
                  <a:extLst>
                    <a:ext uri="{FF2B5EF4-FFF2-40B4-BE49-F238E27FC236}">
                      <a16:creationId xmlns:a16="http://schemas.microsoft.com/office/drawing/2014/main" id="{F9BBEE01-6090-4112-B611-DB387574245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79217" y="3708314"/>
                  <a:ext cx="157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41" name="Tinta 440">
                  <a:extLst>
                    <a:ext uri="{FF2B5EF4-FFF2-40B4-BE49-F238E27FC236}">
                      <a16:creationId xmlns:a16="http://schemas.microsoft.com/office/drawing/2014/main" id="{6F9D8FAF-9986-4C7F-B6C7-E8C52920FA1E}"/>
                    </a:ext>
                  </a:extLst>
                </p14:cNvPr>
                <p14:cNvContentPartPr/>
                <p14:nvPr/>
              </p14:nvContentPartPr>
              <p14:xfrm>
                <a:off x="9492617" y="3615074"/>
                <a:ext cx="199080" cy="189720"/>
              </p14:xfrm>
            </p:contentPart>
          </mc:Choice>
          <mc:Fallback>
            <p:pic>
              <p:nvPicPr>
                <p:cNvPr id="441" name="Tinta 440">
                  <a:extLst>
                    <a:ext uri="{FF2B5EF4-FFF2-40B4-BE49-F238E27FC236}">
                      <a16:creationId xmlns:a16="http://schemas.microsoft.com/office/drawing/2014/main" id="{6F9D8FAF-9986-4C7F-B6C7-E8C52920FA1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483617" y="3606434"/>
                  <a:ext cx="21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2" name="Tinta 441">
                  <a:extLst>
                    <a:ext uri="{FF2B5EF4-FFF2-40B4-BE49-F238E27FC236}">
                      <a16:creationId xmlns:a16="http://schemas.microsoft.com/office/drawing/2014/main" id="{7B7222F6-58DF-4DA2-A001-34589BF01C51}"/>
                    </a:ext>
                  </a:extLst>
                </p14:cNvPr>
                <p14:cNvContentPartPr/>
                <p14:nvPr/>
              </p14:nvContentPartPr>
              <p14:xfrm>
                <a:off x="9629417" y="3717314"/>
                <a:ext cx="51120" cy="21600"/>
              </p14:xfrm>
            </p:contentPart>
          </mc:Choice>
          <mc:Fallback>
            <p:pic>
              <p:nvPicPr>
                <p:cNvPr id="442" name="Tinta 441">
                  <a:extLst>
                    <a:ext uri="{FF2B5EF4-FFF2-40B4-BE49-F238E27FC236}">
                      <a16:creationId xmlns:a16="http://schemas.microsoft.com/office/drawing/2014/main" id="{7B7222F6-58DF-4DA2-A001-34589BF01C51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620417" y="3708314"/>
                  <a:ext cx="68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3" name="Tinta 442">
                  <a:extLst>
                    <a:ext uri="{FF2B5EF4-FFF2-40B4-BE49-F238E27FC236}">
                      <a16:creationId xmlns:a16="http://schemas.microsoft.com/office/drawing/2014/main" id="{9E6D6FF5-6076-4779-BCA5-579694B4DEAF}"/>
                    </a:ext>
                  </a:extLst>
                </p14:cNvPr>
                <p14:cNvContentPartPr/>
                <p14:nvPr/>
              </p14:nvContentPartPr>
              <p14:xfrm>
                <a:off x="9680177" y="3524714"/>
                <a:ext cx="152280" cy="101160"/>
              </p14:xfrm>
            </p:contentPart>
          </mc:Choice>
          <mc:Fallback>
            <p:pic>
              <p:nvPicPr>
                <p:cNvPr id="443" name="Tinta 442">
                  <a:extLst>
                    <a:ext uri="{FF2B5EF4-FFF2-40B4-BE49-F238E27FC236}">
                      <a16:creationId xmlns:a16="http://schemas.microsoft.com/office/drawing/2014/main" id="{9E6D6FF5-6076-4779-BCA5-579694B4DEA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671537" y="3516074"/>
                  <a:ext cx="169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4" name="Tinta 443">
                  <a:extLst>
                    <a:ext uri="{FF2B5EF4-FFF2-40B4-BE49-F238E27FC236}">
                      <a16:creationId xmlns:a16="http://schemas.microsoft.com/office/drawing/2014/main" id="{21FBD8D8-2D59-4B0D-A18C-A71C774FDD3F}"/>
                    </a:ext>
                  </a:extLst>
                </p14:cNvPr>
                <p14:cNvContentPartPr/>
                <p14:nvPr/>
              </p14:nvContentPartPr>
              <p14:xfrm>
                <a:off x="9671177" y="3408434"/>
                <a:ext cx="94320" cy="105840"/>
              </p14:xfrm>
            </p:contentPart>
          </mc:Choice>
          <mc:Fallback>
            <p:pic>
              <p:nvPicPr>
                <p:cNvPr id="444" name="Tinta 443">
                  <a:extLst>
                    <a:ext uri="{FF2B5EF4-FFF2-40B4-BE49-F238E27FC236}">
                      <a16:creationId xmlns:a16="http://schemas.microsoft.com/office/drawing/2014/main" id="{21FBD8D8-2D59-4B0D-A18C-A71C774FDD3F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662177" y="3399794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5" name="Tinta 444">
                  <a:extLst>
                    <a:ext uri="{FF2B5EF4-FFF2-40B4-BE49-F238E27FC236}">
                      <a16:creationId xmlns:a16="http://schemas.microsoft.com/office/drawing/2014/main" id="{2EBA34EF-5777-43FF-8571-DF21AD5F5C7B}"/>
                    </a:ext>
                  </a:extLst>
                </p14:cNvPr>
                <p14:cNvContentPartPr/>
                <p14:nvPr/>
              </p14:nvContentPartPr>
              <p14:xfrm>
                <a:off x="9435017" y="3881114"/>
                <a:ext cx="13680" cy="161280"/>
              </p14:xfrm>
            </p:contentPart>
          </mc:Choice>
          <mc:Fallback>
            <p:pic>
              <p:nvPicPr>
                <p:cNvPr id="445" name="Tinta 444">
                  <a:extLst>
                    <a:ext uri="{FF2B5EF4-FFF2-40B4-BE49-F238E27FC236}">
                      <a16:creationId xmlns:a16="http://schemas.microsoft.com/office/drawing/2014/main" id="{2EBA34EF-5777-43FF-8571-DF21AD5F5C7B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9426017" y="3872114"/>
                  <a:ext cx="313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Agrupar 447">
            <a:extLst>
              <a:ext uri="{FF2B5EF4-FFF2-40B4-BE49-F238E27FC236}">
                <a16:creationId xmlns:a16="http://schemas.microsoft.com/office/drawing/2014/main" id="{E7262E9D-6DAD-41A3-9A09-C36A1B724001}"/>
              </a:ext>
            </a:extLst>
          </p:cNvPr>
          <p:cNvGrpSpPr/>
          <p:nvPr/>
        </p:nvGrpSpPr>
        <p:grpSpPr>
          <a:xfrm>
            <a:off x="8078897" y="6027074"/>
            <a:ext cx="850680" cy="621000"/>
            <a:chOff x="8078897" y="6027074"/>
            <a:chExt cx="850680" cy="6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94" name="Tinta 393">
                  <a:extLst>
                    <a:ext uri="{FF2B5EF4-FFF2-40B4-BE49-F238E27FC236}">
                      <a16:creationId xmlns:a16="http://schemas.microsoft.com/office/drawing/2014/main" id="{6FA9AC14-6D45-4CD5-9D2B-AE8C32A25F9A}"/>
                    </a:ext>
                  </a:extLst>
                </p14:cNvPr>
                <p14:cNvContentPartPr/>
                <p14:nvPr/>
              </p14:nvContentPartPr>
              <p14:xfrm>
                <a:off x="8078897" y="6175034"/>
                <a:ext cx="141120" cy="250200"/>
              </p14:xfrm>
            </p:contentPart>
          </mc:Choice>
          <mc:Fallback>
            <p:pic>
              <p:nvPicPr>
                <p:cNvPr id="394" name="Tinta 393">
                  <a:extLst>
                    <a:ext uri="{FF2B5EF4-FFF2-40B4-BE49-F238E27FC236}">
                      <a16:creationId xmlns:a16="http://schemas.microsoft.com/office/drawing/2014/main" id="{6FA9AC14-6D45-4CD5-9D2B-AE8C32A25F9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069897" y="6166394"/>
                  <a:ext cx="158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95" name="Tinta 394">
                  <a:extLst>
                    <a:ext uri="{FF2B5EF4-FFF2-40B4-BE49-F238E27FC236}">
                      <a16:creationId xmlns:a16="http://schemas.microsoft.com/office/drawing/2014/main" id="{E14A860A-D971-44F1-BA98-BC6813B90685}"/>
                    </a:ext>
                  </a:extLst>
                </p14:cNvPr>
                <p14:cNvContentPartPr/>
                <p14:nvPr/>
              </p14:nvContentPartPr>
              <p14:xfrm>
                <a:off x="8085017" y="6475274"/>
                <a:ext cx="146520" cy="116640"/>
              </p14:xfrm>
            </p:contentPart>
          </mc:Choice>
          <mc:Fallback>
            <p:pic>
              <p:nvPicPr>
                <p:cNvPr id="395" name="Tinta 394">
                  <a:extLst>
                    <a:ext uri="{FF2B5EF4-FFF2-40B4-BE49-F238E27FC236}">
                      <a16:creationId xmlns:a16="http://schemas.microsoft.com/office/drawing/2014/main" id="{E14A860A-D971-44F1-BA98-BC6813B9068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076377" y="6466634"/>
                  <a:ext cx="164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98" name="Tinta 397">
                  <a:extLst>
                    <a:ext uri="{FF2B5EF4-FFF2-40B4-BE49-F238E27FC236}">
                      <a16:creationId xmlns:a16="http://schemas.microsoft.com/office/drawing/2014/main" id="{0E65E602-735E-44BF-B501-4665C9A6E99E}"/>
                    </a:ext>
                  </a:extLst>
                </p14:cNvPr>
                <p14:cNvContentPartPr/>
                <p14:nvPr/>
              </p14:nvContentPartPr>
              <p14:xfrm>
                <a:off x="8459417" y="6225794"/>
                <a:ext cx="137520" cy="375120"/>
              </p14:xfrm>
            </p:contentPart>
          </mc:Choice>
          <mc:Fallback>
            <p:pic>
              <p:nvPicPr>
                <p:cNvPr id="398" name="Tinta 397">
                  <a:extLst>
                    <a:ext uri="{FF2B5EF4-FFF2-40B4-BE49-F238E27FC236}">
                      <a16:creationId xmlns:a16="http://schemas.microsoft.com/office/drawing/2014/main" id="{0E65E602-735E-44BF-B501-4665C9A6E99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450417" y="6217154"/>
                  <a:ext cx="155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99" name="Tinta 398">
                  <a:extLst>
                    <a:ext uri="{FF2B5EF4-FFF2-40B4-BE49-F238E27FC236}">
                      <a16:creationId xmlns:a16="http://schemas.microsoft.com/office/drawing/2014/main" id="{1F5DE438-2B9D-472E-BC09-9852A88E99A3}"/>
                    </a:ext>
                  </a:extLst>
                </p14:cNvPr>
                <p14:cNvContentPartPr/>
                <p14:nvPr/>
              </p14:nvContentPartPr>
              <p14:xfrm>
                <a:off x="8664257" y="6447194"/>
                <a:ext cx="107280" cy="98280"/>
              </p14:xfrm>
            </p:contentPart>
          </mc:Choice>
          <mc:Fallback>
            <p:pic>
              <p:nvPicPr>
                <p:cNvPr id="399" name="Tinta 398">
                  <a:extLst>
                    <a:ext uri="{FF2B5EF4-FFF2-40B4-BE49-F238E27FC236}">
                      <a16:creationId xmlns:a16="http://schemas.microsoft.com/office/drawing/2014/main" id="{1F5DE438-2B9D-472E-BC09-9852A88E99A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655257" y="6438554"/>
                  <a:ext cx="124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0" name="Tinta 399">
                  <a:extLst>
                    <a:ext uri="{FF2B5EF4-FFF2-40B4-BE49-F238E27FC236}">
                      <a16:creationId xmlns:a16="http://schemas.microsoft.com/office/drawing/2014/main" id="{9EE64172-4E6C-4D55-96ED-26B6BD2CA599}"/>
                    </a:ext>
                  </a:extLst>
                </p14:cNvPr>
                <p14:cNvContentPartPr/>
                <p14:nvPr/>
              </p14:nvContentPartPr>
              <p14:xfrm>
                <a:off x="8820857" y="6027074"/>
                <a:ext cx="108720" cy="581400"/>
              </p14:xfrm>
            </p:contentPart>
          </mc:Choice>
          <mc:Fallback>
            <p:pic>
              <p:nvPicPr>
                <p:cNvPr id="400" name="Tinta 399">
                  <a:extLst>
                    <a:ext uri="{FF2B5EF4-FFF2-40B4-BE49-F238E27FC236}">
                      <a16:creationId xmlns:a16="http://schemas.microsoft.com/office/drawing/2014/main" id="{9EE64172-4E6C-4D55-96ED-26B6BD2CA59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11857" y="6018074"/>
                  <a:ext cx="1263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47" name="Tinta 446">
                  <a:extLst>
                    <a:ext uri="{FF2B5EF4-FFF2-40B4-BE49-F238E27FC236}">
                      <a16:creationId xmlns:a16="http://schemas.microsoft.com/office/drawing/2014/main" id="{402521AF-6392-4D13-AF98-CA771ED970BF}"/>
                    </a:ext>
                  </a:extLst>
                </p14:cNvPr>
                <p14:cNvContentPartPr/>
                <p14:nvPr/>
              </p14:nvContentPartPr>
              <p14:xfrm>
                <a:off x="8416577" y="6618554"/>
                <a:ext cx="177840" cy="29520"/>
              </p14:xfrm>
            </p:contentPart>
          </mc:Choice>
          <mc:Fallback>
            <p:pic>
              <p:nvPicPr>
                <p:cNvPr id="447" name="Tinta 446">
                  <a:extLst>
                    <a:ext uri="{FF2B5EF4-FFF2-40B4-BE49-F238E27FC236}">
                      <a16:creationId xmlns:a16="http://schemas.microsoft.com/office/drawing/2014/main" id="{402521AF-6392-4D13-AF98-CA771ED970B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407577" y="6609914"/>
                  <a:ext cx="19548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90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268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Probabilidade e Estatística 2021.1</vt:lpstr>
      <vt:lpstr>Aula de exercícios</vt:lpstr>
      <vt:lpstr>Apresentação do PowerPoint</vt:lpstr>
      <vt:lpstr>Apresentação do PowerPoint</vt:lpstr>
      <vt:lpstr>Apresentação do PowerPoint</vt:lpstr>
      <vt:lpstr>Distribuição Binomial e Normal</vt:lpstr>
      <vt:lpstr>Apresentação do PowerPoint</vt:lpstr>
      <vt:lpstr>Apresentação do PowerPoint</vt:lpstr>
      <vt:lpstr>Apresentação do PowerPoint</vt:lpstr>
      <vt:lpstr>Apresentação do PowerPoint</vt:lpstr>
      <vt:lpstr>Distribuição Normal</vt:lpstr>
      <vt:lpstr>Apresentação do PowerPoint</vt:lpstr>
      <vt:lpstr>Distribuição Normal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e Estatística 2021.1</dc:title>
  <dc:creator>Tiago Gomes</dc:creator>
  <cp:lastModifiedBy>Tiago Gomes</cp:lastModifiedBy>
  <cp:revision>12</cp:revision>
  <dcterms:created xsi:type="dcterms:W3CDTF">2021-08-18T18:44:08Z</dcterms:created>
  <dcterms:modified xsi:type="dcterms:W3CDTF">2021-09-02T20:26:37Z</dcterms:modified>
</cp:coreProperties>
</file>