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2E09-1075-41B5-803C-E3D15E58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2793C4-2009-4661-BE3B-7C6C6468A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0E59C7-5E8C-4130-81AE-B32AE978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1C2FA-5A93-451C-9FA2-E9765F6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B4637-B61D-45C3-9A0A-F1F7E359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56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EF420-6111-40C5-A977-3607D53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4C8117-F5AF-4603-829C-B8C4DE60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499052-2820-49B3-9B33-0E8E3EE8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B0224-AC8B-4026-A33C-A52CF702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C876B-CF06-45C3-86C6-1F02102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070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829A43-C808-4574-8201-AA325499C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6EA3C1-0682-436F-95E4-42682A985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8D8CEA-9790-44B7-8CA3-041BA14D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94F5C-9A4B-4FE6-8866-85B0D7BB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AA18FD-3500-4BA7-8F60-E98EC768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343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4CED8-A72E-4C17-919C-34CE2D91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6236D-4F7B-41C6-B464-AFD690D5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D6B07B-3A90-4C43-952D-486E88E2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51358-4175-4F12-920E-85FE4910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938C0-0BA4-4E6B-ABB7-66690246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534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B59E-07E9-4111-9B74-FEBAAB7C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41F551-6FA0-4664-99D8-B92754B7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394E5-63D7-433A-BC40-F23770F1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CA81DA-7173-495B-A97C-82075216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43DCA-0143-4239-A15B-A149D255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20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481CA-8C07-40BE-A948-F2557F9D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6B723-05A6-41D3-8F56-DDAECA833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ADA4AA-6E4C-4262-B052-3F8FB191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88F344-6AC0-4C23-9FDE-04E76D86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1C4041-5201-413F-B4A4-DE977971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54B5A7-EEB4-43B7-9F12-D8440346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5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AB9F8-0E4B-424C-9BC7-DE9076C2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B9F338-1457-4587-8C9D-8AB1EEF6F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B9B3DC-DAEB-49FC-AA8A-03CFEA932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A241EB-FBE4-40CF-8738-B0FF58E29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99C66F-C610-4E96-9871-00980E40D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2B8E77-52DC-408B-ACED-7994970C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676052-505A-4B9C-8258-183B6F41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122A60-2F3F-415A-AB62-05CBA5A8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9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AF13A-86F1-4923-89A3-957D6DB6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63E1FA-F0B4-4F0A-95A3-07E96E95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FA51F8-1BD1-4570-9884-8884126C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058205-D552-4F26-B9E3-26473EA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499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D40CAF-9E37-4303-85BA-6839852D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013E70-CD6A-4B10-BBB9-25EF0C35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33774B-A43E-40B6-A1D7-0807F0EB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120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3C755-E633-4464-A77C-8015F5B3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23B68-D031-4608-AC20-F21B26D6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D0164B-0244-41BB-B8FE-E01DB794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136046-6F0E-4B98-A423-B58DB757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6B06A3-402E-48E1-94D8-B9823F01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9C6303-E44A-4CCC-9756-7E0DD41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931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F65EE-85C8-4296-BD2B-7557DFF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880699-1A80-4728-9E8E-79FA2FC05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2FEA31-6D6A-42F5-B655-E0C1B5EE2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0B1BAE-D4DF-4064-9560-DD06B28F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E91689-2B91-4DCB-9FC5-8FBEDF85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26360C-8BA1-48F3-9E7B-6C51ED2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664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2FF5BC-6A3C-4BB1-9337-A696317B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C1EE27-DEDD-4673-8CF2-E84F0CC1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B4D5A-0576-42EF-94AA-43275386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4A7C77-9116-44FC-8F0D-6C6612D0D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3460A6-02D6-4629-8D90-97AF4D827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0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MfF3b269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3BD82-7ADA-4A7E-9675-E6C45BD5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456" y="344278"/>
            <a:ext cx="11791544" cy="349221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373D55-C644-4203-B052-A194B92A3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Dart programming language | Dart">
            <a:extLst>
              <a:ext uri="{FF2B5EF4-FFF2-40B4-BE49-F238E27FC236}">
                <a16:creationId xmlns:a16="http://schemas.microsoft.com/office/drawing/2014/main" id="{5F3F29E4-3DE2-4CF4-847C-BA6C4D347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03" y="2178467"/>
            <a:ext cx="4466188" cy="250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8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6394A-8646-4FF3-BC93-7116A3C6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3B8D8-2A82-4BAB-BF2F-1A899396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parâmetros de uma função podem ter valores por default.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51307-C657-4DAB-9BE8-143D5754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1" y="3288762"/>
            <a:ext cx="9891617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F67DC-7262-4801-8595-EB8AFBC6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246D29-8008-456C-8306-FA862FE4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Colocando função em variável.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90565A-D229-43B6-A0EB-F7A3DD85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40" y="3551675"/>
            <a:ext cx="7582557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9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33001-D62C-4152-8698-FD164760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Exceptions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01BBD-DFC6-46D5-9C98-06CC21D3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exceptions</a:t>
            </a:r>
            <a:r>
              <a:rPr lang="pt-BR" dirty="0"/>
              <a:t> não são obrigatórias no código.</a:t>
            </a:r>
          </a:p>
          <a:p>
            <a:r>
              <a:rPr lang="pt-BR" dirty="0"/>
              <a:t>As </a:t>
            </a:r>
            <a:r>
              <a:rPr lang="pt-BR" dirty="0" err="1"/>
              <a:t>exceptions</a:t>
            </a:r>
            <a:r>
              <a:rPr lang="pt-BR" dirty="0"/>
              <a:t> podem lançar objetos e não somente exceções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EF7C08-E3BF-4BA9-ABAE-4B248B617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75" y="3199126"/>
            <a:ext cx="7506350" cy="11812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5B64B3-95D9-4D3F-9AB0-63E35F0A3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369" y="4873830"/>
            <a:ext cx="4191363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F2739-51F3-4759-90EF-62A98D4C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Exceptions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422E-38ED-48D0-825B-8CBB2A86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captura do </a:t>
            </a:r>
            <a:r>
              <a:rPr lang="pt-BR" dirty="0" err="1"/>
              <a:t>exception</a:t>
            </a:r>
            <a:r>
              <a:rPr lang="pt-BR" dirty="0"/>
              <a:t> é feito com o catch.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3EF28A-9418-4858-BB6D-9FD10CF6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2939567"/>
            <a:ext cx="7902625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3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0122D-A9E6-411B-9E63-5C8AF9ED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BCAEC7-9075-43AD-9B29-03F31C3A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Dart</a:t>
            </a:r>
            <a:r>
              <a:rPr lang="pt-BR" dirty="0"/>
              <a:t> foi desenvolvido para ser programado utilizando a orientação a objetos.</a:t>
            </a:r>
          </a:p>
          <a:p>
            <a:r>
              <a:rPr lang="pt-BR" dirty="0"/>
              <a:t>Ela utiliza do conceito de classes, construtores e métodos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34C7DC-F50D-4369-B3F1-BB00A6DA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80" y="3429000"/>
            <a:ext cx="6271964" cy="30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9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8726D-5C8A-467F-9432-65C541D0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28389-5E82-4369-B42C-607E3B62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https://www.youtube.com/watch?v=RMfF3b269IE</a:t>
            </a:r>
            <a:endParaRPr lang="pt-BR" dirty="0"/>
          </a:p>
          <a:p>
            <a:r>
              <a:rPr lang="pt-BR"/>
              <a:t>https://dart.dev/guides/language/language-tour</a:t>
            </a:r>
          </a:p>
        </p:txBody>
      </p:sp>
    </p:spTree>
    <p:extLst>
      <p:ext uri="{BB962C8B-B14F-4D97-AF65-F5344CB8AC3E}">
        <p14:creationId xmlns:p14="http://schemas.microsoft.com/office/powerpoint/2010/main" val="245894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A6069-5406-4159-9EE3-05683F63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A512B-B6D2-4449-AF05-6E930B60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Link: https://dart.dev/guides/language/type-system</a:t>
            </a:r>
          </a:p>
        </p:txBody>
      </p:sp>
    </p:spTree>
    <p:extLst>
      <p:ext uri="{BB962C8B-B14F-4D97-AF65-F5344CB8AC3E}">
        <p14:creationId xmlns:p14="http://schemas.microsoft.com/office/powerpoint/2010/main" val="84553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DD89-0150-465C-A3E5-2B85998F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</a:t>
            </a:r>
            <a:r>
              <a:rPr lang="pt-BR" dirty="0" err="1"/>
              <a:t>Dart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F2673-1E5A-4F9A-B224-FCB4D362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5234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Flutter</a:t>
            </a:r>
            <a:endParaRPr lang="pt-BR" dirty="0"/>
          </a:p>
          <a:p>
            <a:r>
              <a:rPr lang="pt-BR" dirty="0" err="1"/>
              <a:t>Dart</a:t>
            </a:r>
            <a:r>
              <a:rPr lang="pt-BR" dirty="0"/>
              <a:t> é uma linguagem de programação fortemente </a:t>
            </a:r>
            <a:r>
              <a:rPr lang="pt-BR" dirty="0" err="1"/>
              <a:t>tipada</a:t>
            </a:r>
            <a:r>
              <a:rPr lang="pt-BR" dirty="0"/>
              <a:t> que também aceita inferência de tipo em suas variáveis.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Var é utilizado como variável local</a:t>
            </a:r>
          </a:p>
          <a:p>
            <a:r>
              <a:rPr lang="pt-BR" dirty="0" err="1"/>
              <a:t>Const</a:t>
            </a:r>
            <a:r>
              <a:rPr lang="pt-BR" dirty="0"/>
              <a:t> também pode ser utilizado para a declaração de variável.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8744F2-F0E7-472A-8DCC-824FEE5D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52" y="3141609"/>
            <a:ext cx="9449619" cy="23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4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1E9C-9E41-4C06-97C9-386DD261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9BB86-CD6E-45DE-8357-C5F757D6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O </a:t>
            </a:r>
            <a:r>
              <a:rPr lang="pt-BR" dirty="0" err="1"/>
              <a:t>Dart</a:t>
            </a:r>
            <a:r>
              <a:rPr lang="pt-BR" dirty="0"/>
              <a:t> hoje se encontra na versão 2.17 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Na sua transição da versão 1 para a 2 teve uma grande mudança que foi a parte de utilização do </a:t>
            </a:r>
            <a:r>
              <a:rPr lang="pt-BR" dirty="0" err="1"/>
              <a:t>null</a:t>
            </a:r>
            <a:r>
              <a:rPr lang="pt-BR" dirty="0"/>
              <a:t>.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err="1"/>
              <a:t>int</a:t>
            </a:r>
            <a:r>
              <a:rPr lang="pt-BR" dirty="0"/>
              <a:t>? </a:t>
            </a:r>
            <a:r>
              <a:rPr lang="pt-BR" dirty="0" err="1"/>
              <a:t>variavel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29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E8E2A-EA7F-43B4-A809-B0E86F65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e semântica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305D39-2C60-437B-9EBB-E79AB014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programa tem uma função inicial </a:t>
            </a:r>
            <a:r>
              <a:rPr lang="pt-BR" dirty="0" err="1"/>
              <a:t>main</a:t>
            </a:r>
            <a:r>
              <a:rPr lang="pt-BR" dirty="0"/>
              <a:t>.</a:t>
            </a:r>
          </a:p>
          <a:p>
            <a:r>
              <a:rPr lang="pt-BR" dirty="0"/>
              <a:t>Não tem o conceito de </a:t>
            </a:r>
            <a:r>
              <a:rPr lang="pt-BR" dirty="0" err="1"/>
              <a:t>private</a:t>
            </a:r>
            <a:r>
              <a:rPr lang="pt-BR" dirty="0"/>
              <a:t>, quando você inicial uma variável com _ ela é privada.</a:t>
            </a:r>
          </a:p>
          <a:p>
            <a:r>
              <a:rPr lang="pt-BR" dirty="0"/>
              <a:t>Toda aplicação </a:t>
            </a:r>
            <a:r>
              <a:rPr lang="pt-BR" dirty="0" err="1"/>
              <a:t>Dart</a:t>
            </a:r>
            <a:r>
              <a:rPr lang="pt-BR" dirty="0"/>
              <a:t> é uma biblioteca, mesmo isso não sendo explícito.</a:t>
            </a:r>
          </a:p>
          <a:p>
            <a:r>
              <a:rPr lang="pt-BR" dirty="0"/>
              <a:t>Bibliotecas podem ser atribuídas por pacotes.</a:t>
            </a:r>
          </a:p>
          <a:p>
            <a:r>
              <a:rPr lang="pt-BR" dirty="0"/>
              <a:t>Para importa uma biblioteca é utilizado da palavra reservada </a:t>
            </a:r>
            <a:r>
              <a:rPr lang="pt-BR" dirty="0" err="1"/>
              <a:t>import</a:t>
            </a:r>
            <a:endParaRPr lang="pt-BR" dirty="0"/>
          </a:p>
          <a:p>
            <a:r>
              <a:rPr lang="pt-BR" dirty="0"/>
              <a:t>É preciso do ; para a finalização de uma instrução.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9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FD01D-2B44-4398-88DF-1E633561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 de texto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2A59D9B-8794-40D8-8CE3-ECDFEE8E6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62" y="2075570"/>
            <a:ext cx="7069371" cy="135343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57DE00D-88E5-45C5-AD5A-C1B35176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461" y="3813882"/>
            <a:ext cx="7069371" cy="12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229F-E8EF-4689-BF25-D132E5D9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BDA0C-67D7-468A-820A-053785861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tudo no </a:t>
            </a:r>
            <a:r>
              <a:rPr lang="pt-BR" dirty="0" err="1"/>
              <a:t>Dart</a:t>
            </a:r>
            <a:r>
              <a:rPr lang="pt-BR" dirty="0"/>
              <a:t> função também é um objeto podendo assim uma função ser associada a uma variável e essa ser passada a outras funções.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85456C-08FA-4C02-A542-6E1E45E6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04" y="3429000"/>
            <a:ext cx="7011008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38476-6A5A-42DD-8271-A98ECA43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682655-8376-4403-81DD-3B51BCBE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pode ter vários parâmetros obrigatórios ou os parâmetros podem ser opcionais, porém para utilizar os dois juntos basta colocar o parâmetro posicional opcional entre [].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3A3A99-1DCF-4772-B0AF-921BAEF1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45" y="3698842"/>
            <a:ext cx="8154107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2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8914F-D1F3-4049-BE97-2FA2D014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89F37-AC7C-49C4-AC45-1A8D128F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utilização de parâmetros nominais obrigatório e não obrigatório basta colocar na frente do parâmetro obrigatório a palavra reservada </a:t>
            </a:r>
            <a:r>
              <a:rPr lang="pt-BR" dirty="0" err="1"/>
              <a:t>required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B3CA49-1FC8-4CE2-9330-88E551DE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3870950"/>
            <a:ext cx="6942422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75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339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Documentação da linguagem</vt:lpstr>
      <vt:lpstr>O que Dart?</vt:lpstr>
      <vt:lpstr>Apresentação do PowerPoint</vt:lpstr>
      <vt:lpstr>Sintaxe e semântica</vt:lpstr>
      <vt:lpstr>Concatenação de texto</vt:lpstr>
      <vt:lpstr>Funções</vt:lpstr>
      <vt:lpstr>Funções</vt:lpstr>
      <vt:lpstr>Funções</vt:lpstr>
      <vt:lpstr>Funções</vt:lpstr>
      <vt:lpstr>Funções</vt:lpstr>
      <vt:lpstr>Exceptions</vt:lpstr>
      <vt:lpstr>Exceptions</vt:lpstr>
      <vt:lpstr>Orientação a objetos</vt:lpstr>
      <vt:lpstr>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Raylander Marques</dc:creator>
  <cp:lastModifiedBy>Raylander Marques</cp:lastModifiedBy>
  <cp:revision>1</cp:revision>
  <dcterms:created xsi:type="dcterms:W3CDTF">2022-07-10T09:21:43Z</dcterms:created>
  <dcterms:modified xsi:type="dcterms:W3CDTF">2022-07-10T10:29:02Z</dcterms:modified>
</cp:coreProperties>
</file>