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87B0D-880F-4092-809E-FF49D32C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2077369"/>
            <a:ext cx="8679915" cy="1748729"/>
          </a:xfrm>
        </p:spPr>
        <p:txBody>
          <a:bodyPr>
            <a:normAutofit/>
          </a:bodyPr>
          <a:lstStyle/>
          <a:p>
            <a:r>
              <a:rPr lang="pt-BR" dirty="0"/>
              <a:t>Gramática e Autômatos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B6B388-70EC-4CDC-8358-0B1B76F0B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2883-5DB5-4893-8AFB-E9473703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cmdExpr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9ECABB-4AEB-41E0-9E3E-F1C55A38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59869"/>
            <a:ext cx="6281738" cy="3735087"/>
          </a:xfrm>
        </p:spPr>
      </p:pic>
    </p:spTree>
    <p:extLst>
      <p:ext uri="{BB962C8B-B14F-4D97-AF65-F5344CB8AC3E}">
        <p14:creationId xmlns:p14="http://schemas.microsoft.com/office/powerpoint/2010/main" val="24114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A37D-E03F-4908-96B3-6A3AEDD2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expr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F22570-C3E9-48B7-8CD0-D259418F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4878"/>
            <a:ext cx="6281738" cy="2905068"/>
          </a:xfrm>
        </p:spPr>
      </p:pic>
    </p:spTree>
    <p:extLst>
      <p:ext uri="{BB962C8B-B14F-4D97-AF65-F5344CB8AC3E}">
        <p14:creationId xmlns:p14="http://schemas.microsoft.com/office/powerpoint/2010/main" val="28231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82FEF-A4AB-4CEE-B5E4-9DE00191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&lt;termo&gt;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33AC8B-665A-48A1-A267-26B9DB79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4878"/>
            <a:ext cx="6281738" cy="2905068"/>
          </a:xfrm>
        </p:spPr>
      </p:pic>
    </p:spTree>
    <p:extLst>
      <p:ext uri="{BB962C8B-B14F-4D97-AF65-F5344CB8AC3E}">
        <p14:creationId xmlns:p14="http://schemas.microsoft.com/office/powerpoint/2010/main" val="2728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&lt;fator&gt;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0D88CA-FE7F-4287-8229-E7E2D2FC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4878"/>
            <a:ext cx="6281738" cy="2905068"/>
          </a:xfrm>
        </p:spPr>
      </p:pic>
    </p:spTree>
    <p:extLst>
      <p:ext uri="{BB962C8B-B14F-4D97-AF65-F5344CB8AC3E}">
        <p14:creationId xmlns:p14="http://schemas.microsoft.com/office/powerpoint/2010/main" val="390202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&lt;tipo&gt;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30B501-449F-4963-A78A-45073A49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203333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&lt;operador&gt;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75B47A-2AD1-4E8A-9E33-4EAAA429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43280"/>
            <a:ext cx="6281738" cy="3568265"/>
          </a:xfrm>
        </p:spPr>
      </p:pic>
    </p:spTree>
    <p:extLst>
      <p:ext uri="{BB962C8B-B14F-4D97-AF65-F5344CB8AC3E}">
        <p14:creationId xmlns:p14="http://schemas.microsoft.com/office/powerpoint/2010/main" val="219917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opLog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3C0C0F-D70D-43A9-8E88-06FF7FB5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43280"/>
            <a:ext cx="6281738" cy="3568265"/>
          </a:xfrm>
        </p:spPr>
      </p:pic>
    </p:spTree>
    <p:extLst>
      <p:ext uri="{BB962C8B-B14F-4D97-AF65-F5344CB8AC3E}">
        <p14:creationId xmlns:p14="http://schemas.microsoft.com/office/powerpoint/2010/main" val="35579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opRel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68E5FF-FC98-476F-896E-DD09F04A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393401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698C-598C-44B4-AB3B-9F1E97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opArit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AAD78-5836-4D93-847C-D43FA23D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121883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negacao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18CCB0-450A-47C8-A616-BB031E12A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3111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925F-CE72-43C5-A766-29661CE6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BA831-4113-48FC-B167-CB32F393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B66D11-0A54-48ED-BB78-66D6C427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803186"/>
            <a:ext cx="6281873" cy="5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&lt;numero&gt; da gramática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8C7EE-B1EE-4F17-80D6-150B28FA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7BE096-78CD-423C-A032-89996AB4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63" y="2442440"/>
            <a:ext cx="5183273" cy="19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&lt;id&gt; da gramática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8C7EE-B1EE-4F17-80D6-150B28FA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0FA907-C4A9-42AC-BA2C-F6CE6947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01" y="2349925"/>
            <a:ext cx="6746219" cy="27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int</a:t>
            </a:r>
            <a:r>
              <a:rPr lang="pt-BR" dirty="0"/>
              <a:t>&gt; da gramática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0EEA9E-BC6B-445D-B623-FBA43833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314AC7-2459-4D8D-A2BF-C6EB0BD2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116743"/>
            <a:ext cx="6483527" cy="20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9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flut</a:t>
            </a:r>
            <a:r>
              <a:rPr lang="pt-BR" dirty="0"/>
              <a:t>&gt; da gramática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8C7EE-B1EE-4F17-80D6-150B28FA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43571C-53FD-4EA0-AF2D-36C37016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349925"/>
            <a:ext cx="5634200" cy="25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bolean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4D6984-145D-47EE-AAEC-212EF405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218008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F9D2-E2F5-47BE-84F8-B5B2C38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carac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DE416E-91A4-4C71-8582-51357BCE2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1923"/>
            <a:ext cx="6281738" cy="3850978"/>
          </a:xfrm>
        </p:spPr>
      </p:pic>
    </p:spTree>
    <p:extLst>
      <p:ext uri="{BB962C8B-B14F-4D97-AF65-F5344CB8AC3E}">
        <p14:creationId xmlns:p14="http://schemas.microsoft.com/office/powerpoint/2010/main" val="22675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47F6D-E039-424B-A4CD-6EBB7552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&lt;programa&gt;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1009914-FC4A-4D76-A307-DB97CD17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12797"/>
            <a:ext cx="6281738" cy="3229231"/>
          </a:xfrm>
        </p:spPr>
      </p:pic>
    </p:spTree>
    <p:extLst>
      <p:ext uri="{BB962C8B-B14F-4D97-AF65-F5344CB8AC3E}">
        <p14:creationId xmlns:p14="http://schemas.microsoft.com/office/powerpoint/2010/main" val="32322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DDAFD-0D93-491B-9FC2-ACDCB820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&lt;declara&gt;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8EE4AA-C9D8-4F31-A695-6ECDBC10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66036"/>
            <a:ext cx="6281738" cy="2922753"/>
          </a:xfrm>
        </p:spPr>
      </p:pic>
    </p:spTree>
    <p:extLst>
      <p:ext uri="{BB962C8B-B14F-4D97-AF65-F5344CB8AC3E}">
        <p14:creationId xmlns:p14="http://schemas.microsoft.com/office/powerpoint/2010/main" val="62545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DB1B1-C514-4F73-9249-F78C28AD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&lt;bloco&gt; da gramática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37097-A494-4D30-BACC-DAFDD559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2263C017-0DA9-400F-A9B7-96A28378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46" y="874797"/>
            <a:ext cx="5308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74681-93E1-46FD-8F5B-3323FE9C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&lt;comando&gt; da gramática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3B1C5C4-ABA4-4016-89BB-B41C18D85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469" y="874712"/>
            <a:ext cx="4953000" cy="5105400"/>
          </a:xfrm>
        </p:spPr>
      </p:pic>
    </p:spTree>
    <p:extLst>
      <p:ext uri="{BB962C8B-B14F-4D97-AF65-F5344CB8AC3E}">
        <p14:creationId xmlns:p14="http://schemas.microsoft.com/office/powerpoint/2010/main" val="139031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FDEC5-0E3E-45AA-98FC-877D5CB9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cmdAtrib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1ADBAC-EAA2-4ED2-8B33-D6196C34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049579"/>
            <a:ext cx="6281738" cy="4755666"/>
          </a:xfrm>
        </p:spPr>
      </p:pic>
    </p:spTree>
    <p:extLst>
      <p:ext uri="{BB962C8B-B14F-4D97-AF65-F5344CB8AC3E}">
        <p14:creationId xmlns:p14="http://schemas.microsoft.com/office/powerpoint/2010/main" val="8041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C8238-4000-45E6-9988-FD29A6E4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</a:t>
            </a:r>
            <a:r>
              <a:rPr lang="pt-BR" dirty="0" err="1"/>
              <a:t>cmdCond</a:t>
            </a:r>
            <a:r>
              <a:rPr lang="pt-BR" dirty="0"/>
              <a:t>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52F8F4-CB2B-44E3-95E0-32D4D2B00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51528"/>
            <a:ext cx="6281738" cy="4351768"/>
          </a:xfrm>
        </p:spPr>
      </p:pic>
    </p:spTree>
    <p:extLst>
      <p:ext uri="{BB962C8B-B14F-4D97-AF65-F5344CB8AC3E}">
        <p14:creationId xmlns:p14="http://schemas.microsoft.com/office/powerpoint/2010/main" val="4448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72BC9-71BD-4AE2-8520-48C25055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que representa a produção de &lt;cmdCond2&gt; da gramática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8357D0-D312-461D-A5B2-C9BB6E25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89727"/>
            <a:ext cx="6281738" cy="3875370"/>
          </a:xfrm>
        </p:spPr>
      </p:pic>
    </p:spTree>
    <p:extLst>
      <p:ext uri="{BB962C8B-B14F-4D97-AF65-F5344CB8AC3E}">
        <p14:creationId xmlns:p14="http://schemas.microsoft.com/office/powerpoint/2010/main" val="8225624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56</TotalTime>
  <Words>257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Calibri Light</vt:lpstr>
      <vt:lpstr>Rockwell</vt:lpstr>
      <vt:lpstr>Wingdings</vt:lpstr>
      <vt:lpstr>Atlas</vt:lpstr>
      <vt:lpstr>Gramática e Autômatos</vt:lpstr>
      <vt:lpstr>Gramática</vt:lpstr>
      <vt:lpstr>Autômato que representa a produção de &lt;programa&gt; da gramática </vt:lpstr>
      <vt:lpstr>Autômato que representa a produção de &lt;declara&gt; da gramática </vt:lpstr>
      <vt:lpstr>Autômato que representa a produção de &lt;bloco&gt; da gramática </vt:lpstr>
      <vt:lpstr>Autômato que representa a produção de &lt;comando&gt; da gramática </vt:lpstr>
      <vt:lpstr>Autômato que representa a produção de &lt;cmdAtrib&gt; da gramática </vt:lpstr>
      <vt:lpstr>Autômato que representa a produção de &lt;cmdCond&gt; da gramática </vt:lpstr>
      <vt:lpstr>Autômato que representa a produção de &lt;cmdCond2&gt; da gramática </vt:lpstr>
      <vt:lpstr>Autômato que representa a produção de &lt;cmdExpr&gt; da gramática </vt:lpstr>
      <vt:lpstr>Autômato que representa a produção de &lt;expr&gt; da gramática </vt:lpstr>
      <vt:lpstr>Autômato que representa a produção de &lt;termo&gt; da gramática </vt:lpstr>
      <vt:lpstr>Autômato que representa a produção de &lt;fator&gt; da gramática </vt:lpstr>
      <vt:lpstr>Autômato que representa a produção de &lt;tipo&gt; da gramática </vt:lpstr>
      <vt:lpstr>Autômato que representa a produção de &lt;operador&gt; da gramática </vt:lpstr>
      <vt:lpstr>Autômato que representa a produção de &lt;opLog&gt; da gramática </vt:lpstr>
      <vt:lpstr>Autômato que representa a produção de &lt;opRel&gt; da gramática </vt:lpstr>
      <vt:lpstr>Autômato que representa a produção de &lt;opArit&gt; da gramática </vt:lpstr>
      <vt:lpstr>Autômato que representa a produção de &lt;negacao&gt; da gramática </vt:lpstr>
      <vt:lpstr>Autômato que representa a produção de &lt;numero&gt; da gramática </vt:lpstr>
      <vt:lpstr>Autômato que representa a produção de &lt;id&gt; da gramática </vt:lpstr>
      <vt:lpstr>Autômato que representa a produção de &lt;int&gt; da gramática </vt:lpstr>
      <vt:lpstr>Autômato que representa a produção de &lt;flut&gt; da gramática </vt:lpstr>
      <vt:lpstr>Autômato que representa a produção de &lt;bolean&gt; da gramática </vt:lpstr>
      <vt:lpstr>Autômato que representa a produção de &lt;carac&gt; da gramática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Gramática e Autômatos</dc:title>
  <dc:creator>Raylander Marques</dc:creator>
  <cp:lastModifiedBy>Raylander Marques</cp:lastModifiedBy>
  <cp:revision>1</cp:revision>
  <dcterms:created xsi:type="dcterms:W3CDTF">2022-04-28T15:06:20Z</dcterms:created>
  <dcterms:modified xsi:type="dcterms:W3CDTF">2022-04-28T16:03:06Z</dcterms:modified>
</cp:coreProperties>
</file>