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40B01-6857-433E-AB93-59E0E2E8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C3CA3-1C93-462A-A104-5F118E28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06D2C8-2091-4DCC-9B8A-42B283F5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A5E6D-D3E3-4283-B921-DCA72B22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E969D-0BBE-4F47-96CB-F34834B9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2AB8E-8AE1-4F94-A876-8B138A5E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8FD64E-A86B-4691-8328-FF1A0C9E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146B9-948A-4AD6-85C2-A48BA5A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9A088-D57E-4CAC-8D04-7C1FA8A1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00C80B-57F6-4CF2-BFAD-CD091DB7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2F4C28-F16B-4267-995D-57D9194A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60546C-2CEA-4482-BD5F-AE9AF238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B2AE0-26B6-4782-8360-83BDB28A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CFE57-F19E-41F0-8BEA-C28F858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AE6BE-A52D-4FB2-B109-C07B54BE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E9D0A-943D-4B16-B0AB-856E206B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80D89-6205-4D5F-8896-BA404E12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135341-01FE-43B1-99C8-427BBE05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2E273-8482-4592-9922-2EB38D4F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494CE-EEF9-48A7-A4A6-BD354894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2F432-1BBF-4A76-B56F-FFC9FEB3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D31E1-37E2-4C26-BF6E-8E00D5F9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B9E44-BCC7-478B-B54F-9EBE21FC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90B22-37EF-4D6F-8646-BF51EA64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DA626-A9FF-4F75-AF7B-A18F6C6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C773A-6DF9-48AB-96C0-1368E82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4D44D-7438-4155-8294-B7F2E9BE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40AB81-A2FD-4B3D-9A54-8671B8E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D5F49-0B2C-4F6A-BD96-43870670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E3A877-2FAF-4861-9EC4-CBF802D3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9ADE4-BC2B-4412-A82E-272B2548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4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84575-43BC-4ECC-BAF3-1B95BD41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52F229-07A0-4D72-BBC4-32C5E5EB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9F50C6-243C-4277-B9F4-B4FE1B79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841548-32DB-44A9-BF43-27E483C9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D04D2E-24F4-4066-BD92-A496A636A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FEC350-EDF2-4D5F-A6F6-7DA0CFD3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E040F0-CD6D-4AC5-AEE2-72AA9470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C3FB6E-91B6-457D-9752-05D4A127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F770A-157D-4214-AB08-6C4877D0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643A9D-06FF-427D-B5ED-8319AA93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CB668E-AA06-4F15-8768-BEBCFCF8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F8CCAC-A41F-4911-A480-59EE9603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942672-2425-4C19-8DBA-43753D6F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9375F8-E522-479D-8C1B-8EE671B4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0586C7-C61D-4426-87E3-F27912E7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08341-CD95-49A4-9E22-32C8EABA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5FD21-1613-4A3B-9460-5D3FDBFB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03BA4E-B692-4FEA-9F8F-C951C269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FA68FC-E68C-4B30-B6C1-F8CC3354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84137D-F756-4D26-9DC9-571EF836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F09C7D-6585-43B3-88E1-D6A143F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BA073-E0D8-4946-A426-7E72C2DD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892C20-E59E-4083-9F33-1D16D507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542B98-7D30-4DED-8D0A-511D3291E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8845EB-D156-4A9D-835E-E1994561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8A6C4-12D6-42D1-8E90-5F695DB2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266DFC-7C9C-4FAB-9537-C5F5EF12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7AFFD-2F56-4447-B190-02C4DB3C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678CB-B3B3-4590-945A-B825DC1F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16772C-EC92-4E5E-80F0-F4C8F4BFE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A790-FE3C-4B07-AB01-53D712C4DC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13C03-7815-49C7-98F0-E8B44A6C0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3B4275-8C64-434B-8F9C-C8C4DDFAA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B399-8F4A-4D53-9BE7-54140CA0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AAC46-A876-42A9-ACB9-FDBCFBFA0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4" y="1572937"/>
            <a:ext cx="9144000" cy="2387600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MODULE SPORT</a:t>
            </a:r>
          </a:p>
        </p:txBody>
      </p:sp>
    </p:spTree>
    <p:extLst>
      <p:ext uri="{BB962C8B-B14F-4D97-AF65-F5344CB8AC3E}">
        <p14:creationId xmlns:p14="http://schemas.microsoft.com/office/powerpoint/2010/main" val="41286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CD474E-273B-4B1B-934E-175965743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80378"/>
            <a:ext cx="11843657" cy="32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76D47A-12E5-4632-9BB6-ABA259860FF4}"/>
              </a:ext>
            </a:extLst>
          </p:cNvPr>
          <p:cNvSpPr/>
          <p:nvPr/>
        </p:nvSpPr>
        <p:spPr>
          <a:xfrm>
            <a:off x="6698969" y="837138"/>
            <a:ext cx="4244800" cy="9608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Sport Courses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F9EA6F-7F62-471E-9B9D-5C69A11A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103" y="3428997"/>
            <a:ext cx="4211667" cy="9608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dirty="0"/>
              <a:t>Sport Program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E003270B-5540-422F-A0DC-74C2FD513139}"/>
              </a:ext>
            </a:extLst>
          </p:cNvPr>
          <p:cNvSpPr txBox="1">
            <a:spLocks/>
          </p:cNvSpPr>
          <p:nvPr/>
        </p:nvSpPr>
        <p:spPr>
          <a:xfrm>
            <a:off x="6698971" y="2078514"/>
            <a:ext cx="4244800" cy="960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Sport Events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2793A77F-ABD8-47B7-A0E9-9397A8FF6728}"/>
              </a:ext>
            </a:extLst>
          </p:cNvPr>
          <p:cNvSpPr txBox="1">
            <a:spLocks/>
          </p:cNvSpPr>
          <p:nvPr/>
        </p:nvSpPr>
        <p:spPr>
          <a:xfrm>
            <a:off x="6732102" y="4670373"/>
            <a:ext cx="4211667" cy="9608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Jobs</a:t>
            </a: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7141EB9F-2BB8-44E1-9303-84072945016B}"/>
              </a:ext>
            </a:extLst>
          </p:cNvPr>
          <p:cNvSpPr txBox="1">
            <a:spLocks/>
          </p:cNvSpPr>
          <p:nvPr/>
        </p:nvSpPr>
        <p:spPr>
          <a:xfrm>
            <a:off x="1015844" y="2221654"/>
            <a:ext cx="4043492" cy="24146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10332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7067-B76F-48F9-86BA-DF4A403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USE-CASE: </a:t>
            </a:r>
            <a:r>
              <a:rPr lang="en-US" b="1" dirty="0"/>
              <a:t>GENERAL</a:t>
            </a:r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id="{BF967162-07AD-48B1-97BC-EF74C1E2F0F8}"/>
              </a:ext>
            </a:extLst>
          </p:cNvPr>
          <p:cNvSpPr txBox="1">
            <a:spLocks/>
          </p:cNvSpPr>
          <p:nvPr/>
        </p:nvSpPr>
        <p:spPr>
          <a:xfrm>
            <a:off x="3162696" y="1500102"/>
            <a:ext cx="5543982" cy="8263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Creating &amp; Registering Complex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BE6094E1-EC79-4DEF-9EF5-BF1CCC8C7300}"/>
              </a:ext>
            </a:extLst>
          </p:cNvPr>
          <p:cNvSpPr txBox="1">
            <a:spLocks/>
          </p:cNvSpPr>
          <p:nvPr/>
        </p:nvSpPr>
        <p:spPr>
          <a:xfrm>
            <a:off x="390705" y="2602654"/>
            <a:ext cx="5543982" cy="826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Sport Programs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C9843B-CF28-4128-8859-DB2D3BEA471A}"/>
              </a:ext>
            </a:extLst>
          </p:cNvPr>
          <p:cNvSpPr txBox="1">
            <a:spLocks/>
          </p:cNvSpPr>
          <p:nvPr/>
        </p:nvSpPr>
        <p:spPr>
          <a:xfrm>
            <a:off x="6257315" y="2602654"/>
            <a:ext cx="5543982" cy="826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Subscription Pockets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EFAEEC9D-D552-40A5-B4CD-05E860563203}"/>
              </a:ext>
            </a:extLst>
          </p:cNvPr>
          <p:cNvSpPr txBox="1">
            <a:spLocks/>
          </p:cNvSpPr>
          <p:nvPr/>
        </p:nvSpPr>
        <p:spPr>
          <a:xfrm>
            <a:off x="390705" y="3766525"/>
            <a:ext cx="5543982" cy="826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Positions for Employees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60491592-6148-48AC-B294-5A7DECDADC58}"/>
              </a:ext>
            </a:extLst>
          </p:cNvPr>
          <p:cNvSpPr txBox="1">
            <a:spLocks/>
          </p:cNvSpPr>
          <p:nvPr/>
        </p:nvSpPr>
        <p:spPr>
          <a:xfrm>
            <a:off x="6257315" y="3766525"/>
            <a:ext cx="5543982" cy="826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Sport Groups For Trainee &amp; Trainers</a:t>
            </a:r>
          </a:p>
        </p:txBody>
      </p:sp>
    </p:spTree>
    <p:extLst>
      <p:ext uri="{BB962C8B-B14F-4D97-AF65-F5344CB8AC3E}">
        <p14:creationId xmlns:p14="http://schemas.microsoft.com/office/powerpoint/2010/main" val="325334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0B2CC46F-5E28-4A6B-9F42-54FAA2B2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11" y="447399"/>
            <a:ext cx="10037178" cy="5714862"/>
          </a:xfrm>
        </p:spPr>
      </p:pic>
    </p:spTree>
    <p:extLst>
      <p:ext uri="{BB962C8B-B14F-4D97-AF65-F5344CB8AC3E}">
        <p14:creationId xmlns:p14="http://schemas.microsoft.com/office/powerpoint/2010/main" val="22385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088F45-5DDA-46F1-94FC-7BA358961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8" y="338539"/>
            <a:ext cx="9564162" cy="6180921"/>
          </a:xfrm>
        </p:spPr>
      </p:pic>
    </p:spTree>
    <p:extLst>
      <p:ext uri="{BB962C8B-B14F-4D97-AF65-F5344CB8AC3E}">
        <p14:creationId xmlns:p14="http://schemas.microsoft.com/office/powerpoint/2010/main" val="10095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E28A58-CC40-4DCA-971B-42B29FAA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4" y="743063"/>
            <a:ext cx="10518220" cy="5193280"/>
          </a:xfrm>
        </p:spPr>
      </p:pic>
    </p:spTree>
    <p:extLst>
      <p:ext uri="{BB962C8B-B14F-4D97-AF65-F5344CB8AC3E}">
        <p14:creationId xmlns:p14="http://schemas.microsoft.com/office/powerpoint/2010/main" val="282896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4A4816-E680-4817-B7D1-BA5C83741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53" y="206035"/>
            <a:ext cx="6975475" cy="6221843"/>
          </a:xfrm>
        </p:spPr>
      </p:pic>
    </p:spTree>
    <p:extLst>
      <p:ext uri="{BB962C8B-B14F-4D97-AF65-F5344CB8AC3E}">
        <p14:creationId xmlns:p14="http://schemas.microsoft.com/office/powerpoint/2010/main" val="96992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1BD42B-1EFD-4319-939E-DFBD831F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76" y="303779"/>
            <a:ext cx="8767310" cy="6002342"/>
          </a:xfrm>
        </p:spPr>
      </p:pic>
    </p:spTree>
    <p:extLst>
      <p:ext uri="{BB962C8B-B14F-4D97-AF65-F5344CB8AC3E}">
        <p14:creationId xmlns:p14="http://schemas.microsoft.com/office/powerpoint/2010/main" val="71885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025B82-7F90-4821-8C91-499E3C91D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9" y="1062321"/>
            <a:ext cx="10470762" cy="4733358"/>
          </a:xfrm>
        </p:spPr>
      </p:pic>
    </p:spTree>
    <p:extLst>
      <p:ext uri="{BB962C8B-B14F-4D97-AF65-F5344CB8AC3E}">
        <p14:creationId xmlns:p14="http://schemas.microsoft.com/office/powerpoint/2010/main" val="1466047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Тема Office</vt:lpstr>
      <vt:lpstr>MODULE SPORT</vt:lpstr>
      <vt:lpstr>Презентация PowerPoint</vt:lpstr>
      <vt:lpstr>USE-CASE: GENERAL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SPORT</dc:title>
  <dc:creator>Maruf Zoirov</dc:creator>
  <cp:lastModifiedBy>Maruf Zoirov</cp:lastModifiedBy>
  <cp:revision>11</cp:revision>
  <dcterms:created xsi:type="dcterms:W3CDTF">2021-09-29T13:51:05Z</dcterms:created>
  <dcterms:modified xsi:type="dcterms:W3CDTF">2021-09-29T14:46:39Z</dcterms:modified>
</cp:coreProperties>
</file>