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56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 snapToGrid="0">
      <p:cViewPr varScale="1">
        <p:scale>
          <a:sx n="101" d="100"/>
          <a:sy n="10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lani, Zairul M" userId="S::zm1142@hallam.shu.ac.uk::4591a7e4-0155-45cb-8e21-cac46e06ff19" providerId="AD" clId="Web-{0B79BB90-58DB-5C9B-2C0E-6C0E6078850E}"/>
    <pc:docChg chg="addSld modSld">
      <pc:chgData name="Jilani, Zairul M" userId="S::zm1142@hallam.shu.ac.uk::4591a7e4-0155-45cb-8e21-cac46e06ff19" providerId="AD" clId="Web-{0B79BB90-58DB-5C9B-2C0E-6C0E6078850E}" dt="2023-11-13T12:17:31.824" v="5"/>
      <pc:docMkLst>
        <pc:docMk/>
      </pc:docMkLst>
      <pc:sldChg chg="addSp delSp modSp">
        <pc:chgData name="Jilani, Zairul M" userId="S::zm1142@hallam.shu.ac.uk::4591a7e4-0155-45cb-8e21-cac46e06ff19" providerId="AD" clId="Web-{0B79BB90-58DB-5C9B-2C0E-6C0E6078850E}" dt="2023-11-13T12:17:31.824" v="5"/>
        <pc:sldMkLst>
          <pc:docMk/>
          <pc:sldMk cId="1043256689" sldId="262"/>
        </pc:sldMkLst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5" creationId="{D4A71688-0471-BA77-0BCF-6304EE5DBDC6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6" creationId="{3ADFF5A8-2868-CE75-C79A-F03167332DC0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7" creationId="{2CBA2285-D9B7-B83F-6306-77F50F9FEE33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8" creationId="{421E4279-640F-13CF-AE3F-9E7845D415CE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9" creationId="{84D35967-7E54-552C-4FA2-DA927CFE90B0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10" creationId="{479D82B5-9C84-3EFE-2556-158972DA5282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11" creationId="{CC163497-E863-2A4D-0CA5-C4EAD1E68C06}"/>
          </ac:spMkLst>
        </pc:spChg>
        <pc:grpChg chg="add del">
          <ac:chgData name="Jilani, Zairul M" userId="S::zm1142@hallam.shu.ac.uk::4591a7e4-0155-45cb-8e21-cac46e06ff19" providerId="AD" clId="Web-{0B79BB90-58DB-5C9B-2C0E-6C0E6078850E}" dt="2023-11-13T12:17:31.824" v="5"/>
          <ac:grpSpMkLst>
            <pc:docMk/>
            <pc:sldMk cId="1043256689" sldId="262"/>
            <ac:grpSpMk id="4" creationId="{18810C4D-3D76-CEEC-E0F1-6EB75A8A61CB}"/>
          </ac:grpSpMkLst>
        </pc:grp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16" creationId="{D02D208E-F375-48D9-5B09-6D26C27C8591}"/>
          </ac:cxnSpMkLst>
        </pc:cxn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17" creationId="{0BC3F75E-9160-1964-3C80-14566779E3E4}"/>
          </ac:cxnSpMkLst>
        </pc:cxn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18" creationId="{486BF7A4-4A79-CE2F-7F19-62D652BB6BA3}"/>
          </ac:cxnSpMkLst>
        </pc:cxn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19" creationId="{9379A180-CBAF-44CE-C92F-D44261FEE84B}"/>
          </ac:cxnSpMkLst>
        </pc:cxn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20" creationId="{2908F6D2-4C55-4315-797E-687519A1C86C}"/>
          </ac:cxnSpMkLst>
        </pc:cxn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21" creationId="{2D2E3766-759F-BCA5-9673-3C68FFFB53D3}"/>
          </ac:cxnSpMkLst>
        </pc:cxnChg>
      </pc:sldChg>
      <pc:sldChg chg="add">
        <pc:chgData name="Jilani, Zairul M" userId="S::zm1142@hallam.shu.ac.uk::4591a7e4-0155-45cb-8e21-cac46e06ff19" providerId="AD" clId="Web-{0B79BB90-58DB-5C9B-2C0E-6C0E6078850E}" dt="2023-11-13T12:16:45.088" v="0"/>
        <pc:sldMkLst>
          <pc:docMk/>
          <pc:sldMk cId="3876592037" sldId="264"/>
        </pc:sldMkLst>
      </pc:sldChg>
    </pc:docChg>
  </pc:docChgLst>
  <pc:docChgLst>
    <pc:chgData name="Jilani, Zairul M" userId="4591a7e4-0155-45cb-8e21-cac46e06ff19" providerId="ADAL" clId="{1D287CA5-C438-394E-A6A0-C23232C56A69}"/>
    <pc:docChg chg="undo addSld delSld">
      <pc:chgData name="Jilani, Zairul M" userId="4591a7e4-0155-45cb-8e21-cac46e06ff19" providerId="ADAL" clId="{1D287CA5-C438-394E-A6A0-C23232C56A69}" dt="2024-10-08T19:17:37.786" v="29" actId="2696"/>
      <pc:docMkLst>
        <pc:docMk/>
      </pc:docMkLst>
      <pc:sldChg chg="add del">
        <pc:chgData name="Jilani, Zairul M" userId="4591a7e4-0155-45cb-8e21-cac46e06ff19" providerId="ADAL" clId="{1D287CA5-C438-394E-A6A0-C23232C56A69}" dt="2024-10-08T19:17:36.856" v="28" actId="2696"/>
        <pc:sldMkLst>
          <pc:docMk/>
          <pc:sldMk cId="1583277078" sldId="258"/>
        </pc:sldMkLst>
      </pc:sldChg>
      <pc:sldChg chg="add del">
        <pc:chgData name="Jilani, Zairul M" userId="4591a7e4-0155-45cb-8e21-cac46e06ff19" providerId="ADAL" clId="{1D287CA5-C438-394E-A6A0-C23232C56A69}" dt="2024-10-08T19:17:35.957" v="27" actId="2696"/>
        <pc:sldMkLst>
          <pc:docMk/>
          <pc:sldMk cId="1043256689" sldId="262"/>
        </pc:sldMkLst>
      </pc:sldChg>
      <pc:sldChg chg="del">
        <pc:chgData name="Jilani, Zairul M" userId="4591a7e4-0155-45cb-8e21-cac46e06ff19" providerId="ADAL" clId="{1D287CA5-C438-394E-A6A0-C23232C56A69}" dt="2024-10-08T19:17:32.583" v="20" actId="2696"/>
        <pc:sldMkLst>
          <pc:docMk/>
          <pc:sldMk cId="3846736964" sldId="265"/>
        </pc:sldMkLst>
      </pc:sldChg>
      <pc:sldChg chg="add del">
        <pc:chgData name="Jilani, Zairul M" userId="4591a7e4-0155-45cb-8e21-cac46e06ff19" providerId="ADAL" clId="{1D287CA5-C438-394E-A6A0-C23232C56A69}" dt="2024-10-08T19:17:35.091" v="26" actId="2696"/>
        <pc:sldMkLst>
          <pc:docMk/>
          <pc:sldMk cId="671392762" sldId="266"/>
        </pc:sldMkLst>
      </pc:sldChg>
      <pc:sldChg chg="add del">
        <pc:chgData name="Jilani, Zairul M" userId="4591a7e4-0155-45cb-8e21-cac46e06ff19" providerId="ADAL" clId="{1D287CA5-C438-394E-A6A0-C23232C56A69}" dt="2024-10-08T19:17:34.524" v="25" actId="2696"/>
        <pc:sldMkLst>
          <pc:docMk/>
          <pc:sldMk cId="2983781112" sldId="267"/>
        </pc:sldMkLst>
      </pc:sldChg>
      <pc:sldChg chg="add del">
        <pc:chgData name="Jilani, Zairul M" userId="4591a7e4-0155-45cb-8e21-cac46e06ff19" providerId="ADAL" clId="{1D287CA5-C438-394E-A6A0-C23232C56A69}" dt="2024-10-08T19:17:34.092" v="24" actId="2696"/>
        <pc:sldMkLst>
          <pc:docMk/>
          <pc:sldMk cId="3809053499" sldId="268"/>
        </pc:sldMkLst>
      </pc:sldChg>
      <pc:sldChg chg="add del">
        <pc:chgData name="Jilani, Zairul M" userId="4591a7e4-0155-45cb-8e21-cac46e06ff19" providerId="ADAL" clId="{1D287CA5-C438-394E-A6A0-C23232C56A69}" dt="2024-10-08T19:17:33.676" v="23" actId="2696"/>
        <pc:sldMkLst>
          <pc:docMk/>
          <pc:sldMk cId="1223170639" sldId="269"/>
        </pc:sldMkLst>
      </pc:sldChg>
      <pc:sldChg chg="add del">
        <pc:chgData name="Jilani, Zairul M" userId="4591a7e4-0155-45cb-8e21-cac46e06ff19" providerId="ADAL" clId="{1D287CA5-C438-394E-A6A0-C23232C56A69}" dt="2024-10-08T19:17:33.257" v="22" actId="2696"/>
        <pc:sldMkLst>
          <pc:docMk/>
          <pc:sldMk cId="3303969739" sldId="270"/>
        </pc:sldMkLst>
      </pc:sldChg>
      <pc:sldChg chg="add del">
        <pc:chgData name="Jilani, Zairul M" userId="4591a7e4-0155-45cb-8e21-cac46e06ff19" providerId="ADAL" clId="{1D287CA5-C438-394E-A6A0-C23232C56A69}" dt="2024-10-08T19:17:32.898" v="21" actId="2696"/>
        <pc:sldMkLst>
          <pc:docMk/>
          <pc:sldMk cId="3985185791" sldId="271"/>
        </pc:sldMkLst>
      </pc:sldChg>
      <pc:sldChg chg="add del">
        <pc:chgData name="Jilani, Zairul M" userId="4591a7e4-0155-45cb-8e21-cac46e06ff19" providerId="ADAL" clId="{1D287CA5-C438-394E-A6A0-C23232C56A69}" dt="2024-10-08T19:17:37.786" v="29" actId="2696"/>
        <pc:sldMkLst>
          <pc:docMk/>
          <pc:sldMk cId="912691526" sldId="274"/>
        </pc:sldMkLst>
      </pc:sldChg>
      <pc:sldChg chg="del">
        <pc:chgData name="Jilani, Zairul M" userId="4591a7e4-0155-45cb-8e21-cac46e06ff19" providerId="ADAL" clId="{1D287CA5-C438-394E-A6A0-C23232C56A69}" dt="2024-10-08T19:15:38.166" v="0" actId="2696"/>
        <pc:sldMkLst>
          <pc:docMk/>
          <pc:sldMk cId="3221105338" sldId="275"/>
        </pc:sldMkLst>
      </pc:sldChg>
      <pc:sldChg chg="del">
        <pc:chgData name="Jilani, Zairul M" userId="4591a7e4-0155-45cb-8e21-cac46e06ff19" providerId="ADAL" clId="{1D287CA5-C438-394E-A6A0-C23232C56A69}" dt="2024-10-08T19:15:44.576" v="1" actId="2696"/>
        <pc:sldMkLst>
          <pc:docMk/>
          <pc:sldMk cId="3123581450" sldId="276"/>
        </pc:sldMkLst>
      </pc:sldChg>
    </pc:docChg>
  </pc:docChgLst>
  <pc:docChgLst>
    <pc:chgData name="Jilani, Zairul M" userId="S::zm1142@hallam.shu.ac.uk::4591a7e4-0155-45cb-8e21-cac46e06ff19" providerId="AD" clId="Web-{5A12C7AD-B1EC-F084-B35F-79398F9AC7B6}"/>
    <pc:docChg chg="modSld">
      <pc:chgData name="Jilani, Zairul M" userId="S::zm1142@hallam.shu.ac.uk::4591a7e4-0155-45cb-8e21-cac46e06ff19" providerId="AD" clId="Web-{5A12C7AD-B1EC-F084-B35F-79398F9AC7B6}" dt="2023-11-14T13:09:39.988" v="0" actId="20577"/>
      <pc:docMkLst>
        <pc:docMk/>
      </pc:docMkLst>
      <pc:sldChg chg="modSp">
        <pc:chgData name="Jilani, Zairul M" userId="S::zm1142@hallam.shu.ac.uk::4591a7e4-0155-45cb-8e21-cac46e06ff19" providerId="AD" clId="Web-{5A12C7AD-B1EC-F084-B35F-79398F9AC7B6}" dt="2023-11-14T13:09:39.988" v="0" actId="20577"/>
        <pc:sldMkLst>
          <pc:docMk/>
          <pc:sldMk cId="3985185791" sldId="271"/>
        </pc:sldMkLst>
        <pc:spChg chg="mod">
          <ac:chgData name="Jilani, Zairul M" userId="S::zm1142@hallam.shu.ac.uk::4591a7e4-0155-45cb-8e21-cac46e06ff19" providerId="AD" clId="Web-{5A12C7AD-B1EC-F084-B35F-79398F9AC7B6}" dt="2023-11-14T13:09:39.988" v="0" actId="20577"/>
          <ac:spMkLst>
            <pc:docMk/>
            <pc:sldMk cId="3985185791" sldId="271"/>
            <ac:spMk id="14" creationId="{40577EB7-AE58-6C1A-35C2-585D36DED44D}"/>
          </ac:spMkLst>
        </pc:spChg>
      </pc:sldChg>
    </pc:docChg>
  </pc:docChgLst>
  <pc:docChgLst>
    <pc:chgData name="Jilani, Zairul M" userId="4591a7e4-0155-45cb-8e21-cac46e06ff19" providerId="ADAL" clId="{E978109A-287D-394F-9FF5-A25332FD500C}"/>
    <pc:docChg chg="undo custSel addSld delSld modSld sldOrd">
      <pc:chgData name="Jilani, Zairul M" userId="4591a7e4-0155-45cb-8e21-cac46e06ff19" providerId="ADAL" clId="{E978109A-287D-394F-9FF5-A25332FD500C}" dt="2024-08-16T18:13:31.251" v="438"/>
      <pc:docMkLst>
        <pc:docMk/>
      </pc:docMkLst>
      <pc:sldChg chg="addSp delSp modSp mod">
        <pc:chgData name="Jilani, Zairul M" userId="4591a7e4-0155-45cb-8e21-cac46e06ff19" providerId="ADAL" clId="{E978109A-287D-394F-9FF5-A25332FD500C}" dt="2024-08-16T18:07:14.618" v="162" actId="1076"/>
        <pc:sldMkLst>
          <pc:docMk/>
          <pc:sldMk cId="2444168645" sldId="256"/>
        </pc:sldMkLst>
        <pc:spChg chg="add mod">
          <ac:chgData name="Jilani, Zairul M" userId="4591a7e4-0155-45cb-8e21-cac46e06ff19" providerId="ADAL" clId="{E978109A-287D-394F-9FF5-A25332FD500C}" dt="2024-08-16T18:05:23.922" v="105"/>
          <ac:spMkLst>
            <pc:docMk/>
            <pc:sldMk cId="2444168645" sldId="256"/>
            <ac:spMk id="2" creationId="{C74FA5F0-20E1-F1B9-ED2A-10E92836B017}"/>
          </ac:spMkLst>
        </pc:spChg>
        <pc:spChg chg="mod">
          <ac:chgData name="Jilani, Zairul M" userId="4591a7e4-0155-45cb-8e21-cac46e06ff19" providerId="ADAL" clId="{E978109A-287D-394F-9FF5-A25332FD500C}" dt="2024-08-16T18:07:14.618" v="162" actId="1076"/>
          <ac:spMkLst>
            <pc:docMk/>
            <pc:sldMk cId="2444168645" sldId="256"/>
            <ac:spMk id="11" creationId="{52629F30-E4E6-111E-60C0-77500D38C34B}"/>
          </ac:spMkLst>
        </pc:spChg>
        <pc:spChg chg="del">
          <ac:chgData name="Jilani, Zairul M" userId="4591a7e4-0155-45cb-8e21-cac46e06ff19" providerId="ADAL" clId="{E978109A-287D-394F-9FF5-A25332FD500C}" dt="2024-08-16T18:06:15.044" v="109" actId="478"/>
          <ac:spMkLst>
            <pc:docMk/>
            <pc:sldMk cId="2444168645" sldId="256"/>
            <ac:spMk id="12" creationId="{FFA8F185-04EE-1E7C-EBC8-E31C3FCCA1F8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07:22.326" v="165" actId="1036"/>
        <pc:sldMkLst>
          <pc:docMk/>
          <pc:sldMk cId="1180480116" sldId="257"/>
        </pc:sldMkLst>
        <pc:spChg chg="del mod">
          <ac:chgData name="Jilani, Zairul M" userId="4591a7e4-0155-45cb-8e21-cac46e06ff19" providerId="ADAL" clId="{E978109A-287D-394F-9FF5-A25332FD500C}" dt="2024-08-16T18:07:03.116" v="161" actId="478"/>
          <ac:spMkLst>
            <pc:docMk/>
            <pc:sldMk cId="1180480116" sldId="257"/>
            <ac:spMk id="3" creationId="{B814105C-D062-708C-D460-FD46A57EE364}"/>
          </ac:spMkLst>
        </pc:spChg>
        <pc:spChg chg="add mod">
          <ac:chgData name="Jilani, Zairul M" userId="4591a7e4-0155-45cb-8e21-cac46e06ff19" providerId="ADAL" clId="{E978109A-287D-394F-9FF5-A25332FD500C}" dt="2024-08-16T18:07:22.326" v="165" actId="1036"/>
          <ac:spMkLst>
            <pc:docMk/>
            <pc:sldMk cId="1180480116" sldId="257"/>
            <ac:spMk id="15" creationId="{A1F79B45-1AFC-E8FD-E7D4-873882CA3995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09:00.237" v="213" actId="20577"/>
        <pc:sldMkLst>
          <pc:docMk/>
          <pc:sldMk cId="1583277078" sldId="258"/>
        </pc:sldMkLst>
        <pc:spChg chg="del">
          <ac:chgData name="Jilani, Zairul M" userId="4591a7e4-0155-45cb-8e21-cac46e06ff19" providerId="ADAL" clId="{E978109A-287D-394F-9FF5-A25332FD500C}" dt="2024-08-16T18:08:54.460" v="207" actId="478"/>
          <ac:spMkLst>
            <pc:docMk/>
            <pc:sldMk cId="1583277078" sldId="258"/>
            <ac:spMk id="2" creationId="{62B6AAD3-0BF7-68D3-D2FB-CED6A0B9294A}"/>
          </ac:spMkLst>
        </pc:spChg>
        <pc:spChg chg="add del mod">
          <ac:chgData name="Jilani, Zairul M" userId="4591a7e4-0155-45cb-8e21-cac46e06ff19" providerId="ADAL" clId="{E978109A-287D-394F-9FF5-A25332FD500C}" dt="2024-08-16T18:08:55.677" v="208" actId="478"/>
          <ac:spMkLst>
            <pc:docMk/>
            <pc:sldMk cId="1583277078" sldId="258"/>
            <ac:spMk id="5" creationId="{A73BE595-D416-53B9-CC88-12324F655D8A}"/>
          </ac:spMkLst>
        </pc:spChg>
        <pc:spChg chg="add mod">
          <ac:chgData name="Jilani, Zairul M" userId="4591a7e4-0155-45cb-8e21-cac46e06ff19" providerId="ADAL" clId="{E978109A-287D-394F-9FF5-A25332FD500C}" dt="2024-08-16T18:09:00.237" v="213" actId="20577"/>
          <ac:spMkLst>
            <pc:docMk/>
            <pc:sldMk cId="1583277078" sldId="258"/>
            <ac:spMk id="6" creationId="{3E8B2346-A619-335E-4F66-2F0B5DED1000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08:04.667" v="186" actId="478"/>
        <pc:sldMkLst>
          <pc:docMk/>
          <pc:sldMk cId="3666862982" sldId="259"/>
        </pc:sldMkLst>
        <pc:spChg chg="del mod">
          <ac:chgData name="Jilani, Zairul M" userId="4591a7e4-0155-45cb-8e21-cac46e06ff19" providerId="ADAL" clId="{E978109A-287D-394F-9FF5-A25332FD500C}" dt="2024-08-16T18:08:02.614" v="185" actId="478"/>
          <ac:spMkLst>
            <pc:docMk/>
            <pc:sldMk cId="3666862982" sldId="259"/>
            <ac:spMk id="2" creationId="{185E59BA-D8C5-1887-DCDB-6F1968DC7662}"/>
          </ac:spMkLst>
        </pc:spChg>
        <pc:spChg chg="add mod">
          <ac:chgData name="Jilani, Zairul M" userId="4591a7e4-0155-45cb-8e21-cac46e06ff19" providerId="ADAL" clId="{E978109A-287D-394F-9FF5-A25332FD500C}" dt="2024-08-16T18:07:59.091" v="184" actId="20577"/>
          <ac:spMkLst>
            <pc:docMk/>
            <pc:sldMk cId="3666862982" sldId="259"/>
            <ac:spMk id="3" creationId="{49D4B0A5-4BD4-463A-9A3B-98D5AC27C65B}"/>
          </ac:spMkLst>
        </pc:spChg>
        <pc:spChg chg="add del mod">
          <ac:chgData name="Jilani, Zairul M" userId="4591a7e4-0155-45cb-8e21-cac46e06ff19" providerId="ADAL" clId="{E978109A-287D-394F-9FF5-A25332FD500C}" dt="2024-08-16T18:08:04.667" v="186" actId="478"/>
          <ac:spMkLst>
            <pc:docMk/>
            <pc:sldMk cId="3666862982" sldId="259"/>
            <ac:spMk id="28" creationId="{BE7B1616-7545-80DB-97E3-509A86426BF2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08:23.048" v="194" actId="20577"/>
        <pc:sldMkLst>
          <pc:docMk/>
          <pc:sldMk cId="2660438058" sldId="260"/>
        </pc:sldMkLst>
        <pc:spChg chg="del">
          <ac:chgData name="Jilani, Zairul M" userId="4591a7e4-0155-45cb-8e21-cac46e06ff19" providerId="ADAL" clId="{E978109A-287D-394F-9FF5-A25332FD500C}" dt="2024-08-16T18:08:15.865" v="187" actId="478"/>
          <ac:spMkLst>
            <pc:docMk/>
            <pc:sldMk cId="2660438058" sldId="260"/>
            <ac:spMk id="2" creationId="{185E59BA-D8C5-1887-DCDB-6F1968DC7662}"/>
          </ac:spMkLst>
        </pc:spChg>
        <pc:spChg chg="add del mod">
          <ac:chgData name="Jilani, Zairul M" userId="4591a7e4-0155-45cb-8e21-cac46e06ff19" providerId="ADAL" clId="{E978109A-287D-394F-9FF5-A25332FD500C}" dt="2024-08-16T18:08:19.518" v="188" actId="478"/>
          <ac:spMkLst>
            <pc:docMk/>
            <pc:sldMk cId="2660438058" sldId="260"/>
            <ac:spMk id="27" creationId="{8DAC9A43-6B5C-D085-AC53-76F08F8E5AB9}"/>
          </ac:spMkLst>
        </pc:spChg>
        <pc:spChg chg="add mod">
          <ac:chgData name="Jilani, Zairul M" userId="4591a7e4-0155-45cb-8e21-cac46e06ff19" providerId="ADAL" clId="{E978109A-287D-394F-9FF5-A25332FD500C}" dt="2024-08-16T18:08:23.048" v="194" actId="20577"/>
          <ac:spMkLst>
            <pc:docMk/>
            <pc:sldMk cId="2660438058" sldId="260"/>
            <ac:spMk id="28" creationId="{FDF7D2C7-7953-A077-CE90-494777A4A149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08:42.701" v="206" actId="20577"/>
        <pc:sldMkLst>
          <pc:docMk/>
          <pc:sldMk cId="188464523" sldId="261"/>
        </pc:sldMkLst>
        <pc:spChg chg="del">
          <ac:chgData name="Jilani, Zairul M" userId="4591a7e4-0155-45cb-8e21-cac46e06ff19" providerId="ADAL" clId="{E978109A-287D-394F-9FF5-A25332FD500C}" dt="2024-08-16T18:08:36.889" v="195" actId="478"/>
          <ac:spMkLst>
            <pc:docMk/>
            <pc:sldMk cId="188464523" sldId="261"/>
            <ac:spMk id="2" creationId="{185E59BA-D8C5-1887-DCDB-6F1968DC7662}"/>
          </ac:spMkLst>
        </pc:spChg>
        <pc:spChg chg="add del mod">
          <ac:chgData name="Jilani, Zairul M" userId="4591a7e4-0155-45cb-8e21-cac46e06ff19" providerId="ADAL" clId="{E978109A-287D-394F-9FF5-A25332FD500C}" dt="2024-08-16T18:08:38.436" v="196" actId="478"/>
          <ac:spMkLst>
            <pc:docMk/>
            <pc:sldMk cId="188464523" sldId="261"/>
            <ac:spMk id="27" creationId="{77FF404D-D809-9EF0-24A9-0EF15C4CAC27}"/>
          </ac:spMkLst>
        </pc:spChg>
        <pc:spChg chg="add mod">
          <ac:chgData name="Jilani, Zairul M" userId="4591a7e4-0155-45cb-8e21-cac46e06ff19" providerId="ADAL" clId="{E978109A-287D-394F-9FF5-A25332FD500C}" dt="2024-08-16T18:08:42.701" v="206" actId="20577"/>
          <ac:spMkLst>
            <pc:docMk/>
            <pc:sldMk cId="188464523" sldId="261"/>
            <ac:spMk id="28" creationId="{49B4BC97-9E02-258F-6E89-ABE28D5871CE}"/>
          </ac:spMkLst>
        </pc:spChg>
      </pc:sldChg>
      <pc:sldChg chg="modSp mod">
        <pc:chgData name="Jilani, Zairul M" userId="4591a7e4-0155-45cb-8e21-cac46e06ff19" providerId="ADAL" clId="{E978109A-287D-394F-9FF5-A25332FD500C}" dt="2024-08-16T18:09:45.877" v="229" actId="20577"/>
        <pc:sldMkLst>
          <pc:docMk/>
          <pc:sldMk cId="1043256689" sldId="262"/>
        </pc:sldMkLst>
        <pc:spChg chg="mod">
          <ac:chgData name="Jilani, Zairul M" userId="4591a7e4-0155-45cb-8e21-cac46e06ff19" providerId="ADAL" clId="{E978109A-287D-394F-9FF5-A25332FD500C}" dt="2024-08-16T18:09:45.877" v="229" actId="20577"/>
          <ac:spMkLst>
            <pc:docMk/>
            <pc:sldMk cId="1043256689" sldId="262"/>
            <ac:spMk id="2" creationId="{185E59BA-D8C5-1887-DCDB-6F1968DC7662}"/>
          </ac:spMkLst>
        </pc:spChg>
      </pc:sldChg>
      <pc:sldChg chg="modSp del mod ord">
        <pc:chgData name="Jilani, Zairul M" userId="4591a7e4-0155-45cb-8e21-cac46e06ff19" providerId="ADAL" clId="{E978109A-287D-394F-9FF5-A25332FD500C}" dt="2024-08-16T18:02:43.762" v="83" actId="2696"/>
        <pc:sldMkLst>
          <pc:docMk/>
          <pc:sldMk cId="4243703455" sldId="263"/>
        </pc:sldMkLst>
        <pc:spChg chg="mod">
          <ac:chgData name="Jilani, Zairul M" userId="4591a7e4-0155-45cb-8e21-cac46e06ff19" providerId="ADAL" clId="{E978109A-287D-394F-9FF5-A25332FD500C}" dt="2024-08-16T18:01:28.487" v="10" actId="20577"/>
          <ac:spMkLst>
            <pc:docMk/>
            <pc:sldMk cId="4243703455" sldId="263"/>
            <ac:spMk id="3" creationId="{AC84912C-39F8-8F7D-67B4-F677208A789A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11:50.559" v="399"/>
        <pc:sldMkLst>
          <pc:docMk/>
          <pc:sldMk cId="3846736964" sldId="265"/>
        </pc:sldMkLst>
        <pc:spChg chg="del">
          <ac:chgData name="Jilani, Zairul M" userId="4591a7e4-0155-45cb-8e21-cac46e06ff19" providerId="ADAL" clId="{E978109A-287D-394F-9FF5-A25332FD500C}" dt="2024-08-16T18:11:48.294" v="397" actId="478"/>
          <ac:spMkLst>
            <pc:docMk/>
            <pc:sldMk cId="3846736964" sldId="265"/>
            <ac:spMk id="2" creationId="{185E59BA-D8C5-1887-DCDB-6F1968DC7662}"/>
          </ac:spMkLst>
        </pc:spChg>
        <pc:spChg chg="add del mod">
          <ac:chgData name="Jilani, Zairul M" userId="4591a7e4-0155-45cb-8e21-cac46e06ff19" providerId="ADAL" clId="{E978109A-287D-394F-9FF5-A25332FD500C}" dt="2024-08-16T18:11:49.910" v="398" actId="478"/>
          <ac:spMkLst>
            <pc:docMk/>
            <pc:sldMk cId="3846736964" sldId="265"/>
            <ac:spMk id="12" creationId="{0B4ACEE5-BBFF-156E-1F6B-54977473EED0}"/>
          </ac:spMkLst>
        </pc:spChg>
        <pc:spChg chg="add mod">
          <ac:chgData name="Jilani, Zairul M" userId="4591a7e4-0155-45cb-8e21-cac46e06ff19" providerId="ADAL" clId="{E978109A-287D-394F-9FF5-A25332FD500C}" dt="2024-08-16T18:11:50.559" v="399"/>
          <ac:spMkLst>
            <pc:docMk/>
            <pc:sldMk cId="3846736964" sldId="265"/>
            <ac:spMk id="13" creationId="{7D9EE31F-B524-C9B6-0E13-30ECDF2EDCFC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10:08.279" v="232"/>
        <pc:sldMkLst>
          <pc:docMk/>
          <pc:sldMk cId="671392762" sldId="266"/>
        </pc:sldMkLst>
        <pc:spChg chg="del">
          <ac:chgData name="Jilani, Zairul M" userId="4591a7e4-0155-45cb-8e21-cac46e06ff19" providerId="ADAL" clId="{E978109A-287D-394F-9FF5-A25332FD500C}" dt="2024-08-16T18:10:05.941" v="230" actId="478"/>
          <ac:spMkLst>
            <pc:docMk/>
            <pc:sldMk cId="671392762" sldId="266"/>
            <ac:spMk id="2" creationId="{185E59BA-D8C5-1887-DCDB-6F1968DC7662}"/>
          </ac:spMkLst>
        </pc:spChg>
        <pc:spChg chg="add del mod">
          <ac:chgData name="Jilani, Zairul M" userId="4591a7e4-0155-45cb-8e21-cac46e06ff19" providerId="ADAL" clId="{E978109A-287D-394F-9FF5-A25332FD500C}" dt="2024-08-16T18:10:07.582" v="231" actId="478"/>
          <ac:spMkLst>
            <pc:docMk/>
            <pc:sldMk cId="671392762" sldId="266"/>
            <ac:spMk id="8" creationId="{898E7B8E-CC56-C178-BD5D-D777637903BD}"/>
          </ac:spMkLst>
        </pc:spChg>
        <pc:spChg chg="add mod">
          <ac:chgData name="Jilani, Zairul M" userId="4591a7e4-0155-45cb-8e21-cac46e06ff19" providerId="ADAL" clId="{E978109A-287D-394F-9FF5-A25332FD500C}" dt="2024-08-16T18:10:08.279" v="232"/>
          <ac:spMkLst>
            <pc:docMk/>
            <pc:sldMk cId="671392762" sldId="266"/>
            <ac:spMk id="9" creationId="{0CBB51A1-36FD-3927-6B6F-28A9BB44BA08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10:23.790" v="255" actId="1036"/>
        <pc:sldMkLst>
          <pc:docMk/>
          <pc:sldMk cId="2983781112" sldId="267"/>
        </pc:sldMkLst>
        <pc:spChg chg="del">
          <ac:chgData name="Jilani, Zairul M" userId="4591a7e4-0155-45cb-8e21-cac46e06ff19" providerId="ADAL" clId="{E978109A-287D-394F-9FF5-A25332FD500C}" dt="2024-08-16T18:10:12.371" v="233" actId="478"/>
          <ac:spMkLst>
            <pc:docMk/>
            <pc:sldMk cId="2983781112" sldId="267"/>
            <ac:spMk id="2" creationId="{185E59BA-D8C5-1887-DCDB-6F1968DC7662}"/>
          </ac:spMkLst>
        </pc:spChg>
        <pc:spChg chg="mod">
          <ac:chgData name="Jilani, Zairul M" userId="4591a7e4-0155-45cb-8e21-cac46e06ff19" providerId="ADAL" clId="{E978109A-287D-394F-9FF5-A25332FD500C}" dt="2024-08-16T18:10:23.790" v="255" actId="1036"/>
          <ac:spMkLst>
            <pc:docMk/>
            <pc:sldMk cId="2983781112" sldId="267"/>
            <ac:spMk id="3" creationId="{309F2B2F-9178-D5CE-EAF0-D901EB6C51F8}"/>
          </ac:spMkLst>
        </pc:spChg>
        <pc:spChg chg="mod">
          <ac:chgData name="Jilani, Zairul M" userId="4591a7e4-0155-45cb-8e21-cac46e06ff19" providerId="ADAL" clId="{E978109A-287D-394F-9FF5-A25332FD500C}" dt="2024-08-16T18:10:23.790" v="255" actId="1036"/>
          <ac:spMkLst>
            <pc:docMk/>
            <pc:sldMk cId="2983781112" sldId="267"/>
            <ac:spMk id="5" creationId="{D4A71688-0471-BA77-0BCF-6304EE5DBDC6}"/>
          </ac:spMkLst>
        </pc:spChg>
        <pc:spChg chg="mod">
          <ac:chgData name="Jilani, Zairul M" userId="4591a7e4-0155-45cb-8e21-cac46e06ff19" providerId="ADAL" clId="{E978109A-287D-394F-9FF5-A25332FD500C}" dt="2024-08-16T18:10:23.790" v="255" actId="1036"/>
          <ac:spMkLst>
            <pc:docMk/>
            <pc:sldMk cId="2983781112" sldId="267"/>
            <ac:spMk id="6" creationId="{3ADFF5A8-2868-CE75-C79A-F03167332DC0}"/>
          </ac:spMkLst>
        </pc:spChg>
        <pc:spChg chg="mod">
          <ac:chgData name="Jilani, Zairul M" userId="4591a7e4-0155-45cb-8e21-cac46e06ff19" providerId="ADAL" clId="{E978109A-287D-394F-9FF5-A25332FD500C}" dt="2024-08-16T18:10:23.790" v="255" actId="1036"/>
          <ac:spMkLst>
            <pc:docMk/>
            <pc:sldMk cId="2983781112" sldId="267"/>
            <ac:spMk id="7" creationId="{4A311749-EC7B-8BC3-B12B-5155CDD0B02D}"/>
          </ac:spMkLst>
        </pc:spChg>
        <pc:spChg chg="add del mod">
          <ac:chgData name="Jilani, Zairul M" userId="4591a7e4-0155-45cb-8e21-cac46e06ff19" providerId="ADAL" clId="{E978109A-287D-394F-9FF5-A25332FD500C}" dt="2024-08-16T18:10:15.868" v="234" actId="478"/>
          <ac:spMkLst>
            <pc:docMk/>
            <pc:sldMk cId="2983781112" sldId="267"/>
            <ac:spMk id="10" creationId="{879A8E4C-D8B7-8CE9-5C19-E2A492855334}"/>
          </ac:spMkLst>
        </pc:spChg>
        <pc:spChg chg="add mod">
          <ac:chgData name="Jilani, Zairul M" userId="4591a7e4-0155-45cb-8e21-cac46e06ff19" providerId="ADAL" clId="{E978109A-287D-394F-9FF5-A25332FD500C}" dt="2024-08-16T18:10:16.687" v="235"/>
          <ac:spMkLst>
            <pc:docMk/>
            <pc:sldMk cId="2983781112" sldId="267"/>
            <ac:spMk id="11" creationId="{6A704E53-BF9E-9E7F-A3BA-C9C4A3E2947D}"/>
          </ac:spMkLst>
        </pc:spChg>
        <pc:spChg chg="mod">
          <ac:chgData name="Jilani, Zairul M" userId="4591a7e4-0155-45cb-8e21-cac46e06ff19" providerId="ADAL" clId="{E978109A-287D-394F-9FF5-A25332FD500C}" dt="2024-08-16T18:10:23.790" v="255" actId="1036"/>
          <ac:spMkLst>
            <pc:docMk/>
            <pc:sldMk cId="2983781112" sldId="267"/>
            <ac:spMk id="33" creationId="{F2609560-F209-1661-61BB-9206F3577ECE}"/>
          </ac:spMkLst>
        </pc:spChg>
        <pc:graphicFrameChg chg="mod">
          <ac:chgData name="Jilani, Zairul M" userId="4591a7e4-0155-45cb-8e21-cac46e06ff19" providerId="ADAL" clId="{E978109A-287D-394F-9FF5-A25332FD500C}" dt="2024-08-16T18:10:23.790" v="255" actId="1036"/>
          <ac:graphicFrameMkLst>
            <pc:docMk/>
            <pc:sldMk cId="2983781112" sldId="267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E978109A-287D-394F-9FF5-A25332FD500C}" dt="2024-08-16T18:10:23.790" v="255" actId="1036"/>
          <ac:cxnSpMkLst>
            <pc:docMk/>
            <pc:sldMk cId="2983781112" sldId="267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E978109A-287D-394F-9FF5-A25332FD500C}" dt="2024-08-16T18:10:23.790" v="255" actId="1036"/>
          <ac:cxnSpMkLst>
            <pc:docMk/>
            <pc:sldMk cId="2983781112" sldId="267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E978109A-287D-394F-9FF5-A25332FD500C}" dt="2024-08-16T18:10:23.790" v="255" actId="1036"/>
          <ac:cxnSpMkLst>
            <pc:docMk/>
            <pc:sldMk cId="2983781112" sldId="267"/>
            <ac:cxnSpMk id="16" creationId="{D02D208E-F375-48D9-5B09-6D26C27C8591}"/>
          </ac:cxnSpMkLst>
        </pc:cxnChg>
      </pc:sldChg>
      <pc:sldChg chg="addSp delSp modSp mod">
        <pc:chgData name="Jilani, Zairul M" userId="4591a7e4-0155-45cb-8e21-cac46e06ff19" providerId="ADAL" clId="{E978109A-287D-394F-9FF5-A25332FD500C}" dt="2024-08-16T18:10:43.661" v="289" actId="1036"/>
        <pc:sldMkLst>
          <pc:docMk/>
          <pc:sldMk cId="3809053499" sldId="268"/>
        </pc:sldMkLst>
        <pc:spChg chg="del">
          <ac:chgData name="Jilani, Zairul M" userId="4591a7e4-0155-45cb-8e21-cac46e06ff19" providerId="ADAL" clId="{E978109A-287D-394F-9FF5-A25332FD500C}" dt="2024-08-16T18:10:33.049" v="256" actId="478"/>
          <ac:spMkLst>
            <pc:docMk/>
            <pc:sldMk cId="3809053499" sldId="268"/>
            <ac:spMk id="2" creationId="{185E59BA-D8C5-1887-DCDB-6F1968DC7662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3" creationId="{309F2B2F-9178-D5CE-EAF0-D901EB6C51F8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5" creationId="{D4A71688-0471-BA77-0BCF-6304EE5DBDC6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6" creationId="{3ADFF5A8-2868-CE75-C79A-F03167332DC0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7" creationId="{4A311749-EC7B-8BC3-B12B-5155CDD0B02D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9" creationId="{8CA6D5D2-7F78-AB37-D15F-71ACA255284A}"/>
          </ac:spMkLst>
        </pc:spChg>
        <pc:spChg chg="add del mod">
          <ac:chgData name="Jilani, Zairul M" userId="4591a7e4-0155-45cb-8e21-cac46e06ff19" providerId="ADAL" clId="{E978109A-287D-394F-9FF5-A25332FD500C}" dt="2024-08-16T18:10:34.530" v="257" actId="478"/>
          <ac:spMkLst>
            <pc:docMk/>
            <pc:sldMk cId="3809053499" sldId="268"/>
            <ac:spMk id="12" creationId="{28CC1043-9122-2954-8B5B-AFC73F300479}"/>
          </ac:spMkLst>
        </pc:spChg>
        <pc:spChg chg="add mod">
          <ac:chgData name="Jilani, Zairul M" userId="4591a7e4-0155-45cb-8e21-cac46e06ff19" providerId="ADAL" clId="{E978109A-287D-394F-9FF5-A25332FD500C}" dt="2024-08-16T18:10:35.384" v="258"/>
          <ac:spMkLst>
            <pc:docMk/>
            <pc:sldMk cId="3809053499" sldId="268"/>
            <ac:spMk id="13" creationId="{ED63A70F-E52E-930F-544B-35674D8BC90D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33" creationId="{F2609560-F209-1661-61BB-9206F3577ECE}"/>
          </ac:spMkLst>
        </pc:spChg>
        <pc:graphicFrameChg chg="mod">
          <ac:chgData name="Jilani, Zairul M" userId="4591a7e4-0155-45cb-8e21-cac46e06ff19" providerId="ADAL" clId="{E978109A-287D-394F-9FF5-A25332FD500C}" dt="2024-08-16T18:10:43.661" v="289" actId="1036"/>
          <ac:graphicFrameMkLst>
            <pc:docMk/>
            <pc:sldMk cId="3809053499" sldId="268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E978109A-287D-394F-9FF5-A25332FD500C}" dt="2024-08-16T18:10:43.661" v="289" actId="1036"/>
          <ac:cxnSpMkLst>
            <pc:docMk/>
            <pc:sldMk cId="3809053499" sldId="268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E978109A-287D-394F-9FF5-A25332FD500C}" dt="2024-08-16T18:10:43.661" v="289" actId="1036"/>
          <ac:cxnSpMkLst>
            <pc:docMk/>
            <pc:sldMk cId="3809053499" sldId="268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E978109A-287D-394F-9FF5-A25332FD500C}" dt="2024-08-16T18:10:43.661" v="289" actId="1036"/>
          <ac:cxnSpMkLst>
            <pc:docMk/>
            <pc:sldMk cId="3809053499" sldId="268"/>
            <ac:cxnSpMk id="10" creationId="{4E1348C3-0B09-5B22-A7BA-A20BD7FF32B5}"/>
          </ac:cxnSpMkLst>
        </pc:cxnChg>
        <pc:cxnChg chg="mod">
          <ac:chgData name="Jilani, Zairul M" userId="4591a7e4-0155-45cb-8e21-cac46e06ff19" providerId="ADAL" clId="{E978109A-287D-394F-9FF5-A25332FD500C}" dt="2024-08-16T18:10:43.661" v="289" actId="1036"/>
          <ac:cxnSpMkLst>
            <pc:docMk/>
            <pc:sldMk cId="3809053499" sldId="268"/>
            <ac:cxnSpMk id="16" creationId="{D02D208E-F375-48D9-5B09-6D26C27C8591}"/>
          </ac:cxnSpMkLst>
        </pc:cxnChg>
      </pc:sldChg>
      <pc:sldChg chg="addSp delSp modSp mod">
        <pc:chgData name="Jilani, Zairul M" userId="4591a7e4-0155-45cb-8e21-cac46e06ff19" providerId="ADAL" clId="{E978109A-287D-394F-9FF5-A25332FD500C}" dt="2024-08-16T18:11:02.282" v="322" actId="1038"/>
        <pc:sldMkLst>
          <pc:docMk/>
          <pc:sldMk cId="1223170639" sldId="269"/>
        </pc:sldMkLst>
        <pc:spChg chg="del">
          <ac:chgData name="Jilani, Zairul M" userId="4591a7e4-0155-45cb-8e21-cac46e06ff19" providerId="ADAL" clId="{E978109A-287D-394F-9FF5-A25332FD500C}" dt="2024-08-16T18:10:51.949" v="290" actId="478"/>
          <ac:spMkLst>
            <pc:docMk/>
            <pc:sldMk cId="1223170639" sldId="269"/>
            <ac:spMk id="2" creationId="{185E59BA-D8C5-1887-DCDB-6F1968DC7662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3" creationId="{309F2B2F-9178-D5CE-EAF0-D901EB6C51F8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5" creationId="{D4A71688-0471-BA77-0BCF-6304EE5DBDC6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6" creationId="{3ADFF5A8-2868-CE75-C79A-F03167332DC0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7" creationId="{4A311749-EC7B-8BC3-B12B-5155CDD0B02D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9" creationId="{8CA6D5D2-7F78-AB37-D15F-71ACA255284A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11" creationId="{76A09DCD-38C2-FD16-1002-2662ED403B80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13" creationId="{13F5FF07-839C-8548-516F-8F8544EE7F85}"/>
          </ac:spMkLst>
        </pc:spChg>
        <pc:spChg chg="add del mod">
          <ac:chgData name="Jilani, Zairul M" userId="4591a7e4-0155-45cb-8e21-cac46e06ff19" providerId="ADAL" clId="{E978109A-287D-394F-9FF5-A25332FD500C}" dt="2024-08-16T18:10:53.603" v="291" actId="478"/>
          <ac:spMkLst>
            <pc:docMk/>
            <pc:sldMk cId="1223170639" sldId="269"/>
            <ac:spMk id="15" creationId="{DE9F5693-20CD-75EE-A410-DDC02B5C76DA}"/>
          </ac:spMkLst>
        </pc:spChg>
        <pc:spChg chg="add mod">
          <ac:chgData name="Jilani, Zairul M" userId="4591a7e4-0155-45cb-8e21-cac46e06ff19" providerId="ADAL" clId="{E978109A-287D-394F-9FF5-A25332FD500C}" dt="2024-08-16T18:10:54.295" v="292"/>
          <ac:spMkLst>
            <pc:docMk/>
            <pc:sldMk cId="1223170639" sldId="269"/>
            <ac:spMk id="17" creationId="{529520B4-58BB-FCB5-91AC-A0546E0B4AFE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33" creationId="{F2609560-F209-1661-61BB-9206F3577ECE}"/>
          </ac:spMkLst>
        </pc:spChg>
        <pc:graphicFrameChg chg="mod">
          <ac:chgData name="Jilani, Zairul M" userId="4591a7e4-0155-45cb-8e21-cac46e06ff19" providerId="ADAL" clId="{E978109A-287D-394F-9FF5-A25332FD500C}" dt="2024-08-16T18:11:02.282" v="322" actId="1038"/>
          <ac:graphicFrameMkLst>
            <pc:docMk/>
            <pc:sldMk cId="1223170639" sldId="269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E978109A-287D-394F-9FF5-A25332FD500C}" dt="2024-08-16T18:11:02.282" v="322" actId="1038"/>
          <ac:cxnSpMkLst>
            <pc:docMk/>
            <pc:sldMk cId="1223170639" sldId="269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E978109A-287D-394F-9FF5-A25332FD500C}" dt="2024-08-16T18:11:02.282" v="322" actId="1038"/>
          <ac:cxnSpMkLst>
            <pc:docMk/>
            <pc:sldMk cId="1223170639" sldId="269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E978109A-287D-394F-9FF5-A25332FD500C}" dt="2024-08-16T18:11:02.282" v="322" actId="1038"/>
          <ac:cxnSpMkLst>
            <pc:docMk/>
            <pc:sldMk cId="1223170639" sldId="269"/>
            <ac:cxnSpMk id="10" creationId="{4E1348C3-0B09-5B22-A7BA-A20BD7FF32B5}"/>
          </ac:cxnSpMkLst>
        </pc:cxnChg>
        <pc:cxnChg chg="mod">
          <ac:chgData name="Jilani, Zairul M" userId="4591a7e4-0155-45cb-8e21-cac46e06ff19" providerId="ADAL" clId="{E978109A-287D-394F-9FF5-A25332FD500C}" dt="2024-08-16T18:11:02.282" v="322" actId="1038"/>
          <ac:cxnSpMkLst>
            <pc:docMk/>
            <pc:sldMk cId="1223170639" sldId="269"/>
            <ac:cxnSpMk id="12" creationId="{C4A9DDB7-1314-6C04-FDC0-234309B11FCD}"/>
          </ac:cxnSpMkLst>
        </pc:cxnChg>
        <pc:cxnChg chg="mod">
          <ac:chgData name="Jilani, Zairul M" userId="4591a7e4-0155-45cb-8e21-cac46e06ff19" providerId="ADAL" clId="{E978109A-287D-394F-9FF5-A25332FD500C}" dt="2024-08-16T18:11:02.282" v="322" actId="1038"/>
          <ac:cxnSpMkLst>
            <pc:docMk/>
            <pc:sldMk cId="1223170639" sldId="269"/>
            <ac:cxnSpMk id="16" creationId="{D02D208E-F375-48D9-5B09-6D26C27C8591}"/>
          </ac:cxnSpMkLst>
        </pc:cxnChg>
      </pc:sldChg>
      <pc:sldChg chg="addSp delSp modSp mod">
        <pc:chgData name="Jilani, Zairul M" userId="4591a7e4-0155-45cb-8e21-cac46e06ff19" providerId="ADAL" clId="{E978109A-287D-394F-9FF5-A25332FD500C}" dt="2024-08-16T18:11:21.226" v="363" actId="1038"/>
        <pc:sldMkLst>
          <pc:docMk/>
          <pc:sldMk cId="3303969739" sldId="270"/>
        </pc:sldMkLst>
        <pc:spChg chg="del">
          <ac:chgData name="Jilani, Zairul M" userId="4591a7e4-0155-45cb-8e21-cac46e06ff19" providerId="ADAL" clId="{E978109A-287D-394F-9FF5-A25332FD500C}" dt="2024-08-16T18:11:08.924" v="323" actId="478"/>
          <ac:spMkLst>
            <pc:docMk/>
            <pc:sldMk cId="3303969739" sldId="270"/>
            <ac:spMk id="2" creationId="{185E59BA-D8C5-1887-DCDB-6F1968DC7662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3" creationId="{309F2B2F-9178-D5CE-EAF0-D901EB6C51F8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5" creationId="{D4A71688-0471-BA77-0BCF-6304EE5DBDC6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6" creationId="{3ADFF5A8-2868-CE75-C79A-F03167332DC0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7" creationId="{4A311749-EC7B-8BC3-B12B-5155CDD0B02D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9" creationId="{8CA6D5D2-7F78-AB37-D15F-71ACA255284A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11" creationId="{76A09DCD-38C2-FD16-1002-2662ED403B80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13" creationId="{13F5FF07-839C-8548-516F-8F8544EE7F85}"/>
          </ac:spMkLst>
        </pc:spChg>
        <pc:spChg chg="add del mod">
          <ac:chgData name="Jilani, Zairul M" userId="4591a7e4-0155-45cb-8e21-cac46e06ff19" providerId="ADAL" clId="{E978109A-287D-394F-9FF5-A25332FD500C}" dt="2024-08-16T18:11:10.933" v="324" actId="478"/>
          <ac:spMkLst>
            <pc:docMk/>
            <pc:sldMk cId="3303969739" sldId="270"/>
            <ac:spMk id="15" creationId="{0F2C7A59-30C3-FACE-F4BB-7324602230C8}"/>
          </ac:spMkLst>
        </pc:spChg>
        <pc:spChg chg="add mod">
          <ac:chgData name="Jilani, Zairul M" userId="4591a7e4-0155-45cb-8e21-cac46e06ff19" providerId="ADAL" clId="{E978109A-287D-394F-9FF5-A25332FD500C}" dt="2024-08-16T18:11:11.628" v="325"/>
          <ac:spMkLst>
            <pc:docMk/>
            <pc:sldMk cId="3303969739" sldId="270"/>
            <ac:spMk id="17" creationId="{F1ED5234-C515-522B-6795-C91EB7169978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33" creationId="{F2609560-F209-1661-61BB-9206F3577ECE}"/>
          </ac:spMkLst>
        </pc:spChg>
        <pc:graphicFrameChg chg="mod">
          <ac:chgData name="Jilani, Zairul M" userId="4591a7e4-0155-45cb-8e21-cac46e06ff19" providerId="ADAL" clId="{E978109A-287D-394F-9FF5-A25332FD500C}" dt="2024-08-16T18:11:21.226" v="363" actId="1038"/>
          <ac:graphicFrameMkLst>
            <pc:docMk/>
            <pc:sldMk cId="3303969739" sldId="270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E978109A-287D-394F-9FF5-A25332FD500C}" dt="2024-08-16T18:11:21.226" v="363" actId="1038"/>
          <ac:cxnSpMkLst>
            <pc:docMk/>
            <pc:sldMk cId="3303969739" sldId="270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E978109A-287D-394F-9FF5-A25332FD500C}" dt="2024-08-16T18:11:21.226" v="363" actId="1038"/>
          <ac:cxnSpMkLst>
            <pc:docMk/>
            <pc:sldMk cId="3303969739" sldId="270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E978109A-287D-394F-9FF5-A25332FD500C}" dt="2024-08-16T18:11:21.226" v="363" actId="1038"/>
          <ac:cxnSpMkLst>
            <pc:docMk/>
            <pc:sldMk cId="3303969739" sldId="270"/>
            <ac:cxnSpMk id="10" creationId="{4E1348C3-0B09-5B22-A7BA-A20BD7FF32B5}"/>
          </ac:cxnSpMkLst>
        </pc:cxnChg>
        <pc:cxnChg chg="mod">
          <ac:chgData name="Jilani, Zairul M" userId="4591a7e4-0155-45cb-8e21-cac46e06ff19" providerId="ADAL" clId="{E978109A-287D-394F-9FF5-A25332FD500C}" dt="2024-08-16T18:11:21.226" v="363" actId="1038"/>
          <ac:cxnSpMkLst>
            <pc:docMk/>
            <pc:sldMk cId="3303969739" sldId="270"/>
            <ac:cxnSpMk id="12" creationId="{C4A9DDB7-1314-6C04-FDC0-234309B11FCD}"/>
          </ac:cxnSpMkLst>
        </pc:cxnChg>
        <pc:cxnChg chg="mod">
          <ac:chgData name="Jilani, Zairul M" userId="4591a7e4-0155-45cb-8e21-cac46e06ff19" providerId="ADAL" clId="{E978109A-287D-394F-9FF5-A25332FD500C}" dt="2024-08-16T18:11:21.226" v="363" actId="1038"/>
          <ac:cxnSpMkLst>
            <pc:docMk/>
            <pc:sldMk cId="3303969739" sldId="270"/>
            <ac:cxnSpMk id="16" creationId="{D02D208E-F375-48D9-5B09-6D26C27C8591}"/>
          </ac:cxnSpMkLst>
        </pc:cxnChg>
      </pc:sldChg>
      <pc:sldChg chg="addSp delSp modSp mod">
        <pc:chgData name="Jilani, Zairul M" userId="4591a7e4-0155-45cb-8e21-cac46e06ff19" providerId="ADAL" clId="{E978109A-287D-394F-9FF5-A25332FD500C}" dt="2024-08-16T18:11:38.261" v="396" actId="1038"/>
        <pc:sldMkLst>
          <pc:docMk/>
          <pc:sldMk cId="3985185791" sldId="271"/>
        </pc:sldMkLst>
        <pc:spChg chg="del">
          <ac:chgData name="Jilani, Zairul M" userId="4591a7e4-0155-45cb-8e21-cac46e06ff19" providerId="ADAL" clId="{E978109A-287D-394F-9FF5-A25332FD500C}" dt="2024-08-16T18:11:28.362" v="364" actId="478"/>
          <ac:spMkLst>
            <pc:docMk/>
            <pc:sldMk cId="3985185791" sldId="271"/>
            <ac:spMk id="2" creationId="{185E59BA-D8C5-1887-DCDB-6F1968DC7662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3" creationId="{309F2B2F-9178-D5CE-EAF0-D901EB6C51F8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5" creationId="{D4A71688-0471-BA77-0BCF-6304EE5DBDC6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6" creationId="{3ADFF5A8-2868-CE75-C79A-F03167332DC0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7" creationId="{4A311749-EC7B-8BC3-B12B-5155CDD0B02D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9" creationId="{8CA6D5D2-7F78-AB37-D15F-71ACA255284A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11" creationId="{76A09DCD-38C2-FD16-1002-2662ED403B80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14" creationId="{40577EB7-AE58-6C1A-35C2-585D36DED44D}"/>
          </ac:spMkLst>
        </pc:spChg>
        <pc:spChg chg="add del mod">
          <ac:chgData name="Jilani, Zairul M" userId="4591a7e4-0155-45cb-8e21-cac46e06ff19" providerId="ADAL" clId="{E978109A-287D-394F-9FF5-A25332FD500C}" dt="2024-08-16T18:11:29.865" v="365" actId="478"/>
          <ac:spMkLst>
            <pc:docMk/>
            <pc:sldMk cId="3985185791" sldId="271"/>
            <ac:spMk id="17" creationId="{F54425B4-8870-540C-F15A-90FAEAEEC625}"/>
          </ac:spMkLst>
        </pc:spChg>
        <pc:spChg chg="add mod">
          <ac:chgData name="Jilani, Zairul M" userId="4591a7e4-0155-45cb-8e21-cac46e06ff19" providerId="ADAL" clId="{E978109A-287D-394F-9FF5-A25332FD500C}" dt="2024-08-16T18:11:30.708" v="366"/>
          <ac:spMkLst>
            <pc:docMk/>
            <pc:sldMk cId="3985185791" sldId="271"/>
            <ac:spMk id="18" creationId="{9ECB1621-7DB9-D893-A72B-9DFD1E424510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33" creationId="{F2609560-F209-1661-61BB-9206F3577ECE}"/>
          </ac:spMkLst>
        </pc:spChg>
        <pc:graphicFrameChg chg="mod">
          <ac:chgData name="Jilani, Zairul M" userId="4591a7e4-0155-45cb-8e21-cac46e06ff19" providerId="ADAL" clId="{E978109A-287D-394F-9FF5-A25332FD500C}" dt="2024-08-16T18:11:38.261" v="396" actId="1038"/>
          <ac:graphicFrameMkLst>
            <pc:docMk/>
            <pc:sldMk cId="3985185791" sldId="271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10" creationId="{4E1348C3-0B09-5B22-A7BA-A20BD7FF32B5}"/>
          </ac:cxnSpMkLst>
        </pc:cxn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12" creationId="{C4A9DDB7-1314-6C04-FDC0-234309B11FCD}"/>
          </ac:cxnSpMkLst>
        </pc:cxn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15" creationId="{91BB4352-6415-9DDF-B97C-CA8796A5F593}"/>
          </ac:cxnSpMkLst>
        </pc:cxn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16" creationId="{D02D208E-F375-48D9-5B09-6D26C27C8591}"/>
          </ac:cxnSpMkLst>
        </pc:cxnChg>
      </pc:sldChg>
      <pc:sldChg chg="modSp add mod">
        <pc:chgData name="Jilani, Zairul M" userId="4591a7e4-0155-45cb-8e21-cac46e06ff19" providerId="ADAL" clId="{E978109A-287D-394F-9FF5-A25332FD500C}" dt="2024-08-16T18:02:41.594" v="82" actId="113"/>
        <pc:sldMkLst>
          <pc:docMk/>
          <pc:sldMk cId="0" sldId="272"/>
        </pc:sldMkLst>
        <pc:spChg chg="mod">
          <ac:chgData name="Jilani, Zairul M" userId="4591a7e4-0155-45cb-8e21-cac46e06ff19" providerId="ADAL" clId="{E978109A-287D-394F-9FF5-A25332FD500C}" dt="2024-08-16T18:02:41.594" v="82" actId="113"/>
          <ac:spMkLst>
            <pc:docMk/>
            <pc:sldMk cId="0" sldId="272"/>
            <ac:spMk id="15" creationId="{623A83C0-DF6A-FD4D-D3CA-A1401C422874}"/>
          </ac:spMkLst>
        </pc:spChg>
      </pc:sldChg>
      <pc:sldChg chg="delSp modSp add mod">
        <pc:chgData name="Jilani, Zairul M" userId="4591a7e4-0155-45cb-8e21-cac46e06ff19" providerId="ADAL" clId="{E978109A-287D-394F-9FF5-A25332FD500C}" dt="2024-08-16T18:12:48.429" v="412" actId="1076"/>
        <pc:sldMkLst>
          <pc:docMk/>
          <pc:sldMk cId="251539320" sldId="273"/>
        </pc:sldMkLst>
        <pc:spChg chg="mod">
          <ac:chgData name="Jilani, Zairul M" userId="4591a7e4-0155-45cb-8e21-cac46e06ff19" providerId="ADAL" clId="{E978109A-287D-394F-9FF5-A25332FD500C}" dt="2024-08-16T18:12:48.429" v="412" actId="1076"/>
          <ac:spMkLst>
            <pc:docMk/>
            <pc:sldMk cId="251539320" sldId="273"/>
            <ac:spMk id="11" creationId="{52629F30-E4E6-111E-60C0-77500D38C34B}"/>
          </ac:spMkLst>
        </pc:spChg>
        <pc:graphicFrameChg chg="del">
          <ac:chgData name="Jilani, Zairul M" userId="4591a7e4-0155-45cb-8e21-cac46e06ff19" providerId="ADAL" clId="{E978109A-287D-394F-9FF5-A25332FD500C}" dt="2024-08-16T18:12:30.633" v="401" actId="478"/>
          <ac:graphicFrameMkLst>
            <pc:docMk/>
            <pc:sldMk cId="251539320" sldId="273"/>
            <ac:graphicFrameMk id="8" creationId="{2AC1C8C2-9582-65E8-9AC9-CBA389F8DEA5}"/>
          </ac:graphicFrameMkLst>
        </pc:graphicFrameChg>
      </pc:sldChg>
      <pc:sldChg chg="modSp add mod">
        <pc:chgData name="Jilani, Zairul M" userId="4591a7e4-0155-45cb-8e21-cac46e06ff19" providerId="ADAL" clId="{E978109A-287D-394F-9FF5-A25332FD500C}" dt="2024-08-16T18:13:02.055" v="419" actId="20577"/>
        <pc:sldMkLst>
          <pc:docMk/>
          <pc:sldMk cId="912691526" sldId="274"/>
        </pc:sldMkLst>
        <pc:spChg chg="mod">
          <ac:chgData name="Jilani, Zairul M" userId="4591a7e4-0155-45cb-8e21-cac46e06ff19" providerId="ADAL" clId="{E978109A-287D-394F-9FF5-A25332FD500C}" dt="2024-08-16T18:13:02.055" v="419" actId="20577"/>
          <ac:spMkLst>
            <pc:docMk/>
            <pc:sldMk cId="912691526" sldId="274"/>
            <ac:spMk id="11" creationId="{52629F30-E4E6-111E-60C0-77500D38C34B}"/>
          </ac:spMkLst>
        </pc:spChg>
      </pc:sldChg>
      <pc:sldChg chg="delSp modSp add mod">
        <pc:chgData name="Jilani, Zairul M" userId="4591a7e4-0155-45cb-8e21-cac46e06ff19" providerId="ADAL" clId="{E978109A-287D-394F-9FF5-A25332FD500C}" dt="2024-08-16T18:13:24.850" v="437" actId="20577"/>
        <pc:sldMkLst>
          <pc:docMk/>
          <pc:sldMk cId="3221105338" sldId="275"/>
        </pc:sldMkLst>
        <pc:spChg chg="del">
          <ac:chgData name="Jilani, Zairul M" userId="4591a7e4-0155-45cb-8e21-cac46e06ff19" providerId="ADAL" clId="{E978109A-287D-394F-9FF5-A25332FD500C}" dt="2024-08-16T18:13:12.490" v="421" actId="478"/>
          <ac:spMkLst>
            <pc:docMk/>
            <pc:sldMk cId="3221105338" sldId="275"/>
            <ac:spMk id="26" creationId="{DBBD01C3-331D-8E9D-F710-17AAC1C9BCE5}"/>
          </ac:spMkLst>
        </pc:spChg>
        <pc:spChg chg="mod">
          <ac:chgData name="Jilani, Zairul M" userId="4591a7e4-0155-45cb-8e21-cac46e06ff19" providerId="ADAL" clId="{E978109A-287D-394F-9FF5-A25332FD500C}" dt="2024-08-16T18:13:24.850" v="437" actId="20577"/>
          <ac:spMkLst>
            <pc:docMk/>
            <pc:sldMk cId="3221105338" sldId="275"/>
            <ac:spMk id="28" creationId="{49B4BC97-9E02-258F-6E89-ABE28D5871CE}"/>
          </ac:spMkLst>
        </pc:spChg>
        <pc:grpChg chg="del">
          <ac:chgData name="Jilani, Zairul M" userId="4591a7e4-0155-45cb-8e21-cac46e06ff19" providerId="ADAL" clId="{E978109A-287D-394F-9FF5-A25332FD500C}" dt="2024-08-16T18:13:12.490" v="421" actId="478"/>
          <ac:grpSpMkLst>
            <pc:docMk/>
            <pc:sldMk cId="3221105338" sldId="275"/>
            <ac:grpSpMk id="4" creationId="{18810C4D-3D76-CEEC-E0F1-6EB75A8A61CB}"/>
          </ac:grpSpMkLst>
        </pc:grp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16" creationId="{D02D208E-F375-48D9-5B09-6D26C27C8591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17" creationId="{0BC3F75E-9160-1964-3C80-14566779E3E4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18" creationId="{486BF7A4-4A79-CE2F-7F19-62D652BB6BA3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19" creationId="{9379A180-CBAF-44CE-C92F-D44261FEE84B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20" creationId="{2908F6D2-4C55-4315-797E-687519A1C86C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21" creationId="{2D2E3766-759F-BCA5-9673-3C68FFFB53D3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22" creationId="{E8F5D90C-AD3E-7635-407C-2D4AFB32D59C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23" creationId="{B9094C30-3230-14EF-62E0-B1B9A22A1F84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25" creationId="{B0EAAE99-0C9A-234B-699C-C7E92F2CA80D}"/>
          </ac:cxnSpMkLst>
        </pc:cxnChg>
      </pc:sldChg>
      <pc:sldChg chg="add">
        <pc:chgData name="Jilani, Zairul M" userId="4591a7e4-0155-45cb-8e21-cac46e06ff19" providerId="ADAL" clId="{E978109A-287D-394F-9FF5-A25332FD500C}" dt="2024-08-16T18:13:31.251" v="438"/>
        <pc:sldMkLst>
          <pc:docMk/>
          <pc:sldMk cId="3123581450" sldId="276"/>
        </pc:sldMkLst>
      </pc:sldChg>
    </pc:docChg>
  </pc:docChgLst>
  <pc:docChgLst>
    <pc:chgData name="Jilani, Zairul M" userId="4591a7e4-0155-45cb-8e21-cac46e06ff19" providerId="ADAL" clId="{C5C8F280-AC02-FF46-8F67-2C50F148EB6F}"/>
    <pc:docChg chg="undo custSel addSld delSld modSld sldOrd">
      <pc:chgData name="Jilani, Zairul M" userId="4591a7e4-0155-45cb-8e21-cac46e06ff19" providerId="ADAL" clId="{C5C8F280-AC02-FF46-8F67-2C50F148EB6F}" dt="2023-11-13T12:29:10.566" v="617" actId="20577"/>
      <pc:docMkLst>
        <pc:docMk/>
      </pc:docMkLst>
      <pc:sldChg chg="modSp mod">
        <pc:chgData name="Jilani, Zairul M" userId="4591a7e4-0155-45cb-8e21-cac46e06ff19" providerId="ADAL" clId="{C5C8F280-AC02-FF46-8F67-2C50F148EB6F}" dt="2023-10-10T10:26:42.119" v="194" actId="122"/>
        <pc:sldMkLst>
          <pc:docMk/>
          <pc:sldMk cId="2444168645" sldId="256"/>
        </pc:sldMkLst>
        <pc:graphicFrameChg chg="modGraphic">
          <ac:chgData name="Jilani, Zairul M" userId="4591a7e4-0155-45cb-8e21-cac46e06ff19" providerId="ADAL" clId="{C5C8F280-AC02-FF46-8F67-2C50F148EB6F}" dt="2023-10-10T10:26:42.119" v="194" actId="122"/>
          <ac:graphicFrameMkLst>
            <pc:docMk/>
            <pc:sldMk cId="2444168645" sldId="256"/>
            <ac:graphicFrameMk id="8" creationId="{2AC1C8C2-9582-65E8-9AC9-CBA389F8DEA5}"/>
          </ac:graphicFrameMkLst>
        </pc:graphicFrameChg>
      </pc:sldChg>
      <pc:sldChg chg="addSp modSp mod">
        <pc:chgData name="Jilani, Zairul M" userId="4591a7e4-0155-45cb-8e21-cac46e06ff19" providerId="ADAL" clId="{C5C8F280-AC02-FF46-8F67-2C50F148EB6F}" dt="2023-10-10T10:28:01.675" v="217" actId="20577"/>
        <pc:sldMkLst>
          <pc:docMk/>
          <pc:sldMk cId="1180480116" sldId="257"/>
        </pc:sldMkLst>
        <pc:spChg chg="add mod">
          <ac:chgData name="Jilani, Zairul M" userId="4591a7e4-0155-45cb-8e21-cac46e06ff19" providerId="ADAL" clId="{C5C8F280-AC02-FF46-8F67-2C50F148EB6F}" dt="2023-10-10T10:28:01.675" v="217" actId="20577"/>
          <ac:spMkLst>
            <pc:docMk/>
            <pc:sldMk cId="1180480116" sldId="257"/>
            <ac:spMk id="3" creationId="{B814105C-D062-708C-D460-FD46A57EE364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4" creationId="{1409888F-2EE9-994F-BCB8-BB95E6734ABC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5" creationId="{A593D25C-CF60-B50F-291B-99A1A5B173B9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6" creationId="{760888B6-6B5F-0190-84B9-1837A0F8D771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7" creationId="{CC9B9108-2DC5-6CFE-D25A-FA6085A930E9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8" creationId="{CDD5944F-267A-9D34-40A3-935D67EA760B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9" creationId="{52AE60B7-1FE2-9AF4-A297-537E1F70B8E0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10" creationId="{413C7F8F-EF4D-4669-275F-AB94B2F50BD9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11" creationId="{DC157FA7-839A-D080-E5DB-F8E7EC2AB75C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12" creationId="{71B9B4C9-F5C2-AC5F-F100-BFC980F1D0E0}"/>
          </ac:spMkLst>
        </pc:spChg>
        <pc:spChg chg="mod">
          <ac:chgData name="Jilani, Zairul M" userId="4591a7e4-0155-45cb-8e21-cac46e06ff19" providerId="ADAL" clId="{C5C8F280-AC02-FF46-8F67-2C50F148EB6F}" dt="2023-10-03T08:48:02.064" v="99" actId="20577"/>
          <ac:spMkLst>
            <pc:docMk/>
            <pc:sldMk cId="1180480116" sldId="257"/>
            <ac:spMk id="13" creationId="{880AA93C-851B-713E-4B36-CC747C0AAB4A}"/>
          </ac:spMkLst>
        </pc:spChg>
        <pc:spChg chg="mod">
          <ac:chgData name="Jilani, Zairul M" userId="4591a7e4-0155-45cb-8e21-cac46e06ff19" providerId="ADAL" clId="{C5C8F280-AC02-FF46-8F67-2C50F148EB6F}" dt="2023-10-03T08:48:07.779" v="101" actId="20577"/>
          <ac:spMkLst>
            <pc:docMk/>
            <pc:sldMk cId="1180480116" sldId="257"/>
            <ac:spMk id="14" creationId="{629FF493-3FC8-55A2-E1EA-71F20EB2F2C6}"/>
          </ac:spMkLst>
        </pc:spChg>
        <pc:grpChg chg="add mod">
          <ac:chgData name="Jilani, Zairul M" userId="4591a7e4-0155-45cb-8e21-cac46e06ff19" providerId="ADAL" clId="{C5C8F280-AC02-FF46-8F67-2C50F148EB6F}" dt="2023-10-10T10:27:14.585" v="195" actId="1076"/>
          <ac:grpSpMkLst>
            <pc:docMk/>
            <pc:sldMk cId="1180480116" sldId="257"/>
            <ac:grpSpMk id="2" creationId="{854B8730-25F5-4600-0157-15C3B4597BE6}"/>
          </ac:grpSpMkLst>
        </pc:grp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16" creationId="{3E39CD9E-1EC1-A43A-B174-FFE2CB2A84D2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17" creationId="{5D068102-E09F-B6D4-72FF-AAA6405EBA9D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20" creationId="{6E93BB33-0143-66AF-9B31-8C74EB1A4073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23" creationId="{48B1A3FB-8F99-8BFB-5295-E87D5A67CB0F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25" creationId="{3084233F-DE05-411D-30D6-E1DC6BE6CB15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29" creationId="{8FB5B44C-432D-1EFC-893B-F0A18E77A80A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34" creationId="{F3E10486-445C-8404-398C-708634A20877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36" creationId="{D734095E-D95A-E142-6AFC-1C4338275F7C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38" creationId="{F4F471D1-C776-FE5C-AA9F-83A19A54C29E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39" creationId="{852D0DA7-A353-9C2C-CD98-ADA753A87037}"/>
          </ac:cxnSpMkLst>
        </pc:cxnChg>
      </pc:sldChg>
      <pc:sldChg chg="addSp delSp modSp new mod">
        <pc:chgData name="Jilani, Zairul M" userId="4591a7e4-0155-45cb-8e21-cac46e06ff19" providerId="ADAL" clId="{C5C8F280-AC02-FF46-8F67-2C50F148EB6F}" dt="2023-10-10T10:28:38.809" v="223" actId="20577"/>
        <pc:sldMkLst>
          <pc:docMk/>
          <pc:sldMk cId="3666862982" sldId="259"/>
        </pc:sldMkLst>
        <pc:spChg chg="mod">
          <ac:chgData name="Jilani, Zairul M" userId="4591a7e4-0155-45cb-8e21-cac46e06ff19" providerId="ADAL" clId="{C5C8F280-AC02-FF46-8F67-2C50F148EB6F}" dt="2023-10-10T10:28:38.809" v="223" actId="20577"/>
          <ac:spMkLst>
            <pc:docMk/>
            <pc:sldMk cId="3666862982" sldId="259"/>
            <ac:spMk id="2" creationId="{185E59BA-D8C5-1887-DCDB-6F1968DC7662}"/>
          </ac:spMkLst>
        </pc:spChg>
        <pc:spChg chg="del">
          <ac:chgData name="Jilani, Zairul M" userId="4591a7e4-0155-45cb-8e21-cac46e06ff19" providerId="ADAL" clId="{C5C8F280-AC02-FF46-8F67-2C50F148EB6F}" dt="2023-10-03T08:46:07.099" v="44" actId="478"/>
          <ac:spMkLst>
            <pc:docMk/>
            <pc:sldMk cId="3666862982" sldId="259"/>
            <ac:spMk id="3" creationId="{BD1946D9-F202-9D3C-5390-804E851F8E89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5" creationId="{59345B28-A0E9-CB05-15FF-FD115716F6A4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6" creationId="{99A7E2A4-E6B6-1FFF-B1E5-DC15869B0BB6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7" creationId="{945D4F37-90BB-5841-EEBF-6F82A35FC27D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8" creationId="{F02403AD-C8B2-FB5B-E4BE-3F0CB5CD0AE4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9" creationId="{47EDDB35-BF22-7421-E669-D60D50B9DFAA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10" creationId="{3630D7A5-9828-A515-3708-0B1FCA36BE05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11" creationId="{C70CB99F-074B-9F84-B24A-793452393FE7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12" creationId="{205B5540-B723-33F7-A13E-CE3FE670DCC7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13" creationId="{A1A7F3DB-F600-24D4-D03E-2B11217A6823}"/>
          </ac:spMkLst>
        </pc:spChg>
        <pc:spChg chg="mod">
          <ac:chgData name="Jilani, Zairul M" userId="4591a7e4-0155-45cb-8e21-cac46e06ff19" providerId="ADAL" clId="{C5C8F280-AC02-FF46-8F67-2C50F148EB6F}" dt="2023-10-03T08:48:16.097" v="105" actId="20577"/>
          <ac:spMkLst>
            <pc:docMk/>
            <pc:sldMk cId="3666862982" sldId="259"/>
            <ac:spMk id="14" creationId="{4C2FA897-B13E-8912-6D37-B044527F071C}"/>
          </ac:spMkLst>
        </pc:spChg>
        <pc:spChg chg="mod">
          <ac:chgData name="Jilani, Zairul M" userId="4591a7e4-0155-45cb-8e21-cac46e06ff19" providerId="ADAL" clId="{C5C8F280-AC02-FF46-8F67-2C50F148EB6F}" dt="2023-10-03T08:48:18.943" v="107" actId="20577"/>
          <ac:spMkLst>
            <pc:docMk/>
            <pc:sldMk cId="3666862982" sldId="259"/>
            <ac:spMk id="15" creationId="{90FDD0A6-B7E4-90AC-657E-FA1978C5760E}"/>
          </ac:spMkLst>
        </pc:spChg>
        <pc:spChg chg="add mod">
          <ac:chgData name="Jilani, Zairul M" userId="4591a7e4-0155-45cb-8e21-cac46e06ff19" providerId="ADAL" clId="{C5C8F280-AC02-FF46-8F67-2C50F148EB6F}" dt="2023-10-03T08:48:55.191" v="117" actId="1076"/>
          <ac:spMkLst>
            <pc:docMk/>
            <pc:sldMk cId="3666862982" sldId="259"/>
            <ac:spMk id="26" creationId="{8029CCA3-F92E-58C6-6EF2-137AB9CA9525}"/>
          </ac:spMkLst>
        </pc:spChg>
        <pc:grpChg chg="add mod">
          <ac:chgData name="Jilani, Zairul M" userId="4591a7e4-0155-45cb-8e21-cac46e06ff19" providerId="ADAL" clId="{C5C8F280-AC02-FF46-8F67-2C50F148EB6F}" dt="2023-10-03T08:46:36.065" v="51" actId="1076"/>
          <ac:grpSpMkLst>
            <pc:docMk/>
            <pc:sldMk cId="3666862982" sldId="259"/>
            <ac:grpSpMk id="4" creationId="{3773408C-4D7C-3EE0-1770-76E40DDF8088}"/>
          </ac:grpSpMkLst>
        </pc:grp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16" creationId="{AB349FE4-DED4-E2DA-9C69-7BFC3C716B06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17" creationId="{30C495ED-E263-B729-7FA1-C556114F3209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18" creationId="{74E0A996-D34E-3BB8-0D2E-AA9824A988FD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19" creationId="{41B53353-6007-B942-92E8-57C05E7E6DE5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0" creationId="{B28214D8-F9C2-674B-4971-AC264DFDFF86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1" creationId="{E8C54695-20BC-A024-1D59-C07347C40737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2" creationId="{64CA15F1-5F16-3F5B-0DCE-0CE182232547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3" creationId="{AB9ECF88-E2EF-312F-B16F-C4489F932DCD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4" creationId="{934E48D3-7C75-4427-8E38-8BCB57858804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5" creationId="{CAC2702C-63A5-1A16-B313-714749547249}"/>
          </ac:cxnSpMkLst>
        </pc:cxnChg>
      </pc:sldChg>
      <pc:sldChg chg="addSp delSp modSp add mod">
        <pc:chgData name="Jilani, Zairul M" userId="4591a7e4-0155-45cb-8e21-cac46e06ff19" providerId="ADAL" clId="{C5C8F280-AC02-FF46-8F67-2C50F148EB6F}" dt="2023-10-10T10:28:47.568" v="229" actId="20577"/>
        <pc:sldMkLst>
          <pc:docMk/>
          <pc:sldMk cId="2660438058" sldId="260"/>
        </pc:sldMkLst>
        <pc:spChg chg="mod">
          <ac:chgData name="Jilani, Zairul M" userId="4591a7e4-0155-45cb-8e21-cac46e06ff19" providerId="ADAL" clId="{C5C8F280-AC02-FF46-8F67-2C50F148EB6F}" dt="2023-10-10T10:28:47.568" v="229" actId="20577"/>
          <ac:spMkLst>
            <pc:docMk/>
            <pc:sldMk cId="2660438058" sldId="260"/>
            <ac:spMk id="2" creationId="{185E59BA-D8C5-1887-DCDB-6F1968DC7662}"/>
          </ac:spMkLst>
        </pc:spChg>
        <pc:spChg chg="del">
          <ac:chgData name="Jilani, Zairul M" userId="4591a7e4-0155-45cb-8e21-cac46e06ff19" providerId="ADAL" clId="{C5C8F280-AC02-FF46-8F67-2C50F148EB6F}" dt="2023-10-10T10:23:09.300" v="118" actId="478"/>
          <ac:spMkLst>
            <pc:docMk/>
            <pc:sldMk cId="2660438058" sldId="260"/>
            <ac:spMk id="3" creationId="{BD1946D9-F202-9D3C-5390-804E851F8E89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5" creationId="{1DCB1166-73BD-C91C-2C86-40846666AC76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6" creationId="{AB006F36-3476-B450-3775-CFA93636A4BD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7" creationId="{30A2D0AD-CAB1-05B0-767A-B214EF453747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8" creationId="{2A8E3BFD-1116-271C-F023-E122C956D1DB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9" creationId="{5E38B27B-18DF-42F4-4940-4DAA0D1EE10A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0" creationId="{88910C97-9124-87B4-A1DA-4CAA7F9E73B9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1" creationId="{B5E26711-584B-E036-55BF-0DAB8782E7CC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2" creationId="{F75A2536-9687-154E-9691-E99D9866D201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3" creationId="{E97DE6CB-CA8E-EEA9-30D0-B686D1A60CE2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4" creationId="{CC5F2611-5FE4-FBD5-BB40-53568AFD8D6F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5" creationId="{4A7C29E1-3F51-6152-CA91-CE4A35AD982F}"/>
          </ac:spMkLst>
        </pc:spChg>
        <pc:spChg chg="add mod">
          <ac:chgData name="Jilani, Zairul M" userId="4591a7e4-0155-45cb-8e21-cac46e06ff19" providerId="ADAL" clId="{C5C8F280-AC02-FF46-8F67-2C50F148EB6F}" dt="2023-10-10T10:25:07.894" v="152" actId="20577"/>
          <ac:spMkLst>
            <pc:docMk/>
            <pc:sldMk cId="2660438058" sldId="260"/>
            <ac:spMk id="26" creationId="{160511A4-8FFE-019A-9151-5B6708231217}"/>
          </ac:spMkLst>
        </pc:spChg>
        <pc:grpChg chg="add mod">
          <ac:chgData name="Jilani, Zairul M" userId="4591a7e4-0155-45cb-8e21-cac46e06ff19" providerId="ADAL" clId="{C5C8F280-AC02-FF46-8F67-2C50F148EB6F}" dt="2023-10-10T10:23:10.359" v="119"/>
          <ac:grpSpMkLst>
            <pc:docMk/>
            <pc:sldMk cId="2660438058" sldId="260"/>
            <ac:grpSpMk id="4" creationId="{0F99DB07-5303-1D99-8C4B-9985C5498448}"/>
          </ac:grpSpMkLst>
        </pc:grp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16" creationId="{F2D670AA-DF98-0474-1818-12FC398C411C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17" creationId="{0ABB6DC1-1BA6-B323-FE65-5ACFD923C855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18" creationId="{DD085570-797F-24AD-CC20-33A94AC1A669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19" creationId="{EFE6903B-FEAD-3F92-BA72-103C3894BFE6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0" creationId="{1E54228D-814C-2409-5C98-1E03218682F6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1" creationId="{3F29B4A6-3F35-1DED-8AB2-DE1B1C8C3687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2" creationId="{32ED0FAC-95BF-3E6E-1BA8-0CD9C831130B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3" creationId="{D87CD61D-50B3-FD0C-1DC2-74CEF3D2285C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4" creationId="{4CBCD782-F1A2-FBCC-4DB1-70BD3A42ACB4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5" creationId="{0792259B-AD35-6EAB-6966-40198E1888ED}"/>
          </ac:cxnSpMkLst>
        </pc:cxnChg>
      </pc:sldChg>
      <pc:sldChg chg="addSp delSp modSp add mod">
        <pc:chgData name="Jilani, Zairul M" userId="4591a7e4-0155-45cb-8e21-cac46e06ff19" providerId="ADAL" clId="{C5C8F280-AC02-FF46-8F67-2C50F148EB6F}" dt="2023-10-10T10:28:55.371" v="235" actId="20577"/>
        <pc:sldMkLst>
          <pc:docMk/>
          <pc:sldMk cId="188464523" sldId="261"/>
        </pc:sldMkLst>
        <pc:spChg chg="mod">
          <ac:chgData name="Jilani, Zairul M" userId="4591a7e4-0155-45cb-8e21-cac46e06ff19" providerId="ADAL" clId="{C5C8F280-AC02-FF46-8F67-2C50F148EB6F}" dt="2023-10-10T10:28:55.371" v="235" actId="20577"/>
          <ac:spMkLst>
            <pc:docMk/>
            <pc:sldMk cId="188464523" sldId="261"/>
            <ac:spMk id="2" creationId="{185E59BA-D8C5-1887-DCDB-6F1968DC7662}"/>
          </ac:spMkLst>
        </pc:spChg>
        <pc:spChg chg="del">
          <ac:chgData name="Jilani, Zairul M" userId="4591a7e4-0155-45cb-8e21-cac46e06ff19" providerId="ADAL" clId="{C5C8F280-AC02-FF46-8F67-2C50F148EB6F}" dt="2023-10-10T10:25:32.344" v="154" actId="478"/>
          <ac:spMkLst>
            <pc:docMk/>
            <pc:sldMk cId="188464523" sldId="261"/>
            <ac:spMk id="3" creationId="{BD1946D9-F202-9D3C-5390-804E851F8E89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5" creationId="{D4A71688-0471-BA77-0BCF-6304EE5DBDC6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6" creationId="{3ADFF5A8-2868-CE75-C79A-F03167332DC0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7" creationId="{2CBA2285-D9B7-B83F-6306-77F50F9FEE33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8" creationId="{421E4279-640F-13CF-AE3F-9E7845D415CE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9" creationId="{84D35967-7E54-552C-4FA2-DA927CFE90B0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0" creationId="{479D82B5-9C84-3EFE-2556-158972DA5282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1" creationId="{CC163497-E863-2A4D-0CA5-C4EAD1E68C06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2" creationId="{0359FC21-52E9-48F8-E93B-E314B4FF4775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3" creationId="{70766F2B-D64E-07F5-B32C-1996F4688B21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4" creationId="{CD0C76E4-ABEA-20F0-4505-B8BF7C7008CD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5" creationId="{498E4D41-EBC5-D63D-55A2-5A073808960E}"/>
          </ac:spMkLst>
        </pc:spChg>
        <pc:spChg chg="add mod">
          <ac:chgData name="Jilani, Zairul M" userId="4591a7e4-0155-45cb-8e21-cac46e06ff19" providerId="ADAL" clId="{C5C8F280-AC02-FF46-8F67-2C50F148EB6F}" dt="2023-10-10T10:26:23.848" v="192" actId="20577"/>
          <ac:spMkLst>
            <pc:docMk/>
            <pc:sldMk cId="188464523" sldId="261"/>
            <ac:spMk id="26" creationId="{DBBD01C3-331D-8E9D-F710-17AAC1C9BCE5}"/>
          </ac:spMkLst>
        </pc:spChg>
        <pc:grpChg chg="add mod">
          <ac:chgData name="Jilani, Zairul M" userId="4591a7e4-0155-45cb-8e21-cac46e06ff19" providerId="ADAL" clId="{C5C8F280-AC02-FF46-8F67-2C50F148EB6F}" dt="2023-10-10T10:25:30.002" v="153"/>
          <ac:grpSpMkLst>
            <pc:docMk/>
            <pc:sldMk cId="188464523" sldId="261"/>
            <ac:grpSpMk id="4" creationId="{18810C4D-3D76-CEEC-E0F1-6EB75A8A61CB}"/>
          </ac:grpSpMkLst>
        </pc:grp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16" creationId="{D02D208E-F375-48D9-5B09-6D26C27C8591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17" creationId="{0BC3F75E-9160-1964-3C80-14566779E3E4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18" creationId="{486BF7A4-4A79-CE2F-7F19-62D652BB6BA3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19" creationId="{9379A180-CBAF-44CE-C92F-D44261FEE84B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0" creationId="{2908F6D2-4C55-4315-797E-687519A1C86C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1" creationId="{2D2E3766-759F-BCA5-9673-3C68FFFB53D3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2" creationId="{E8F5D90C-AD3E-7635-407C-2D4AFB32D59C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3" creationId="{B9094C30-3230-14EF-62E0-B1B9A22A1F84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4" creationId="{EFD4BCC4-79E4-536A-B20B-1F68ADCDAE51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5" creationId="{B0EAAE99-0C9A-234B-699C-C7E92F2CA80D}"/>
          </ac:cxnSpMkLst>
        </pc:cxnChg>
      </pc:sldChg>
      <pc:sldChg chg="addSp delSp modSp add mod">
        <pc:chgData name="Jilani, Zairul M" userId="4591a7e4-0155-45cb-8e21-cac46e06ff19" providerId="ADAL" clId="{C5C8F280-AC02-FF46-8F67-2C50F148EB6F}" dt="2023-11-13T12:27:59.387" v="581" actId="1076"/>
        <pc:sldMkLst>
          <pc:docMk/>
          <pc:sldMk cId="1043256689" sldId="262"/>
        </pc:sldMkLst>
        <pc:spChg chg="mod">
          <ac:chgData name="Jilani, Zairul M" userId="4591a7e4-0155-45cb-8e21-cac46e06ff19" providerId="ADAL" clId="{C5C8F280-AC02-FF46-8F67-2C50F148EB6F}" dt="2023-10-10T10:32:43.409" v="241" actId="113"/>
          <ac:spMkLst>
            <pc:docMk/>
            <pc:sldMk cId="1043256689" sldId="262"/>
            <ac:spMk id="2" creationId="{185E59BA-D8C5-1887-DCDB-6F1968DC7662}"/>
          </ac:spMkLst>
        </pc:spChg>
        <pc:spChg chg="mod">
          <ac:chgData name="Jilani, Zairul M" userId="4591a7e4-0155-45cb-8e21-cac46e06ff19" providerId="ADAL" clId="{C5C8F280-AC02-FF46-8F67-2C50F148EB6F}" dt="2023-11-13T12:27:53.520" v="580" actId="1076"/>
          <ac:spMkLst>
            <pc:docMk/>
            <pc:sldMk cId="1043256689" sldId="262"/>
            <ac:spMk id="5" creationId="{D4A71688-0471-BA77-0BCF-6304EE5DBDC6}"/>
          </ac:spMkLst>
        </pc:spChg>
        <pc:spChg chg="mod">
          <ac:chgData name="Jilani, Zairul M" userId="4591a7e4-0155-45cb-8e21-cac46e06ff19" providerId="ADAL" clId="{C5C8F280-AC02-FF46-8F67-2C50F148EB6F}" dt="2023-11-13T12:27:53.520" v="580" actId="1076"/>
          <ac:spMkLst>
            <pc:docMk/>
            <pc:sldMk cId="1043256689" sldId="262"/>
            <ac:spMk id="6" creationId="{3ADFF5A8-2868-CE75-C79A-F03167332DC0}"/>
          </ac:spMkLst>
        </pc:spChg>
        <pc:spChg chg="del mod">
          <ac:chgData name="Jilani, Zairul M" userId="4591a7e4-0155-45cb-8e21-cac46e06ff19" providerId="ADAL" clId="{C5C8F280-AC02-FF46-8F67-2C50F148EB6F}" dt="2023-11-13T12:18:19.834" v="330" actId="478"/>
          <ac:spMkLst>
            <pc:docMk/>
            <pc:sldMk cId="1043256689" sldId="262"/>
            <ac:spMk id="7" creationId="{2CBA2285-D9B7-B83F-6306-77F50F9FEE33}"/>
          </ac:spMkLst>
        </pc:spChg>
        <pc:spChg chg="del mod">
          <ac:chgData name="Jilani, Zairul M" userId="4591a7e4-0155-45cb-8e21-cac46e06ff19" providerId="ADAL" clId="{C5C8F280-AC02-FF46-8F67-2C50F148EB6F}" dt="2023-11-13T12:18:17.236" v="329" actId="478"/>
          <ac:spMkLst>
            <pc:docMk/>
            <pc:sldMk cId="1043256689" sldId="262"/>
            <ac:spMk id="8" creationId="{421E4279-640F-13CF-AE3F-9E7845D415CE}"/>
          </ac:spMkLst>
        </pc:spChg>
        <pc:spChg chg="del mod">
          <ac:chgData name="Jilani, Zairul M" userId="4591a7e4-0155-45cb-8e21-cac46e06ff19" providerId="ADAL" clId="{C5C8F280-AC02-FF46-8F67-2C50F148EB6F}" dt="2023-11-13T12:18:17.236" v="329" actId="478"/>
          <ac:spMkLst>
            <pc:docMk/>
            <pc:sldMk cId="1043256689" sldId="262"/>
            <ac:spMk id="9" creationId="{84D35967-7E54-552C-4FA2-DA927CFE90B0}"/>
          </ac:spMkLst>
        </pc:spChg>
        <pc:spChg chg="del mod">
          <ac:chgData name="Jilani, Zairul M" userId="4591a7e4-0155-45cb-8e21-cac46e06ff19" providerId="ADAL" clId="{C5C8F280-AC02-FF46-8F67-2C50F148EB6F}" dt="2023-11-13T12:18:24.474" v="332" actId="478"/>
          <ac:spMkLst>
            <pc:docMk/>
            <pc:sldMk cId="1043256689" sldId="262"/>
            <ac:spMk id="10" creationId="{479D82B5-9C84-3EFE-2556-158972DA5282}"/>
          </ac:spMkLst>
        </pc:spChg>
        <pc:spChg chg="del mod">
          <ac:chgData name="Jilani, Zairul M" userId="4591a7e4-0155-45cb-8e21-cac46e06ff19" providerId="ADAL" clId="{C5C8F280-AC02-FF46-8F67-2C50F148EB6F}" dt="2023-11-13T12:18:19.834" v="330" actId="478"/>
          <ac:spMkLst>
            <pc:docMk/>
            <pc:sldMk cId="1043256689" sldId="262"/>
            <ac:spMk id="11" creationId="{CC163497-E863-2A4D-0CA5-C4EAD1E68C06}"/>
          </ac:spMkLst>
        </pc:spChg>
        <pc:spChg chg="del mod">
          <ac:chgData name="Jilani, Zairul M" userId="4591a7e4-0155-45cb-8e21-cac46e06ff19" providerId="ADAL" clId="{C5C8F280-AC02-FF46-8F67-2C50F148EB6F}" dt="2023-10-10T10:36:01.631" v="264" actId="478"/>
          <ac:spMkLst>
            <pc:docMk/>
            <pc:sldMk cId="1043256689" sldId="262"/>
            <ac:spMk id="12" creationId="{0359FC21-52E9-48F8-E93B-E314B4FF4775}"/>
          </ac:spMkLst>
        </pc:spChg>
        <pc:spChg chg="del mod">
          <ac:chgData name="Jilani, Zairul M" userId="4591a7e4-0155-45cb-8e21-cac46e06ff19" providerId="ADAL" clId="{C5C8F280-AC02-FF46-8F67-2C50F148EB6F}" dt="2023-10-10T10:36:05.504" v="266" actId="478"/>
          <ac:spMkLst>
            <pc:docMk/>
            <pc:sldMk cId="1043256689" sldId="262"/>
            <ac:spMk id="13" creationId="{70766F2B-D64E-07F5-B32C-1996F4688B21}"/>
          </ac:spMkLst>
        </pc:spChg>
        <pc:spChg chg="del">
          <ac:chgData name="Jilani, Zairul M" userId="4591a7e4-0155-45cb-8e21-cac46e06ff19" providerId="ADAL" clId="{C5C8F280-AC02-FF46-8F67-2C50F148EB6F}" dt="2023-10-10T10:36:13.649" v="267" actId="478"/>
          <ac:spMkLst>
            <pc:docMk/>
            <pc:sldMk cId="1043256689" sldId="262"/>
            <ac:spMk id="14" creationId="{CD0C76E4-ABEA-20F0-4505-B8BF7C7008CD}"/>
          </ac:spMkLst>
        </pc:spChg>
        <pc:spChg chg="del">
          <ac:chgData name="Jilani, Zairul M" userId="4591a7e4-0155-45cb-8e21-cac46e06ff19" providerId="ADAL" clId="{C5C8F280-AC02-FF46-8F67-2C50F148EB6F}" dt="2023-10-10T10:36:13.649" v="267" actId="478"/>
          <ac:spMkLst>
            <pc:docMk/>
            <pc:sldMk cId="1043256689" sldId="262"/>
            <ac:spMk id="15" creationId="{498E4D41-EBC5-D63D-55A2-5A073808960E}"/>
          </ac:spMkLst>
        </pc:spChg>
        <pc:spChg chg="del">
          <ac:chgData name="Jilani, Zairul M" userId="4591a7e4-0155-45cb-8e21-cac46e06ff19" providerId="ADAL" clId="{C5C8F280-AC02-FF46-8F67-2C50F148EB6F}" dt="2023-10-10T10:32:53.929" v="242" actId="478"/>
          <ac:spMkLst>
            <pc:docMk/>
            <pc:sldMk cId="1043256689" sldId="262"/>
            <ac:spMk id="26" creationId="{DBBD01C3-331D-8E9D-F710-17AAC1C9BCE5}"/>
          </ac:spMkLst>
        </pc:spChg>
        <pc:spChg chg="add del mod">
          <ac:chgData name="Jilani, Zairul M" userId="4591a7e4-0155-45cb-8e21-cac46e06ff19" providerId="ADAL" clId="{C5C8F280-AC02-FF46-8F67-2C50F148EB6F}" dt="2023-11-13T12:18:55.553" v="349" actId="33987"/>
          <ac:spMkLst>
            <pc:docMk/>
            <pc:sldMk cId="1043256689" sldId="262"/>
            <ac:spMk id="32" creationId="{6347AA86-441C-7449-667C-7E1AFD652A8D}"/>
          </ac:spMkLst>
        </pc:spChg>
        <pc:spChg chg="add mod">
          <ac:chgData name="Jilani, Zairul M" userId="4591a7e4-0155-45cb-8e21-cac46e06ff19" providerId="ADAL" clId="{C5C8F280-AC02-FF46-8F67-2C50F148EB6F}" dt="2023-11-13T12:27:53.520" v="580" actId="1076"/>
          <ac:spMkLst>
            <pc:docMk/>
            <pc:sldMk cId="1043256689" sldId="262"/>
            <ac:spMk id="33" creationId="{F2609560-F209-1661-61BB-9206F3577ECE}"/>
          </ac:spMkLst>
        </pc:spChg>
        <pc:spChg chg="add mod">
          <ac:chgData name="Jilani, Zairul M" userId="4591a7e4-0155-45cb-8e21-cac46e06ff19" providerId="ADAL" clId="{C5C8F280-AC02-FF46-8F67-2C50F148EB6F}" dt="2023-11-13T12:27:59.387" v="581" actId="1076"/>
          <ac:spMkLst>
            <pc:docMk/>
            <pc:sldMk cId="1043256689" sldId="262"/>
            <ac:spMk id="34" creationId="{C6776CDD-8CED-6E9B-2C69-0C364B428FE4}"/>
          </ac:spMkLst>
        </pc:spChg>
        <pc:spChg chg="add mod">
          <ac:chgData name="Jilani, Zairul M" userId="4591a7e4-0155-45cb-8e21-cac46e06ff19" providerId="ADAL" clId="{C5C8F280-AC02-FF46-8F67-2C50F148EB6F}" dt="2023-11-13T12:27:59.387" v="581" actId="1076"/>
          <ac:spMkLst>
            <pc:docMk/>
            <pc:sldMk cId="1043256689" sldId="262"/>
            <ac:spMk id="35" creationId="{6FB7465A-B7F0-A4D4-B3AE-0A152EFA88A3}"/>
          </ac:spMkLst>
        </pc:spChg>
        <pc:spChg chg="add mod">
          <ac:chgData name="Jilani, Zairul M" userId="4591a7e4-0155-45cb-8e21-cac46e06ff19" providerId="ADAL" clId="{C5C8F280-AC02-FF46-8F67-2C50F148EB6F}" dt="2023-11-13T12:27:59.387" v="581" actId="1076"/>
          <ac:spMkLst>
            <pc:docMk/>
            <pc:sldMk cId="1043256689" sldId="262"/>
            <ac:spMk id="37" creationId="{822446D1-726B-6F74-DFEB-659248BEC324}"/>
          </ac:spMkLst>
        </pc:spChg>
        <pc:spChg chg="add del mod">
          <ac:chgData name="Jilani, Zairul M" userId="4591a7e4-0155-45cb-8e21-cac46e06ff19" providerId="ADAL" clId="{C5C8F280-AC02-FF46-8F67-2C50F148EB6F}" dt="2023-11-13T12:20:25.296" v="433" actId="22"/>
          <ac:spMkLst>
            <pc:docMk/>
            <pc:sldMk cId="1043256689" sldId="262"/>
            <ac:spMk id="39" creationId="{E80F522D-0863-CE00-90DE-2F3191C1D827}"/>
          </ac:spMkLst>
        </pc:spChg>
        <pc:grpChg chg="mod">
          <ac:chgData name="Jilani, Zairul M" userId="4591a7e4-0155-45cb-8e21-cac46e06ff19" providerId="ADAL" clId="{C5C8F280-AC02-FF46-8F67-2C50F148EB6F}" dt="2023-10-10T10:36:29.452" v="268" actId="1076"/>
          <ac:grpSpMkLst>
            <pc:docMk/>
            <pc:sldMk cId="1043256689" sldId="262"/>
            <ac:grpSpMk id="4" creationId="{18810C4D-3D76-CEEC-E0F1-6EB75A8A61CB}"/>
          </ac:grpSpMkLst>
        </pc:grpChg>
        <pc:graphicFrameChg chg="add mod modGraphic">
          <ac:chgData name="Jilani, Zairul M" userId="4591a7e4-0155-45cb-8e21-cac46e06ff19" providerId="ADAL" clId="{C5C8F280-AC02-FF46-8F67-2C50F148EB6F}" dt="2023-11-13T12:20:55.829" v="438" actId="207"/>
          <ac:graphicFrameMkLst>
            <pc:docMk/>
            <pc:sldMk cId="1043256689" sldId="262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C5C8F280-AC02-FF46-8F67-2C50F148EB6F}" dt="2023-11-13T12:27:53.520" v="580" actId="1076"/>
          <ac:cxnSpMkLst>
            <pc:docMk/>
            <pc:sldMk cId="1043256689" sldId="262"/>
            <ac:cxnSpMk id="16" creationId="{D02D208E-F375-48D9-5B09-6D26C27C8591}"/>
          </ac:cxnSpMkLst>
        </pc:cxnChg>
        <pc:cxnChg chg="del mod">
          <ac:chgData name="Jilani, Zairul M" userId="4591a7e4-0155-45cb-8e21-cac46e06ff19" providerId="ADAL" clId="{C5C8F280-AC02-FF46-8F67-2C50F148EB6F}" dt="2023-11-13T12:18:22.283" v="331" actId="478"/>
          <ac:cxnSpMkLst>
            <pc:docMk/>
            <pc:sldMk cId="1043256689" sldId="262"/>
            <ac:cxnSpMk id="17" creationId="{0BC3F75E-9160-1964-3C80-14566779E3E4}"/>
          </ac:cxnSpMkLst>
        </pc:cxnChg>
        <pc:cxnChg chg="del mod">
          <ac:chgData name="Jilani, Zairul M" userId="4591a7e4-0155-45cb-8e21-cac46e06ff19" providerId="ADAL" clId="{C5C8F280-AC02-FF46-8F67-2C50F148EB6F}" dt="2023-11-13T12:18:17.236" v="329" actId="478"/>
          <ac:cxnSpMkLst>
            <pc:docMk/>
            <pc:sldMk cId="1043256689" sldId="262"/>
            <ac:cxnSpMk id="18" creationId="{486BF7A4-4A79-CE2F-7F19-62D652BB6BA3}"/>
          </ac:cxnSpMkLst>
        </pc:cxnChg>
        <pc:cxnChg chg="del mod">
          <ac:chgData name="Jilani, Zairul M" userId="4591a7e4-0155-45cb-8e21-cac46e06ff19" providerId="ADAL" clId="{C5C8F280-AC02-FF46-8F67-2C50F148EB6F}" dt="2023-11-13T12:18:17.236" v="329" actId="478"/>
          <ac:cxnSpMkLst>
            <pc:docMk/>
            <pc:sldMk cId="1043256689" sldId="262"/>
            <ac:cxnSpMk id="19" creationId="{9379A180-CBAF-44CE-C92F-D44261FEE84B}"/>
          </ac:cxnSpMkLst>
        </pc:cxnChg>
        <pc:cxnChg chg="del mod">
          <ac:chgData name="Jilani, Zairul M" userId="4591a7e4-0155-45cb-8e21-cac46e06ff19" providerId="ADAL" clId="{C5C8F280-AC02-FF46-8F67-2C50F148EB6F}" dt="2023-11-13T12:18:19.834" v="330" actId="478"/>
          <ac:cxnSpMkLst>
            <pc:docMk/>
            <pc:sldMk cId="1043256689" sldId="262"/>
            <ac:cxnSpMk id="20" creationId="{2908F6D2-4C55-4315-797E-687519A1C86C}"/>
          </ac:cxnSpMkLst>
        </pc:cxnChg>
        <pc:cxnChg chg="del mod">
          <ac:chgData name="Jilani, Zairul M" userId="4591a7e4-0155-45cb-8e21-cac46e06ff19" providerId="ADAL" clId="{C5C8F280-AC02-FF46-8F67-2C50F148EB6F}" dt="2023-11-13T12:18:24.474" v="332" actId="478"/>
          <ac:cxnSpMkLst>
            <pc:docMk/>
            <pc:sldMk cId="1043256689" sldId="262"/>
            <ac:cxnSpMk id="21" creationId="{2D2E3766-759F-BCA5-9673-3C68FFFB53D3}"/>
          </ac:cxnSpMkLst>
        </pc:cxnChg>
        <pc:cxnChg chg="del mod">
          <ac:chgData name="Jilani, Zairul M" userId="4591a7e4-0155-45cb-8e21-cac46e06ff19" providerId="ADAL" clId="{C5C8F280-AC02-FF46-8F67-2C50F148EB6F}" dt="2023-10-10T10:35:56.149" v="262" actId="478"/>
          <ac:cxnSpMkLst>
            <pc:docMk/>
            <pc:sldMk cId="1043256689" sldId="262"/>
            <ac:cxnSpMk id="22" creationId="{E8F5D90C-AD3E-7635-407C-2D4AFB32D59C}"/>
          </ac:cxnSpMkLst>
        </pc:cxnChg>
        <pc:cxnChg chg="del mod">
          <ac:chgData name="Jilani, Zairul M" userId="4591a7e4-0155-45cb-8e21-cac46e06ff19" providerId="ADAL" clId="{C5C8F280-AC02-FF46-8F67-2C50F148EB6F}" dt="2023-10-10T10:35:53.495" v="261" actId="478"/>
          <ac:cxnSpMkLst>
            <pc:docMk/>
            <pc:sldMk cId="1043256689" sldId="262"/>
            <ac:cxnSpMk id="23" creationId="{B9094C30-3230-14EF-62E0-B1B9A22A1F84}"/>
          </ac:cxnSpMkLst>
        </pc:cxnChg>
        <pc:cxnChg chg="del">
          <ac:chgData name="Jilani, Zairul M" userId="4591a7e4-0155-45cb-8e21-cac46e06ff19" providerId="ADAL" clId="{C5C8F280-AC02-FF46-8F67-2C50F148EB6F}" dt="2023-10-10T10:35:46.274" v="259" actId="478"/>
          <ac:cxnSpMkLst>
            <pc:docMk/>
            <pc:sldMk cId="1043256689" sldId="262"/>
            <ac:cxnSpMk id="24" creationId="{EFD4BCC4-79E4-536A-B20B-1F68ADCDAE51}"/>
          </ac:cxnSpMkLst>
        </pc:cxnChg>
        <pc:cxnChg chg="del mod">
          <ac:chgData name="Jilani, Zairul M" userId="4591a7e4-0155-45cb-8e21-cac46e06ff19" providerId="ADAL" clId="{C5C8F280-AC02-FF46-8F67-2C50F148EB6F}" dt="2023-10-10T10:35:50.002" v="260" actId="478"/>
          <ac:cxnSpMkLst>
            <pc:docMk/>
            <pc:sldMk cId="1043256689" sldId="262"/>
            <ac:cxnSpMk id="25" creationId="{B0EAAE99-0C9A-234B-699C-C7E92F2CA80D}"/>
          </ac:cxnSpMkLst>
        </pc:cxnChg>
        <pc:cxnChg chg="add mod">
          <ac:chgData name="Jilani, Zairul M" userId="4591a7e4-0155-45cb-8e21-cac46e06ff19" providerId="ADAL" clId="{C5C8F280-AC02-FF46-8F67-2C50F148EB6F}" dt="2023-11-13T12:27:59.387" v="581" actId="1076"/>
          <ac:cxnSpMkLst>
            <pc:docMk/>
            <pc:sldMk cId="1043256689" sldId="262"/>
            <ac:cxnSpMk id="36" creationId="{89E740FF-2A09-9851-C77C-D4F3C2F63E3B}"/>
          </ac:cxnSpMkLst>
        </pc:cxnChg>
      </pc:sldChg>
      <pc:sldChg chg="modSp new mod ord">
        <pc:chgData name="Jilani, Zairul M" userId="4591a7e4-0155-45cb-8e21-cac46e06ff19" providerId="ADAL" clId="{C5C8F280-AC02-FF46-8F67-2C50F148EB6F}" dt="2023-10-27T14:08:26.197" v="328" actId="20578"/>
        <pc:sldMkLst>
          <pc:docMk/>
          <pc:sldMk cId="4243703455" sldId="263"/>
        </pc:sldMkLst>
        <pc:spChg chg="mod">
          <ac:chgData name="Jilani, Zairul M" userId="4591a7e4-0155-45cb-8e21-cac46e06ff19" providerId="ADAL" clId="{C5C8F280-AC02-FF46-8F67-2C50F148EB6F}" dt="2023-10-27T14:08:20.254" v="327" actId="2711"/>
          <ac:spMkLst>
            <pc:docMk/>
            <pc:sldMk cId="4243703455" sldId="263"/>
            <ac:spMk id="2" creationId="{44A51CDF-183B-56C6-B77A-8AC6D78A011F}"/>
          </ac:spMkLst>
        </pc:spChg>
        <pc:spChg chg="mod">
          <ac:chgData name="Jilani, Zairul M" userId="4591a7e4-0155-45cb-8e21-cac46e06ff19" providerId="ADAL" clId="{C5C8F280-AC02-FF46-8F67-2C50F148EB6F}" dt="2023-10-27T14:08:20.254" v="327" actId="2711"/>
          <ac:spMkLst>
            <pc:docMk/>
            <pc:sldMk cId="4243703455" sldId="263"/>
            <ac:spMk id="3" creationId="{AC84912C-39F8-8F7D-67B4-F677208A789A}"/>
          </ac:spMkLst>
        </pc:spChg>
      </pc:sldChg>
      <pc:sldChg chg="del">
        <pc:chgData name="Jilani, Zairul M" userId="4591a7e4-0155-45cb-8e21-cac46e06ff19" providerId="ADAL" clId="{C5C8F280-AC02-FF46-8F67-2C50F148EB6F}" dt="2023-11-13T12:27:39.473" v="579" actId="2696"/>
        <pc:sldMkLst>
          <pc:docMk/>
          <pc:sldMk cId="3876592037" sldId="264"/>
        </pc:sldMkLst>
      </pc:sldChg>
      <pc:sldChg chg="modSp add mod">
        <pc:chgData name="Jilani, Zairul M" userId="4591a7e4-0155-45cb-8e21-cac46e06ff19" providerId="ADAL" clId="{C5C8F280-AC02-FF46-8F67-2C50F148EB6F}" dt="2023-11-13T12:29:10.566" v="617" actId="20577"/>
        <pc:sldMkLst>
          <pc:docMk/>
          <pc:sldMk cId="3846736964" sldId="265"/>
        </pc:sldMkLst>
        <pc:spChg chg="mod">
          <ac:chgData name="Jilani, Zairul M" userId="4591a7e4-0155-45cb-8e21-cac46e06ff19" providerId="ADAL" clId="{C5C8F280-AC02-FF46-8F67-2C50F148EB6F}" dt="2023-11-13T12:29:10.566" v="617" actId="20577"/>
          <ac:spMkLst>
            <pc:docMk/>
            <pc:sldMk cId="3846736964" sldId="265"/>
            <ac:spMk id="8" creationId="{421E4279-640F-13CF-AE3F-9E7845D415CE}"/>
          </ac:spMkLst>
        </pc:spChg>
      </pc:sldChg>
      <pc:sldChg chg="addSp delSp modSp add mod">
        <pc:chgData name="Jilani, Zairul M" userId="4591a7e4-0155-45cb-8e21-cac46e06ff19" providerId="ADAL" clId="{C5C8F280-AC02-FF46-8F67-2C50F148EB6F}" dt="2023-11-13T12:22:20.559" v="463" actId="20577"/>
        <pc:sldMkLst>
          <pc:docMk/>
          <pc:sldMk cId="671392762" sldId="266"/>
        </pc:sldMkLst>
        <pc:spChg chg="add mod">
          <ac:chgData name="Jilani, Zairul M" userId="4591a7e4-0155-45cb-8e21-cac46e06ff19" providerId="ADAL" clId="{C5C8F280-AC02-FF46-8F67-2C50F148EB6F}" dt="2023-11-13T12:22:20.559" v="463" actId="20577"/>
          <ac:spMkLst>
            <pc:docMk/>
            <pc:sldMk cId="671392762" sldId="266"/>
            <ac:spMk id="3" creationId="{309F2B2F-9178-D5CE-EAF0-D901EB6C51F8}"/>
          </ac:spMkLst>
        </pc:spChg>
        <pc:spChg chg="mod">
          <ac:chgData name="Jilani, Zairul M" userId="4591a7e4-0155-45cb-8e21-cac46e06ff19" providerId="ADAL" clId="{C5C8F280-AC02-FF46-8F67-2C50F148EB6F}" dt="2023-11-13T12:22:17.369" v="461" actId="20577"/>
          <ac:spMkLst>
            <pc:docMk/>
            <pc:sldMk cId="671392762" sldId="266"/>
            <ac:spMk id="5" creationId="{D4A71688-0471-BA77-0BCF-6304EE5DBDC6}"/>
          </ac:spMkLst>
        </pc:spChg>
        <pc:spChg chg="mod">
          <ac:chgData name="Jilani, Zairul M" userId="4591a7e4-0155-45cb-8e21-cac46e06ff19" providerId="ADAL" clId="{C5C8F280-AC02-FF46-8F67-2C50F148EB6F}" dt="2023-11-13T12:22:14.786" v="459" actId="20577"/>
          <ac:spMkLst>
            <pc:docMk/>
            <pc:sldMk cId="671392762" sldId="266"/>
            <ac:spMk id="6" creationId="{3ADFF5A8-2868-CE75-C79A-F03167332DC0}"/>
          </ac:spMkLst>
        </pc:spChg>
        <pc:spChg chg="mod">
          <ac:chgData name="Jilani, Zairul M" userId="4591a7e4-0155-45cb-8e21-cac46e06ff19" providerId="ADAL" clId="{C5C8F280-AC02-FF46-8F67-2C50F148EB6F}" dt="2023-11-13T12:21:33.554" v="450" actId="20577"/>
          <ac:spMkLst>
            <pc:docMk/>
            <pc:sldMk cId="671392762" sldId="266"/>
            <ac:spMk id="33" creationId="{F2609560-F209-1661-61BB-9206F3577ECE}"/>
          </ac:spMkLst>
        </pc:spChg>
        <pc:spChg chg="del">
          <ac:chgData name="Jilani, Zairul M" userId="4591a7e4-0155-45cb-8e21-cac46e06ff19" providerId="ADAL" clId="{C5C8F280-AC02-FF46-8F67-2C50F148EB6F}" dt="2023-11-13T12:22:04.717" v="457" actId="478"/>
          <ac:spMkLst>
            <pc:docMk/>
            <pc:sldMk cId="671392762" sldId="266"/>
            <ac:spMk id="34" creationId="{C6776CDD-8CED-6E9B-2C69-0C364B428FE4}"/>
          </ac:spMkLst>
        </pc:spChg>
        <pc:spChg chg="del">
          <ac:chgData name="Jilani, Zairul M" userId="4591a7e4-0155-45cb-8e21-cac46e06ff19" providerId="ADAL" clId="{C5C8F280-AC02-FF46-8F67-2C50F148EB6F}" dt="2023-11-13T12:22:04.717" v="457" actId="478"/>
          <ac:spMkLst>
            <pc:docMk/>
            <pc:sldMk cId="671392762" sldId="266"/>
            <ac:spMk id="35" creationId="{6FB7465A-B7F0-A4D4-B3AE-0A152EFA88A3}"/>
          </ac:spMkLst>
        </pc:spChg>
        <pc:spChg chg="del">
          <ac:chgData name="Jilani, Zairul M" userId="4591a7e4-0155-45cb-8e21-cac46e06ff19" providerId="ADAL" clId="{C5C8F280-AC02-FF46-8F67-2C50F148EB6F}" dt="2023-11-13T12:22:04.717" v="457" actId="478"/>
          <ac:spMkLst>
            <pc:docMk/>
            <pc:sldMk cId="671392762" sldId="266"/>
            <ac:spMk id="37" creationId="{822446D1-726B-6F74-DFEB-659248BEC324}"/>
          </ac:spMkLst>
        </pc:spChg>
        <pc:graphicFrameChg chg="modGraphic">
          <ac:chgData name="Jilani, Zairul M" userId="4591a7e4-0155-45cb-8e21-cac46e06ff19" providerId="ADAL" clId="{C5C8F280-AC02-FF46-8F67-2C50F148EB6F}" dt="2023-11-13T12:21:16.394" v="440" actId="207"/>
          <ac:graphicFrameMkLst>
            <pc:docMk/>
            <pc:sldMk cId="671392762" sldId="266"/>
            <ac:graphicFrameMk id="40" creationId="{AB2610EF-2B97-3B40-AC41-A6ABFF2DED73}"/>
          </ac:graphicFrameMkLst>
        </pc:graphicFrameChg>
        <pc:cxnChg chg="add mod">
          <ac:chgData name="Jilani, Zairul M" userId="4591a7e4-0155-45cb-8e21-cac46e06ff19" providerId="ADAL" clId="{C5C8F280-AC02-FF46-8F67-2C50F148EB6F}" dt="2023-11-13T12:21:54.817" v="455" actId="14100"/>
          <ac:cxnSpMkLst>
            <pc:docMk/>
            <pc:sldMk cId="671392762" sldId="266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C5C8F280-AC02-FF46-8F67-2C50F148EB6F}" dt="2023-11-13T12:21:27.631" v="441" actId="1076"/>
          <ac:cxnSpMkLst>
            <pc:docMk/>
            <pc:sldMk cId="671392762" sldId="266"/>
            <ac:cxnSpMk id="16" creationId="{D02D208E-F375-48D9-5B09-6D26C27C8591}"/>
          </ac:cxnSpMkLst>
        </pc:cxnChg>
        <pc:cxnChg chg="del mod">
          <ac:chgData name="Jilani, Zairul M" userId="4591a7e4-0155-45cb-8e21-cac46e06ff19" providerId="ADAL" clId="{C5C8F280-AC02-FF46-8F67-2C50F148EB6F}" dt="2023-11-13T12:22:04.717" v="457" actId="478"/>
          <ac:cxnSpMkLst>
            <pc:docMk/>
            <pc:sldMk cId="671392762" sldId="266"/>
            <ac:cxnSpMk id="36" creationId="{89E740FF-2A09-9851-C77C-D4F3C2F63E3B}"/>
          </ac:cxnSpMkLst>
        </pc:cxnChg>
      </pc:sldChg>
      <pc:sldChg chg="addSp modSp add mod">
        <pc:chgData name="Jilani, Zairul M" userId="4591a7e4-0155-45cb-8e21-cac46e06ff19" providerId="ADAL" clId="{C5C8F280-AC02-FF46-8F67-2C50F148EB6F}" dt="2023-11-13T12:23:43.960" v="484" actId="2084"/>
        <pc:sldMkLst>
          <pc:docMk/>
          <pc:sldMk cId="2983781112" sldId="267"/>
        </pc:sldMkLst>
        <pc:spChg chg="mod">
          <ac:chgData name="Jilani, Zairul M" userId="4591a7e4-0155-45cb-8e21-cac46e06ff19" providerId="ADAL" clId="{C5C8F280-AC02-FF46-8F67-2C50F148EB6F}" dt="2023-11-13T12:22:58.133" v="467" actId="1076"/>
          <ac:spMkLst>
            <pc:docMk/>
            <pc:sldMk cId="2983781112" sldId="267"/>
            <ac:spMk id="3" creationId="{309F2B2F-9178-D5CE-EAF0-D901EB6C51F8}"/>
          </ac:spMkLst>
        </pc:spChg>
        <pc:spChg chg="mod">
          <ac:chgData name="Jilani, Zairul M" userId="4591a7e4-0155-45cb-8e21-cac46e06ff19" providerId="ADAL" clId="{C5C8F280-AC02-FF46-8F67-2C50F148EB6F}" dt="2023-11-13T12:22:58.133" v="467" actId="1076"/>
          <ac:spMkLst>
            <pc:docMk/>
            <pc:sldMk cId="2983781112" sldId="267"/>
            <ac:spMk id="5" creationId="{D4A71688-0471-BA77-0BCF-6304EE5DBDC6}"/>
          </ac:spMkLst>
        </pc:spChg>
        <pc:spChg chg="mod">
          <ac:chgData name="Jilani, Zairul M" userId="4591a7e4-0155-45cb-8e21-cac46e06ff19" providerId="ADAL" clId="{C5C8F280-AC02-FF46-8F67-2C50F148EB6F}" dt="2023-11-13T12:22:58.133" v="467" actId="1076"/>
          <ac:spMkLst>
            <pc:docMk/>
            <pc:sldMk cId="2983781112" sldId="267"/>
            <ac:spMk id="6" creationId="{3ADFF5A8-2868-CE75-C79A-F03167332DC0}"/>
          </ac:spMkLst>
        </pc:spChg>
        <pc:spChg chg="add mod">
          <ac:chgData name="Jilani, Zairul M" userId="4591a7e4-0155-45cb-8e21-cac46e06ff19" providerId="ADAL" clId="{C5C8F280-AC02-FF46-8F67-2C50F148EB6F}" dt="2023-11-13T12:23:16.197" v="479" actId="20577"/>
          <ac:spMkLst>
            <pc:docMk/>
            <pc:sldMk cId="2983781112" sldId="267"/>
            <ac:spMk id="7" creationId="{4A311749-EC7B-8BC3-B12B-5155CDD0B02D}"/>
          </ac:spMkLst>
        </pc:spChg>
        <pc:spChg chg="mod">
          <ac:chgData name="Jilani, Zairul M" userId="4591a7e4-0155-45cb-8e21-cac46e06ff19" providerId="ADAL" clId="{C5C8F280-AC02-FF46-8F67-2C50F148EB6F}" dt="2023-11-13T12:23:03.378" v="475" actId="20577"/>
          <ac:spMkLst>
            <pc:docMk/>
            <pc:sldMk cId="2983781112" sldId="267"/>
            <ac:spMk id="33" creationId="{F2609560-F209-1661-61BB-9206F3577ECE}"/>
          </ac:spMkLst>
        </pc:spChg>
        <pc:graphicFrameChg chg="mod modGraphic">
          <ac:chgData name="Jilani, Zairul M" userId="4591a7e4-0155-45cb-8e21-cac46e06ff19" providerId="ADAL" clId="{C5C8F280-AC02-FF46-8F67-2C50F148EB6F}" dt="2023-11-13T12:23:43.960" v="484" actId="2084"/>
          <ac:graphicFrameMkLst>
            <pc:docMk/>
            <pc:sldMk cId="2983781112" sldId="267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C5C8F280-AC02-FF46-8F67-2C50F148EB6F}" dt="2023-11-13T12:22:58.133" v="467" actId="1076"/>
          <ac:cxnSpMkLst>
            <pc:docMk/>
            <pc:sldMk cId="2983781112" sldId="267"/>
            <ac:cxnSpMk id="4" creationId="{5B00527E-6C58-B55C-BBBA-D28469B7C563}"/>
          </ac:cxnSpMkLst>
        </pc:cxnChg>
        <pc:cxnChg chg="add mod">
          <ac:chgData name="Jilani, Zairul M" userId="4591a7e4-0155-45cb-8e21-cac46e06ff19" providerId="ADAL" clId="{C5C8F280-AC02-FF46-8F67-2C50F148EB6F}" dt="2023-11-13T12:23:25.437" v="482" actId="14100"/>
          <ac:cxnSpMkLst>
            <pc:docMk/>
            <pc:sldMk cId="2983781112" sldId="267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C5C8F280-AC02-FF46-8F67-2C50F148EB6F}" dt="2023-11-13T12:22:58.133" v="467" actId="1076"/>
          <ac:cxnSpMkLst>
            <pc:docMk/>
            <pc:sldMk cId="2983781112" sldId="267"/>
            <ac:cxnSpMk id="16" creationId="{D02D208E-F375-48D9-5B09-6D26C27C8591}"/>
          </ac:cxnSpMkLst>
        </pc:cxnChg>
      </pc:sldChg>
      <pc:sldChg chg="addSp modSp add mod">
        <pc:chgData name="Jilani, Zairul M" userId="4591a7e4-0155-45cb-8e21-cac46e06ff19" providerId="ADAL" clId="{C5C8F280-AC02-FF46-8F67-2C50F148EB6F}" dt="2023-11-13T12:24:28.332" v="495" actId="1076"/>
        <pc:sldMkLst>
          <pc:docMk/>
          <pc:sldMk cId="3809053499" sldId="268"/>
        </pc:sldMkLst>
        <pc:spChg chg="add mod">
          <ac:chgData name="Jilani, Zairul M" userId="4591a7e4-0155-45cb-8e21-cac46e06ff19" providerId="ADAL" clId="{C5C8F280-AC02-FF46-8F67-2C50F148EB6F}" dt="2023-11-13T12:24:28.332" v="495" actId="1076"/>
          <ac:spMkLst>
            <pc:docMk/>
            <pc:sldMk cId="3809053499" sldId="268"/>
            <ac:spMk id="9" creationId="{8CA6D5D2-7F78-AB37-D15F-71ACA255284A}"/>
          </ac:spMkLst>
        </pc:spChg>
        <pc:cxnChg chg="add mod">
          <ac:chgData name="Jilani, Zairul M" userId="4591a7e4-0155-45cb-8e21-cac46e06ff19" providerId="ADAL" clId="{C5C8F280-AC02-FF46-8F67-2C50F148EB6F}" dt="2023-11-13T12:24:28.332" v="495" actId="1076"/>
          <ac:cxnSpMkLst>
            <pc:docMk/>
            <pc:sldMk cId="3809053499" sldId="268"/>
            <ac:cxnSpMk id="10" creationId="{4E1348C3-0B09-5B22-A7BA-A20BD7FF32B5}"/>
          </ac:cxnSpMkLst>
        </pc:cxnChg>
      </pc:sldChg>
      <pc:sldChg chg="addSp modSp add mod">
        <pc:chgData name="Jilani, Zairul M" userId="4591a7e4-0155-45cb-8e21-cac46e06ff19" providerId="ADAL" clId="{C5C8F280-AC02-FF46-8F67-2C50F148EB6F}" dt="2023-11-13T12:25:52.194" v="560" actId="20577"/>
        <pc:sldMkLst>
          <pc:docMk/>
          <pc:sldMk cId="1223170639" sldId="269"/>
        </pc:sldMkLst>
        <pc:spChg chg="add mod">
          <ac:chgData name="Jilani, Zairul M" userId="4591a7e4-0155-45cb-8e21-cac46e06ff19" providerId="ADAL" clId="{C5C8F280-AC02-FF46-8F67-2C50F148EB6F}" dt="2023-11-13T12:25:24.075" v="507" actId="20577"/>
          <ac:spMkLst>
            <pc:docMk/>
            <pc:sldMk cId="1223170639" sldId="269"/>
            <ac:spMk id="11" creationId="{76A09DCD-38C2-FD16-1002-2662ED403B80}"/>
          </ac:spMkLst>
        </pc:spChg>
        <pc:spChg chg="add mod">
          <ac:chgData name="Jilani, Zairul M" userId="4591a7e4-0155-45cb-8e21-cac46e06ff19" providerId="ADAL" clId="{C5C8F280-AC02-FF46-8F67-2C50F148EB6F}" dt="2023-11-13T12:25:52.194" v="560" actId="20577"/>
          <ac:spMkLst>
            <pc:docMk/>
            <pc:sldMk cId="1223170639" sldId="269"/>
            <ac:spMk id="13" creationId="{13F5FF07-839C-8548-516F-8F8544EE7F85}"/>
          </ac:spMkLst>
        </pc:spChg>
        <pc:spChg chg="mod">
          <ac:chgData name="Jilani, Zairul M" userId="4591a7e4-0155-45cb-8e21-cac46e06ff19" providerId="ADAL" clId="{C5C8F280-AC02-FF46-8F67-2C50F148EB6F}" dt="2023-11-13T12:25:20.202" v="505" actId="20577"/>
          <ac:spMkLst>
            <pc:docMk/>
            <pc:sldMk cId="1223170639" sldId="269"/>
            <ac:spMk id="33" creationId="{F2609560-F209-1661-61BB-9206F3577ECE}"/>
          </ac:spMkLst>
        </pc:spChg>
        <pc:graphicFrameChg chg="modGraphic">
          <ac:chgData name="Jilani, Zairul M" userId="4591a7e4-0155-45cb-8e21-cac46e06ff19" providerId="ADAL" clId="{C5C8F280-AC02-FF46-8F67-2C50F148EB6F}" dt="2023-11-13T12:24:48.914" v="498" actId="207"/>
          <ac:graphicFrameMkLst>
            <pc:docMk/>
            <pc:sldMk cId="1223170639" sldId="269"/>
            <ac:graphicFrameMk id="40" creationId="{AB2610EF-2B97-3B40-AC41-A6ABFF2DED73}"/>
          </ac:graphicFrameMkLst>
        </pc:graphicFrameChg>
        <pc:cxnChg chg="add mod">
          <ac:chgData name="Jilani, Zairul M" userId="4591a7e4-0155-45cb-8e21-cac46e06ff19" providerId="ADAL" clId="{C5C8F280-AC02-FF46-8F67-2C50F148EB6F}" dt="2023-11-13T12:25:09.257" v="502" actId="1076"/>
          <ac:cxnSpMkLst>
            <pc:docMk/>
            <pc:sldMk cId="1223170639" sldId="269"/>
            <ac:cxnSpMk id="12" creationId="{C4A9DDB7-1314-6C04-FDC0-234309B11FCD}"/>
          </ac:cxnSpMkLst>
        </pc:cxnChg>
      </pc:sldChg>
      <pc:sldChg chg="modSp add mod">
        <pc:chgData name="Jilani, Zairul M" userId="4591a7e4-0155-45cb-8e21-cac46e06ff19" providerId="ADAL" clId="{C5C8F280-AC02-FF46-8F67-2C50F148EB6F}" dt="2023-11-13T12:28:32.942" v="615" actId="20577"/>
        <pc:sldMkLst>
          <pc:docMk/>
          <pc:sldMk cId="3303969739" sldId="270"/>
        </pc:sldMkLst>
        <pc:spChg chg="mod">
          <ac:chgData name="Jilani, Zairul M" userId="4591a7e4-0155-45cb-8e21-cac46e06ff19" providerId="ADAL" clId="{C5C8F280-AC02-FF46-8F67-2C50F148EB6F}" dt="2023-11-13T12:26:02.916" v="563" actId="20577"/>
          <ac:spMkLst>
            <pc:docMk/>
            <pc:sldMk cId="3303969739" sldId="270"/>
            <ac:spMk id="3" creationId="{309F2B2F-9178-D5CE-EAF0-D901EB6C51F8}"/>
          </ac:spMkLst>
        </pc:spChg>
        <pc:spChg chg="mod">
          <ac:chgData name="Jilani, Zairul M" userId="4591a7e4-0155-45cb-8e21-cac46e06ff19" providerId="ADAL" clId="{C5C8F280-AC02-FF46-8F67-2C50F148EB6F}" dt="2023-11-13T12:26:05.712" v="565" actId="20577"/>
          <ac:spMkLst>
            <pc:docMk/>
            <pc:sldMk cId="3303969739" sldId="270"/>
            <ac:spMk id="11" creationId="{76A09DCD-38C2-FD16-1002-2662ED403B80}"/>
          </ac:spMkLst>
        </pc:spChg>
        <pc:spChg chg="mod">
          <ac:chgData name="Jilani, Zairul M" userId="4591a7e4-0155-45cb-8e21-cac46e06ff19" providerId="ADAL" clId="{C5C8F280-AC02-FF46-8F67-2C50F148EB6F}" dt="2023-11-13T12:28:32.942" v="615" actId="20577"/>
          <ac:spMkLst>
            <pc:docMk/>
            <pc:sldMk cId="3303969739" sldId="270"/>
            <ac:spMk id="13" creationId="{13F5FF07-839C-8548-516F-8F8544EE7F85}"/>
          </ac:spMkLst>
        </pc:spChg>
      </pc:sldChg>
      <pc:sldChg chg="addSp delSp modSp add mod">
        <pc:chgData name="Jilani, Zairul M" userId="4591a7e4-0155-45cb-8e21-cac46e06ff19" providerId="ADAL" clId="{C5C8F280-AC02-FF46-8F67-2C50F148EB6F}" dt="2023-11-13T12:27:33.193" v="578" actId="14100"/>
        <pc:sldMkLst>
          <pc:docMk/>
          <pc:sldMk cId="3985185791" sldId="271"/>
        </pc:sldMkLst>
        <pc:spChg chg="mod">
          <ac:chgData name="Jilani, Zairul M" userId="4591a7e4-0155-45cb-8e21-cac46e06ff19" providerId="ADAL" clId="{C5C8F280-AC02-FF46-8F67-2C50F148EB6F}" dt="2023-11-13T12:27:29.681" v="577" actId="1076"/>
          <ac:spMkLst>
            <pc:docMk/>
            <pc:sldMk cId="3985185791" sldId="271"/>
            <ac:spMk id="9" creationId="{8CA6D5D2-7F78-AB37-D15F-71ACA255284A}"/>
          </ac:spMkLst>
        </pc:spChg>
        <pc:spChg chg="del">
          <ac:chgData name="Jilani, Zairul M" userId="4591a7e4-0155-45cb-8e21-cac46e06ff19" providerId="ADAL" clId="{C5C8F280-AC02-FF46-8F67-2C50F148EB6F}" dt="2023-11-13T12:26:46.986" v="569" actId="478"/>
          <ac:spMkLst>
            <pc:docMk/>
            <pc:sldMk cId="3985185791" sldId="271"/>
            <ac:spMk id="13" creationId="{13F5FF07-839C-8548-516F-8F8544EE7F85}"/>
          </ac:spMkLst>
        </pc:spChg>
        <pc:spChg chg="add mod">
          <ac:chgData name="Jilani, Zairul M" userId="4591a7e4-0155-45cb-8e21-cac46e06ff19" providerId="ADAL" clId="{C5C8F280-AC02-FF46-8F67-2C50F148EB6F}" dt="2023-11-13T12:27:15.402" v="573" actId="1076"/>
          <ac:spMkLst>
            <pc:docMk/>
            <pc:sldMk cId="3985185791" sldId="271"/>
            <ac:spMk id="14" creationId="{40577EB7-AE58-6C1A-35C2-585D36DED44D}"/>
          </ac:spMkLst>
        </pc:spChg>
        <pc:spChg chg="mod">
          <ac:chgData name="Jilani, Zairul M" userId="4591a7e4-0155-45cb-8e21-cac46e06ff19" providerId="ADAL" clId="{C5C8F280-AC02-FF46-8F67-2C50F148EB6F}" dt="2023-11-13T12:26:26.589" v="568" actId="20577"/>
          <ac:spMkLst>
            <pc:docMk/>
            <pc:sldMk cId="3985185791" sldId="271"/>
            <ac:spMk id="33" creationId="{F2609560-F209-1661-61BB-9206F3577ECE}"/>
          </ac:spMkLst>
        </pc:spChg>
        <pc:cxnChg chg="mod">
          <ac:chgData name="Jilani, Zairul M" userId="4591a7e4-0155-45cb-8e21-cac46e06ff19" providerId="ADAL" clId="{C5C8F280-AC02-FF46-8F67-2C50F148EB6F}" dt="2023-11-13T12:27:33.193" v="578" actId="14100"/>
          <ac:cxnSpMkLst>
            <pc:docMk/>
            <pc:sldMk cId="3985185791" sldId="271"/>
            <ac:cxnSpMk id="10" creationId="{4E1348C3-0B09-5B22-A7BA-A20BD7FF32B5}"/>
          </ac:cxnSpMkLst>
        </pc:cxnChg>
        <pc:cxnChg chg="add mod">
          <ac:chgData name="Jilani, Zairul M" userId="4591a7e4-0155-45cb-8e21-cac46e06ff19" providerId="ADAL" clId="{C5C8F280-AC02-FF46-8F67-2C50F148EB6F}" dt="2023-11-13T12:27:23.025" v="576" actId="14100"/>
          <ac:cxnSpMkLst>
            <pc:docMk/>
            <pc:sldMk cId="3985185791" sldId="271"/>
            <ac:cxnSpMk id="15" creationId="{91BB4352-6415-9DDF-B97C-CA8796A5F593}"/>
          </ac:cxnSpMkLst>
        </pc:cxnChg>
      </pc:sldChg>
      <pc:sldChg chg="add del">
        <pc:chgData name="Jilani, Zairul M" userId="4591a7e4-0155-45cb-8e21-cac46e06ff19" providerId="ADAL" clId="{C5C8F280-AC02-FF46-8F67-2C50F148EB6F}" dt="2023-11-13T12:27:06.792" v="571"/>
        <pc:sldMkLst>
          <pc:docMk/>
          <pc:sldMk cId="2359072435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23BD-23E7-A1D3-40E2-D9F2E7881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BF873-3382-A25D-ADF0-AC0A5B977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358E7-A798-E6E0-A60B-33360EFC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AF2D-C569-D614-E846-ACCF706E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DC626-2D8F-55CC-07B6-425E2BF4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4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B9CC-2799-EE7A-6AD8-8FA4BA2A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4AB9E-B3E7-749A-5E4D-44D1F3307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F329-34C0-D4ED-6CF1-0F8D86BF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5D1C-E8ED-AE8D-3E24-81727712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7F5F-44C8-2F7B-BE02-FA4E68E4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1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0B550-7298-69B5-1A6A-50A160E03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0FAD9-644B-EF65-5140-9A24575B1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022D-DB30-5A1D-1641-4EFDEEA5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172A-1011-E470-5748-9E2696CB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60EDF-AB48-221A-5CC2-1C1FD95F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urple and pink background&#10;&#10;Description automatically generated">
            <a:extLst>
              <a:ext uri="{FF2B5EF4-FFF2-40B4-BE49-F238E27FC236}">
                <a16:creationId xmlns:a16="http://schemas.microsoft.com/office/drawing/2014/main" id="{EA998B29-C215-E4A6-D31D-8168F5C66E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"/>
            <a:ext cx="12192000" cy="68575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95E1881-2DC7-44F9-9B39-F6AE904CD106}"/>
              </a:ext>
            </a:extLst>
          </p:cNvPr>
          <p:cNvGrpSpPr/>
          <p:nvPr userDrawn="1"/>
        </p:nvGrpSpPr>
        <p:grpSpPr>
          <a:xfrm>
            <a:off x="634992" y="634956"/>
            <a:ext cx="2032010" cy="1353999"/>
            <a:chOff x="1047076" y="1047088"/>
            <a:chExt cx="3350700" cy="2232845"/>
          </a:xfrm>
        </p:grpSpPr>
        <p:sp>
          <p:nvSpPr>
            <p:cNvPr id="11" name="bg object 23">
              <a:extLst>
                <a:ext uri="{FF2B5EF4-FFF2-40B4-BE49-F238E27FC236}">
                  <a16:creationId xmlns:a16="http://schemas.microsoft.com/office/drawing/2014/main" id="{4B4E2259-74FD-92A0-A5A9-BDE9C1B5C0EF}"/>
                </a:ext>
              </a:extLst>
            </p:cNvPr>
            <p:cNvSpPr/>
            <p:nvPr/>
          </p:nvSpPr>
          <p:spPr>
            <a:xfrm>
              <a:off x="1096844" y="1047088"/>
              <a:ext cx="2859405" cy="530225"/>
            </a:xfrm>
            <a:custGeom>
              <a:avLst/>
              <a:gdLst/>
              <a:ahLst/>
              <a:cxnLst/>
              <a:rect l="l" t="t" r="r" b="b"/>
              <a:pathLst>
                <a:path w="2859404" h="530225">
                  <a:moveTo>
                    <a:pt x="313520" y="492885"/>
                  </a:moveTo>
                  <a:lnTo>
                    <a:pt x="79296" y="492885"/>
                  </a:lnTo>
                  <a:lnTo>
                    <a:pt x="103054" y="509212"/>
                  </a:lnTo>
                  <a:lnTo>
                    <a:pt x="129439" y="520874"/>
                  </a:lnTo>
                  <a:lnTo>
                    <a:pt x="157573" y="527871"/>
                  </a:lnTo>
                  <a:lnTo>
                    <a:pt x="186580" y="530203"/>
                  </a:lnTo>
                  <a:lnTo>
                    <a:pt x="242049" y="524551"/>
                  </a:lnTo>
                  <a:lnTo>
                    <a:pt x="287240" y="509873"/>
                  </a:lnTo>
                  <a:lnTo>
                    <a:pt x="313520" y="492885"/>
                  </a:lnTo>
                  <a:close/>
                </a:path>
                <a:path w="2859404" h="530225">
                  <a:moveTo>
                    <a:pt x="982661" y="150822"/>
                  </a:moveTo>
                  <a:lnTo>
                    <a:pt x="930427" y="157430"/>
                  </a:lnTo>
                  <a:lnTo>
                    <a:pt x="886143" y="176218"/>
                  </a:lnTo>
                  <a:lnTo>
                    <a:pt x="850497" y="205629"/>
                  </a:lnTo>
                  <a:lnTo>
                    <a:pt x="824181" y="244111"/>
                  </a:lnTo>
                  <a:lnTo>
                    <a:pt x="807885" y="290107"/>
                  </a:lnTo>
                  <a:lnTo>
                    <a:pt x="802300" y="342062"/>
                  </a:lnTo>
                  <a:lnTo>
                    <a:pt x="807554" y="394872"/>
                  </a:lnTo>
                  <a:lnTo>
                    <a:pt x="823088" y="440597"/>
                  </a:lnTo>
                  <a:lnTo>
                    <a:pt x="848555" y="478116"/>
                  </a:lnTo>
                  <a:lnTo>
                    <a:pt x="883610" y="506305"/>
                  </a:lnTo>
                  <a:lnTo>
                    <a:pt x="927907" y="524042"/>
                  </a:lnTo>
                  <a:lnTo>
                    <a:pt x="981101" y="530203"/>
                  </a:lnTo>
                  <a:lnTo>
                    <a:pt x="1022403" y="526729"/>
                  </a:lnTo>
                  <a:lnTo>
                    <a:pt x="1061957" y="516404"/>
                  </a:lnTo>
                  <a:lnTo>
                    <a:pt x="1099178" y="499374"/>
                  </a:lnTo>
                  <a:lnTo>
                    <a:pt x="1133483" y="475786"/>
                  </a:lnTo>
                  <a:lnTo>
                    <a:pt x="1121230" y="455567"/>
                  </a:lnTo>
                  <a:lnTo>
                    <a:pt x="1007540" y="455567"/>
                  </a:lnTo>
                  <a:lnTo>
                    <a:pt x="974376" y="448813"/>
                  </a:lnTo>
                  <a:lnTo>
                    <a:pt x="949814" y="429523"/>
                  </a:lnTo>
                  <a:lnTo>
                    <a:pt x="934290" y="399157"/>
                  </a:lnTo>
                  <a:lnTo>
                    <a:pt x="928243" y="359172"/>
                  </a:lnTo>
                  <a:lnTo>
                    <a:pt x="1144363" y="359172"/>
                  </a:lnTo>
                  <a:lnTo>
                    <a:pt x="1145502" y="353071"/>
                  </a:lnTo>
                  <a:lnTo>
                    <a:pt x="1146499" y="346533"/>
                  </a:lnTo>
                  <a:lnTo>
                    <a:pt x="1147204" y="339706"/>
                  </a:lnTo>
                  <a:lnTo>
                    <a:pt x="1147373" y="335313"/>
                  </a:lnTo>
                  <a:lnTo>
                    <a:pt x="1147378" y="331764"/>
                  </a:lnTo>
                  <a:lnTo>
                    <a:pt x="1144883" y="306304"/>
                  </a:lnTo>
                  <a:lnTo>
                    <a:pt x="929793" y="306304"/>
                  </a:lnTo>
                  <a:lnTo>
                    <a:pt x="933075" y="278267"/>
                  </a:lnTo>
                  <a:lnTo>
                    <a:pt x="942040" y="249938"/>
                  </a:lnTo>
                  <a:lnTo>
                    <a:pt x="958876" y="228023"/>
                  </a:lnTo>
                  <a:lnTo>
                    <a:pt x="985771" y="219228"/>
                  </a:lnTo>
                  <a:lnTo>
                    <a:pt x="1115018" y="219228"/>
                  </a:lnTo>
                  <a:lnTo>
                    <a:pt x="1105298" y="203878"/>
                  </a:lnTo>
                  <a:lnTo>
                    <a:pt x="1073072" y="175525"/>
                  </a:lnTo>
                  <a:lnTo>
                    <a:pt x="1032121" y="157279"/>
                  </a:lnTo>
                  <a:lnTo>
                    <a:pt x="982661" y="150822"/>
                  </a:lnTo>
                  <a:close/>
                </a:path>
                <a:path w="2859404" h="530225">
                  <a:moveTo>
                    <a:pt x="51307" y="334293"/>
                  </a:moveTo>
                  <a:lnTo>
                    <a:pt x="9329" y="334293"/>
                  </a:lnTo>
                  <a:lnTo>
                    <a:pt x="9329" y="520874"/>
                  </a:lnTo>
                  <a:lnTo>
                    <a:pt x="74636" y="520874"/>
                  </a:lnTo>
                  <a:lnTo>
                    <a:pt x="79296" y="492885"/>
                  </a:lnTo>
                  <a:lnTo>
                    <a:pt x="313520" y="492885"/>
                  </a:lnTo>
                  <a:lnTo>
                    <a:pt x="322238" y="487249"/>
                  </a:lnTo>
                  <a:lnTo>
                    <a:pt x="347131" y="457758"/>
                  </a:lnTo>
                  <a:lnTo>
                    <a:pt x="350676" y="449347"/>
                  </a:lnTo>
                  <a:lnTo>
                    <a:pt x="172591" y="449347"/>
                  </a:lnTo>
                  <a:lnTo>
                    <a:pt x="140153" y="445339"/>
                  </a:lnTo>
                  <a:lnTo>
                    <a:pt x="112529" y="430108"/>
                  </a:lnTo>
                  <a:lnTo>
                    <a:pt x="92779" y="405840"/>
                  </a:lnTo>
                  <a:lnTo>
                    <a:pt x="83966" y="374721"/>
                  </a:lnTo>
                  <a:lnTo>
                    <a:pt x="80856" y="357612"/>
                  </a:lnTo>
                  <a:lnTo>
                    <a:pt x="77551" y="346096"/>
                  </a:lnTo>
                  <a:lnTo>
                    <a:pt x="71912" y="338955"/>
                  </a:lnTo>
                  <a:lnTo>
                    <a:pt x="63358" y="335313"/>
                  </a:lnTo>
                  <a:lnTo>
                    <a:pt x="51307" y="334293"/>
                  </a:lnTo>
                  <a:close/>
                </a:path>
                <a:path w="2859404" h="530225">
                  <a:moveTo>
                    <a:pt x="581511" y="464896"/>
                  </a:moveTo>
                  <a:lnTo>
                    <a:pt x="380930" y="464896"/>
                  </a:lnTo>
                  <a:lnTo>
                    <a:pt x="380930" y="519314"/>
                  </a:lnTo>
                  <a:lnTo>
                    <a:pt x="581511" y="519314"/>
                  </a:lnTo>
                  <a:lnTo>
                    <a:pt x="581511" y="464896"/>
                  </a:lnTo>
                  <a:close/>
                </a:path>
                <a:path w="2859404" h="530225">
                  <a:moveTo>
                    <a:pt x="758418" y="228558"/>
                  </a:moveTo>
                  <a:lnTo>
                    <a:pt x="601719" y="228558"/>
                  </a:lnTo>
                  <a:lnTo>
                    <a:pt x="618532" y="231207"/>
                  </a:lnTo>
                  <a:lnTo>
                    <a:pt x="631263" y="239250"/>
                  </a:lnTo>
                  <a:lnTo>
                    <a:pt x="639329" y="252832"/>
                  </a:lnTo>
                  <a:lnTo>
                    <a:pt x="642147" y="272096"/>
                  </a:lnTo>
                  <a:lnTo>
                    <a:pt x="642147" y="463347"/>
                  </a:lnTo>
                  <a:lnTo>
                    <a:pt x="607939" y="463347"/>
                  </a:lnTo>
                  <a:lnTo>
                    <a:pt x="607939" y="517764"/>
                  </a:lnTo>
                  <a:lnTo>
                    <a:pt x="805410" y="517764"/>
                  </a:lnTo>
                  <a:lnTo>
                    <a:pt x="805410" y="464896"/>
                  </a:lnTo>
                  <a:lnTo>
                    <a:pt x="789860" y="464896"/>
                  </a:lnTo>
                  <a:lnTo>
                    <a:pt x="777857" y="464095"/>
                  </a:lnTo>
                  <a:lnTo>
                    <a:pt x="769644" y="460815"/>
                  </a:lnTo>
                  <a:lnTo>
                    <a:pt x="764928" y="453747"/>
                  </a:lnTo>
                  <a:lnTo>
                    <a:pt x="763421" y="441578"/>
                  </a:lnTo>
                  <a:lnTo>
                    <a:pt x="763297" y="267240"/>
                  </a:lnTo>
                  <a:lnTo>
                    <a:pt x="761392" y="240653"/>
                  </a:lnTo>
                  <a:lnTo>
                    <a:pt x="758418" y="228558"/>
                  </a:lnTo>
                  <a:close/>
                </a:path>
                <a:path w="2859404" h="530225">
                  <a:moveTo>
                    <a:pt x="513094" y="32648"/>
                  </a:moveTo>
                  <a:lnTo>
                    <a:pt x="488460" y="33377"/>
                  </a:lnTo>
                  <a:lnTo>
                    <a:pt x="455956" y="34983"/>
                  </a:lnTo>
                  <a:lnTo>
                    <a:pt x="414705" y="36588"/>
                  </a:lnTo>
                  <a:lnTo>
                    <a:pt x="363831" y="37318"/>
                  </a:lnTo>
                  <a:lnTo>
                    <a:pt x="374711" y="91735"/>
                  </a:lnTo>
                  <a:lnTo>
                    <a:pt x="421358" y="91735"/>
                  </a:lnTo>
                  <a:lnTo>
                    <a:pt x="421358" y="464896"/>
                  </a:lnTo>
                  <a:lnTo>
                    <a:pt x="569071" y="464896"/>
                  </a:lnTo>
                  <a:lnTo>
                    <a:pt x="557070" y="464095"/>
                  </a:lnTo>
                  <a:lnTo>
                    <a:pt x="548860" y="460815"/>
                  </a:lnTo>
                  <a:lnTo>
                    <a:pt x="544148" y="453747"/>
                  </a:lnTo>
                  <a:lnTo>
                    <a:pt x="542643" y="441578"/>
                  </a:lnTo>
                  <a:lnTo>
                    <a:pt x="542643" y="254997"/>
                  </a:lnTo>
                  <a:lnTo>
                    <a:pt x="555372" y="244525"/>
                  </a:lnTo>
                  <a:lnTo>
                    <a:pt x="569849" y="236532"/>
                  </a:lnTo>
                  <a:lnTo>
                    <a:pt x="585491" y="231161"/>
                  </a:lnTo>
                  <a:lnTo>
                    <a:pt x="601719" y="228558"/>
                  </a:lnTo>
                  <a:lnTo>
                    <a:pt x="758418" y="228558"/>
                  </a:lnTo>
                  <a:lnTo>
                    <a:pt x="755456" y="216510"/>
                  </a:lnTo>
                  <a:lnTo>
                    <a:pt x="745716" y="196395"/>
                  </a:lnTo>
                  <a:lnTo>
                    <a:pt x="740120" y="189690"/>
                  </a:lnTo>
                  <a:lnTo>
                    <a:pt x="542643" y="189690"/>
                  </a:lnTo>
                  <a:lnTo>
                    <a:pt x="542643" y="55977"/>
                  </a:lnTo>
                  <a:lnTo>
                    <a:pt x="541087" y="44460"/>
                  </a:lnTo>
                  <a:lnTo>
                    <a:pt x="536032" y="37315"/>
                  </a:lnTo>
                  <a:lnTo>
                    <a:pt x="526895" y="33669"/>
                  </a:lnTo>
                  <a:lnTo>
                    <a:pt x="513094" y="32648"/>
                  </a:lnTo>
                  <a:close/>
                </a:path>
                <a:path w="2859404" h="530225">
                  <a:moveTo>
                    <a:pt x="1102385" y="424468"/>
                  </a:moveTo>
                  <a:lnTo>
                    <a:pt x="1080567" y="437857"/>
                  </a:lnTo>
                  <a:lnTo>
                    <a:pt x="1057291" y="447600"/>
                  </a:lnTo>
                  <a:lnTo>
                    <a:pt x="1032850" y="453551"/>
                  </a:lnTo>
                  <a:lnTo>
                    <a:pt x="1007540" y="455567"/>
                  </a:lnTo>
                  <a:lnTo>
                    <a:pt x="1121230" y="455567"/>
                  </a:lnTo>
                  <a:lnTo>
                    <a:pt x="1102385" y="424468"/>
                  </a:lnTo>
                  <a:close/>
                </a:path>
                <a:path w="2859404" h="530225">
                  <a:moveTo>
                    <a:pt x="167921" y="27988"/>
                  </a:moveTo>
                  <a:lnTo>
                    <a:pt x="123092" y="32567"/>
                  </a:lnTo>
                  <a:lnTo>
                    <a:pt x="82926" y="45956"/>
                  </a:lnTo>
                  <a:lnTo>
                    <a:pt x="48978" y="67637"/>
                  </a:lnTo>
                  <a:lnTo>
                    <a:pt x="22805" y="97093"/>
                  </a:lnTo>
                  <a:lnTo>
                    <a:pt x="5960" y="133804"/>
                  </a:lnTo>
                  <a:lnTo>
                    <a:pt x="0" y="177251"/>
                  </a:lnTo>
                  <a:lnTo>
                    <a:pt x="6753" y="220567"/>
                  </a:lnTo>
                  <a:lnTo>
                    <a:pt x="27208" y="259074"/>
                  </a:lnTo>
                  <a:lnTo>
                    <a:pt x="61658" y="292043"/>
                  </a:lnTo>
                  <a:lnTo>
                    <a:pt x="110394" y="318744"/>
                  </a:lnTo>
                  <a:lnTo>
                    <a:pt x="167921" y="343623"/>
                  </a:lnTo>
                  <a:lnTo>
                    <a:pt x="197147" y="357277"/>
                  </a:lnTo>
                  <a:lnTo>
                    <a:pt x="217482" y="371221"/>
                  </a:lnTo>
                  <a:lnTo>
                    <a:pt x="229364" y="386913"/>
                  </a:lnTo>
                  <a:lnTo>
                    <a:pt x="233225" y="405840"/>
                  </a:lnTo>
                  <a:lnTo>
                    <a:pt x="232645" y="412758"/>
                  </a:lnTo>
                  <a:lnTo>
                    <a:pt x="199988" y="444682"/>
                  </a:lnTo>
                  <a:lnTo>
                    <a:pt x="172591" y="449347"/>
                  </a:lnTo>
                  <a:lnTo>
                    <a:pt x="350676" y="449347"/>
                  </a:lnTo>
                  <a:lnTo>
                    <a:pt x="362003" y="422479"/>
                  </a:lnTo>
                  <a:lnTo>
                    <a:pt x="366941" y="382490"/>
                  </a:lnTo>
                  <a:lnTo>
                    <a:pt x="364342" y="356326"/>
                  </a:lnTo>
                  <a:lnTo>
                    <a:pt x="343984" y="309244"/>
                  </a:lnTo>
                  <a:lnTo>
                    <a:pt x="311306" y="277859"/>
                  </a:lnTo>
                  <a:lnTo>
                    <a:pt x="262766" y="248777"/>
                  </a:lnTo>
                  <a:lnTo>
                    <a:pt x="203679" y="220789"/>
                  </a:lnTo>
                  <a:lnTo>
                    <a:pt x="171686" y="204412"/>
                  </a:lnTo>
                  <a:lnTo>
                    <a:pt x="148292" y="188913"/>
                  </a:lnTo>
                  <a:lnTo>
                    <a:pt x="133936" y="172247"/>
                  </a:lnTo>
                  <a:lnTo>
                    <a:pt x="129143" y="152738"/>
                  </a:lnTo>
                  <a:lnTo>
                    <a:pt x="129103" y="152179"/>
                  </a:lnTo>
                  <a:lnTo>
                    <a:pt x="133669" y="134419"/>
                  </a:lnTo>
                  <a:lnTo>
                    <a:pt x="146155" y="120692"/>
                  </a:lnTo>
                  <a:lnTo>
                    <a:pt x="164472" y="111920"/>
                  </a:lnTo>
                  <a:lnTo>
                    <a:pt x="186580" y="108834"/>
                  </a:lnTo>
                  <a:lnTo>
                    <a:pt x="338953" y="108834"/>
                  </a:lnTo>
                  <a:lnTo>
                    <a:pt x="338953" y="62197"/>
                  </a:lnTo>
                  <a:lnTo>
                    <a:pt x="270546" y="62197"/>
                  </a:lnTo>
                  <a:lnTo>
                    <a:pt x="247293" y="46790"/>
                  </a:lnTo>
                  <a:lnTo>
                    <a:pt x="222147" y="35759"/>
                  </a:lnTo>
                  <a:lnTo>
                    <a:pt x="195545" y="29394"/>
                  </a:lnTo>
                  <a:lnTo>
                    <a:pt x="167921" y="27988"/>
                  </a:lnTo>
                  <a:close/>
                </a:path>
                <a:path w="2859404" h="530225">
                  <a:moveTo>
                    <a:pt x="1115018" y="219228"/>
                  </a:moveTo>
                  <a:lnTo>
                    <a:pt x="985771" y="219228"/>
                  </a:lnTo>
                  <a:lnTo>
                    <a:pt x="1010139" y="225573"/>
                  </a:lnTo>
                  <a:lnTo>
                    <a:pt x="1024449" y="243140"/>
                  </a:lnTo>
                  <a:lnTo>
                    <a:pt x="1031469" y="266246"/>
                  </a:lnTo>
                  <a:lnTo>
                    <a:pt x="1033968" y="289205"/>
                  </a:lnTo>
                  <a:lnTo>
                    <a:pt x="1033968" y="306304"/>
                  </a:lnTo>
                  <a:lnTo>
                    <a:pt x="1144883" y="306304"/>
                  </a:lnTo>
                  <a:lnTo>
                    <a:pt x="1142714" y="284166"/>
                  </a:lnTo>
                  <a:lnTo>
                    <a:pt x="1128584" y="240653"/>
                  </a:lnTo>
                  <a:lnTo>
                    <a:pt x="1115018" y="219228"/>
                  </a:lnTo>
                  <a:close/>
                </a:path>
                <a:path w="2859404" h="530225">
                  <a:moveTo>
                    <a:pt x="338953" y="108834"/>
                  </a:moveTo>
                  <a:lnTo>
                    <a:pt x="186580" y="108834"/>
                  </a:lnTo>
                  <a:lnTo>
                    <a:pt x="201666" y="110268"/>
                  </a:lnTo>
                  <a:lnTo>
                    <a:pt x="216316" y="114472"/>
                  </a:lnTo>
                  <a:lnTo>
                    <a:pt x="251036" y="140735"/>
                  </a:lnTo>
                  <a:lnTo>
                    <a:pt x="267436" y="177251"/>
                  </a:lnTo>
                  <a:lnTo>
                    <a:pt x="273646" y="202129"/>
                  </a:lnTo>
                  <a:lnTo>
                    <a:pt x="276200" y="209853"/>
                  </a:lnTo>
                  <a:lnTo>
                    <a:pt x="281230" y="216120"/>
                  </a:lnTo>
                  <a:lnTo>
                    <a:pt x="288301" y="220057"/>
                  </a:lnTo>
                  <a:lnTo>
                    <a:pt x="296975" y="220789"/>
                  </a:lnTo>
                  <a:lnTo>
                    <a:pt x="338953" y="220789"/>
                  </a:lnTo>
                  <a:lnTo>
                    <a:pt x="338953" y="108834"/>
                  </a:lnTo>
                  <a:close/>
                </a:path>
                <a:path w="2859404" h="530225">
                  <a:moveTo>
                    <a:pt x="649927" y="149262"/>
                  </a:moveTo>
                  <a:lnTo>
                    <a:pt x="621134" y="152738"/>
                  </a:lnTo>
                  <a:lnTo>
                    <a:pt x="593364" y="160732"/>
                  </a:lnTo>
                  <a:lnTo>
                    <a:pt x="567054" y="173097"/>
                  </a:lnTo>
                  <a:lnTo>
                    <a:pt x="542643" y="189690"/>
                  </a:lnTo>
                  <a:lnTo>
                    <a:pt x="740120" y="189690"/>
                  </a:lnTo>
                  <a:lnTo>
                    <a:pt x="694625" y="157233"/>
                  </a:lnTo>
                  <a:lnTo>
                    <a:pt x="649927" y="149262"/>
                  </a:lnTo>
                  <a:close/>
                </a:path>
                <a:path w="2859404" h="530225">
                  <a:moveTo>
                    <a:pt x="338953" y="37318"/>
                  </a:moveTo>
                  <a:lnTo>
                    <a:pt x="273646" y="37318"/>
                  </a:lnTo>
                  <a:lnTo>
                    <a:pt x="270546" y="62197"/>
                  </a:lnTo>
                  <a:lnTo>
                    <a:pt x="338953" y="62197"/>
                  </a:lnTo>
                  <a:lnTo>
                    <a:pt x="338953" y="37318"/>
                  </a:lnTo>
                  <a:close/>
                </a:path>
                <a:path w="2859404" h="530225">
                  <a:moveTo>
                    <a:pt x="1323174" y="216119"/>
                  </a:moveTo>
                  <a:lnTo>
                    <a:pt x="1203450" y="216119"/>
                  </a:lnTo>
                  <a:lnTo>
                    <a:pt x="1203450" y="464896"/>
                  </a:lnTo>
                  <a:lnTo>
                    <a:pt x="1163022" y="464896"/>
                  </a:lnTo>
                  <a:lnTo>
                    <a:pt x="1163022" y="519314"/>
                  </a:lnTo>
                  <a:lnTo>
                    <a:pt x="1365152" y="519314"/>
                  </a:lnTo>
                  <a:lnTo>
                    <a:pt x="1365152" y="466457"/>
                  </a:lnTo>
                  <a:lnTo>
                    <a:pt x="1349602" y="466457"/>
                  </a:lnTo>
                  <a:lnTo>
                    <a:pt x="1337601" y="465217"/>
                  </a:lnTo>
                  <a:lnTo>
                    <a:pt x="1329391" y="461208"/>
                  </a:lnTo>
                  <a:lnTo>
                    <a:pt x="1324679" y="453991"/>
                  </a:lnTo>
                  <a:lnTo>
                    <a:pt x="1323174" y="443127"/>
                  </a:lnTo>
                  <a:lnTo>
                    <a:pt x="1323174" y="216119"/>
                  </a:lnTo>
                  <a:close/>
                </a:path>
                <a:path w="2859404" h="530225">
                  <a:moveTo>
                    <a:pt x="1853367" y="216119"/>
                  </a:moveTo>
                  <a:lnTo>
                    <a:pt x="1732093" y="216119"/>
                  </a:lnTo>
                  <a:lnTo>
                    <a:pt x="1732093" y="464896"/>
                  </a:lnTo>
                  <a:lnTo>
                    <a:pt x="1693225" y="464896"/>
                  </a:lnTo>
                  <a:lnTo>
                    <a:pt x="1693225" y="519314"/>
                  </a:lnTo>
                  <a:lnTo>
                    <a:pt x="1895355" y="519314"/>
                  </a:lnTo>
                  <a:lnTo>
                    <a:pt x="1895355" y="466457"/>
                  </a:lnTo>
                  <a:lnTo>
                    <a:pt x="1879806" y="466457"/>
                  </a:lnTo>
                  <a:lnTo>
                    <a:pt x="1867803" y="465655"/>
                  </a:lnTo>
                  <a:lnTo>
                    <a:pt x="1859589" y="462374"/>
                  </a:lnTo>
                  <a:lnTo>
                    <a:pt x="1854874" y="455303"/>
                  </a:lnTo>
                  <a:lnTo>
                    <a:pt x="1853367" y="443127"/>
                  </a:lnTo>
                  <a:lnTo>
                    <a:pt x="1853367" y="216119"/>
                  </a:lnTo>
                  <a:close/>
                </a:path>
                <a:path w="2859404" h="530225">
                  <a:moveTo>
                    <a:pt x="1590600" y="0"/>
                  </a:moveTo>
                  <a:lnTo>
                    <a:pt x="1532977" y="8162"/>
                  </a:lnTo>
                  <a:lnTo>
                    <a:pt x="1491094" y="31484"/>
                  </a:lnTo>
                  <a:lnTo>
                    <a:pt x="1465536" y="68217"/>
                  </a:lnTo>
                  <a:lnTo>
                    <a:pt x="1456887" y="116614"/>
                  </a:lnTo>
                  <a:lnTo>
                    <a:pt x="1457470" y="127350"/>
                  </a:lnTo>
                  <a:lnTo>
                    <a:pt x="1459219" y="138379"/>
                  </a:lnTo>
                  <a:lnTo>
                    <a:pt x="1462135" y="149410"/>
                  </a:lnTo>
                  <a:lnTo>
                    <a:pt x="1466217" y="160152"/>
                  </a:lnTo>
                  <a:lnTo>
                    <a:pt x="1411799" y="160152"/>
                  </a:lnTo>
                  <a:lnTo>
                    <a:pt x="1422679" y="214569"/>
                  </a:lnTo>
                  <a:lnTo>
                    <a:pt x="1469326" y="214569"/>
                  </a:lnTo>
                  <a:lnTo>
                    <a:pt x="1469326" y="463347"/>
                  </a:lnTo>
                  <a:lnTo>
                    <a:pt x="1428898" y="463347"/>
                  </a:lnTo>
                  <a:lnTo>
                    <a:pt x="1428898" y="517764"/>
                  </a:lnTo>
                  <a:lnTo>
                    <a:pt x="1631028" y="517764"/>
                  </a:lnTo>
                  <a:lnTo>
                    <a:pt x="1631028" y="464896"/>
                  </a:lnTo>
                  <a:lnTo>
                    <a:pt x="1615479" y="464896"/>
                  </a:lnTo>
                  <a:lnTo>
                    <a:pt x="1603478" y="463657"/>
                  </a:lnTo>
                  <a:lnTo>
                    <a:pt x="1595268" y="459649"/>
                  </a:lnTo>
                  <a:lnTo>
                    <a:pt x="1590556" y="452435"/>
                  </a:lnTo>
                  <a:lnTo>
                    <a:pt x="1589051" y="441578"/>
                  </a:lnTo>
                  <a:lnTo>
                    <a:pt x="1589051" y="216119"/>
                  </a:lnTo>
                  <a:lnTo>
                    <a:pt x="1853367" y="216119"/>
                  </a:lnTo>
                  <a:lnTo>
                    <a:pt x="1853367" y="178811"/>
                  </a:lnTo>
                  <a:lnTo>
                    <a:pt x="1851594" y="167294"/>
                  </a:lnTo>
                  <a:lnTo>
                    <a:pt x="1847353" y="161701"/>
                  </a:lnTo>
                  <a:lnTo>
                    <a:pt x="1582831" y="161701"/>
                  </a:lnTo>
                  <a:lnTo>
                    <a:pt x="1579645" y="152372"/>
                  </a:lnTo>
                  <a:lnTo>
                    <a:pt x="1577190" y="143042"/>
                  </a:lnTo>
                  <a:lnTo>
                    <a:pt x="1575610" y="133713"/>
                  </a:lnTo>
                  <a:lnTo>
                    <a:pt x="1575051" y="124383"/>
                  </a:lnTo>
                  <a:lnTo>
                    <a:pt x="1576047" y="107696"/>
                  </a:lnTo>
                  <a:lnTo>
                    <a:pt x="1583019" y="93486"/>
                  </a:lnTo>
                  <a:lnTo>
                    <a:pt x="1594947" y="83066"/>
                  </a:lnTo>
                  <a:lnTo>
                    <a:pt x="1610809" y="77746"/>
                  </a:lnTo>
                  <a:lnTo>
                    <a:pt x="1687139" y="77746"/>
                  </a:lnTo>
                  <a:lnTo>
                    <a:pt x="1696335" y="18659"/>
                  </a:lnTo>
                  <a:lnTo>
                    <a:pt x="1670411" y="11368"/>
                  </a:lnTo>
                  <a:lnTo>
                    <a:pt x="1644049" y="5830"/>
                  </a:lnTo>
                  <a:lnTo>
                    <a:pt x="1617396" y="2042"/>
                  </a:lnTo>
                  <a:lnTo>
                    <a:pt x="1590600" y="0"/>
                  </a:lnTo>
                  <a:close/>
                </a:path>
                <a:path w="2859404" h="530225">
                  <a:moveTo>
                    <a:pt x="1394690" y="161701"/>
                  </a:moveTo>
                  <a:lnTo>
                    <a:pt x="1149022" y="161701"/>
                  </a:lnTo>
                  <a:lnTo>
                    <a:pt x="1149022" y="216119"/>
                  </a:lnTo>
                  <a:lnTo>
                    <a:pt x="1405580" y="216119"/>
                  </a:lnTo>
                  <a:lnTo>
                    <a:pt x="1394690" y="161701"/>
                  </a:lnTo>
                  <a:close/>
                </a:path>
                <a:path w="2859404" h="530225">
                  <a:moveTo>
                    <a:pt x="1316954" y="1560"/>
                  </a:moveTo>
                  <a:lnTo>
                    <a:pt x="1261290" y="9114"/>
                  </a:lnTo>
                  <a:lnTo>
                    <a:pt x="1219186" y="31680"/>
                  </a:lnTo>
                  <a:lnTo>
                    <a:pt x="1192535" y="69115"/>
                  </a:lnTo>
                  <a:lnTo>
                    <a:pt x="1183230" y="121273"/>
                  </a:lnTo>
                  <a:lnTo>
                    <a:pt x="1184057" y="131747"/>
                  </a:lnTo>
                  <a:lnTo>
                    <a:pt x="1186343" y="142072"/>
                  </a:lnTo>
                  <a:lnTo>
                    <a:pt x="1189795" y="152105"/>
                  </a:lnTo>
                  <a:lnTo>
                    <a:pt x="1194120" y="161701"/>
                  </a:lnTo>
                  <a:lnTo>
                    <a:pt x="1316954" y="161701"/>
                  </a:lnTo>
                  <a:lnTo>
                    <a:pt x="1311485" y="153249"/>
                  </a:lnTo>
                  <a:lnTo>
                    <a:pt x="1307037" y="144212"/>
                  </a:lnTo>
                  <a:lnTo>
                    <a:pt x="1304048" y="134590"/>
                  </a:lnTo>
                  <a:lnTo>
                    <a:pt x="1302955" y="124383"/>
                  </a:lnTo>
                  <a:lnTo>
                    <a:pt x="1306842" y="102011"/>
                  </a:lnTo>
                  <a:lnTo>
                    <a:pt x="1317726" y="87655"/>
                  </a:lnTo>
                  <a:lnTo>
                    <a:pt x="1334442" y="80004"/>
                  </a:lnTo>
                  <a:lnTo>
                    <a:pt x="1355822" y="77746"/>
                  </a:lnTo>
                  <a:lnTo>
                    <a:pt x="1413349" y="77746"/>
                  </a:lnTo>
                  <a:lnTo>
                    <a:pt x="1413349" y="18659"/>
                  </a:lnTo>
                  <a:lnTo>
                    <a:pt x="1389650" y="11368"/>
                  </a:lnTo>
                  <a:lnTo>
                    <a:pt x="1365733" y="6025"/>
                  </a:lnTo>
                  <a:lnTo>
                    <a:pt x="1341416" y="2700"/>
                  </a:lnTo>
                  <a:lnTo>
                    <a:pt x="1316954" y="1560"/>
                  </a:lnTo>
                  <a:close/>
                </a:path>
                <a:path w="2859404" h="530225">
                  <a:moveTo>
                    <a:pt x="1823829" y="155482"/>
                  </a:moveTo>
                  <a:lnTo>
                    <a:pt x="1796788" y="156454"/>
                  </a:lnTo>
                  <a:lnTo>
                    <a:pt x="1759106" y="158592"/>
                  </a:lnTo>
                  <a:lnTo>
                    <a:pt x="1712970" y="160730"/>
                  </a:lnTo>
                  <a:lnTo>
                    <a:pt x="1660567" y="161701"/>
                  </a:lnTo>
                  <a:lnTo>
                    <a:pt x="1847353" y="161701"/>
                  </a:lnTo>
                  <a:lnTo>
                    <a:pt x="1846176" y="160149"/>
                  </a:lnTo>
                  <a:lnTo>
                    <a:pt x="1836970" y="156503"/>
                  </a:lnTo>
                  <a:lnTo>
                    <a:pt x="1823829" y="155482"/>
                  </a:lnTo>
                  <a:close/>
                </a:path>
                <a:path w="2859404" h="530225">
                  <a:moveTo>
                    <a:pt x="1788071" y="9329"/>
                  </a:moveTo>
                  <a:lnTo>
                    <a:pt x="1762533" y="13556"/>
                  </a:lnTo>
                  <a:lnTo>
                    <a:pt x="1741224" y="25653"/>
                  </a:lnTo>
                  <a:lnTo>
                    <a:pt x="1726622" y="44748"/>
                  </a:lnTo>
                  <a:lnTo>
                    <a:pt x="1721204" y="69966"/>
                  </a:lnTo>
                  <a:lnTo>
                    <a:pt x="1726622" y="95184"/>
                  </a:lnTo>
                  <a:lnTo>
                    <a:pt x="1741224" y="114279"/>
                  </a:lnTo>
                  <a:lnTo>
                    <a:pt x="1762533" y="126376"/>
                  </a:lnTo>
                  <a:lnTo>
                    <a:pt x="1788071" y="130603"/>
                  </a:lnTo>
                  <a:lnTo>
                    <a:pt x="1813602" y="126376"/>
                  </a:lnTo>
                  <a:lnTo>
                    <a:pt x="1834908" y="114279"/>
                  </a:lnTo>
                  <a:lnTo>
                    <a:pt x="1849509" y="95184"/>
                  </a:lnTo>
                  <a:lnTo>
                    <a:pt x="1854927" y="69966"/>
                  </a:lnTo>
                  <a:lnTo>
                    <a:pt x="1849509" y="44094"/>
                  </a:lnTo>
                  <a:lnTo>
                    <a:pt x="1834908" y="25072"/>
                  </a:lnTo>
                  <a:lnTo>
                    <a:pt x="1813602" y="13338"/>
                  </a:lnTo>
                  <a:lnTo>
                    <a:pt x="1788071" y="9329"/>
                  </a:lnTo>
                  <a:close/>
                </a:path>
                <a:path w="2859404" h="530225">
                  <a:moveTo>
                    <a:pt x="1413349" y="77746"/>
                  </a:moveTo>
                  <a:lnTo>
                    <a:pt x="1355822" y="77746"/>
                  </a:lnTo>
                  <a:lnTo>
                    <a:pt x="1370712" y="78353"/>
                  </a:lnTo>
                  <a:lnTo>
                    <a:pt x="1385167" y="80272"/>
                  </a:lnTo>
                  <a:lnTo>
                    <a:pt x="1399331" y="83647"/>
                  </a:lnTo>
                  <a:lnTo>
                    <a:pt x="1413349" y="88625"/>
                  </a:lnTo>
                  <a:lnTo>
                    <a:pt x="1413349" y="77746"/>
                  </a:lnTo>
                  <a:close/>
                </a:path>
                <a:path w="2859404" h="530225">
                  <a:moveTo>
                    <a:pt x="1687139" y="77746"/>
                  </a:moveTo>
                  <a:lnTo>
                    <a:pt x="1621699" y="77746"/>
                  </a:lnTo>
                  <a:lnTo>
                    <a:pt x="1638001" y="78571"/>
                  </a:lnTo>
                  <a:lnTo>
                    <a:pt x="1654157" y="80853"/>
                  </a:lnTo>
                  <a:lnTo>
                    <a:pt x="1670021" y="84301"/>
                  </a:lnTo>
                  <a:lnTo>
                    <a:pt x="1685446" y="88625"/>
                  </a:lnTo>
                  <a:lnTo>
                    <a:pt x="1687139" y="77746"/>
                  </a:lnTo>
                  <a:close/>
                </a:path>
                <a:path w="2859404" h="530225">
                  <a:moveTo>
                    <a:pt x="2080376" y="150822"/>
                  </a:moveTo>
                  <a:lnTo>
                    <a:pt x="2028146" y="157430"/>
                  </a:lnTo>
                  <a:lnTo>
                    <a:pt x="1983863" y="176218"/>
                  </a:lnTo>
                  <a:lnTo>
                    <a:pt x="1948216" y="205629"/>
                  </a:lnTo>
                  <a:lnTo>
                    <a:pt x="1921899" y="244111"/>
                  </a:lnTo>
                  <a:lnTo>
                    <a:pt x="1905601" y="290107"/>
                  </a:lnTo>
                  <a:lnTo>
                    <a:pt x="1900015" y="342062"/>
                  </a:lnTo>
                  <a:lnTo>
                    <a:pt x="1905923" y="394872"/>
                  </a:lnTo>
                  <a:lnTo>
                    <a:pt x="1921896" y="440597"/>
                  </a:lnTo>
                  <a:lnTo>
                    <a:pt x="1947631" y="478116"/>
                  </a:lnTo>
                  <a:lnTo>
                    <a:pt x="1982825" y="506305"/>
                  </a:lnTo>
                  <a:lnTo>
                    <a:pt x="2027174" y="524042"/>
                  </a:lnTo>
                  <a:lnTo>
                    <a:pt x="2080376" y="530203"/>
                  </a:lnTo>
                  <a:lnTo>
                    <a:pt x="2121679" y="526729"/>
                  </a:lnTo>
                  <a:lnTo>
                    <a:pt x="2161231" y="516404"/>
                  </a:lnTo>
                  <a:lnTo>
                    <a:pt x="2198449" y="499374"/>
                  </a:lnTo>
                  <a:lnTo>
                    <a:pt x="2232748" y="475786"/>
                  </a:lnTo>
                  <a:lnTo>
                    <a:pt x="2221441" y="457127"/>
                  </a:lnTo>
                  <a:lnTo>
                    <a:pt x="2106804" y="457127"/>
                  </a:lnTo>
                  <a:lnTo>
                    <a:pt x="2073647" y="450373"/>
                  </a:lnTo>
                  <a:lnTo>
                    <a:pt x="2049086" y="431082"/>
                  </a:lnTo>
                  <a:lnTo>
                    <a:pt x="2033561" y="400712"/>
                  </a:lnTo>
                  <a:lnTo>
                    <a:pt x="2027508" y="360722"/>
                  </a:lnTo>
                  <a:lnTo>
                    <a:pt x="2243638" y="360722"/>
                  </a:lnTo>
                  <a:lnTo>
                    <a:pt x="2244534" y="353724"/>
                  </a:lnTo>
                  <a:lnTo>
                    <a:pt x="2244994" y="346727"/>
                  </a:lnTo>
                  <a:lnTo>
                    <a:pt x="2245107" y="342062"/>
                  </a:lnTo>
                  <a:lnTo>
                    <a:pt x="2245188" y="332733"/>
                  </a:lnTo>
                  <a:lnTo>
                    <a:pt x="2243638" y="332733"/>
                  </a:lnTo>
                  <a:lnTo>
                    <a:pt x="2241111" y="306304"/>
                  </a:lnTo>
                  <a:lnTo>
                    <a:pt x="2029069" y="306304"/>
                  </a:lnTo>
                  <a:lnTo>
                    <a:pt x="2032346" y="278267"/>
                  </a:lnTo>
                  <a:lnTo>
                    <a:pt x="2041312" y="249938"/>
                  </a:lnTo>
                  <a:lnTo>
                    <a:pt x="2058150" y="228023"/>
                  </a:lnTo>
                  <a:lnTo>
                    <a:pt x="2085046" y="219228"/>
                  </a:lnTo>
                  <a:lnTo>
                    <a:pt x="2211803" y="219228"/>
                  </a:lnTo>
                  <a:lnTo>
                    <a:pt x="2202239" y="203878"/>
                  </a:lnTo>
                  <a:lnTo>
                    <a:pt x="2170385" y="175525"/>
                  </a:lnTo>
                  <a:lnTo>
                    <a:pt x="2129721" y="157279"/>
                  </a:lnTo>
                  <a:lnTo>
                    <a:pt x="2080376" y="150822"/>
                  </a:lnTo>
                  <a:close/>
                </a:path>
                <a:path w="2859404" h="530225">
                  <a:moveTo>
                    <a:pt x="2459757" y="464896"/>
                  </a:moveTo>
                  <a:lnTo>
                    <a:pt x="2256077" y="464896"/>
                  </a:lnTo>
                  <a:lnTo>
                    <a:pt x="2256077" y="519314"/>
                  </a:lnTo>
                  <a:lnTo>
                    <a:pt x="2459757" y="519314"/>
                  </a:lnTo>
                  <a:lnTo>
                    <a:pt x="2459757" y="464896"/>
                  </a:lnTo>
                  <a:close/>
                </a:path>
                <a:path w="2859404" h="530225">
                  <a:moveTo>
                    <a:pt x="2388230" y="32648"/>
                  </a:moveTo>
                  <a:lnTo>
                    <a:pt x="2363601" y="33377"/>
                  </a:lnTo>
                  <a:lnTo>
                    <a:pt x="2331096" y="34983"/>
                  </a:lnTo>
                  <a:lnTo>
                    <a:pt x="2289843" y="36588"/>
                  </a:lnTo>
                  <a:lnTo>
                    <a:pt x="2238968" y="37318"/>
                  </a:lnTo>
                  <a:lnTo>
                    <a:pt x="2249858" y="91735"/>
                  </a:lnTo>
                  <a:lnTo>
                    <a:pt x="2296495" y="91735"/>
                  </a:lnTo>
                  <a:lnTo>
                    <a:pt x="2296495" y="464896"/>
                  </a:lnTo>
                  <a:lnTo>
                    <a:pt x="2444208" y="464896"/>
                  </a:lnTo>
                  <a:lnTo>
                    <a:pt x="2432865" y="464095"/>
                  </a:lnTo>
                  <a:lnTo>
                    <a:pt x="2424581" y="460815"/>
                  </a:lnTo>
                  <a:lnTo>
                    <a:pt x="2419504" y="453747"/>
                  </a:lnTo>
                  <a:lnTo>
                    <a:pt x="2417779" y="441578"/>
                  </a:lnTo>
                  <a:lnTo>
                    <a:pt x="2417779" y="55977"/>
                  </a:lnTo>
                  <a:lnTo>
                    <a:pt x="2416006" y="44460"/>
                  </a:lnTo>
                  <a:lnTo>
                    <a:pt x="2410587" y="37315"/>
                  </a:lnTo>
                  <a:lnTo>
                    <a:pt x="2401377" y="33669"/>
                  </a:lnTo>
                  <a:lnTo>
                    <a:pt x="2388230" y="32648"/>
                  </a:lnTo>
                  <a:close/>
                </a:path>
                <a:path w="2859404" h="530225">
                  <a:moveTo>
                    <a:pt x="2201650" y="424468"/>
                  </a:moveTo>
                  <a:lnTo>
                    <a:pt x="2179837" y="437882"/>
                  </a:lnTo>
                  <a:lnTo>
                    <a:pt x="2156563" y="447795"/>
                  </a:lnTo>
                  <a:lnTo>
                    <a:pt x="2132121" y="454209"/>
                  </a:lnTo>
                  <a:lnTo>
                    <a:pt x="2106804" y="457127"/>
                  </a:lnTo>
                  <a:lnTo>
                    <a:pt x="2221441" y="457127"/>
                  </a:lnTo>
                  <a:lnTo>
                    <a:pt x="2201650" y="424468"/>
                  </a:lnTo>
                  <a:close/>
                </a:path>
                <a:path w="2859404" h="530225">
                  <a:moveTo>
                    <a:pt x="2211803" y="219228"/>
                  </a:moveTo>
                  <a:lnTo>
                    <a:pt x="2085046" y="219228"/>
                  </a:lnTo>
                  <a:lnTo>
                    <a:pt x="2109360" y="225573"/>
                  </a:lnTo>
                  <a:lnTo>
                    <a:pt x="2123328" y="243140"/>
                  </a:lnTo>
                  <a:lnTo>
                    <a:pt x="2129426" y="266246"/>
                  </a:lnTo>
                  <a:lnTo>
                    <a:pt x="2130134" y="289205"/>
                  </a:lnTo>
                  <a:lnTo>
                    <a:pt x="2130134" y="306304"/>
                  </a:lnTo>
                  <a:lnTo>
                    <a:pt x="2241111" y="306304"/>
                  </a:lnTo>
                  <a:lnTo>
                    <a:pt x="2238995" y="284166"/>
                  </a:lnTo>
                  <a:lnTo>
                    <a:pt x="2225152" y="240653"/>
                  </a:lnTo>
                  <a:lnTo>
                    <a:pt x="2211803" y="219228"/>
                  </a:lnTo>
                  <a:close/>
                </a:path>
                <a:path w="2859404" h="530225">
                  <a:moveTo>
                    <a:pt x="2627679" y="150822"/>
                  </a:moveTo>
                  <a:lnTo>
                    <a:pt x="2586319" y="156004"/>
                  </a:lnTo>
                  <a:lnTo>
                    <a:pt x="2547636" y="171552"/>
                  </a:lnTo>
                  <a:lnTo>
                    <a:pt x="2513789" y="197465"/>
                  </a:lnTo>
                  <a:lnTo>
                    <a:pt x="2486939" y="233744"/>
                  </a:lnTo>
                  <a:lnTo>
                    <a:pt x="2469245" y="280390"/>
                  </a:lnTo>
                  <a:lnTo>
                    <a:pt x="2462867" y="337403"/>
                  </a:lnTo>
                  <a:lnTo>
                    <a:pt x="2467819" y="392175"/>
                  </a:lnTo>
                  <a:lnTo>
                    <a:pt x="2482273" y="439217"/>
                  </a:lnTo>
                  <a:lnTo>
                    <a:pt x="2505625" y="477533"/>
                  </a:lnTo>
                  <a:lnTo>
                    <a:pt x="2537269" y="506132"/>
                  </a:lnTo>
                  <a:lnTo>
                    <a:pt x="2576602" y="524020"/>
                  </a:lnTo>
                  <a:lnTo>
                    <a:pt x="2623019" y="530203"/>
                  </a:lnTo>
                  <a:lnTo>
                    <a:pt x="2649450" y="527871"/>
                  </a:lnTo>
                  <a:lnTo>
                    <a:pt x="2674715" y="520874"/>
                  </a:lnTo>
                  <a:lnTo>
                    <a:pt x="2698231" y="509212"/>
                  </a:lnTo>
                  <a:lnTo>
                    <a:pt x="2719414" y="492885"/>
                  </a:lnTo>
                  <a:lnTo>
                    <a:pt x="2859357" y="492885"/>
                  </a:lnTo>
                  <a:lnTo>
                    <a:pt x="2859357" y="464896"/>
                  </a:lnTo>
                  <a:lnTo>
                    <a:pt x="2836028" y="464896"/>
                  </a:lnTo>
                  <a:lnTo>
                    <a:pt x="2827771" y="464632"/>
                  </a:lnTo>
                  <a:lnTo>
                    <a:pt x="2820094" y="461597"/>
                  </a:lnTo>
                  <a:lnTo>
                    <a:pt x="2817036" y="458677"/>
                  </a:lnTo>
                  <a:lnTo>
                    <a:pt x="2649448" y="458677"/>
                  </a:lnTo>
                  <a:lnTo>
                    <a:pt x="2626610" y="453114"/>
                  </a:lnTo>
                  <a:lnTo>
                    <a:pt x="2606687" y="433995"/>
                  </a:lnTo>
                  <a:lnTo>
                    <a:pt x="2592596" y="397677"/>
                  </a:lnTo>
                  <a:lnTo>
                    <a:pt x="2587251" y="340513"/>
                  </a:lnTo>
                  <a:lnTo>
                    <a:pt x="2592839" y="280649"/>
                  </a:lnTo>
                  <a:lnTo>
                    <a:pt x="2607467" y="242944"/>
                  </a:lnTo>
                  <a:lnTo>
                    <a:pt x="2627926" y="223315"/>
                  </a:lnTo>
                  <a:lnTo>
                    <a:pt x="2651008" y="217679"/>
                  </a:lnTo>
                  <a:lnTo>
                    <a:pt x="2811150" y="217679"/>
                  </a:lnTo>
                  <a:lnTo>
                    <a:pt x="2811150" y="161701"/>
                  </a:lnTo>
                  <a:lnTo>
                    <a:pt x="2689876" y="161701"/>
                  </a:lnTo>
                  <a:lnTo>
                    <a:pt x="2674689" y="156724"/>
                  </a:lnTo>
                  <a:lnTo>
                    <a:pt x="2659358" y="153348"/>
                  </a:lnTo>
                  <a:lnTo>
                    <a:pt x="2643737" y="151429"/>
                  </a:lnTo>
                  <a:lnTo>
                    <a:pt x="2627679" y="150822"/>
                  </a:lnTo>
                  <a:close/>
                </a:path>
                <a:path w="2859404" h="530225">
                  <a:moveTo>
                    <a:pt x="2859357" y="492885"/>
                  </a:moveTo>
                  <a:lnTo>
                    <a:pt x="2719414" y="492885"/>
                  </a:lnTo>
                  <a:lnTo>
                    <a:pt x="2729108" y="504886"/>
                  </a:lnTo>
                  <a:lnTo>
                    <a:pt x="2743320" y="513096"/>
                  </a:lnTo>
                  <a:lnTo>
                    <a:pt x="2760739" y="517808"/>
                  </a:lnTo>
                  <a:lnTo>
                    <a:pt x="2780051" y="519314"/>
                  </a:lnTo>
                  <a:lnTo>
                    <a:pt x="2859357" y="519314"/>
                  </a:lnTo>
                  <a:lnTo>
                    <a:pt x="2859357" y="492885"/>
                  </a:lnTo>
                  <a:close/>
                </a:path>
                <a:path w="2859404" h="530225">
                  <a:moveTo>
                    <a:pt x="2811150" y="217679"/>
                  </a:moveTo>
                  <a:lnTo>
                    <a:pt x="2651008" y="217679"/>
                  </a:lnTo>
                  <a:lnTo>
                    <a:pt x="2661233" y="218262"/>
                  </a:lnTo>
                  <a:lnTo>
                    <a:pt x="2671023" y="220011"/>
                  </a:lnTo>
                  <a:lnTo>
                    <a:pt x="2680522" y="222927"/>
                  </a:lnTo>
                  <a:lnTo>
                    <a:pt x="2689876" y="227008"/>
                  </a:lnTo>
                  <a:lnTo>
                    <a:pt x="2689876" y="443127"/>
                  </a:lnTo>
                  <a:lnTo>
                    <a:pt x="2680933" y="449275"/>
                  </a:lnTo>
                  <a:lnTo>
                    <a:pt x="2670828" y="453819"/>
                  </a:lnTo>
                  <a:lnTo>
                    <a:pt x="2660139" y="456905"/>
                  </a:lnTo>
                  <a:lnTo>
                    <a:pt x="2649448" y="458677"/>
                  </a:lnTo>
                  <a:lnTo>
                    <a:pt x="2817036" y="458677"/>
                  </a:lnTo>
                  <a:lnTo>
                    <a:pt x="2814165" y="455936"/>
                  </a:lnTo>
                  <a:lnTo>
                    <a:pt x="2811150" y="447797"/>
                  </a:lnTo>
                  <a:lnTo>
                    <a:pt x="2811150" y="217679"/>
                  </a:lnTo>
                  <a:close/>
                </a:path>
                <a:path w="2859404" h="530225">
                  <a:moveTo>
                    <a:pt x="2781611" y="32648"/>
                  </a:moveTo>
                  <a:lnTo>
                    <a:pt x="2756975" y="33377"/>
                  </a:lnTo>
                  <a:lnTo>
                    <a:pt x="2724469" y="34983"/>
                  </a:lnTo>
                  <a:lnTo>
                    <a:pt x="2683218" y="36588"/>
                  </a:lnTo>
                  <a:lnTo>
                    <a:pt x="2632349" y="37318"/>
                  </a:lnTo>
                  <a:lnTo>
                    <a:pt x="2643228" y="91735"/>
                  </a:lnTo>
                  <a:lnTo>
                    <a:pt x="2689876" y="91735"/>
                  </a:lnTo>
                  <a:lnTo>
                    <a:pt x="2689876" y="161701"/>
                  </a:lnTo>
                  <a:lnTo>
                    <a:pt x="2811150" y="161701"/>
                  </a:lnTo>
                  <a:lnTo>
                    <a:pt x="2811150" y="55977"/>
                  </a:lnTo>
                  <a:lnTo>
                    <a:pt x="2809376" y="44460"/>
                  </a:lnTo>
                  <a:lnTo>
                    <a:pt x="2803959" y="37315"/>
                  </a:lnTo>
                  <a:lnTo>
                    <a:pt x="2794752" y="33669"/>
                  </a:lnTo>
                  <a:lnTo>
                    <a:pt x="2781611" y="326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bg object 24">
              <a:extLst>
                <a:ext uri="{FF2B5EF4-FFF2-40B4-BE49-F238E27FC236}">
                  <a16:creationId xmlns:a16="http://schemas.microsoft.com/office/drawing/2014/main" id="{020947FD-575F-FBC5-C842-8ECC6E77A13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087" y="1638907"/>
              <a:ext cx="3350689" cy="1207133"/>
            </a:xfrm>
            <a:prstGeom prst="rect">
              <a:avLst/>
            </a:prstGeom>
          </p:spPr>
        </p:pic>
        <p:sp>
          <p:nvSpPr>
            <p:cNvPr id="13" name="bg object 25">
              <a:extLst>
                <a:ext uri="{FF2B5EF4-FFF2-40B4-BE49-F238E27FC236}">
                  <a16:creationId xmlns:a16="http://schemas.microsoft.com/office/drawing/2014/main" id="{6A013F36-93D4-4F3B-11B5-3EA520ACA71C}"/>
                </a:ext>
              </a:extLst>
            </p:cNvPr>
            <p:cNvSpPr/>
            <p:nvPr/>
          </p:nvSpPr>
          <p:spPr>
            <a:xfrm>
              <a:off x="1078179" y="2914452"/>
              <a:ext cx="1077595" cy="280035"/>
            </a:xfrm>
            <a:custGeom>
              <a:avLst/>
              <a:gdLst/>
              <a:ahLst/>
              <a:cxnLst/>
              <a:rect l="l" t="t" r="r" b="b"/>
              <a:pathLst>
                <a:path w="1077595" h="280035">
                  <a:moveTo>
                    <a:pt x="253441" y="242557"/>
                  </a:moveTo>
                  <a:lnTo>
                    <a:pt x="244119" y="242557"/>
                  </a:lnTo>
                  <a:lnTo>
                    <a:pt x="235127" y="242316"/>
                  </a:lnTo>
                  <a:lnTo>
                    <a:pt x="227012" y="239458"/>
                  </a:lnTo>
                  <a:lnTo>
                    <a:pt x="220052" y="234251"/>
                  </a:lnTo>
                  <a:lnTo>
                    <a:pt x="214566" y="227012"/>
                  </a:lnTo>
                  <a:lnTo>
                    <a:pt x="147713" y="132168"/>
                  </a:lnTo>
                  <a:lnTo>
                    <a:pt x="195910" y="74637"/>
                  </a:lnTo>
                  <a:lnTo>
                    <a:pt x="201129" y="69418"/>
                  </a:lnTo>
                  <a:lnTo>
                    <a:pt x="207378" y="65506"/>
                  </a:lnTo>
                  <a:lnTo>
                    <a:pt x="214490" y="63055"/>
                  </a:lnTo>
                  <a:lnTo>
                    <a:pt x="222338" y="62204"/>
                  </a:lnTo>
                  <a:lnTo>
                    <a:pt x="239445" y="62204"/>
                  </a:lnTo>
                  <a:lnTo>
                    <a:pt x="239445" y="29552"/>
                  </a:lnTo>
                  <a:lnTo>
                    <a:pt x="175691" y="29552"/>
                  </a:lnTo>
                  <a:lnTo>
                    <a:pt x="168389" y="42329"/>
                  </a:lnTo>
                  <a:lnTo>
                    <a:pt x="160337" y="54813"/>
                  </a:lnTo>
                  <a:lnTo>
                    <a:pt x="151422" y="66725"/>
                  </a:lnTo>
                  <a:lnTo>
                    <a:pt x="141490" y="77749"/>
                  </a:lnTo>
                  <a:lnTo>
                    <a:pt x="93294" y="135280"/>
                  </a:lnTo>
                  <a:lnTo>
                    <a:pt x="93294" y="62204"/>
                  </a:lnTo>
                  <a:lnTo>
                    <a:pt x="115062" y="62204"/>
                  </a:lnTo>
                  <a:lnTo>
                    <a:pt x="115062" y="29552"/>
                  </a:lnTo>
                  <a:lnTo>
                    <a:pt x="0" y="29552"/>
                  </a:lnTo>
                  <a:lnTo>
                    <a:pt x="0" y="62204"/>
                  </a:lnTo>
                  <a:lnTo>
                    <a:pt x="24879" y="62204"/>
                  </a:lnTo>
                  <a:lnTo>
                    <a:pt x="27978" y="66865"/>
                  </a:lnTo>
                  <a:lnTo>
                    <a:pt x="27978" y="241007"/>
                  </a:lnTo>
                  <a:lnTo>
                    <a:pt x="6210" y="241007"/>
                  </a:lnTo>
                  <a:lnTo>
                    <a:pt x="6210" y="273659"/>
                  </a:lnTo>
                  <a:lnTo>
                    <a:pt x="121285" y="273659"/>
                  </a:lnTo>
                  <a:lnTo>
                    <a:pt x="121285" y="241007"/>
                  </a:lnTo>
                  <a:lnTo>
                    <a:pt x="96405" y="241007"/>
                  </a:lnTo>
                  <a:lnTo>
                    <a:pt x="93294" y="236334"/>
                  </a:lnTo>
                  <a:lnTo>
                    <a:pt x="93294" y="163258"/>
                  </a:lnTo>
                  <a:lnTo>
                    <a:pt x="169481" y="273659"/>
                  </a:lnTo>
                  <a:lnTo>
                    <a:pt x="253441" y="275209"/>
                  </a:lnTo>
                  <a:lnTo>
                    <a:pt x="253441" y="242557"/>
                  </a:lnTo>
                  <a:close/>
                </a:path>
                <a:path w="1077595" h="280035">
                  <a:moveTo>
                    <a:pt x="480441" y="244119"/>
                  </a:moveTo>
                  <a:lnTo>
                    <a:pt x="463346" y="244119"/>
                  </a:lnTo>
                  <a:lnTo>
                    <a:pt x="458673" y="242557"/>
                  </a:lnTo>
                  <a:lnTo>
                    <a:pt x="458558" y="139941"/>
                  </a:lnTo>
                  <a:lnTo>
                    <a:pt x="458431" y="133654"/>
                  </a:lnTo>
                  <a:lnTo>
                    <a:pt x="456946" y="127508"/>
                  </a:lnTo>
                  <a:lnTo>
                    <a:pt x="455574" y="121869"/>
                  </a:lnTo>
                  <a:lnTo>
                    <a:pt x="450367" y="110959"/>
                  </a:lnTo>
                  <a:lnTo>
                    <a:pt x="446544" y="105740"/>
                  </a:lnTo>
                  <a:lnTo>
                    <a:pt x="443128" y="101066"/>
                  </a:lnTo>
                  <a:lnTo>
                    <a:pt x="434162" y="94043"/>
                  </a:lnTo>
                  <a:lnTo>
                    <a:pt x="423887" y="89217"/>
                  </a:lnTo>
                  <a:lnTo>
                    <a:pt x="412737" y="86410"/>
                  </a:lnTo>
                  <a:lnTo>
                    <a:pt x="401154" y="85521"/>
                  </a:lnTo>
                  <a:lnTo>
                    <a:pt x="386308" y="86931"/>
                  </a:lnTo>
                  <a:lnTo>
                    <a:pt x="372186" y="90957"/>
                  </a:lnTo>
                  <a:lnTo>
                    <a:pt x="358952" y="97332"/>
                  </a:lnTo>
                  <a:lnTo>
                    <a:pt x="346735" y="105740"/>
                  </a:lnTo>
                  <a:lnTo>
                    <a:pt x="346735" y="90182"/>
                  </a:lnTo>
                  <a:lnTo>
                    <a:pt x="342061" y="87071"/>
                  </a:lnTo>
                  <a:lnTo>
                    <a:pt x="331177" y="87071"/>
                  </a:lnTo>
                  <a:lnTo>
                    <a:pt x="317969" y="87566"/>
                  </a:lnTo>
                  <a:lnTo>
                    <a:pt x="301244" y="88633"/>
                  </a:lnTo>
                  <a:lnTo>
                    <a:pt x="280454" y="89700"/>
                  </a:lnTo>
                  <a:lnTo>
                    <a:pt x="254990" y="90182"/>
                  </a:lnTo>
                  <a:lnTo>
                    <a:pt x="261213" y="118173"/>
                  </a:lnTo>
                  <a:lnTo>
                    <a:pt x="284530" y="118173"/>
                  </a:lnTo>
                  <a:lnTo>
                    <a:pt x="284530" y="245668"/>
                  </a:lnTo>
                  <a:lnTo>
                    <a:pt x="264325" y="245668"/>
                  </a:lnTo>
                  <a:lnTo>
                    <a:pt x="264325" y="273659"/>
                  </a:lnTo>
                  <a:lnTo>
                    <a:pt x="366941" y="273659"/>
                  </a:lnTo>
                  <a:lnTo>
                    <a:pt x="366941" y="245668"/>
                  </a:lnTo>
                  <a:lnTo>
                    <a:pt x="351396" y="245668"/>
                  </a:lnTo>
                  <a:lnTo>
                    <a:pt x="346735" y="244119"/>
                  </a:lnTo>
                  <a:lnTo>
                    <a:pt x="346735" y="139941"/>
                  </a:lnTo>
                  <a:lnTo>
                    <a:pt x="353098" y="134721"/>
                  </a:lnTo>
                  <a:lnTo>
                    <a:pt x="360337" y="130810"/>
                  </a:lnTo>
                  <a:lnTo>
                    <a:pt x="368160" y="128358"/>
                  </a:lnTo>
                  <a:lnTo>
                    <a:pt x="376275" y="127508"/>
                  </a:lnTo>
                  <a:lnTo>
                    <a:pt x="384670" y="128714"/>
                  </a:lnTo>
                  <a:lnTo>
                    <a:pt x="391045" y="132562"/>
                  </a:lnTo>
                  <a:lnTo>
                    <a:pt x="395071" y="139319"/>
                  </a:lnTo>
                  <a:lnTo>
                    <a:pt x="396481" y="149275"/>
                  </a:lnTo>
                  <a:lnTo>
                    <a:pt x="396481" y="245668"/>
                  </a:lnTo>
                  <a:lnTo>
                    <a:pt x="379374" y="245668"/>
                  </a:lnTo>
                  <a:lnTo>
                    <a:pt x="379374" y="272110"/>
                  </a:lnTo>
                  <a:lnTo>
                    <a:pt x="480441" y="272110"/>
                  </a:lnTo>
                  <a:lnTo>
                    <a:pt x="480441" y="244119"/>
                  </a:lnTo>
                  <a:close/>
                </a:path>
                <a:path w="1077595" h="280035">
                  <a:moveTo>
                    <a:pt x="676351" y="183476"/>
                  </a:moveTo>
                  <a:lnTo>
                    <a:pt x="669671" y="140868"/>
                  </a:lnTo>
                  <a:lnTo>
                    <a:pt x="621906" y="92951"/>
                  </a:lnTo>
                  <a:lnTo>
                    <a:pt x="612609" y="91490"/>
                  </a:lnTo>
                  <a:lnTo>
                    <a:pt x="612609" y="185039"/>
                  </a:lnTo>
                  <a:lnTo>
                    <a:pt x="611073" y="210667"/>
                  </a:lnTo>
                  <a:lnTo>
                    <a:pt x="606196" y="229146"/>
                  </a:lnTo>
                  <a:lnTo>
                    <a:pt x="597522" y="240347"/>
                  </a:lnTo>
                  <a:lnTo>
                    <a:pt x="584619" y="244119"/>
                  </a:lnTo>
                  <a:lnTo>
                    <a:pt x="571715" y="240347"/>
                  </a:lnTo>
                  <a:lnTo>
                    <a:pt x="563041" y="229146"/>
                  </a:lnTo>
                  <a:lnTo>
                    <a:pt x="558165" y="210667"/>
                  </a:lnTo>
                  <a:lnTo>
                    <a:pt x="556628" y="185039"/>
                  </a:lnTo>
                  <a:lnTo>
                    <a:pt x="558165" y="159397"/>
                  </a:lnTo>
                  <a:lnTo>
                    <a:pt x="563041" y="140919"/>
                  </a:lnTo>
                  <a:lnTo>
                    <a:pt x="571715" y="129717"/>
                  </a:lnTo>
                  <a:lnTo>
                    <a:pt x="584619" y="125945"/>
                  </a:lnTo>
                  <a:lnTo>
                    <a:pt x="597522" y="129057"/>
                  </a:lnTo>
                  <a:lnTo>
                    <a:pt x="606196" y="140335"/>
                  </a:lnTo>
                  <a:lnTo>
                    <a:pt x="611073" y="159181"/>
                  </a:lnTo>
                  <a:lnTo>
                    <a:pt x="612609" y="185039"/>
                  </a:lnTo>
                  <a:lnTo>
                    <a:pt x="612609" y="91490"/>
                  </a:lnTo>
                  <a:lnTo>
                    <a:pt x="547331" y="92951"/>
                  </a:lnTo>
                  <a:lnTo>
                    <a:pt x="499567" y="140868"/>
                  </a:lnTo>
                  <a:lnTo>
                    <a:pt x="492887" y="183476"/>
                  </a:lnTo>
                  <a:lnTo>
                    <a:pt x="499567" y="226085"/>
                  </a:lnTo>
                  <a:lnTo>
                    <a:pt x="518350" y="256171"/>
                  </a:lnTo>
                  <a:lnTo>
                    <a:pt x="547331" y="274002"/>
                  </a:lnTo>
                  <a:lnTo>
                    <a:pt x="584619" y="279882"/>
                  </a:lnTo>
                  <a:lnTo>
                    <a:pt x="621906" y="274002"/>
                  </a:lnTo>
                  <a:lnTo>
                    <a:pt x="650900" y="256171"/>
                  </a:lnTo>
                  <a:lnTo>
                    <a:pt x="658418" y="244119"/>
                  </a:lnTo>
                  <a:lnTo>
                    <a:pt x="669671" y="226085"/>
                  </a:lnTo>
                  <a:lnTo>
                    <a:pt x="676351" y="183476"/>
                  </a:lnTo>
                  <a:close/>
                </a:path>
                <a:path w="1077595" h="280035">
                  <a:moveTo>
                    <a:pt x="981100" y="119722"/>
                  </a:moveTo>
                  <a:lnTo>
                    <a:pt x="974877" y="91744"/>
                  </a:lnTo>
                  <a:lnTo>
                    <a:pt x="890930" y="91744"/>
                  </a:lnTo>
                  <a:lnTo>
                    <a:pt x="890930" y="119722"/>
                  </a:lnTo>
                  <a:lnTo>
                    <a:pt x="911136" y="119722"/>
                  </a:lnTo>
                  <a:lnTo>
                    <a:pt x="887818" y="209905"/>
                  </a:lnTo>
                  <a:lnTo>
                    <a:pt x="848944" y="91744"/>
                  </a:lnTo>
                  <a:lnTo>
                    <a:pt x="824064" y="91744"/>
                  </a:lnTo>
                  <a:lnTo>
                    <a:pt x="786752" y="209905"/>
                  </a:lnTo>
                  <a:lnTo>
                    <a:pt x="764984" y="135280"/>
                  </a:lnTo>
                  <a:lnTo>
                    <a:pt x="761873" y="125945"/>
                  </a:lnTo>
                  <a:lnTo>
                    <a:pt x="763435" y="119722"/>
                  </a:lnTo>
                  <a:lnTo>
                    <a:pt x="782078" y="119722"/>
                  </a:lnTo>
                  <a:lnTo>
                    <a:pt x="782078" y="91744"/>
                  </a:lnTo>
                  <a:lnTo>
                    <a:pt x="681024" y="91744"/>
                  </a:lnTo>
                  <a:lnTo>
                    <a:pt x="681024" y="119722"/>
                  </a:lnTo>
                  <a:lnTo>
                    <a:pt x="701230" y="119722"/>
                  </a:lnTo>
                  <a:lnTo>
                    <a:pt x="750989" y="273659"/>
                  </a:lnTo>
                  <a:lnTo>
                    <a:pt x="800735" y="273659"/>
                  </a:lnTo>
                  <a:lnTo>
                    <a:pt x="828725" y="186588"/>
                  </a:lnTo>
                  <a:lnTo>
                    <a:pt x="855167" y="273659"/>
                  </a:lnTo>
                  <a:lnTo>
                    <a:pt x="904913" y="273659"/>
                  </a:lnTo>
                  <a:lnTo>
                    <a:pt x="943787" y="138391"/>
                  </a:lnTo>
                  <a:lnTo>
                    <a:pt x="946556" y="130009"/>
                  </a:lnTo>
                  <a:lnTo>
                    <a:pt x="951953" y="123812"/>
                  </a:lnTo>
                  <a:lnTo>
                    <a:pt x="959091" y="120243"/>
                  </a:lnTo>
                  <a:lnTo>
                    <a:pt x="967105" y="119722"/>
                  </a:lnTo>
                  <a:lnTo>
                    <a:pt x="981100" y="119722"/>
                  </a:lnTo>
                  <a:close/>
                </a:path>
                <a:path w="1077595" h="280035">
                  <a:moveTo>
                    <a:pt x="1077493" y="245668"/>
                  </a:moveTo>
                  <a:lnTo>
                    <a:pt x="1060399" y="245668"/>
                  </a:lnTo>
                  <a:lnTo>
                    <a:pt x="1055738" y="244119"/>
                  </a:lnTo>
                  <a:lnTo>
                    <a:pt x="1055738" y="3111"/>
                  </a:lnTo>
                  <a:lnTo>
                    <a:pt x="1051077" y="0"/>
                  </a:lnTo>
                  <a:lnTo>
                    <a:pt x="1040193" y="0"/>
                  </a:lnTo>
                  <a:lnTo>
                    <a:pt x="1027874" y="482"/>
                  </a:lnTo>
                  <a:lnTo>
                    <a:pt x="1011618" y="1562"/>
                  </a:lnTo>
                  <a:lnTo>
                    <a:pt x="990993" y="2628"/>
                  </a:lnTo>
                  <a:lnTo>
                    <a:pt x="965555" y="3111"/>
                  </a:lnTo>
                  <a:lnTo>
                    <a:pt x="971778" y="31102"/>
                  </a:lnTo>
                  <a:lnTo>
                    <a:pt x="995095" y="31102"/>
                  </a:lnTo>
                  <a:lnTo>
                    <a:pt x="995095" y="245668"/>
                  </a:lnTo>
                  <a:lnTo>
                    <a:pt x="974890" y="245668"/>
                  </a:lnTo>
                  <a:lnTo>
                    <a:pt x="974890" y="273659"/>
                  </a:lnTo>
                  <a:lnTo>
                    <a:pt x="1077493" y="273659"/>
                  </a:lnTo>
                  <a:lnTo>
                    <a:pt x="1077493" y="24566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bg object 26">
              <a:extLst>
                <a:ext uri="{FF2B5EF4-FFF2-40B4-BE49-F238E27FC236}">
                  <a16:creationId xmlns:a16="http://schemas.microsoft.com/office/drawing/2014/main" id="{5009DA20-1BDB-025C-68C2-A5A095A62BF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9679" y="3003078"/>
              <a:ext cx="174141" cy="191250"/>
            </a:xfrm>
            <a:prstGeom prst="rect">
              <a:avLst/>
            </a:prstGeom>
          </p:spPr>
        </p:pic>
        <p:sp>
          <p:nvSpPr>
            <p:cNvPr id="15" name="bg object 27">
              <a:extLst>
                <a:ext uri="{FF2B5EF4-FFF2-40B4-BE49-F238E27FC236}">
                  <a16:creationId xmlns:a16="http://schemas.microsoft.com/office/drawing/2014/main" id="{7C06A62D-D354-572C-8FE0-7D2B0F1C3A38}"/>
                </a:ext>
              </a:extLst>
            </p:cNvPr>
            <p:cNvSpPr/>
            <p:nvPr/>
          </p:nvSpPr>
          <p:spPr>
            <a:xfrm>
              <a:off x="2360917" y="2912903"/>
              <a:ext cx="404495" cy="367030"/>
            </a:xfrm>
            <a:custGeom>
              <a:avLst/>
              <a:gdLst/>
              <a:ahLst/>
              <a:cxnLst/>
              <a:rect l="l" t="t" r="r" b="b"/>
              <a:pathLst>
                <a:path w="404494" h="367029">
                  <a:moveTo>
                    <a:pt x="200583" y="247218"/>
                  </a:moveTo>
                  <a:lnTo>
                    <a:pt x="178816" y="247218"/>
                  </a:lnTo>
                  <a:lnTo>
                    <a:pt x="176733" y="244106"/>
                  </a:lnTo>
                  <a:lnTo>
                    <a:pt x="175704" y="242557"/>
                  </a:lnTo>
                  <a:lnTo>
                    <a:pt x="175704" y="121272"/>
                  </a:lnTo>
                  <a:lnTo>
                    <a:pt x="175704" y="93281"/>
                  </a:lnTo>
                  <a:lnTo>
                    <a:pt x="175704" y="3111"/>
                  </a:lnTo>
                  <a:lnTo>
                    <a:pt x="171030" y="0"/>
                  </a:lnTo>
                  <a:lnTo>
                    <a:pt x="160159" y="0"/>
                  </a:lnTo>
                  <a:lnTo>
                    <a:pt x="147840" y="482"/>
                  </a:lnTo>
                  <a:lnTo>
                    <a:pt x="131584" y="1562"/>
                  </a:lnTo>
                  <a:lnTo>
                    <a:pt x="116611" y="2336"/>
                  </a:lnTo>
                  <a:lnTo>
                    <a:pt x="116611" y="125945"/>
                  </a:lnTo>
                  <a:lnTo>
                    <a:pt x="115062" y="236334"/>
                  </a:lnTo>
                  <a:lnTo>
                    <a:pt x="110401" y="240995"/>
                  </a:lnTo>
                  <a:lnTo>
                    <a:pt x="102628" y="244106"/>
                  </a:lnTo>
                  <a:lnTo>
                    <a:pt x="94843" y="244106"/>
                  </a:lnTo>
                  <a:lnTo>
                    <a:pt x="83426" y="241630"/>
                  </a:lnTo>
                  <a:lnTo>
                    <a:pt x="73469" y="232448"/>
                  </a:lnTo>
                  <a:lnTo>
                    <a:pt x="66433" y="213944"/>
                  </a:lnTo>
                  <a:lnTo>
                    <a:pt x="63754" y="183476"/>
                  </a:lnTo>
                  <a:lnTo>
                    <a:pt x="66675" y="152768"/>
                  </a:lnTo>
                  <a:lnTo>
                    <a:pt x="96405" y="121272"/>
                  </a:lnTo>
                  <a:lnTo>
                    <a:pt x="116611" y="125945"/>
                  </a:lnTo>
                  <a:lnTo>
                    <a:pt x="116611" y="2336"/>
                  </a:lnTo>
                  <a:lnTo>
                    <a:pt x="110959" y="2628"/>
                  </a:lnTo>
                  <a:lnTo>
                    <a:pt x="85521" y="3111"/>
                  </a:lnTo>
                  <a:lnTo>
                    <a:pt x="91732" y="31102"/>
                  </a:lnTo>
                  <a:lnTo>
                    <a:pt x="115062" y="31102"/>
                  </a:lnTo>
                  <a:lnTo>
                    <a:pt x="115062" y="93281"/>
                  </a:lnTo>
                  <a:lnTo>
                    <a:pt x="107797" y="90347"/>
                  </a:lnTo>
                  <a:lnTo>
                    <a:pt x="100101" y="88430"/>
                  </a:lnTo>
                  <a:lnTo>
                    <a:pt x="92100" y="87388"/>
                  </a:lnTo>
                  <a:lnTo>
                    <a:pt x="83972" y="87071"/>
                  </a:lnTo>
                  <a:lnTo>
                    <a:pt x="52476" y="93141"/>
                  </a:lnTo>
                  <a:lnTo>
                    <a:pt x="25654" y="111175"/>
                  </a:lnTo>
                  <a:lnTo>
                    <a:pt x="6997" y="140855"/>
                  </a:lnTo>
                  <a:lnTo>
                    <a:pt x="0" y="181927"/>
                  </a:lnTo>
                  <a:lnTo>
                    <a:pt x="5638" y="222808"/>
                  </a:lnTo>
                  <a:lnTo>
                    <a:pt x="21767" y="253631"/>
                  </a:lnTo>
                  <a:lnTo>
                    <a:pt x="47231" y="273088"/>
                  </a:lnTo>
                  <a:lnTo>
                    <a:pt x="80860" y="279869"/>
                  </a:lnTo>
                  <a:lnTo>
                    <a:pt x="93637" y="278701"/>
                  </a:lnTo>
                  <a:lnTo>
                    <a:pt x="106133" y="275209"/>
                  </a:lnTo>
                  <a:lnTo>
                    <a:pt x="118033" y="269379"/>
                  </a:lnTo>
                  <a:lnTo>
                    <a:pt x="129057" y="261213"/>
                  </a:lnTo>
                  <a:lnTo>
                    <a:pt x="135445" y="268211"/>
                  </a:lnTo>
                  <a:lnTo>
                    <a:pt x="142862" y="272872"/>
                  </a:lnTo>
                  <a:lnTo>
                    <a:pt x="151142" y="275209"/>
                  </a:lnTo>
                  <a:lnTo>
                    <a:pt x="160159" y="275209"/>
                  </a:lnTo>
                  <a:lnTo>
                    <a:pt x="200583" y="275209"/>
                  </a:lnTo>
                  <a:lnTo>
                    <a:pt x="200583" y="261213"/>
                  </a:lnTo>
                  <a:lnTo>
                    <a:pt x="200583" y="247218"/>
                  </a:lnTo>
                  <a:close/>
                </a:path>
                <a:path w="404494" h="367029">
                  <a:moveTo>
                    <a:pt x="404266" y="304749"/>
                  </a:moveTo>
                  <a:lnTo>
                    <a:pt x="387350" y="262763"/>
                  </a:lnTo>
                  <a:lnTo>
                    <a:pt x="349846" y="250520"/>
                  </a:lnTo>
                  <a:lnTo>
                    <a:pt x="349846" y="309422"/>
                  </a:lnTo>
                  <a:lnTo>
                    <a:pt x="347192" y="316509"/>
                  </a:lnTo>
                  <a:lnTo>
                    <a:pt x="339153" y="323024"/>
                  </a:lnTo>
                  <a:lnTo>
                    <a:pt x="325577" y="327774"/>
                  </a:lnTo>
                  <a:lnTo>
                    <a:pt x="306311" y="329628"/>
                  </a:lnTo>
                  <a:lnTo>
                    <a:pt x="289013" y="328117"/>
                  </a:lnTo>
                  <a:lnTo>
                    <a:pt x="275209" y="323405"/>
                  </a:lnTo>
                  <a:lnTo>
                    <a:pt x="266077" y="315201"/>
                  </a:lnTo>
                  <a:lnTo>
                    <a:pt x="262775" y="303199"/>
                  </a:lnTo>
                  <a:lnTo>
                    <a:pt x="262890" y="299720"/>
                  </a:lnTo>
                  <a:lnTo>
                    <a:pt x="264337" y="295414"/>
                  </a:lnTo>
                  <a:lnTo>
                    <a:pt x="267436" y="292303"/>
                  </a:lnTo>
                  <a:lnTo>
                    <a:pt x="277012" y="293204"/>
                  </a:lnTo>
                  <a:lnTo>
                    <a:pt x="286880" y="293674"/>
                  </a:lnTo>
                  <a:lnTo>
                    <a:pt x="296735" y="293839"/>
                  </a:lnTo>
                  <a:lnTo>
                    <a:pt x="306311" y="293865"/>
                  </a:lnTo>
                  <a:lnTo>
                    <a:pt x="324967" y="293865"/>
                  </a:lnTo>
                  <a:lnTo>
                    <a:pt x="336727" y="294982"/>
                  </a:lnTo>
                  <a:lnTo>
                    <a:pt x="344411" y="298145"/>
                  </a:lnTo>
                  <a:lnTo>
                    <a:pt x="348589" y="303047"/>
                  </a:lnTo>
                  <a:lnTo>
                    <a:pt x="349846" y="309422"/>
                  </a:lnTo>
                  <a:lnTo>
                    <a:pt x="349846" y="250520"/>
                  </a:lnTo>
                  <a:lnTo>
                    <a:pt x="334302" y="248780"/>
                  </a:lnTo>
                  <a:lnTo>
                    <a:pt x="300088" y="248780"/>
                  </a:lnTo>
                  <a:lnTo>
                    <a:pt x="285394" y="248170"/>
                  </a:lnTo>
                  <a:lnTo>
                    <a:pt x="275793" y="246253"/>
                  </a:lnTo>
                  <a:lnTo>
                    <a:pt x="270573" y="242874"/>
                  </a:lnTo>
                  <a:lnTo>
                    <a:pt x="268986" y="237896"/>
                  </a:lnTo>
                  <a:lnTo>
                    <a:pt x="270548" y="236347"/>
                  </a:lnTo>
                  <a:lnTo>
                    <a:pt x="270548" y="233235"/>
                  </a:lnTo>
                  <a:lnTo>
                    <a:pt x="272097" y="230124"/>
                  </a:lnTo>
                  <a:lnTo>
                    <a:pt x="280530" y="232156"/>
                  </a:lnTo>
                  <a:lnTo>
                    <a:pt x="289407" y="233616"/>
                  </a:lnTo>
                  <a:lnTo>
                    <a:pt x="298564" y="234492"/>
                  </a:lnTo>
                  <a:lnTo>
                    <a:pt x="307860" y="234784"/>
                  </a:lnTo>
                  <a:lnTo>
                    <a:pt x="339547" y="230124"/>
                  </a:lnTo>
                  <a:lnTo>
                    <a:pt x="376440" y="203682"/>
                  </a:lnTo>
                  <a:lnTo>
                    <a:pt x="390271" y="161709"/>
                  </a:lnTo>
                  <a:lnTo>
                    <a:pt x="388645" y="143243"/>
                  </a:lnTo>
                  <a:lnTo>
                    <a:pt x="381914" y="125945"/>
                  </a:lnTo>
                  <a:lnTo>
                    <a:pt x="379615" y="122834"/>
                  </a:lnTo>
                  <a:lnTo>
                    <a:pt x="370814" y="110972"/>
                  </a:lnTo>
                  <a:lnTo>
                    <a:pt x="356069" y="99504"/>
                  </a:lnTo>
                  <a:lnTo>
                    <a:pt x="365912" y="93649"/>
                  </a:lnTo>
                  <a:lnTo>
                    <a:pt x="375920" y="90182"/>
                  </a:lnTo>
                  <a:lnTo>
                    <a:pt x="376478" y="89979"/>
                  </a:lnTo>
                  <a:lnTo>
                    <a:pt x="387337" y="88353"/>
                  </a:lnTo>
                  <a:lnTo>
                    <a:pt x="398043" y="88633"/>
                  </a:lnTo>
                  <a:lnTo>
                    <a:pt x="398043" y="88353"/>
                  </a:lnTo>
                  <a:lnTo>
                    <a:pt x="379387" y="55981"/>
                  </a:lnTo>
                  <a:lnTo>
                    <a:pt x="366318" y="57823"/>
                  </a:lnTo>
                  <a:lnTo>
                    <a:pt x="352958" y="63754"/>
                  </a:lnTo>
                  <a:lnTo>
                    <a:pt x="339598" y="74345"/>
                  </a:lnTo>
                  <a:lnTo>
                    <a:pt x="326517" y="90182"/>
                  </a:lnTo>
                  <a:lnTo>
                    <a:pt x="326517" y="163258"/>
                  </a:lnTo>
                  <a:lnTo>
                    <a:pt x="325297" y="180073"/>
                  </a:lnTo>
                  <a:lnTo>
                    <a:pt x="321462" y="192798"/>
                  </a:lnTo>
                  <a:lnTo>
                    <a:pt x="314718" y="200863"/>
                  </a:lnTo>
                  <a:lnTo>
                    <a:pt x="304761" y="203682"/>
                  </a:lnTo>
                  <a:lnTo>
                    <a:pt x="294792" y="200863"/>
                  </a:lnTo>
                  <a:lnTo>
                    <a:pt x="288048" y="192798"/>
                  </a:lnTo>
                  <a:lnTo>
                    <a:pt x="284200" y="180073"/>
                  </a:lnTo>
                  <a:lnTo>
                    <a:pt x="282994" y="163258"/>
                  </a:lnTo>
                  <a:lnTo>
                    <a:pt x="283984" y="146456"/>
                  </a:lnTo>
                  <a:lnTo>
                    <a:pt x="287464" y="133718"/>
                  </a:lnTo>
                  <a:lnTo>
                    <a:pt x="294144" y="125653"/>
                  </a:lnTo>
                  <a:lnTo>
                    <a:pt x="304761" y="122834"/>
                  </a:lnTo>
                  <a:lnTo>
                    <a:pt x="315379" y="124993"/>
                  </a:lnTo>
                  <a:lnTo>
                    <a:pt x="322046" y="133134"/>
                  </a:lnTo>
                  <a:lnTo>
                    <a:pt x="325526" y="146227"/>
                  </a:lnTo>
                  <a:lnTo>
                    <a:pt x="326517" y="163258"/>
                  </a:lnTo>
                  <a:lnTo>
                    <a:pt x="326517" y="90182"/>
                  </a:lnTo>
                  <a:lnTo>
                    <a:pt x="320294" y="88633"/>
                  </a:lnTo>
                  <a:lnTo>
                    <a:pt x="306311" y="88633"/>
                  </a:lnTo>
                  <a:lnTo>
                    <a:pt x="271792" y="93700"/>
                  </a:lnTo>
                  <a:lnTo>
                    <a:pt x="245872" y="108254"/>
                  </a:lnTo>
                  <a:lnTo>
                    <a:pt x="229565" y="131267"/>
                  </a:lnTo>
                  <a:lnTo>
                    <a:pt x="223901" y="161709"/>
                  </a:lnTo>
                  <a:lnTo>
                    <a:pt x="224193" y="175628"/>
                  </a:lnTo>
                  <a:lnTo>
                    <a:pt x="227393" y="189103"/>
                  </a:lnTo>
                  <a:lnTo>
                    <a:pt x="233527" y="201714"/>
                  </a:lnTo>
                  <a:lnTo>
                    <a:pt x="242557" y="213017"/>
                  </a:lnTo>
                  <a:lnTo>
                    <a:pt x="235508" y="221475"/>
                  </a:lnTo>
                  <a:lnTo>
                    <a:pt x="230505" y="230505"/>
                  </a:lnTo>
                  <a:lnTo>
                    <a:pt x="227253" y="240131"/>
                  </a:lnTo>
                  <a:lnTo>
                    <a:pt x="225450" y="250329"/>
                  </a:lnTo>
                  <a:lnTo>
                    <a:pt x="226301" y="257517"/>
                  </a:lnTo>
                  <a:lnTo>
                    <a:pt x="228765" y="264706"/>
                  </a:lnTo>
                  <a:lnTo>
                    <a:pt x="232676" y="271322"/>
                  </a:lnTo>
                  <a:lnTo>
                    <a:pt x="237896" y="276758"/>
                  </a:lnTo>
                  <a:lnTo>
                    <a:pt x="227203" y="281889"/>
                  </a:lnTo>
                  <a:lnTo>
                    <a:pt x="218846" y="289788"/>
                  </a:lnTo>
                  <a:lnTo>
                    <a:pt x="213410" y="299720"/>
                  </a:lnTo>
                  <a:lnTo>
                    <a:pt x="211467" y="310972"/>
                  </a:lnTo>
                  <a:lnTo>
                    <a:pt x="218579" y="336118"/>
                  </a:lnTo>
                  <a:lnTo>
                    <a:pt x="238086" y="353529"/>
                  </a:lnTo>
                  <a:lnTo>
                    <a:pt x="267220" y="363664"/>
                  </a:lnTo>
                  <a:lnTo>
                    <a:pt x="303199" y="366941"/>
                  </a:lnTo>
                  <a:lnTo>
                    <a:pt x="349605" y="361378"/>
                  </a:lnTo>
                  <a:lnTo>
                    <a:pt x="380555" y="346925"/>
                  </a:lnTo>
                  <a:lnTo>
                    <a:pt x="395732" y="329628"/>
                  </a:lnTo>
                  <a:lnTo>
                    <a:pt x="398094" y="326936"/>
                  </a:lnTo>
                  <a:lnTo>
                    <a:pt x="404266" y="304749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3" name="bg object 28">
              <a:extLst>
                <a:ext uri="{FF2B5EF4-FFF2-40B4-BE49-F238E27FC236}">
                  <a16:creationId xmlns:a16="http://schemas.microsoft.com/office/drawing/2014/main" id="{99F0C123-1796-7C03-38DF-D4F83B63015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6072" y="3003078"/>
              <a:ext cx="175701" cy="191250"/>
            </a:xfrm>
            <a:prstGeom prst="rect">
              <a:avLst/>
            </a:prstGeom>
          </p:spPr>
        </p:pic>
        <p:pic>
          <p:nvPicPr>
            <p:cNvPr id="34" name="bg object 29">
              <a:extLst>
                <a:ext uri="{FF2B5EF4-FFF2-40B4-BE49-F238E27FC236}">
                  <a16:creationId xmlns:a16="http://schemas.microsoft.com/office/drawing/2014/main" id="{1CA8CA9D-1DF9-DBD2-B7E8-91D0418A23A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3502" y="2942437"/>
              <a:ext cx="253437" cy="245667"/>
            </a:xfrm>
            <a:prstGeom prst="rect">
              <a:avLst/>
            </a:prstGeom>
          </p:spPr>
        </p:pic>
        <p:sp>
          <p:nvSpPr>
            <p:cNvPr id="35" name="bg object 30">
              <a:extLst>
                <a:ext uri="{FF2B5EF4-FFF2-40B4-BE49-F238E27FC236}">
                  <a16:creationId xmlns:a16="http://schemas.microsoft.com/office/drawing/2014/main" id="{B62F5710-ADA8-F9F1-F0B7-641DE684A827}"/>
                </a:ext>
              </a:extLst>
            </p:cNvPr>
            <p:cNvSpPr/>
            <p:nvPr/>
          </p:nvSpPr>
          <p:spPr>
            <a:xfrm>
              <a:off x="3298495" y="2914452"/>
              <a:ext cx="665480" cy="362585"/>
            </a:xfrm>
            <a:custGeom>
              <a:avLst/>
              <a:gdLst/>
              <a:ahLst/>
              <a:cxnLst/>
              <a:rect l="l" t="t" r="r" b="b"/>
              <a:pathLst>
                <a:path w="665479" h="362585">
                  <a:moveTo>
                    <a:pt x="209892" y="181927"/>
                  </a:moveTo>
                  <a:lnTo>
                    <a:pt x="204660" y="139941"/>
                  </a:lnTo>
                  <a:lnTo>
                    <a:pt x="198716" y="127508"/>
                  </a:lnTo>
                  <a:lnTo>
                    <a:pt x="190271" y="109816"/>
                  </a:lnTo>
                  <a:lnTo>
                    <a:pt x="185407" y="105740"/>
                  </a:lnTo>
                  <a:lnTo>
                    <a:pt x="168579" y="91617"/>
                  </a:lnTo>
                  <a:lnTo>
                    <a:pt x="146151" y="86575"/>
                  </a:lnTo>
                  <a:lnTo>
                    <a:pt x="146151" y="183476"/>
                  </a:lnTo>
                  <a:lnTo>
                    <a:pt x="143916" y="208203"/>
                  </a:lnTo>
                  <a:lnTo>
                    <a:pt x="137604" y="226237"/>
                  </a:lnTo>
                  <a:lnTo>
                    <a:pt x="127787" y="237274"/>
                  </a:lnTo>
                  <a:lnTo>
                    <a:pt x="115049" y="241007"/>
                  </a:lnTo>
                  <a:lnTo>
                    <a:pt x="104609" y="239014"/>
                  </a:lnTo>
                  <a:lnTo>
                    <a:pt x="96786" y="233235"/>
                  </a:lnTo>
                  <a:lnTo>
                    <a:pt x="91871" y="223951"/>
                  </a:lnTo>
                  <a:lnTo>
                    <a:pt x="90170" y="211467"/>
                  </a:lnTo>
                  <a:lnTo>
                    <a:pt x="90170" y="139941"/>
                  </a:lnTo>
                  <a:lnTo>
                    <a:pt x="130403" y="131000"/>
                  </a:lnTo>
                  <a:lnTo>
                    <a:pt x="146151" y="183476"/>
                  </a:lnTo>
                  <a:lnTo>
                    <a:pt x="146151" y="86575"/>
                  </a:lnTo>
                  <a:lnTo>
                    <a:pt x="102781" y="97332"/>
                  </a:lnTo>
                  <a:lnTo>
                    <a:pt x="91732" y="105740"/>
                  </a:lnTo>
                  <a:lnTo>
                    <a:pt x="91732" y="90182"/>
                  </a:lnTo>
                  <a:lnTo>
                    <a:pt x="87058" y="87083"/>
                  </a:lnTo>
                  <a:lnTo>
                    <a:pt x="76187" y="87083"/>
                  </a:lnTo>
                  <a:lnTo>
                    <a:pt x="62966" y="87566"/>
                  </a:lnTo>
                  <a:lnTo>
                    <a:pt x="46253" y="88633"/>
                  </a:lnTo>
                  <a:lnTo>
                    <a:pt x="25463" y="89700"/>
                  </a:lnTo>
                  <a:lnTo>
                    <a:pt x="0" y="90182"/>
                  </a:lnTo>
                  <a:lnTo>
                    <a:pt x="6223" y="118173"/>
                  </a:lnTo>
                  <a:lnTo>
                    <a:pt x="29540" y="118173"/>
                  </a:lnTo>
                  <a:lnTo>
                    <a:pt x="29540" y="329641"/>
                  </a:lnTo>
                  <a:lnTo>
                    <a:pt x="26428" y="332752"/>
                  </a:lnTo>
                  <a:lnTo>
                    <a:pt x="3111" y="332752"/>
                  </a:lnTo>
                  <a:lnTo>
                    <a:pt x="3111" y="362280"/>
                  </a:lnTo>
                  <a:lnTo>
                    <a:pt x="52870" y="362280"/>
                  </a:lnTo>
                  <a:lnTo>
                    <a:pt x="69850" y="360019"/>
                  </a:lnTo>
                  <a:lnTo>
                    <a:pt x="81432" y="353542"/>
                  </a:lnTo>
                  <a:lnTo>
                    <a:pt x="88061" y="343268"/>
                  </a:lnTo>
                  <a:lnTo>
                    <a:pt x="90170" y="329641"/>
                  </a:lnTo>
                  <a:lnTo>
                    <a:pt x="90170" y="265874"/>
                  </a:lnTo>
                  <a:lnTo>
                    <a:pt x="99796" y="272008"/>
                  </a:lnTo>
                  <a:lnTo>
                    <a:pt x="110007" y="276377"/>
                  </a:lnTo>
                  <a:lnTo>
                    <a:pt x="120789" y="279006"/>
                  </a:lnTo>
                  <a:lnTo>
                    <a:pt x="132156" y="279882"/>
                  </a:lnTo>
                  <a:lnTo>
                    <a:pt x="146735" y="278447"/>
                  </a:lnTo>
                  <a:lnTo>
                    <a:pt x="160147" y="274243"/>
                  </a:lnTo>
                  <a:lnTo>
                    <a:pt x="172389" y="267411"/>
                  </a:lnTo>
                  <a:lnTo>
                    <a:pt x="174218" y="265874"/>
                  </a:lnTo>
                  <a:lnTo>
                    <a:pt x="183464" y="258114"/>
                  </a:lnTo>
                  <a:lnTo>
                    <a:pt x="194818" y="241617"/>
                  </a:lnTo>
                  <a:lnTo>
                    <a:pt x="195084" y="241007"/>
                  </a:lnTo>
                  <a:lnTo>
                    <a:pt x="203098" y="222935"/>
                  </a:lnTo>
                  <a:lnTo>
                    <a:pt x="208178" y="202793"/>
                  </a:lnTo>
                  <a:lnTo>
                    <a:pt x="209892" y="181927"/>
                  </a:lnTo>
                  <a:close/>
                </a:path>
                <a:path w="665479" h="362585">
                  <a:moveTo>
                    <a:pt x="424472" y="181927"/>
                  </a:moveTo>
                  <a:lnTo>
                    <a:pt x="419239" y="139941"/>
                  </a:lnTo>
                  <a:lnTo>
                    <a:pt x="413296" y="127508"/>
                  </a:lnTo>
                  <a:lnTo>
                    <a:pt x="404837" y="109816"/>
                  </a:lnTo>
                  <a:lnTo>
                    <a:pt x="399973" y="105740"/>
                  </a:lnTo>
                  <a:lnTo>
                    <a:pt x="383146" y="91617"/>
                  </a:lnTo>
                  <a:lnTo>
                    <a:pt x="360718" y="86575"/>
                  </a:lnTo>
                  <a:lnTo>
                    <a:pt x="360718" y="183476"/>
                  </a:lnTo>
                  <a:lnTo>
                    <a:pt x="358724" y="208203"/>
                  </a:lnTo>
                  <a:lnTo>
                    <a:pt x="352945" y="226237"/>
                  </a:lnTo>
                  <a:lnTo>
                    <a:pt x="343662" y="237274"/>
                  </a:lnTo>
                  <a:lnTo>
                    <a:pt x="331177" y="241007"/>
                  </a:lnTo>
                  <a:lnTo>
                    <a:pt x="320725" y="239014"/>
                  </a:lnTo>
                  <a:lnTo>
                    <a:pt x="312902" y="233235"/>
                  </a:lnTo>
                  <a:lnTo>
                    <a:pt x="308000" y="223951"/>
                  </a:lnTo>
                  <a:lnTo>
                    <a:pt x="306298" y="211467"/>
                  </a:lnTo>
                  <a:lnTo>
                    <a:pt x="306298" y="139941"/>
                  </a:lnTo>
                  <a:lnTo>
                    <a:pt x="312420" y="134937"/>
                  </a:lnTo>
                  <a:lnTo>
                    <a:pt x="319125" y="131394"/>
                  </a:lnTo>
                  <a:lnTo>
                    <a:pt x="326415" y="129006"/>
                  </a:lnTo>
                  <a:lnTo>
                    <a:pt x="334289" y="127508"/>
                  </a:lnTo>
                  <a:lnTo>
                    <a:pt x="346290" y="131000"/>
                  </a:lnTo>
                  <a:lnTo>
                    <a:pt x="354495" y="141503"/>
                  </a:lnTo>
                  <a:lnTo>
                    <a:pt x="359219" y="158991"/>
                  </a:lnTo>
                  <a:lnTo>
                    <a:pt x="360718" y="183476"/>
                  </a:lnTo>
                  <a:lnTo>
                    <a:pt x="360718" y="86575"/>
                  </a:lnTo>
                  <a:lnTo>
                    <a:pt x="317347" y="97332"/>
                  </a:lnTo>
                  <a:lnTo>
                    <a:pt x="306298" y="105740"/>
                  </a:lnTo>
                  <a:lnTo>
                    <a:pt x="306298" y="90182"/>
                  </a:lnTo>
                  <a:lnTo>
                    <a:pt x="301637" y="87083"/>
                  </a:lnTo>
                  <a:lnTo>
                    <a:pt x="290753" y="87083"/>
                  </a:lnTo>
                  <a:lnTo>
                    <a:pt x="277533" y="87566"/>
                  </a:lnTo>
                  <a:lnTo>
                    <a:pt x="260819" y="88633"/>
                  </a:lnTo>
                  <a:lnTo>
                    <a:pt x="240017" y="89700"/>
                  </a:lnTo>
                  <a:lnTo>
                    <a:pt x="214566" y="90182"/>
                  </a:lnTo>
                  <a:lnTo>
                    <a:pt x="220776" y="118173"/>
                  </a:lnTo>
                  <a:lnTo>
                    <a:pt x="244106" y="118173"/>
                  </a:lnTo>
                  <a:lnTo>
                    <a:pt x="244106" y="329641"/>
                  </a:lnTo>
                  <a:lnTo>
                    <a:pt x="240995" y="332752"/>
                  </a:lnTo>
                  <a:lnTo>
                    <a:pt x="217665" y="332752"/>
                  </a:lnTo>
                  <a:lnTo>
                    <a:pt x="217665" y="362280"/>
                  </a:lnTo>
                  <a:lnTo>
                    <a:pt x="268986" y="362280"/>
                  </a:lnTo>
                  <a:lnTo>
                    <a:pt x="285965" y="360019"/>
                  </a:lnTo>
                  <a:lnTo>
                    <a:pt x="297548" y="353542"/>
                  </a:lnTo>
                  <a:lnTo>
                    <a:pt x="304177" y="343268"/>
                  </a:lnTo>
                  <a:lnTo>
                    <a:pt x="306298" y="329641"/>
                  </a:lnTo>
                  <a:lnTo>
                    <a:pt x="306298" y="265874"/>
                  </a:lnTo>
                  <a:lnTo>
                    <a:pt x="315912" y="272008"/>
                  </a:lnTo>
                  <a:lnTo>
                    <a:pt x="326123" y="276377"/>
                  </a:lnTo>
                  <a:lnTo>
                    <a:pt x="336918" y="279006"/>
                  </a:lnTo>
                  <a:lnTo>
                    <a:pt x="348284" y="279882"/>
                  </a:lnTo>
                  <a:lnTo>
                    <a:pt x="362864" y="278447"/>
                  </a:lnTo>
                  <a:lnTo>
                    <a:pt x="376275" y="274243"/>
                  </a:lnTo>
                  <a:lnTo>
                    <a:pt x="388518" y="267411"/>
                  </a:lnTo>
                  <a:lnTo>
                    <a:pt x="390347" y="265874"/>
                  </a:lnTo>
                  <a:lnTo>
                    <a:pt x="399592" y="258114"/>
                  </a:lnTo>
                  <a:lnTo>
                    <a:pt x="410908" y="241617"/>
                  </a:lnTo>
                  <a:lnTo>
                    <a:pt x="411175" y="241007"/>
                  </a:lnTo>
                  <a:lnTo>
                    <a:pt x="419023" y="222935"/>
                  </a:lnTo>
                  <a:lnTo>
                    <a:pt x="423646" y="202793"/>
                  </a:lnTo>
                  <a:lnTo>
                    <a:pt x="424472" y="181927"/>
                  </a:lnTo>
                  <a:close/>
                </a:path>
                <a:path w="665479" h="362585">
                  <a:moveTo>
                    <a:pt x="545744" y="245668"/>
                  </a:moveTo>
                  <a:lnTo>
                    <a:pt x="528650" y="245668"/>
                  </a:lnTo>
                  <a:lnTo>
                    <a:pt x="523976" y="244119"/>
                  </a:lnTo>
                  <a:lnTo>
                    <a:pt x="523976" y="3111"/>
                  </a:lnTo>
                  <a:lnTo>
                    <a:pt x="519315" y="0"/>
                  </a:lnTo>
                  <a:lnTo>
                    <a:pt x="508431" y="0"/>
                  </a:lnTo>
                  <a:lnTo>
                    <a:pt x="495211" y="482"/>
                  </a:lnTo>
                  <a:lnTo>
                    <a:pt x="478497" y="1562"/>
                  </a:lnTo>
                  <a:lnTo>
                    <a:pt x="457708" y="2628"/>
                  </a:lnTo>
                  <a:lnTo>
                    <a:pt x="432244" y="3111"/>
                  </a:lnTo>
                  <a:lnTo>
                    <a:pt x="438467" y="31102"/>
                  </a:lnTo>
                  <a:lnTo>
                    <a:pt x="461784" y="31102"/>
                  </a:lnTo>
                  <a:lnTo>
                    <a:pt x="461784" y="245668"/>
                  </a:lnTo>
                  <a:lnTo>
                    <a:pt x="441566" y="245668"/>
                  </a:lnTo>
                  <a:lnTo>
                    <a:pt x="441566" y="273659"/>
                  </a:lnTo>
                  <a:lnTo>
                    <a:pt x="545744" y="273659"/>
                  </a:lnTo>
                  <a:lnTo>
                    <a:pt x="545744" y="245668"/>
                  </a:lnTo>
                  <a:close/>
                </a:path>
                <a:path w="665479" h="362585">
                  <a:moveTo>
                    <a:pt x="643699" y="34213"/>
                  </a:moveTo>
                  <a:lnTo>
                    <a:pt x="641515" y="23012"/>
                  </a:lnTo>
                  <a:lnTo>
                    <a:pt x="635533" y="13411"/>
                  </a:lnTo>
                  <a:lnTo>
                    <a:pt x="626643" y="6438"/>
                  </a:lnTo>
                  <a:lnTo>
                    <a:pt x="615708" y="3111"/>
                  </a:lnTo>
                  <a:lnTo>
                    <a:pt x="603377" y="4432"/>
                  </a:lnTo>
                  <a:lnTo>
                    <a:pt x="592785" y="10109"/>
                  </a:lnTo>
                  <a:lnTo>
                    <a:pt x="585101" y="19291"/>
                  </a:lnTo>
                  <a:lnTo>
                    <a:pt x="581507" y="31102"/>
                  </a:lnTo>
                  <a:lnTo>
                    <a:pt x="582815" y="43446"/>
                  </a:lnTo>
                  <a:lnTo>
                    <a:pt x="588505" y="54038"/>
                  </a:lnTo>
                  <a:lnTo>
                    <a:pt x="597687" y="61722"/>
                  </a:lnTo>
                  <a:lnTo>
                    <a:pt x="609498" y="65303"/>
                  </a:lnTo>
                  <a:lnTo>
                    <a:pt x="612597" y="65303"/>
                  </a:lnTo>
                  <a:lnTo>
                    <a:pt x="624674" y="62852"/>
                  </a:lnTo>
                  <a:lnTo>
                    <a:pt x="634568" y="56172"/>
                  </a:lnTo>
                  <a:lnTo>
                    <a:pt x="641248" y="46291"/>
                  </a:lnTo>
                  <a:lnTo>
                    <a:pt x="643699" y="34213"/>
                  </a:lnTo>
                  <a:close/>
                </a:path>
                <a:path w="665479" h="362585">
                  <a:moveTo>
                    <a:pt x="665467" y="244119"/>
                  </a:moveTo>
                  <a:lnTo>
                    <a:pt x="648373" y="244119"/>
                  </a:lnTo>
                  <a:lnTo>
                    <a:pt x="643699" y="242557"/>
                  </a:lnTo>
                  <a:lnTo>
                    <a:pt x="643699" y="90182"/>
                  </a:lnTo>
                  <a:lnTo>
                    <a:pt x="639038" y="87071"/>
                  </a:lnTo>
                  <a:lnTo>
                    <a:pt x="628154" y="87071"/>
                  </a:lnTo>
                  <a:lnTo>
                    <a:pt x="614934" y="87566"/>
                  </a:lnTo>
                  <a:lnTo>
                    <a:pt x="598220" y="88633"/>
                  </a:lnTo>
                  <a:lnTo>
                    <a:pt x="577430" y="89700"/>
                  </a:lnTo>
                  <a:lnTo>
                    <a:pt x="551967" y="90182"/>
                  </a:lnTo>
                  <a:lnTo>
                    <a:pt x="558190" y="118173"/>
                  </a:lnTo>
                  <a:lnTo>
                    <a:pt x="581507" y="118173"/>
                  </a:lnTo>
                  <a:lnTo>
                    <a:pt x="581507" y="245668"/>
                  </a:lnTo>
                  <a:lnTo>
                    <a:pt x="561289" y="245668"/>
                  </a:lnTo>
                  <a:lnTo>
                    <a:pt x="561289" y="272110"/>
                  </a:lnTo>
                  <a:lnTo>
                    <a:pt x="665467" y="272110"/>
                  </a:lnTo>
                  <a:lnTo>
                    <a:pt x="665467" y="244119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6" name="bg object 31">
              <a:extLst>
                <a:ext uri="{FF2B5EF4-FFF2-40B4-BE49-F238E27FC236}">
                  <a16:creationId xmlns:a16="http://schemas.microsoft.com/office/drawing/2014/main" id="{91102327-1CC5-B524-540F-22FC8CBC65B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3295" y="3003078"/>
              <a:ext cx="175701" cy="191250"/>
            </a:xfrm>
            <a:prstGeom prst="rect">
              <a:avLst/>
            </a:prstGeom>
          </p:spPr>
        </p:pic>
        <p:sp>
          <p:nvSpPr>
            <p:cNvPr id="37" name="bg object 32">
              <a:extLst>
                <a:ext uri="{FF2B5EF4-FFF2-40B4-BE49-F238E27FC236}">
                  <a16:creationId xmlns:a16="http://schemas.microsoft.com/office/drawing/2014/main" id="{CA655E0B-F393-04FC-BE76-890E085C7584}"/>
                </a:ext>
              </a:extLst>
            </p:cNvPr>
            <p:cNvSpPr/>
            <p:nvPr/>
          </p:nvSpPr>
          <p:spPr>
            <a:xfrm>
              <a:off x="1047076" y="2754305"/>
              <a:ext cx="3326129" cy="438784"/>
            </a:xfrm>
            <a:custGeom>
              <a:avLst/>
              <a:gdLst/>
              <a:ahLst/>
              <a:cxnLst/>
              <a:rect l="l" t="t" r="r" b="b"/>
              <a:pathLst>
                <a:path w="3326129" h="438785">
                  <a:moveTo>
                    <a:pt x="2919996" y="0"/>
                  </a:moveTo>
                  <a:lnTo>
                    <a:pt x="0" y="0"/>
                  </a:lnTo>
                  <a:lnTo>
                    <a:pt x="0" y="63754"/>
                  </a:lnTo>
                  <a:lnTo>
                    <a:pt x="2919996" y="63754"/>
                  </a:lnTo>
                  <a:lnTo>
                    <a:pt x="2919996" y="0"/>
                  </a:lnTo>
                  <a:close/>
                </a:path>
                <a:path w="3326129" h="438785">
                  <a:moveTo>
                    <a:pt x="3325812" y="405815"/>
                  </a:moveTo>
                  <a:lnTo>
                    <a:pt x="3310267" y="405815"/>
                  </a:lnTo>
                  <a:lnTo>
                    <a:pt x="3304044" y="404266"/>
                  </a:lnTo>
                  <a:lnTo>
                    <a:pt x="3302482" y="402704"/>
                  </a:lnTo>
                  <a:lnTo>
                    <a:pt x="3299371" y="399592"/>
                  </a:lnTo>
                  <a:lnTo>
                    <a:pt x="3300933" y="393382"/>
                  </a:lnTo>
                  <a:lnTo>
                    <a:pt x="3300933" y="279869"/>
                  </a:lnTo>
                  <a:lnTo>
                    <a:pt x="3300933" y="251879"/>
                  </a:lnTo>
                  <a:lnTo>
                    <a:pt x="3300933" y="161709"/>
                  </a:lnTo>
                  <a:lnTo>
                    <a:pt x="3296259" y="158597"/>
                  </a:lnTo>
                  <a:lnTo>
                    <a:pt x="3285388" y="158597"/>
                  </a:lnTo>
                  <a:lnTo>
                    <a:pt x="3272167" y="159080"/>
                  </a:lnTo>
                  <a:lnTo>
                    <a:pt x="3255454" y="160159"/>
                  </a:lnTo>
                  <a:lnTo>
                    <a:pt x="3234664" y="161226"/>
                  </a:lnTo>
                  <a:lnTo>
                    <a:pt x="3209201" y="161709"/>
                  </a:lnTo>
                  <a:lnTo>
                    <a:pt x="3215424" y="189699"/>
                  </a:lnTo>
                  <a:lnTo>
                    <a:pt x="3238741" y="189699"/>
                  </a:lnTo>
                  <a:lnTo>
                    <a:pt x="3238741" y="251879"/>
                  </a:lnTo>
                  <a:lnTo>
                    <a:pt x="3237192" y="251333"/>
                  </a:lnTo>
                  <a:lnTo>
                    <a:pt x="3237192" y="284543"/>
                  </a:lnTo>
                  <a:lnTo>
                    <a:pt x="3235629" y="394931"/>
                  </a:lnTo>
                  <a:lnTo>
                    <a:pt x="3230969" y="399592"/>
                  </a:lnTo>
                  <a:lnTo>
                    <a:pt x="3223183" y="402704"/>
                  </a:lnTo>
                  <a:lnTo>
                    <a:pt x="3215424" y="402704"/>
                  </a:lnTo>
                  <a:lnTo>
                    <a:pt x="3204006" y="400227"/>
                  </a:lnTo>
                  <a:lnTo>
                    <a:pt x="3194037" y="391045"/>
                  </a:lnTo>
                  <a:lnTo>
                    <a:pt x="3186988" y="372541"/>
                  </a:lnTo>
                  <a:lnTo>
                    <a:pt x="3184321" y="342074"/>
                  </a:lnTo>
                  <a:lnTo>
                    <a:pt x="3187230" y="311365"/>
                  </a:lnTo>
                  <a:lnTo>
                    <a:pt x="3194812" y="292315"/>
                  </a:lnTo>
                  <a:lnTo>
                    <a:pt x="3205302" y="282587"/>
                  </a:lnTo>
                  <a:lnTo>
                    <a:pt x="3216973" y="279869"/>
                  </a:lnTo>
                  <a:lnTo>
                    <a:pt x="3224746" y="279869"/>
                  </a:lnTo>
                  <a:lnTo>
                    <a:pt x="3230969" y="281432"/>
                  </a:lnTo>
                  <a:lnTo>
                    <a:pt x="3237192" y="284543"/>
                  </a:lnTo>
                  <a:lnTo>
                    <a:pt x="3237192" y="251333"/>
                  </a:lnTo>
                  <a:lnTo>
                    <a:pt x="3230575" y="248945"/>
                  </a:lnTo>
                  <a:lnTo>
                    <a:pt x="3222409" y="247027"/>
                  </a:lnTo>
                  <a:lnTo>
                    <a:pt x="3214255" y="245986"/>
                  </a:lnTo>
                  <a:lnTo>
                    <a:pt x="3206089" y="245668"/>
                  </a:lnTo>
                  <a:lnTo>
                    <a:pt x="3174606" y="251739"/>
                  </a:lnTo>
                  <a:lnTo>
                    <a:pt x="3147784" y="269773"/>
                  </a:lnTo>
                  <a:lnTo>
                    <a:pt x="3129115" y="299453"/>
                  </a:lnTo>
                  <a:lnTo>
                    <a:pt x="3122130" y="340525"/>
                  </a:lnTo>
                  <a:lnTo>
                    <a:pt x="3127756" y="381406"/>
                  </a:lnTo>
                  <a:lnTo>
                    <a:pt x="3143897" y="412229"/>
                  </a:lnTo>
                  <a:lnTo>
                    <a:pt x="3169348" y="431685"/>
                  </a:lnTo>
                  <a:lnTo>
                    <a:pt x="3202978" y="438467"/>
                  </a:lnTo>
                  <a:lnTo>
                    <a:pt x="3216630" y="437299"/>
                  </a:lnTo>
                  <a:lnTo>
                    <a:pt x="3229419" y="433806"/>
                  </a:lnTo>
                  <a:lnTo>
                    <a:pt x="3241027" y="427977"/>
                  </a:lnTo>
                  <a:lnTo>
                    <a:pt x="3251174" y="419811"/>
                  </a:lnTo>
                  <a:lnTo>
                    <a:pt x="3257575" y="426808"/>
                  </a:lnTo>
                  <a:lnTo>
                    <a:pt x="3264979" y="431469"/>
                  </a:lnTo>
                  <a:lnTo>
                    <a:pt x="3273260" y="433806"/>
                  </a:lnTo>
                  <a:lnTo>
                    <a:pt x="3282277" y="433806"/>
                  </a:lnTo>
                  <a:lnTo>
                    <a:pt x="3325812" y="433806"/>
                  </a:lnTo>
                  <a:lnTo>
                    <a:pt x="3325812" y="419811"/>
                  </a:lnTo>
                  <a:lnTo>
                    <a:pt x="3325812" y="405815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</p:spTree>
    <p:extLst>
      <p:ext uri="{BB962C8B-B14F-4D97-AF65-F5344CB8AC3E}">
        <p14:creationId xmlns:p14="http://schemas.microsoft.com/office/powerpoint/2010/main" val="4267158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3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053D-5BE7-02B2-3C58-BDF79B3E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28795-8CA4-10B1-9422-4F4C7CE9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EE614-C1D3-5B83-C6D2-68CDB5FD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8071-7B0E-6FA2-35FE-1D444881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8D0D-715D-0A08-AF6D-465AE6C1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2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2F25-4C52-47E8-C91C-E9AF3E2B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4A2EA-E3E2-5B5C-971E-53D1971B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08265-7DC4-1D24-7E5F-D79731F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D80EA-ECC7-D537-7631-53DCB86A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67D9-B62C-6C62-412D-F471D9DA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3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B309-B4C6-2939-A7F9-CBB009A2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A7BD-27E5-457E-A37C-0E7900EEC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F4132-61C4-E24D-3776-C970A69CD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AAF26-8ACD-7084-E2A1-CA211309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9D45-DED9-23AA-398F-37B93824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E1823-FED2-F7A4-0032-EEA37427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4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49F3-DFA4-3056-FCE2-59AFB220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6FC47-A083-3E0E-D8E6-471A0FD3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7B3F8-9077-AEBF-BD56-61A0B6BA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71D71-28E8-7857-354E-81D8C5132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FBF44-7390-883C-64C7-736D4A43B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19516-F252-A9CF-9E2D-F1EAAD30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2C610-4115-8109-34E6-E929A4E0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92965-1A09-42E1-C2DF-8D0A029A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4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A6DC-D98A-314D-C4FA-B8CFD28E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5BCD4-C110-FFB5-DEB7-D5D01DB6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A8753-4C55-5775-457B-43F83C5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2D687-ECE2-D618-9AE6-855DE15D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7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B4D44-A37C-8662-C139-8A99873F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7B01E-FF18-0C73-9323-1DF9EDA0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13B65-98B8-BDC2-CA82-D6E11FDF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95F9-C47C-B7DD-A0ED-6C4AEB9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DFAEF-76DD-4C55-7D54-15EC8A84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09E42-74DE-73F1-B75F-D3607F408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1C6DD-2F29-E904-3810-EFF7CB78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9E11F-1EE0-0E7E-0ABE-D6BE96A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84189-8CE0-FCCF-B252-3B568284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2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30E3-81A1-CB3F-5AB6-4B01E5D3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B14F0-58E2-AB79-00EA-7D1375891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AD23A-EA21-5777-9EC9-767BB9CE0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6EE00-3AA1-8ED5-2FF9-22899FEE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7F487-F13A-A006-FB12-4145A4F5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5DB3E-B026-B35C-8F85-A1288CF3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4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DBCDB-034D-A6C5-ADEF-ADE4F211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416FD-6660-9279-56F2-10AAFF5D1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8E296-722B-6B3E-0331-93AABC858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CDB16-4C36-2190-150C-3F8D9401A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0E79-7232-1E75-4101-383F5B596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23A83C0-DF6A-FD4D-D3CA-A1401C4228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7680" y="4668908"/>
            <a:ext cx="10713109" cy="103525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242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7701" defTabSz="554492">
              <a:lnSpc>
                <a:spcPts val="5167"/>
              </a:lnSpc>
              <a:spcBef>
                <a:spcPts val="73"/>
              </a:spcBef>
              <a:defRPr/>
            </a:pPr>
            <a:r>
              <a:rPr lang="en-GB" sz="4487" kern="0" spc="-100" dirty="0">
                <a:solidFill>
                  <a:srgbClr val="FFFFFF"/>
                </a:solidFill>
                <a:latin typeface="Arial Black"/>
                <a:cs typeface="Arial Black"/>
              </a:rPr>
              <a:t>Data Structures and Algorithms</a:t>
            </a:r>
            <a:endParaRPr lang="en-GB" sz="4487" kern="0" dirty="0">
              <a:solidFill>
                <a:sysClr val="windowText" lastClr="000000"/>
              </a:solidFill>
              <a:latin typeface="Arial Black"/>
              <a:cs typeface="Arial Black"/>
            </a:endParaRPr>
          </a:p>
          <a:p>
            <a:pPr marL="21179" defTabSz="554492">
              <a:lnSpc>
                <a:spcPts val="2765"/>
              </a:lnSpc>
              <a:spcBef>
                <a:spcPts val="0"/>
              </a:spcBef>
              <a:defRPr/>
            </a:pPr>
            <a:r>
              <a:rPr lang="en-GB" sz="2486" b="1" kern="0" dirty="0">
                <a:solidFill>
                  <a:srgbClr val="FFFFFF"/>
                </a:solidFill>
              </a:rPr>
              <a:t>Solution Tutorial Week 4</a:t>
            </a:r>
            <a:endParaRPr lang="en-GB" sz="2486" b="1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2629F30-E4E6-111E-60C0-77500D38C34B}"/>
              </a:ext>
            </a:extLst>
          </p:cNvPr>
          <p:cNvSpPr txBox="1"/>
          <p:nvPr/>
        </p:nvSpPr>
        <p:spPr>
          <a:xfrm>
            <a:off x="4325483" y="3013501"/>
            <a:ext cx="3541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9416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25153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C1C8C2-9582-65E8-9AC9-CBA389F8D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42494"/>
              </p:ext>
            </p:extLst>
          </p:nvPr>
        </p:nvGraphicFramePr>
        <p:xfrm>
          <a:off x="990775" y="3292452"/>
          <a:ext cx="10391930" cy="8801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78171">
                  <a:extLst>
                    <a:ext uri="{9D8B030D-6E8A-4147-A177-3AD203B41FA5}">
                      <a16:colId xmlns:a16="http://schemas.microsoft.com/office/drawing/2014/main" val="1894153618"/>
                    </a:ext>
                  </a:extLst>
                </a:gridCol>
                <a:gridCol w="976863">
                  <a:extLst>
                    <a:ext uri="{9D8B030D-6E8A-4147-A177-3AD203B41FA5}">
                      <a16:colId xmlns:a16="http://schemas.microsoft.com/office/drawing/2014/main" val="476106797"/>
                    </a:ext>
                  </a:extLst>
                </a:gridCol>
                <a:gridCol w="976863">
                  <a:extLst>
                    <a:ext uri="{9D8B030D-6E8A-4147-A177-3AD203B41FA5}">
                      <a16:colId xmlns:a16="http://schemas.microsoft.com/office/drawing/2014/main" val="1510052522"/>
                    </a:ext>
                  </a:extLst>
                </a:gridCol>
                <a:gridCol w="976863">
                  <a:extLst>
                    <a:ext uri="{9D8B030D-6E8A-4147-A177-3AD203B41FA5}">
                      <a16:colId xmlns:a16="http://schemas.microsoft.com/office/drawing/2014/main" val="2807547796"/>
                    </a:ext>
                  </a:extLst>
                </a:gridCol>
                <a:gridCol w="976863">
                  <a:extLst>
                    <a:ext uri="{9D8B030D-6E8A-4147-A177-3AD203B41FA5}">
                      <a16:colId xmlns:a16="http://schemas.microsoft.com/office/drawing/2014/main" val="995585556"/>
                    </a:ext>
                  </a:extLst>
                </a:gridCol>
                <a:gridCol w="976863">
                  <a:extLst>
                    <a:ext uri="{9D8B030D-6E8A-4147-A177-3AD203B41FA5}">
                      <a16:colId xmlns:a16="http://schemas.microsoft.com/office/drawing/2014/main" val="1798320939"/>
                    </a:ext>
                  </a:extLst>
                </a:gridCol>
                <a:gridCol w="976863">
                  <a:extLst>
                    <a:ext uri="{9D8B030D-6E8A-4147-A177-3AD203B41FA5}">
                      <a16:colId xmlns:a16="http://schemas.microsoft.com/office/drawing/2014/main" val="1877033970"/>
                    </a:ext>
                  </a:extLst>
                </a:gridCol>
                <a:gridCol w="976863">
                  <a:extLst>
                    <a:ext uri="{9D8B030D-6E8A-4147-A177-3AD203B41FA5}">
                      <a16:colId xmlns:a16="http://schemas.microsoft.com/office/drawing/2014/main" val="741337994"/>
                    </a:ext>
                  </a:extLst>
                </a:gridCol>
                <a:gridCol w="881270">
                  <a:extLst>
                    <a:ext uri="{9D8B030D-6E8A-4147-A177-3AD203B41FA5}">
                      <a16:colId xmlns:a16="http://schemas.microsoft.com/office/drawing/2014/main" val="1956259173"/>
                    </a:ext>
                  </a:extLst>
                </a:gridCol>
                <a:gridCol w="881270">
                  <a:extLst>
                    <a:ext uri="{9D8B030D-6E8A-4147-A177-3AD203B41FA5}">
                      <a16:colId xmlns:a16="http://schemas.microsoft.com/office/drawing/2014/main" val="3739765463"/>
                    </a:ext>
                  </a:extLst>
                </a:gridCol>
                <a:gridCol w="813178">
                  <a:extLst>
                    <a:ext uri="{9D8B030D-6E8A-4147-A177-3AD203B41FA5}">
                      <a16:colId xmlns:a16="http://schemas.microsoft.com/office/drawing/2014/main" val="4145754319"/>
                    </a:ext>
                  </a:extLst>
                </a:gridCol>
              </a:tblGrid>
              <a:tr h="88015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1600">
                          <a:effectLst/>
                        </a:rPr>
                        <a:t>57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1600">
                          <a:effectLst/>
                        </a:rPr>
                        <a:t>20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1600">
                          <a:effectLst/>
                        </a:rPr>
                        <a:t>68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1600">
                          <a:effectLst/>
                        </a:rPr>
                        <a:t>15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1600">
                          <a:effectLst/>
                        </a:rPr>
                        <a:t>21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1600">
                          <a:effectLst/>
                        </a:rPr>
                        <a:t>65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1600">
                          <a:effectLst/>
                        </a:rPr>
                        <a:t>80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1600">
                          <a:effectLst/>
                        </a:rPr>
                        <a:t>60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1600">
                          <a:effectLst/>
                        </a:rPr>
                        <a:t>67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1600">
                          <a:effectLst/>
                        </a:rPr>
                        <a:t>70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85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44720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629F30-E4E6-111E-60C0-77500D38C34B}"/>
              </a:ext>
            </a:extLst>
          </p:cNvPr>
          <p:cNvSpPr txBox="1"/>
          <p:nvPr/>
        </p:nvSpPr>
        <p:spPr>
          <a:xfrm>
            <a:off x="678541" y="437461"/>
            <a:ext cx="53213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9416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Tree: Task 2</a:t>
            </a:r>
          </a:p>
        </p:txBody>
      </p:sp>
    </p:spTree>
    <p:extLst>
      <p:ext uri="{BB962C8B-B14F-4D97-AF65-F5344CB8AC3E}">
        <p14:creationId xmlns:p14="http://schemas.microsoft.com/office/powerpoint/2010/main" val="244416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4B8730-25F5-4600-0157-15C3B4597BE6}"/>
              </a:ext>
            </a:extLst>
          </p:cNvPr>
          <p:cNvGrpSpPr/>
          <p:nvPr/>
        </p:nvGrpSpPr>
        <p:grpSpPr>
          <a:xfrm>
            <a:off x="2012735" y="2154621"/>
            <a:ext cx="8802410" cy="3794235"/>
            <a:chOff x="2128349" y="662152"/>
            <a:chExt cx="8802410" cy="37942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409888F-2EE9-994F-BCB8-BB95E6734ABC}"/>
                </a:ext>
              </a:extLst>
            </p:cNvPr>
            <p:cNvSpPr/>
            <p:nvPr/>
          </p:nvSpPr>
          <p:spPr>
            <a:xfrm>
              <a:off x="5160581" y="662152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57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93D25C-CF60-B50F-291B-99A1A5B173B9}"/>
                </a:ext>
              </a:extLst>
            </p:cNvPr>
            <p:cNvSpPr/>
            <p:nvPr/>
          </p:nvSpPr>
          <p:spPr>
            <a:xfrm>
              <a:off x="3116319" y="1634359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0888B6-6B5F-0190-84B9-1837A0F8D771}"/>
                </a:ext>
              </a:extLst>
            </p:cNvPr>
            <p:cNvSpPr/>
            <p:nvPr/>
          </p:nvSpPr>
          <p:spPr>
            <a:xfrm>
              <a:off x="7888016" y="1634359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68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9B9108-2DC5-6CFE-D25A-FA6085A930E9}"/>
                </a:ext>
              </a:extLst>
            </p:cNvPr>
            <p:cNvSpPr/>
            <p:nvPr/>
          </p:nvSpPr>
          <p:spPr>
            <a:xfrm>
              <a:off x="2128349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D5944F-267A-9D34-40A3-935D67EA760B}"/>
                </a:ext>
              </a:extLst>
            </p:cNvPr>
            <p:cNvSpPr/>
            <p:nvPr/>
          </p:nvSpPr>
          <p:spPr>
            <a:xfrm>
              <a:off x="4156843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AE60B7-1FE2-9AF4-A297-537E1F70B8E0}"/>
                </a:ext>
              </a:extLst>
            </p:cNvPr>
            <p:cNvSpPr/>
            <p:nvPr/>
          </p:nvSpPr>
          <p:spPr>
            <a:xfrm>
              <a:off x="6521669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65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3C7F8F-EF4D-4669-275F-AB94B2F50BD9}"/>
                </a:ext>
              </a:extLst>
            </p:cNvPr>
            <p:cNvSpPr/>
            <p:nvPr/>
          </p:nvSpPr>
          <p:spPr>
            <a:xfrm>
              <a:off x="9333186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C157FA7-839A-D080-E5DB-F8E7EC2AB75C}"/>
                </a:ext>
              </a:extLst>
            </p:cNvPr>
            <p:cNvSpPr/>
            <p:nvPr/>
          </p:nvSpPr>
          <p:spPr>
            <a:xfrm>
              <a:off x="5833243" y="3836277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B9B4C9-F5C2-AC5F-F100-BFC980F1D0E0}"/>
                </a:ext>
              </a:extLst>
            </p:cNvPr>
            <p:cNvSpPr/>
            <p:nvPr/>
          </p:nvSpPr>
          <p:spPr>
            <a:xfrm>
              <a:off x="7446582" y="3836277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67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0AA93C-851B-713E-4B36-CC747C0AAB4A}"/>
                </a:ext>
              </a:extLst>
            </p:cNvPr>
            <p:cNvSpPr/>
            <p:nvPr/>
          </p:nvSpPr>
          <p:spPr>
            <a:xfrm>
              <a:off x="8463456" y="3836277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9FF493-3FC8-55A2-E1EA-71F20EB2F2C6}"/>
                </a:ext>
              </a:extLst>
            </p:cNvPr>
            <p:cNvSpPr/>
            <p:nvPr/>
          </p:nvSpPr>
          <p:spPr>
            <a:xfrm>
              <a:off x="10258097" y="3836277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85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39CD9E-1EC1-A43A-B174-FFE2CB2A84D2}"/>
                </a:ext>
              </a:extLst>
            </p:cNvPr>
            <p:cNvCxnSpPr>
              <a:stCxn id="4" idx="4"/>
              <a:endCxn id="5" idx="7"/>
            </p:cNvCxnSpPr>
            <p:nvPr/>
          </p:nvCxnSpPr>
          <p:spPr>
            <a:xfrm flipH="1">
              <a:off x="3690472" y="1282262"/>
              <a:ext cx="1806440" cy="4429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D068102-E09F-B6D4-72FF-AAA6405EBA9D}"/>
                </a:ext>
              </a:extLst>
            </p:cNvPr>
            <p:cNvCxnSpPr>
              <a:cxnSpLocks/>
              <a:stCxn id="6" idx="1"/>
              <a:endCxn id="4" idx="4"/>
            </p:cNvCxnSpPr>
            <p:nvPr/>
          </p:nvCxnSpPr>
          <p:spPr>
            <a:xfrm flipH="1" flipV="1">
              <a:off x="5496912" y="1282262"/>
              <a:ext cx="2489613" cy="4429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93BB33-0143-66AF-9B31-8C74EB1A4073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V="1">
              <a:off x="2464680" y="2254469"/>
              <a:ext cx="987970" cy="3153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B1A3FB-8F99-8BFB-5295-E87D5A67CB0F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3452650" y="2254469"/>
              <a:ext cx="911773" cy="3520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84233F-DE05-411D-30D6-E1DC6BE6CB15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8224347" y="2254469"/>
              <a:ext cx="1445170" cy="3153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FB5B44C-432D-1EFC-893B-F0A18E77A80A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6858000" y="2254469"/>
              <a:ext cx="1366347" cy="3153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3E10486-445C-8404-398C-708634A20877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6169574" y="3189890"/>
              <a:ext cx="704194" cy="64638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734095E-D95A-E142-6AFC-1C4338275F7C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>
              <a:off x="6858000" y="3189890"/>
              <a:ext cx="893380" cy="65426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F471D1-C776-FE5C-AA9F-83A19A54C29E}"/>
                </a:ext>
              </a:extLst>
            </p:cNvPr>
            <p:cNvCxnSpPr>
              <a:cxnSpLocks/>
            </p:cNvCxnSpPr>
            <p:nvPr/>
          </p:nvCxnSpPr>
          <p:spPr>
            <a:xfrm>
              <a:off x="9701050" y="3189890"/>
              <a:ext cx="893380" cy="65426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52D0DA7-A353-9C2C-CD98-ADA753A8703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8799787" y="3189890"/>
              <a:ext cx="869730" cy="64638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1F79B45-1AFC-E8FD-E7D4-873882CA3995}"/>
              </a:ext>
            </a:extLst>
          </p:cNvPr>
          <p:cNvSpPr txBox="1"/>
          <p:nvPr/>
        </p:nvSpPr>
        <p:spPr>
          <a:xfrm>
            <a:off x="760544" y="503403"/>
            <a:ext cx="11259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9416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Draw the binary tree for dataset A</a:t>
            </a:r>
          </a:p>
        </p:txBody>
      </p:sp>
    </p:spTree>
    <p:extLst>
      <p:ext uri="{BB962C8B-B14F-4D97-AF65-F5344CB8AC3E}">
        <p14:creationId xmlns:p14="http://schemas.microsoft.com/office/powerpoint/2010/main" val="118048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73408C-4D7C-3EE0-1770-76E40DDF8088}"/>
              </a:ext>
            </a:extLst>
          </p:cNvPr>
          <p:cNvGrpSpPr/>
          <p:nvPr/>
        </p:nvGrpSpPr>
        <p:grpSpPr>
          <a:xfrm>
            <a:off x="1902371" y="1690688"/>
            <a:ext cx="7147035" cy="3476296"/>
            <a:chOff x="2128349" y="662152"/>
            <a:chExt cx="8802410" cy="379423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345B28-A0E9-CB05-15FF-FD115716F6A4}"/>
                </a:ext>
              </a:extLst>
            </p:cNvPr>
            <p:cNvSpPr/>
            <p:nvPr/>
          </p:nvSpPr>
          <p:spPr>
            <a:xfrm>
              <a:off x="5160581" y="662152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57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A7E2A4-E6B6-1FFF-B1E5-DC15869B0BB6}"/>
                </a:ext>
              </a:extLst>
            </p:cNvPr>
            <p:cNvSpPr/>
            <p:nvPr/>
          </p:nvSpPr>
          <p:spPr>
            <a:xfrm>
              <a:off x="3116319" y="1634359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20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45D4F37-90BB-5841-EEBF-6F82A35FC27D}"/>
                </a:ext>
              </a:extLst>
            </p:cNvPr>
            <p:cNvSpPr/>
            <p:nvPr/>
          </p:nvSpPr>
          <p:spPr>
            <a:xfrm>
              <a:off x="7888016" y="1634359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68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02403AD-C8B2-FB5B-E4BE-3F0CB5CD0AE4}"/>
                </a:ext>
              </a:extLst>
            </p:cNvPr>
            <p:cNvSpPr/>
            <p:nvPr/>
          </p:nvSpPr>
          <p:spPr>
            <a:xfrm>
              <a:off x="2128349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EDDB35-BF22-7421-E669-D60D50B9DFAA}"/>
                </a:ext>
              </a:extLst>
            </p:cNvPr>
            <p:cNvSpPr/>
            <p:nvPr/>
          </p:nvSpPr>
          <p:spPr>
            <a:xfrm>
              <a:off x="4156843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21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30D7A5-9828-A515-3708-0B1FCA36BE05}"/>
                </a:ext>
              </a:extLst>
            </p:cNvPr>
            <p:cNvSpPr/>
            <p:nvPr/>
          </p:nvSpPr>
          <p:spPr>
            <a:xfrm>
              <a:off x="6521669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65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0CB99F-074B-9F84-B24A-793452393FE7}"/>
                </a:ext>
              </a:extLst>
            </p:cNvPr>
            <p:cNvSpPr/>
            <p:nvPr/>
          </p:nvSpPr>
          <p:spPr>
            <a:xfrm>
              <a:off x="9333186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80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5B5540-B723-33F7-A13E-CE3FE670DCC7}"/>
                </a:ext>
              </a:extLst>
            </p:cNvPr>
            <p:cNvSpPr/>
            <p:nvPr/>
          </p:nvSpPr>
          <p:spPr>
            <a:xfrm>
              <a:off x="5833243" y="3836277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60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A7F3DB-F600-24D4-D03E-2B11217A6823}"/>
                </a:ext>
              </a:extLst>
            </p:cNvPr>
            <p:cNvSpPr/>
            <p:nvPr/>
          </p:nvSpPr>
          <p:spPr>
            <a:xfrm>
              <a:off x="7446582" y="3836277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67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2FA897-B13E-8912-6D37-B044527F071C}"/>
                </a:ext>
              </a:extLst>
            </p:cNvPr>
            <p:cNvSpPr/>
            <p:nvPr/>
          </p:nvSpPr>
          <p:spPr>
            <a:xfrm>
              <a:off x="8463456" y="3836277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70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0FDD0A6-B7E4-90AC-657E-FA1978C5760E}"/>
                </a:ext>
              </a:extLst>
            </p:cNvPr>
            <p:cNvSpPr/>
            <p:nvPr/>
          </p:nvSpPr>
          <p:spPr>
            <a:xfrm>
              <a:off x="10258097" y="3836277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85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349FE4-DED4-E2DA-9C69-7BFC3C716B06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3690472" y="1282262"/>
              <a:ext cx="1806440" cy="4429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C495ED-E263-B729-7FA1-C556114F3209}"/>
                </a:ext>
              </a:extLst>
            </p:cNvPr>
            <p:cNvCxnSpPr>
              <a:cxnSpLocks/>
              <a:stCxn id="7" idx="1"/>
              <a:endCxn id="5" idx="4"/>
            </p:cNvCxnSpPr>
            <p:nvPr/>
          </p:nvCxnSpPr>
          <p:spPr>
            <a:xfrm flipH="1" flipV="1">
              <a:off x="5496912" y="1282262"/>
              <a:ext cx="2489613" cy="4429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4E0A996-D34E-3BB8-0D2E-AA9824A988FD}"/>
                </a:ext>
              </a:extLst>
            </p:cNvPr>
            <p:cNvCxnSpPr>
              <a:cxnSpLocks/>
              <a:stCxn id="8" idx="0"/>
              <a:endCxn id="6" idx="4"/>
            </p:cNvCxnSpPr>
            <p:nvPr/>
          </p:nvCxnSpPr>
          <p:spPr>
            <a:xfrm flipV="1">
              <a:off x="2464680" y="2254469"/>
              <a:ext cx="987970" cy="3153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B53353-6007-B942-92E8-57C05E7E6DE5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3452650" y="2254469"/>
              <a:ext cx="911773" cy="3520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8214D8-F9C2-674B-4971-AC264DFDFF86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8224347" y="2254469"/>
              <a:ext cx="1445170" cy="3153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C54695-20BC-A024-1D59-C07347C40737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 flipH="1">
              <a:off x="6858000" y="2254469"/>
              <a:ext cx="1366347" cy="3153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4CA15F1-5F16-3F5B-0DCE-0CE182232547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6169574" y="3189890"/>
              <a:ext cx="704194" cy="64638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B9ECF88-E2EF-312F-B16F-C4489F932DCD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6858000" y="3189890"/>
              <a:ext cx="893380" cy="65426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4E48D3-7C75-4427-8E38-8BCB57858804}"/>
                </a:ext>
              </a:extLst>
            </p:cNvPr>
            <p:cNvCxnSpPr>
              <a:cxnSpLocks/>
            </p:cNvCxnSpPr>
            <p:nvPr/>
          </p:nvCxnSpPr>
          <p:spPr>
            <a:xfrm>
              <a:off x="9701050" y="3189890"/>
              <a:ext cx="893380" cy="65426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AC2702C-63A5-1A16-B313-714749547249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 flipH="1">
              <a:off x="8799787" y="3189890"/>
              <a:ext cx="869730" cy="64638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029CCA3-F92E-58C6-6EF2-137AB9CA9525}"/>
              </a:ext>
            </a:extLst>
          </p:cNvPr>
          <p:cNvSpPr/>
          <p:nvPr/>
        </p:nvSpPr>
        <p:spPr>
          <a:xfrm>
            <a:off x="838200" y="5681024"/>
            <a:ext cx="6375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57 20 15 21 68 65 60 67 80 70 85</a:t>
            </a:r>
            <a:endParaRPr lang="en-GB" sz="3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4B0A5-4BD4-463A-9A3B-98D5AC27C65B}"/>
              </a:ext>
            </a:extLst>
          </p:cNvPr>
          <p:cNvSpPr txBox="1"/>
          <p:nvPr/>
        </p:nvSpPr>
        <p:spPr>
          <a:xfrm>
            <a:off x="760544" y="503403"/>
            <a:ext cx="2820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9416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Pre-Order</a:t>
            </a:r>
          </a:p>
        </p:txBody>
      </p:sp>
    </p:spTree>
    <p:extLst>
      <p:ext uri="{BB962C8B-B14F-4D97-AF65-F5344CB8AC3E}">
        <p14:creationId xmlns:p14="http://schemas.microsoft.com/office/powerpoint/2010/main" val="366686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99DB07-5303-1D99-8C4B-9985C5498448}"/>
              </a:ext>
            </a:extLst>
          </p:cNvPr>
          <p:cNvGrpSpPr/>
          <p:nvPr/>
        </p:nvGrpSpPr>
        <p:grpSpPr>
          <a:xfrm>
            <a:off x="1902371" y="1690688"/>
            <a:ext cx="7147035" cy="3476296"/>
            <a:chOff x="2128349" y="662152"/>
            <a:chExt cx="8802410" cy="379423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CB1166-73BD-C91C-2C86-40846666AC76}"/>
                </a:ext>
              </a:extLst>
            </p:cNvPr>
            <p:cNvSpPr/>
            <p:nvPr/>
          </p:nvSpPr>
          <p:spPr>
            <a:xfrm>
              <a:off x="5160581" y="662152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57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006F36-3476-B450-3775-CFA93636A4BD}"/>
                </a:ext>
              </a:extLst>
            </p:cNvPr>
            <p:cNvSpPr/>
            <p:nvPr/>
          </p:nvSpPr>
          <p:spPr>
            <a:xfrm>
              <a:off x="3116319" y="1634359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20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A2D0AD-CAB1-05B0-767A-B214EF453747}"/>
                </a:ext>
              </a:extLst>
            </p:cNvPr>
            <p:cNvSpPr/>
            <p:nvPr/>
          </p:nvSpPr>
          <p:spPr>
            <a:xfrm>
              <a:off x="7888016" y="1634359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68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8E3BFD-1116-271C-F023-E122C956D1DB}"/>
                </a:ext>
              </a:extLst>
            </p:cNvPr>
            <p:cNvSpPr/>
            <p:nvPr/>
          </p:nvSpPr>
          <p:spPr>
            <a:xfrm>
              <a:off x="2128349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38B27B-18DF-42F4-4940-4DAA0D1EE10A}"/>
                </a:ext>
              </a:extLst>
            </p:cNvPr>
            <p:cNvSpPr/>
            <p:nvPr/>
          </p:nvSpPr>
          <p:spPr>
            <a:xfrm>
              <a:off x="4156843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21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910C97-9124-87B4-A1DA-4CAA7F9E73B9}"/>
                </a:ext>
              </a:extLst>
            </p:cNvPr>
            <p:cNvSpPr/>
            <p:nvPr/>
          </p:nvSpPr>
          <p:spPr>
            <a:xfrm>
              <a:off x="6521669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65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E26711-584B-E036-55BF-0DAB8782E7CC}"/>
                </a:ext>
              </a:extLst>
            </p:cNvPr>
            <p:cNvSpPr/>
            <p:nvPr/>
          </p:nvSpPr>
          <p:spPr>
            <a:xfrm>
              <a:off x="9333186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80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5A2536-9687-154E-9691-E99D9866D201}"/>
                </a:ext>
              </a:extLst>
            </p:cNvPr>
            <p:cNvSpPr/>
            <p:nvPr/>
          </p:nvSpPr>
          <p:spPr>
            <a:xfrm>
              <a:off x="5833243" y="3836277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60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97DE6CB-CA8E-EEA9-30D0-B686D1A60CE2}"/>
                </a:ext>
              </a:extLst>
            </p:cNvPr>
            <p:cNvSpPr/>
            <p:nvPr/>
          </p:nvSpPr>
          <p:spPr>
            <a:xfrm>
              <a:off x="7446582" y="3836277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67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5F2611-5FE4-FBD5-BB40-53568AFD8D6F}"/>
                </a:ext>
              </a:extLst>
            </p:cNvPr>
            <p:cNvSpPr/>
            <p:nvPr/>
          </p:nvSpPr>
          <p:spPr>
            <a:xfrm>
              <a:off x="8463456" y="3836277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70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7C29E1-3F51-6152-CA91-CE4A35AD982F}"/>
                </a:ext>
              </a:extLst>
            </p:cNvPr>
            <p:cNvSpPr/>
            <p:nvPr/>
          </p:nvSpPr>
          <p:spPr>
            <a:xfrm>
              <a:off x="10258097" y="3836277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85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2D670AA-DF98-0474-1818-12FC398C411C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3690472" y="1282262"/>
              <a:ext cx="1806440" cy="4429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ABB6DC1-1BA6-B323-FE65-5ACFD923C855}"/>
                </a:ext>
              </a:extLst>
            </p:cNvPr>
            <p:cNvCxnSpPr>
              <a:cxnSpLocks/>
              <a:stCxn id="7" idx="1"/>
              <a:endCxn id="5" idx="4"/>
            </p:cNvCxnSpPr>
            <p:nvPr/>
          </p:nvCxnSpPr>
          <p:spPr>
            <a:xfrm flipH="1" flipV="1">
              <a:off x="5496912" y="1282262"/>
              <a:ext cx="2489613" cy="4429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D085570-797F-24AD-CC20-33A94AC1A669}"/>
                </a:ext>
              </a:extLst>
            </p:cNvPr>
            <p:cNvCxnSpPr>
              <a:cxnSpLocks/>
              <a:stCxn id="8" idx="0"/>
              <a:endCxn id="6" idx="4"/>
            </p:cNvCxnSpPr>
            <p:nvPr/>
          </p:nvCxnSpPr>
          <p:spPr>
            <a:xfrm flipV="1">
              <a:off x="2464680" y="2254469"/>
              <a:ext cx="987970" cy="3153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FE6903B-FEAD-3F92-BA72-103C3894BFE6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3452650" y="2254469"/>
              <a:ext cx="911773" cy="3520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54228D-814C-2409-5C98-1E03218682F6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8224347" y="2254469"/>
              <a:ext cx="1445170" cy="3153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F29B4A6-3F35-1DED-8AB2-DE1B1C8C3687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 flipH="1">
              <a:off x="6858000" y="2254469"/>
              <a:ext cx="1366347" cy="3153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ED0FAC-95BF-3E6E-1BA8-0CD9C831130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6169574" y="3189890"/>
              <a:ext cx="704194" cy="64638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CD61D-50B3-FD0C-1DC2-74CEF3D2285C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6858000" y="3189890"/>
              <a:ext cx="893380" cy="65426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BCD782-F1A2-FBCC-4DB1-70BD3A42ACB4}"/>
                </a:ext>
              </a:extLst>
            </p:cNvPr>
            <p:cNvCxnSpPr>
              <a:cxnSpLocks/>
            </p:cNvCxnSpPr>
            <p:nvPr/>
          </p:nvCxnSpPr>
          <p:spPr>
            <a:xfrm>
              <a:off x="9701050" y="3189890"/>
              <a:ext cx="893380" cy="65426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92259B-AD35-6EAB-6966-40198E1888ED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 flipH="1">
              <a:off x="8799787" y="3189890"/>
              <a:ext cx="869730" cy="64638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60511A4-8FFE-019A-9151-5B6708231217}"/>
              </a:ext>
            </a:extLst>
          </p:cNvPr>
          <p:cNvSpPr/>
          <p:nvPr/>
        </p:nvSpPr>
        <p:spPr>
          <a:xfrm>
            <a:off x="838200" y="5681024"/>
            <a:ext cx="6375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15 21 20 60 67 65 70 85 80 68 57</a:t>
            </a:r>
            <a:endParaRPr lang="en-GB" sz="3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F7D2C7-7953-A077-CE90-494777A4A149}"/>
              </a:ext>
            </a:extLst>
          </p:cNvPr>
          <p:cNvSpPr txBox="1"/>
          <p:nvPr/>
        </p:nvSpPr>
        <p:spPr>
          <a:xfrm>
            <a:off x="760544" y="503403"/>
            <a:ext cx="3132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9416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Post-Order</a:t>
            </a:r>
          </a:p>
        </p:txBody>
      </p:sp>
    </p:spTree>
    <p:extLst>
      <p:ext uri="{BB962C8B-B14F-4D97-AF65-F5344CB8AC3E}">
        <p14:creationId xmlns:p14="http://schemas.microsoft.com/office/powerpoint/2010/main" val="266043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810C4D-3D76-CEEC-E0F1-6EB75A8A61CB}"/>
              </a:ext>
            </a:extLst>
          </p:cNvPr>
          <p:cNvGrpSpPr/>
          <p:nvPr/>
        </p:nvGrpSpPr>
        <p:grpSpPr>
          <a:xfrm>
            <a:off x="1902371" y="1690688"/>
            <a:ext cx="7147035" cy="3476296"/>
            <a:chOff x="2128349" y="662152"/>
            <a:chExt cx="8802410" cy="379423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A71688-0471-BA77-0BCF-6304EE5DBDC6}"/>
                </a:ext>
              </a:extLst>
            </p:cNvPr>
            <p:cNvSpPr/>
            <p:nvPr/>
          </p:nvSpPr>
          <p:spPr>
            <a:xfrm>
              <a:off x="5160581" y="662152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57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DFF5A8-2868-CE75-C79A-F03167332DC0}"/>
                </a:ext>
              </a:extLst>
            </p:cNvPr>
            <p:cNvSpPr/>
            <p:nvPr/>
          </p:nvSpPr>
          <p:spPr>
            <a:xfrm>
              <a:off x="3116319" y="1634359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20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BA2285-D9B7-B83F-6306-77F50F9FEE33}"/>
                </a:ext>
              </a:extLst>
            </p:cNvPr>
            <p:cNvSpPr/>
            <p:nvPr/>
          </p:nvSpPr>
          <p:spPr>
            <a:xfrm>
              <a:off x="7888016" y="1634359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68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1E4279-640F-13CF-AE3F-9E7845D415CE}"/>
                </a:ext>
              </a:extLst>
            </p:cNvPr>
            <p:cNvSpPr/>
            <p:nvPr/>
          </p:nvSpPr>
          <p:spPr>
            <a:xfrm>
              <a:off x="2128349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D35967-7E54-552C-4FA2-DA927CFE90B0}"/>
                </a:ext>
              </a:extLst>
            </p:cNvPr>
            <p:cNvSpPr/>
            <p:nvPr/>
          </p:nvSpPr>
          <p:spPr>
            <a:xfrm>
              <a:off x="4156843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21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9D82B5-9C84-3EFE-2556-158972DA5282}"/>
                </a:ext>
              </a:extLst>
            </p:cNvPr>
            <p:cNvSpPr/>
            <p:nvPr/>
          </p:nvSpPr>
          <p:spPr>
            <a:xfrm>
              <a:off x="6521669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65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163497-E863-2A4D-0CA5-C4EAD1E68C06}"/>
                </a:ext>
              </a:extLst>
            </p:cNvPr>
            <p:cNvSpPr/>
            <p:nvPr/>
          </p:nvSpPr>
          <p:spPr>
            <a:xfrm>
              <a:off x="9333186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80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59FC21-52E9-48F8-E93B-E314B4FF4775}"/>
                </a:ext>
              </a:extLst>
            </p:cNvPr>
            <p:cNvSpPr/>
            <p:nvPr/>
          </p:nvSpPr>
          <p:spPr>
            <a:xfrm>
              <a:off x="5833243" y="3836277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60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0766F2B-D64E-07F5-B32C-1996F4688B21}"/>
                </a:ext>
              </a:extLst>
            </p:cNvPr>
            <p:cNvSpPr/>
            <p:nvPr/>
          </p:nvSpPr>
          <p:spPr>
            <a:xfrm>
              <a:off x="7446582" y="3836277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67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0C76E4-ABEA-20F0-4505-B8BF7C7008CD}"/>
                </a:ext>
              </a:extLst>
            </p:cNvPr>
            <p:cNvSpPr/>
            <p:nvPr/>
          </p:nvSpPr>
          <p:spPr>
            <a:xfrm>
              <a:off x="8463456" y="3836277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70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8E4D41-EBC5-D63D-55A2-5A073808960E}"/>
                </a:ext>
              </a:extLst>
            </p:cNvPr>
            <p:cNvSpPr/>
            <p:nvPr/>
          </p:nvSpPr>
          <p:spPr>
            <a:xfrm>
              <a:off x="10258097" y="3836277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85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2D208E-F375-48D9-5B09-6D26C27C8591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3690472" y="1282262"/>
              <a:ext cx="1806440" cy="4429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C3F75E-9160-1964-3C80-14566779E3E4}"/>
                </a:ext>
              </a:extLst>
            </p:cNvPr>
            <p:cNvCxnSpPr>
              <a:cxnSpLocks/>
              <a:stCxn id="7" idx="1"/>
              <a:endCxn id="5" idx="4"/>
            </p:cNvCxnSpPr>
            <p:nvPr/>
          </p:nvCxnSpPr>
          <p:spPr>
            <a:xfrm flipH="1" flipV="1">
              <a:off x="5496912" y="1282262"/>
              <a:ext cx="2489613" cy="4429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6BF7A4-4A79-CE2F-7F19-62D652BB6BA3}"/>
                </a:ext>
              </a:extLst>
            </p:cNvPr>
            <p:cNvCxnSpPr>
              <a:cxnSpLocks/>
              <a:stCxn id="8" idx="0"/>
              <a:endCxn id="6" idx="4"/>
            </p:cNvCxnSpPr>
            <p:nvPr/>
          </p:nvCxnSpPr>
          <p:spPr>
            <a:xfrm flipV="1">
              <a:off x="2464680" y="2254469"/>
              <a:ext cx="987970" cy="3153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79A180-CBAF-44CE-C92F-D44261FEE84B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3452650" y="2254469"/>
              <a:ext cx="911773" cy="3520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08F6D2-4C55-4315-797E-687519A1C86C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8224347" y="2254469"/>
              <a:ext cx="1445170" cy="3153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2E3766-759F-BCA5-9673-3C68FFFB53D3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 flipH="1">
              <a:off x="6858000" y="2254469"/>
              <a:ext cx="1366347" cy="3153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F5D90C-AD3E-7635-407C-2D4AFB32D59C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6169574" y="3189890"/>
              <a:ext cx="704194" cy="64638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094C30-3230-14EF-62E0-B1B9A22A1F84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6858000" y="3189890"/>
              <a:ext cx="893380" cy="65426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D4BCC4-79E4-536A-B20B-1F68ADCDAE51}"/>
                </a:ext>
              </a:extLst>
            </p:cNvPr>
            <p:cNvCxnSpPr>
              <a:cxnSpLocks/>
            </p:cNvCxnSpPr>
            <p:nvPr/>
          </p:nvCxnSpPr>
          <p:spPr>
            <a:xfrm>
              <a:off x="9701050" y="3189890"/>
              <a:ext cx="893380" cy="65426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0EAAE99-0C9A-234B-699C-C7E92F2CA80D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 flipH="1">
              <a:off x="8799787" y="3189890"/>
              <a:ext cx="869730" cy="64638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D01C3-331D-8E9D-F710-17AAC1C9BCE5}"/>
              </a:ext>
            </a:extLst>
          </p:cNvPr>
          <p:cNvSpPr/>
          <p:nvPr/>
        </p:nvSpPr>
        <p:spPr>
          <a:xfrm>
            <a:off x="838200" y="5681024"/>
            <a:ext cx="6375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57 20 68 15 21 65 80 60 67 70 85</a:t>
            </a:r>
            <a:endParaRPr lang="en-GB" sz="3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4BC97-9E02-258F-6E89-ABE28D5871CE}"/>
              </a:ext>
            </a:extLst>
          </p:cNvPr>
          <p:cNvSpPr txBox="1"/>
          <p:nvPr/>
        </p:nvSpPr>
        <p:spPr>
          <a:xfrm>
            <a:off x="760544" y="503403"/>
            <a:ext cx="3353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9416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Level-Order</a:t>
            </a:r>
          </a:p>
        </p:txBody>
      </p:sp>
    </p:spTree>
    <p:extLst>
      <p:ext uri="{BB962C8B-B14F-4D97-AF65-F5344CB8AC3E}">
        <p14:creationId xmlns:p14="http://schemas.microsoft.com/office/powerpoint/2010/main" val="18846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116</Words>
  <Application>Microsoft Macintosh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Data Structures and Algorithms Solution Tutorial Week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Jilani, Zairul M</dc:creator>
  <cp:lastModifiedBy>Jilani, Zairul M</cp:lastModifiedBy>
  <cp:revision>3</cp:revision>
  <dcterms:created xsi:type="dcterms:W3CDTF">2023-09-11T13:02:01Z</dcterms:created>
  <dcterms:modified xsi:type="dcterms:W3CDTF">2024-10-08T19:17:38Z</dcterms:modified>
</cp:coreProperties>
</file>