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1"/>
    <p:restoredTop sz="94578"/>
  </p:normalViewPr>
  <p:slideViewPr>
    <p:cSldViewPr>
      <p:cViewPr varScale="1">
        <p:scale>
          <a:sx n="108" d="100"/>
          <a:sy n="108" d="100"/>
        </p:scale>
        <p:origin x="37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6952" y="1124744"/>
            <a:ext cx="5542384" cy="1037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573016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dirty="0"/>
              <a:t>SESI PERKULIHAN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2987824" y="5132412"/>
            <a:ext cx="5360640" cy="45682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2969888" y="4916388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35896" y="2204864"/>
            <a:ext cx="4176713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MATA KULIAH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575" y="4149725"/>
            <a:ext cx="5127625" cy="1198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d-ID" dirty="0"/>
              <a:t>Topik 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3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2697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916832"/>
            <a:ext cx="7992888" cy="4176464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Courier New" panose="02070309020205020404" pitchFamily="49" charset="0"/>
              <a:buChar char="o"/>
              <a:defRPr sz="24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97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4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www.esaunggul.ac.id</a:t>
            </a:r>
          </a:p>
        </p:txBody>
      </p:sp>
    </p:spTree>
    <p:extLst>
      <p:ext uri="{BB962C8B-B14F-4D97-AF65-F5344CB8AC3E}">
        <p14:creationId xmlns:p14="http://schemas.microsoft.com/office/powerpoint/2010/main" val="18073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313" y="1773238"/>
            <a:ext cx="3959671" cy="41767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3438" y="1773238"/>
            <a:ext cx="3960812" cy="417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4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21576B-E1C5-45F0-93D0-4652DD844997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864BF1-00C7-481D-B429-40D01BB6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9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9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29614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51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6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esaunggul.ac.id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76256" y="6489371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3"/>
              </a:rPr>
              <a:t>www.esaunggul.ac.id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6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install/windows/mobil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06" y="2179887"/>
            <a:ext cx="6145657" cy="648072"/>
          </a:xfrm>
        </p:spPr>
        <p:txBody>
          <a:bodyPr/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Taufik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Rendi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Anggara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S.Si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M.T, LA (IRCA), PAPC, PCEP, CIBIA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573016"/>
            <a:ext cx="5688632" cy="432048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Chap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27784" y="1268760"/>
            <a:ext cx="6151123" cy="720080"/>
          </a:xfrm>
        </p:spPr>
        <p:txBody>
          <a:bodyPr/>
          <a:lstStyle/>
          <a:p>
            <a:pPr algn="l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87824" y="4149080"/>
            <a:ext cx="5616624" cy="1367507"/>
          </a:xfrm>
        </p:spPr>
        <p:txBody>
          <a:bodyPr/>
          <a:lstStyle/>
          <a:p>
            <a:pPr>
              <a:defRPr/>
            </a:pPr>
            <a:r>
              <a:rPr lang="en-ID" sz="32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Preparing Mobile Apps Environment</a:t>
            </a:r>
          </a:p>
        </p:txBody>
      </p:sp>
    </p:spTree>
    <p:extLst>
      <p:ext uri="{BB962C8B-B14F-4D97-AF65-F5344CB8AC3E}">
        <p14:creationId xmlns:p14="http://schemas.microsoft.com/office/powerpoint/2010/main" val="368808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4A166-FD0C-F14F-ABDB-AF69D3BC7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895350"/>
            <a:ext cx="63627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4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1253FA-5C0F-1B4D-8E11-08566D1D9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11403"/>
            <a:ext cx="7692630" cy="563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0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85D47-C467-8D4C-AE6A-A15768B4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88" y="609600"/>
            <a:ext cx="7927623" cy="52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1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F8AA8C-2989-8249-80B3-F2B765CD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48" y="609600"/>
            <a:ext cx="9144000" cy="53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B6AB-9C79-5348-AAFB-D2F658A6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Troubleshooting licensing issues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8A2A1-F573-1C45-BCC1-A978D99AD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010400" cy="457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0A6D41-0533-1040-BB53-D159CE43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914400"/>
            <a:ext cx="8610600" cy="47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2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961E74-2015-154B-A552-EAC3D0D3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24" y="1143000"/>
            <a:ext cx="8696552" cy="43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1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41FE-6EA7-8743-B229-9079EDE6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4EF88-2A3B-B548-967A-3738A986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5" y="852076"/>
            <a:ext cx="8593869" cy="50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7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15901D-DB52-7247-9B24-99E0CA8DA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36990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C2A661-9F67-4343-94AA-5F7239F1D3E2}"/>
              </a:ext>
            </a:extLst>
          </p:cNvPr>
          <p:cNvSpPr/>
          <p:nvPr/>
        </p:nvSpPr>
        <p:spPr>
          <a:xfrm>
            <a:off x="381000" y="48768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docs.flutter.dev</a:t>
            </a:r>
            <a:r>
              <a:rPr lang="en-US" dirty="0"/>
              <a:t>/get-started/install/windows/</a:t>
            </a:r>
            <a:r>
              <a:rPr lang="en-US" dirty="0" err="1"/>
              <a:t>mobile#manage-your-flutter-sdk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93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7544" y="2492897"/>
            <a:ext cx="8208912" cy="720079"/>
          </a:xfrm>
        </p:spPr>
        <p:txBody>
          <a:bodyPr/>
          <a:lstStyle/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2800" dirty="0" err="1"/>
              <a:t>Terima</a:t>
            </a:r>
            <a:r>
              <a:rPr lang="en-US" sz="2800" dirty="0"/>
              <a:t> </a:t>
            </a:r>
            <a:r>
              <a:rPr lang="en-US" sz="2800" dirty="0" err="1"/>
              <a:t>Kasih</a:t>
            </a:r>
            <a:endParaRPr lang="en-US" sz="2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020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2EBA6E-9EF8-8B4D-9E0F-9E352059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8" y="1838225"/>
            <a:ext cx="7815943" cy="31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7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76032-0704-934B-873D-C4993E3C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2637"/>
            <a:ext cx="80772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4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88E69-4E6A-E843-A443-CEFF712A3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5" y="1280994"/>
            <a:ext cx="8214670" cy="42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8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A87F68-E2D0-1148-AE8D-695B3E91A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29600" cy="35536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4C4CA3-40BE-3D45-81EA-409AF6C2AA90}"/>
              </a:ext>
            </a:extLst>
          </p:cNvPr>
          <p:cNvSpPr/>
          <p:nvPr/>
        </p:nvSpPr>
        <p:spPr>
          <a:xfrm>
            <a:off x="1562100" y="51816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https://docs.flutter.dev/get-started/install/windows/mobile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4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CB410-E025-684A-B1BA-E4B21265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10053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9A100D-C817-9345-B1F6-F453C9B65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09800"/>
            <a:ext cx="7391400" cy="21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F5D7C-37A6-EF41-9074-74D9B5D4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8153400" cy="30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9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D8874-A5B1-4D46-82DE-595D3C1D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848600" cy="562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4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EBCD3-535B-5541-9203-2B7849E83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8229600" cy="28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50115"/>
      </p:ext>
    </p:extLst>
  </p:cSld>
  <p:clrMapOvr>
    <a:masterClrMapping/>
  </p:clrMapOvr>
</p:sld>
</file>

<file path=ppt/theme/theme1.xml><?xml version="1.0" encoding="utf-8"?>
<a:theme xmlns:a="http://schemas.openxmlformats.org/drawingml/2006/main" name="0-Blanko-PPT-sesi-1 Baru 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0-Blanko-PPT-sesi-1 Baru (3)</Template>
  <TotalTime>348</TotalTime>
  <Words>66</Words>
  <Application>Microsoft Macintosh PowerPoint</Application>
  <PresentationFormat>On-screen Show (4:3)</PresentationFormat>
  <Paragraphs>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0-Blanko-PPT-sesi-1 Baru (3)</vt:lpstr>
      <vt:lpstr>Taufik Rendi Anggara, S.Si, M.T, LA (IRCA), PAPC, PCEP, CIBIA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Troubleshooting licensing issues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Mulyo.W</dc:creator>
  <cp:lastModifiedBy>Microsoft Office User</cp:lastModifiedBy>
  <cp:revision>70</cp:revision>
  <dcterms:created xsi:type="dcterms:W3CDTF">2019-09-17T08:27:08Z</dcterms:created>
  <dcterms:modified xsi:type="dcterms:W3CDTF">2024-09-27T10:57:00Z</dcterms:modified>
</cp:coreProperties>
</file>