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5" autoAdjust="0"/>
    <p:restoredTop sz="94660"/>
  </p:normalViewPr>
  <p:slideViewPr>
    <p:cSldViewPr snapToGrid="0">
      <p:cViewPr>
        <p:scale>
          <a:sx n="125" d="100"/>
          <a:sy n="125" d="100"/>
        </p:scale>
        <p:origin x="90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F1A8-657E-48D6-AB3D-CDD792B1013A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DCA3-3688-40E7-940D-31677A71A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3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F1A8-657E-48D6-AB3D-CDD792B1013A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DCA3-3688-40E7-940D-31677A71A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49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F1A8-657E-48D6-AB3D-CDD792B1013A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DCA3-3688-40E7-940D-31677A71A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9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F1A8-657E-48D6-AB3D-CDD792B1013A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DCA3-3688-40E7-940D-31677A71A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4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F1A8-657E-48D6-AB3D-CDD792B1013A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DCA3-3688-40E7-940D-31677A71A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43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F1A8-657E-48D6-AB3D-CDD792B1013A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DCA3-3688-40E7-940D-31677A71A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3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F1A8-657E-48D6-AB3D-CDD792B1013A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DCA3-3688-40E7-940D-31677A71A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7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F1A8-657E-48D6-AB3D-CDD792B1013A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DCA3-3688-40E7-940D-31677A71A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33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F1A8-657E-48D6-AB3D-CDD792B1013A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DCA3-3688-40E7-940D-31677A71A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54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F1A8-657E-48D6-AB3D-CDD792B1013A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DCA3-3688-40E7-940D-31677A71A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61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F1A8-657E-48D6-AB3D-CDD792B1013A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DCA3-3688-40E7-940D-31677A71A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67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1F1A8-657E-48D6-AB3D-CDD792B1013A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7DCA3-3688-40E7-940D-31677A71A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83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335" y="292603"/>
            <a:ext cx="2264400" cy="4896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9" y="292603"/>
            <a:ext cx="2264400" cy="4896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996" y="292603"/>
            <a:ext cx="2264400" cy="4896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165" y="292603"/>
            <a:ext cx="2264400" cy="4896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43100" y="5943600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 1 3 3? 1</a:t>
            </a:r>
          </a:p>
          <a:p>
            <a:r>
              <a:rPr lang="en-US" altLang="ko-KR" dirty="0" smtClean="0"/>
              <a:t>2 2 3 4 3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505" y="292603"/>
            <a:ext cx="2264400" cy="48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4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18" y="250071"/>
            <a:ext cx="2447550" cy="529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071"/>
            <a:ext cx="2447550" cy="5292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36" y="250071"/>
            <a:ext cx="2447550" cy="5292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472" y="250071"/>
            <a:ext cx="2447550" cy="5292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54" y="250071"/>
            <a:ext cx="2447550" cy="5292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56080" y="6055360"/>
            <a:ext cx="114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2 2 1 4 2</a:t>
            </a:r>
          </a:p>
          <a:p>
            <a:r>
              <a:rPr lang="en-US" altLang="ko-KR" dirty="0" smtClean="0"/>
              <a:t>4 3 2 1 4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35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21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SKCC</dc:creator>
  <cp:lastModifiedBy>SKCC</cp:lastModifiedBy>
  <cp:revision>4</cp:revision>
  <dcterms:created xsi:type="dcterms:W3CDTF">2020-09-03T07:09:34Z</dcterms:created>
  <dcterms:modified xsi:type="dcterms:W3CDTF">2020-09-03T09:04:29Z</dcterms:modified>
</cp:coreProperties>
</file>