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20A-E4F3-4322-81F2-69D0CB4B5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6C63-4C11-464B-9576-A8A8B3FFE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B8D-A4CD-4222-8DA0-C3AE2023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7F73-087F-4F39-8F07-EF78EDCF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7968-BD03-4D48-B3AD-4689A138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8D90-D008-4DAD-BB0D-FBCE34F3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01B08-E418-4771-931B-081F111F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7820-AB71-4797-B549-29E2A40D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36E1-9A32-4730-B14F-8B9C3047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5AA8-9BB1-4B0C-ADCE-BC78AED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FA8F-1F2A-45D3-9F40-A83EBC03C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3F32E-E4BA-4A77-BE84-6A428C2C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9386-1CA4-48A9-92DF-68026773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C9ED-648E-4090-A861-D895A96B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82A4-B0EF-4183-9ABC-150D54E1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DEF3-5BBD-40A3-A098-367B6992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A6B6-43F3-4CE3-B3AB-BA879514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4140-C46F-4E6A-A2D7-1723B4FA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0EE9-9B0B-49DD-83D9-973AF3EB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356F-BCA8-49A2-BA6F-5C0C04BF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C08B-1798-4325-88D0-5EE728B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539B1-9DD1-41EB-94D6-570D79E4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8DE9-DA70-4D08-AA13-26C58D1D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CE80-A71B-41A7-AB0C-78E2694C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C752-C0CD-4F2B-AFC3-A3D5E8EF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F850-CAC8-4CD9-A861-5AAD2593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4511-1EFC-4AB0-A326-2FAD072DF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A831D-74FB-4A38-A0BD-79653100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96EF0-90E0-4E81-8371-466F980A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4E20-1D1C-4B53-A166-7A50B9C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339B-5BB5-4614-80BB-1EDB0E48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7672-E294-4630-ACEE-D02DAE0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DF65-D93C-4D46-848B-8E62577C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DACDE-53A6-4A4A-9D7A-0252C81A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684CE-24E4-47C1-973C-C371EB35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15B46-A5FF-42F5-B91B-04881BB76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BB4CB-6750-4F14-8ADE-4A2D1073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0299E-3280-4E44-B9F5-DA964FB4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87813-6CD5-4B5E-A3B2-F10F2C5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D6D6-99A3-4E9E-923A-EE966FC7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71B4D-28C9-422F-8D7C-50981E2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4CFE1-69A7-4119-B2BA-8C1200B6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81CD0-7BE2-4890-B6BD-8B15FAC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1A60F-5F69-4D21-B7DA-D02AC1A9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D0FAC-B48B-4B77-950A-A8A8460A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19B0-6EEC-4E0B-ABEC-7CA2F72C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4052-A188-4A8B-894B-ACB4D1F0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65E0-24E4-4F05-8D41-1DBCC0AC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B8E7-8E44-46F1-9573-1693B733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EA82A-7FAA-41D3-9C25-293F18C6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F103E-7D9C-47F8-8258-89939AB5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46757-F9DE-428D-A60E-CCBD891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2399-6C8A-4018-9A77-D81BB142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1C147-B183-4708-9229-F77EE49F3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C79A5-E25D-4442-B015-C2D580FF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1AFB-EB21-4588-8A27-45A3762A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3949C-08FE-4887-BECB-67B4349B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6C8EB-8DDE-40AB-9A8F-09F6A4D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D105-EA4D-492D-A244-2EE9A4A2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D706B-3B95-48BC-B412-06BD9BCB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DE341-0DA8-4626-A969-B1AEBDAD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301C4-1EB4-4A54-800A-5DACBFD00B8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AE00-428B-481E-AA5B-2183E280E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5CB0-53EB-4CCA-BD6F-8BEA8E0E3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24DD-E408-464A-9763-4A7D37F0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03733A-4EF6-43C2-B182-B23B616A12F2}"/>
              </a:ext>
            </a:extLst>
          </p:cNvPr>
          <p:cNvSpPr/>
          <p:nvPr/>
        </p:nvSpPr>
        <p:spPr>
          <a:xfrm>
            <a:off x="4312439" y="603551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FC98E-90A9-4873-9530-82364CAD5A74}"/>
              </a:ext>
            </a:extLst>
          </p:cNvPr>
          <p:cNvSpPr/>
          <p:nvPr/>
        </p:nvSpPr>
        <p:spPr>
          <a:xfrm>
            <a:off x="4820373" y="607987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4CE7E-BCC5-42CF-ADF1-65A4E5A9D2D9}"/>
              </a:ext>
            </a:extLst>
          </p:cNvPr>
          <p:cNvSpPr/>
          <p:nvPr/>
        </p:nvSpPr>
        <p:spPr>
          <a:xfrm>
            <a:off x="5300216" y="611426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53C50-5043-4C4D-AC3B-7CB51EC5F352}"/>
              </a:ext>
            </a:extLst>
          </p:cNvPr>
          <p:cNvSpPr/>
          <p:nvPr/>
        </p:nvSpPr>
        <p:spPr>
          <a:xfrm>
            <a:off x="5808150" y="611426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A3DEC-DE16-4FC8-AB46-392399FDBD66}"/>
              </a:ext>
            </a:extLst>
          </p:cNvPr>
          <p:cNvSpPr/>
          <p:nvPr/>
        </p:nvSpPr>
        <p:spPr>
          <a:xfrm>
            <a:off x="6316084" y="611426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52794-1904-4972-B2F2-11050CD31C2E}"/>
              </a:ext>
            </a:extLst>
          </p:cNvPr>
          <p:cNvSpPr/>
          <p:nvPr/>
        </p:nvSpPr>
        <p:spPr>
          <a:xfrm>
            <a:off x="6787026" y="611426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0987E-DE29-4540-BC7F-DD0F8B01BC49}"/>
              </a:ext>
            </a:extLst>
          </p:cNvPr>
          <p:cNvSpPr/>
          <p:nvPr/>
        </p:nvSpPr>
        <p:spPr>
          <a:xfrm>
            <a:off x="7294960" y="615862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B17BA-C7D0-4F0B-8A31-74F31C7FCCBF}"/>
              </a:ext>
            </a:extLst>
          </p:cNvPr>
          <p:cNvSpPr/>
          <p:nvPr/>
        </p:nvSpPr>
        <p:spPr>
          <a:xfrm>
            <a:off x="7774803" y="619301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24006-8541-4A7C-90A2-0354F564E3DF}"/>
              </a:ext>
            </a:extLst>
          </p:cNvPr>
          <p:cNvSpPr/>
          <p:nvPr/>
        </p:nvSpPr>
        <p:spPr>
          <a:xfrm>
            <a:off x="8282737" y="619301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EEB03-88CE-4E2B-874B-F72FB861D183}"/>
              </a:ext>
            </a:extLst>
          </p:cNvPr>
          <p:cNvSpPr/>
          <p:nvPr/>
        </p:nvSpPr>
        <p:spPr>
          <a:xfrm>
            <a:off x="8790671" y="619301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DD5E0-36ED-46D3-9D1B-3E62332C7A5F}"/>
              </a:ext>
            </a:extLst>
          </p:cNvPr>
          <p:cNvSpPr/>
          <p:nvPr/>
        </p:nvSpPr>
        <p:spPr>
          <a:xfrm>
            <a:off x="4203382" y="2370926"/>
            <a:ext cx="401360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CC04A6-6F55-425A-964F-E5178F9D3C92}"/>
              </a:ext>
            </a:extLst>
          </p:cNvPr>
          <p:cNvSpPr/>
          <p:nvPr/>
        </p:nvSpPr>
        <p:spPr>
          <a:xfrm>
            <a:off x="4604741" y="2375362"/>
            <a:ext cx="401359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AD3A25-C00C-4BB4-8BAE-52BB34A5360D}"/>
              </a:ext>
            </a:extLst>
          </p:cNvPr>
          <p:cNvSpPr/>
          <p:nvPr/>
        </p:nvSpPr>
        <p:spPr>
          <a:xfrm>
            <a:off x="5006102" y="2378801"/>
            <a:ext cx="479843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E26E8-E1F9-4D90-9BBF-92BC00B3C3FE}"/>
              </a:ext>
            </a:extLst>
          </p:cNvPr>
          <p:cNvSpPr/>
          <p:nvPr/>
        </p:nvSpPr>
        <p:spPr>
          <a:xfrm>
            <a:off x="5485945" y="2378801"/>
            <a:ext cx="507934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BC8F1-7322-47CB-B76F-0190F586CA89}"/>
              </a:ext>
            </a:extLst>
          </p:cNvPr>
          <p:cNvSpPr/>
          <p:nvPr/>
        </p:nvSpPr>
        <p:spPr>
          <a:xfrm>
            <a:off x="5993879" y="2378801"/>
            <a:ext cx="455744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05C827-53A0-4763-8285-2F948FB69A8E}"/>
              </a:ext>
            </a:extLst>
          </p:cNvPr>
          <p:cNvSpPr/>
          <p:nvPr/>
        </p:nvSpPr>
        <p:spPr>
          <a:xfrm>
            <a:off x="6449623" y="2378801"/>
            <a:ext cx="470942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466DA-4803-4075-B609-6D6DD97F136F}"/>
              </a:ext>
            </a:extLst>
          </p:cNvPr>
          <p:cNvSpPr/>
          <p:nvPr/>
        </p:nvSpPr>
        <p:spPr>
          <a:xfrm>
            <a:off x="6920565" y="2383237"/>
            <a:ext cx="507934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DAE072-4FE2-4B05-81E2-4C115A942DD7}"/>
              </a:ext>
            </a:extLst>
          </p:cNvPr>
          <p:cNvSpPr/>
          <p:nvPr/>
        </p:nvSpPr>
        <p:spPr>
          <a:xfrm>
            <a:off x="7437400" y="2386676"/>
            <a:ext cx="470942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F4A9C-A3D3-4612-827E-95EE6E95368D}"/>
              </a:ext>
            </a:extLst>
          </p:cNvPr>
          <p:cNvSpPr/>
          <p:nvPr/>
        </p:nvSpPr>
        <p:spPr>
          <a:xfrm>
            <a:off x="7884243" y="2386676"/>
            <a:ext cx="532033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3A40C0-DC25-4A0C-B12E-07662A2859C6}"/>
              </a:ext>
            </a:extLst>
          </p:cNvPr>
          <p:cNvSpPr/>
          <p:nvPr/>
        </p:nvSpPr>
        <p:spPr>
          <a:xfrm>
            <a:off x="8425177" y="2386676"/>
            <a:ext cx="499033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216647-ED9A-4B1C-856F-41A00B581E1E}"/>
              </a:ext>
            </a:extLst>
          </p:cNvPr>
          <p:cNvSpPr/>
          <p:nvPr/>
        </p:nvSpPr>
        <p:spPr>
          <a:xfrm>
            <a:off x="600655" y="3965684"/>
            <a:ext cx="401360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B179A-4649-4CC6-9DF8-8F6A3E0A014D}"/>
              </a:ext>
            </a:extLst>
          </p:cNvPr>
          <p:cNvSpPr/>
          <p:nvPr/>
        </p:nvSpPr>
        <p:spPr>
          <a:xfrm>
            <a:off x="843253" y="4394293"/>
            <a:ext cx="401359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DEE15C-BFC1-4AF8-AF56-3CD604617C54}"/>
              </a:ext>
            </a:extLst>
          </p:cNvPr>
          <p:cNvSpPr/>
          <p:nvPr/>
        </p:nvSpPr>
        <p:spPr>
          <a:xfrm>
            <a:off x="1403375" y="3973559"/>
            <a:ext cx="479843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6A609E-7604-4256-B589-7E40B9D123E1}"/>
              </a:ext>
            </a:extLst>
          </p:cNvPr>
          <p:cNvSpPr/>
          <p:nvPr/>
        </p:nvSpPr>
        <p:spPr>
          <a:xfrm>
            <a:off x="1724457" y="4397732"/>
            <a:ext cx="507934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EAD1F-3FED-4F3F-9C32-F9D6AF3AEB72}"/>
              </a:ext>
            </a:extLst>
          </p:cNvPr>
          <p:cNvSpPr/>
          <p:nvPr/>
        </p:nvSpPr>
        <p:spPr>
          <a:xfrm>
            <a:off x="2391152" y="3973559"/>
            <a:ext cx="455744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BCC19-C904-4B22-98B2-1D4B16FEB8CC}"/>
              </a:ext>
            </a:extLst>
          </p:cNvPr>
          <p:cNvSpPr/>
          <p:nvPr/>
        </p:nvSpPr>
        <p:spPr>
          <a:xfrm>
            <a:off x="2688135" y="4397732"/>
            <a:ext cx="470942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AAB2E4-F6DB-492E-AD16-96C1EE291A52}"/>
              </a:ext>
            </a:extLst>
          </p:cNvPr>
          <p:cNvSpPr/>
          <p:nvPr/>
        </p:nvSpPr>
        <p:spPr>
          <a:xfrm>
            <a:off x="3317838" y="3977995"/>
            <a:ext cx="507934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693E71-C0CB-4ABD-AE98-A5039341F543}"/>
              </a:ext>
            </a:extLst>
          </p:cNvPr>
          <p:cNvSpPr/>
          <p:nvPr/>
        </p:nvSpPr>
        <p:spPr>
          <a:xfrm>
            <a:off x="3675912" y="4405607"/>
            <a:ext cx="470942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A59FE-F6B9-4717-958D-6A9E37136007}"/>
              </a:ext>
            </a:extLst>
          </p:cNvPr>
          <p:cNvSpPr/>
          <p:nvPr/>
        </p:nvSpPr>
        <p:spPr>
          <a:xfrm>
            <a:off x="4281516" y="3981434"/>
            <a:ext cx="532033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F1DA8E-A442-4D31-91BC-2EA692D575AA}"/>
              </a:ext>
            </a:extLst>
          </p:cNvPr>
          <p:cNvSpPr/>
          <p:nvPr/>
        </p:nvSpPr>
        <p:spPr>
          <a:xfrm>
            <a:off x="4663689" y="4405607"/>
            <a:ext cx="499033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52D331-ECBE-4638-8CC8-A6682EBA50F7}"/>
              </a:ext>
            </a:extLst>
          </p:cNvPr>
          <p:cNvSpPr txBox="1"/>
          <p:nvPr/>
        </p:nvSpPr>
        <p:spPr>
          <a:xfrm>
            <a:off x="4266573" y="229783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Unfilled Canopy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AF6A2-B23E-4CEC-8A18-D8FCCDD8F37A}"/>
              </a:ext>
            </a:extLst>
          </p:cNvPr>
          <p:cNvSpPr txBox="1"/>
          <p:nvPr/>
        </p:nvSpPr>
        <p:spPr>
          <a:xfrm>
            <a:off x="4203382" y="1952872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Canopy – Restrictions imposed on each competing cohort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51F679-4636-429A-979E-42E86407FDA3}"/>
              </a:ext>
            </a:extLst>
          </p:cNvPr>
          <p:cNvSpPr txBox="1"/>
          <p:nvPr/>
        </p:nvSpPr>
        <p:spPr>
          <a:xfrm>
            <a:off x="502903" y="3567293"/>
            <a:ext cx="598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 into layers – Restricted cohorts do not fill canopy space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1E3961-E5B0-4C78-BF93-5A4B9C99C045}"/>
              </a:ext>
            </a:extLst>
          </p:cNvPr>
          <p:cNvSpPr/>
          <p:nvPr/>
        </p:nvSpPr>
        <p:spPr>
          <a:xfrm>
            <a:off x="6809869" y="3965684"/>
            <a:ext cx="401360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94035D-BEB9-4494-ACAD-8DB3C9130626}"/>
              </a:ext>
            </a:extLst>
          </p:cNvPr>
          <p:cNvSpPr/>
          <p:nvPr/>
        </p:nvSpPr>
        <p:spPr>
          <a:xfrm>
            <a:off x="7612589" y="3973559"/>
            <a:ext cx="479843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61025-CE31-47DE-9A59-233BD7ECB9AF}"/>
              </a:ext>
            </a:extLst>
          </p:cNvPr>
          <p:cNvSpPr/>
          <p:nvPr/>
        </p:nvSpPr>
        <p:spPr>
          <a:xfrm>
            <a:off x="8600366" y="3973559"/>
            <a:ext cx="455744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90679-4559-4290-8D21-40CC1FA1282B}"/>
              </a:ext>
            </a:extLst>
          </p:cNvPr>
          <p:cNvSpPr/>
          <p:nvPr/>
        </p:nvSpPr>
        <p:spPr>
          <a:xfrm>
            <a:off x="9527052" y="3977995"/>
            <a:ext cx="507934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4895B7-A342-4177-9F77-E3A306ABD62B}"/>
              </a:ext>
            </a:extLst>
          </p:cNvPr>
          <p:cNvSpPr/>
          <p:nvPr/>
        </p:nvSpPr>
        <p:spPr>
          <a:xfrm>
            <a:off x="10490730" y="3981434"/>
            <a:ext cx="532033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3A8A5A-C026-46EE-ACEE-497949383C12}"/>
              </a:ext>
            </a:extLst>
          </p:cNvPr>
          <p:cNvSpPr txBox="1"/>
          <p:nvPr/>
        </p:nvSpPr>
        <p:spPr>
          <a:xfrm>
            <a:off x="6712117" y="3567293"/>
            <a:ext cx="533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cohort dies – Restricted cohort does not fill space</a:t>
            </a: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9815C7CE-CFA1-4F03-AE47-862E06F4EA62}"/>
              </a:ext>
            </a:extLst>
          </p:cNvPr>
          <p:cNvSpPr/>
          <p:nvPr/>
        </p:nvSpPr>
        <p:spPr>
          <a:xfrm>
            <a:off x="6091631" y="1058354"/>
            <a:ext cx="357992" cy="7538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7CDA3FB4-F3EA-415D-BA0F-28A5FA4156AD}"/>
              </a:ext>
            </a:extLst>
          </p:cNvPr>
          <p:cNvSpPr/>
          <p:nvPr/>
        </p:nvSpPr>
        <p:spPr>
          <a:xfrm rot="3164420">
            <a:off x="5698558" y="2857434"/>
            <a:ext cx="357992" cy="7538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D83575AB-AA22-41DF-992B-84F438E07669}"/>
              </a:ext>
            </a:extLst>
          </p:cNvPr>
          <p:cNvSpPr/>
          <p:nvPr/>
        </p:nvSpPr>
        <p:spPr>
          <a:xfrm rot="18706703">
            <a:off x="6595187" y="2843487"/>
            <a:ext cx="357992" cy="7538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868AAD-C77A-4AD6-89A0-71A83A31390B}"/>
              </a:ext>
            </a:extLst>
          </p:cNvPr>
          <p:cNvSpPr/>
          <p:nvPr/>
        </p:nvSpPr>
        <p:spPr>
          <a:xfrm>
            <a:off x="266415" y="270629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092016-D4EC-44EC-81C9-6F1CEDD15CDC}"/>
              </a:ext>
            </a:extLst>
          </p:cNvPr>
          <p:cNvSpPr/>
          <p:nvPr/>
        </p:nvSpPr>
        <p:spPr>
          <a:xfrm>
            <a:off x="270147" y="713121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764A8B-E5B6-455D-89F0-A346772D57F4}"/>
              </a:ext>
            </a:extLst>
          </p:cNvPr>
          <p:cNvSpPr txBox="1"/>
          <p:nvPr/>
        </p:nvSpPr>
        <p:spPr>
          <a:xfrm>
            <a:off x="569310" y="270629"/>
            <a:ext cx="24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crowns of Species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14FC4A-7873-42CE-94BE-514EC04F0E86}"/>
              </a:ext>
            </a:extLst>
          </p:cNvPr>
          <p:cNvSpPr txBox="1"/>
          <p:nvPr/>
        </p:nvSpPr>
        <p:spPr>
          <a:xfrm>
            <a:off x="563159" y="689022"/>
            <a:ext cx="24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crowns of Species 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DEE0DA2-93DB-4264-93A5-931990961165}"/>
              </a:ext>
            </a:extLst>
          </p:cNvPr>
          <p:cNvSpPr/>
          <p:nvPr/>
        </p:nvSpPr>
        <p:spPr>
          <a:xfrm>
            <a:off x="168676" y="115410"/>
            <a:ext cx="2927640" cy="1091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03733A-4EF6-43C2-B182-B23B616A12F2}"/>
              </a:ext>
            </a:extLst>
          </p:cNvPr>
          <p:cNvSpPr/>
          <p:nvPr/>
        </p:nvSpPr>
        <p:spPr>
          <a:xfrm>
            <a:off x="3919419" y="882126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FC98E-90A9-4873-9530-82364CAD5A74}"/>
              </a:ext>
            </a:extLst>
          </p:cNvPr>
          <p:cNvSpPr/>
          <p:nvPr/>
        </p:nvSpPr>
        <p:spPr>
          <a:xfrm>
            <a:off x="4427353" y="886562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4CE7E-BCC5-42CF-ADF1-65A4E5A9D2D9}"/>
              </a:ext>
            </a:extLst>
          </p:cNvPr>
          <p:cNvSpPr/>
          <p:nvPr/>
        </p:nvSpPr>
        <p:spPr>
          <a:xfrm>
            <a:off x="4907196" y="890001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53C50-5043-4C4D-AC3B-7CB51EC5F352}"/>
              </a:ext>
            </a:extLst>
          </p:cNvPr>
          <p:cNvSpPr/>
          <p:nvPr/>
        </p:nvSpPr>
        <p:spPr>
          <a:xfrm>
            <a:off x="5415130" y="890001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A3DEC-DE16-4FC8-AB46-392399FDBD66}"/>
              </a:ext>
            </a:extLst>
          </p:cNvPr>
          <p:cNvSpPr/>
          <p:nvPr/>
        </p:nvSpPr>
        <p:spPr>
          <a:xfrm>
            <a:off x="5923064" y="890001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52794-1904-4972-B2F2-11050CD31C2E}"/>
              </a:ext>
            </a:extLst>
          </p:cNvPr>
          <p:cNvSpPr/>
          <p:nvPr/>
        </p:nvSpPr>
        <p:spPr>
          <a:xfrm>
            <a:off x="6394006" y="890001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0987E-DE29-4540-BC7F-DD0F8B01BC49}"/>
              </a:ext>
            </a:extLst>
          </p:cNvPr>
          <p:cNvSpPr/>
          <p:nvPr/>
        </p:nvSpPr>
        <p:spPr>
          <a:xfrm>
            <a:off x="6901940" y="894437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B17BA-C7D0-4F0B-8A31-74F31C7FCCBF}"/>
              </a:ext>
            </a:extLst>
          </p:cNvPr>
          <p:cNvSpPr/>
          <p:nvPr/>
        </p:nvSpPr>
        <p:spPr>
          <a:xfrm>
            <a:off x="7381783" y="897876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24006-8541-4A7C-90A2-0354F564E3DF}"/>
              </a:ext>
            </a:extLst>
          </p:cNvPr>
          <p:cNvSpPr/>
          <p:nvPr/>
        </p:nvSpPr>
        <p:spPr>
          <a:xfrm>
            <a:off x="7889717" y="897876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EEB03-88CE-4E2B-874B-F72FB861D183}"/>
              </a:ext>
            </a:extLst>
          </p:cNvPr>
          <p:cNvSpPr/>
          <p:nvPr/>
        </p:nvSpPr>
        <p:spPr>
          <a:xfrm>
            <a:off x="8397651" y="897876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52D331-ECBE-4638-8CC8-A6682EBA50F7}"/>
              </a:ext>
            </a:extLst>
          </p:cNvPr>
          <p:cNvSpPr txBox="1"/>
          <p:nvPr/>
        </p:nvSpPr>
        <p:spPr>
          <a:xfrm>
            <a:off x="3873553" y="508358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Unfilled Canopy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FEDE44-52B3-4921-9CC8-B98ECF3EC16F}"/>
              </a:ext>
            </a:extLst>
          </p:cNvPr>
          <p:cNvSpPr/>
          <p:nvPr/>
        </p:nvSpPr>
        <p:spPr>
          <a:xfrm>
            <a:off x="776702" y="2915293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3D234B-928F-49C6-A5A4-2464C22AF462}"/>
              </a:ext>
            </a:extLst>
          </p:cNvPr>
          <p:cNvSpPr/>
          <p:nvPr/>
        </p:nvSpPr>
        <p:spPr>
          <a:xfrm>
            <a:off x="926091" y="3285148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39F05A-4D2E-4D1C-B0F2-1ACC1FFC4AB3}"/>
              </a:ext>
            </a:extLst>
          </p:cNvPr>
          <p:cNvSpPr/>
          <p:nvPr/>
        </p:nvSpPr>
        <p:spPr>
          <a:xfrm>
            <a:off x="1764479" y="2923168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867222-6598-4AC0-BC8C-E58016439D35}"/>
              </a:ext>
            </a:extLst>
          </p:cNvPr>
          <p:cNvSpPr/>
          <p:nvPr/>
        </p:nvSpPr>
        <p:spPr>
          <a:xfrm>
            <a:off x="1913868" y="3288587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974FC4-20F8-4C19-9BBD-E83154ADD277}"/>
              </a:ext>
            </a:extLst>
          </p:cNvPr>
          <p:cNvSpPr/>
          <p:nvPr/>
        </p:nvSpPr>
        <p:spPr>
          <a:xfrm>
            <a:off x="2780347" y="2923168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254437-2775-43DE-A28D-C831A93C250E}"/>
              </a:ext>
            </a:extLst>
          </p:cNvPr>
          <p:cNvSpPr/>
          <p:nvPr/>
        </p:nvSpPr>
        <p:spPr>
          <a:xfrm>
            <a:off x="2892744" y="3288587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5DB984-B300-46F1-A57F-FF7D71904C90}"/>
              </a:ext>
            </a:extLst>
          </p:cNvPr>
          <p:cNvSpPr/>
          <p:nvPr/>
        </p:nvSpPr>
        <p:spPr>
          <a:xfrm>
            <a:off x="3759223" y="2927604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073FC8-D894-42B3-B4F4-4C1D3C2AE170}"/>
              </a:ext>
            </a:extLst>
          </p:cNvPr>
          <p:cNvSpPr/>
          <p:nvPr/>
        </p:nvSpPr>
        <p:spPr>
          <a:xfrm>
            <a:off x="3880521" y="3296462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A8EA6E-55A4-401B-B942-8C73628B5620}"/>
              </a:ext>
            </a:extLst>
          </p:cNvPr>
          <p:cNvSpPr/>
          <p:nvPr/>
        </p:nvSpPr>
        <p:spPr>
          <a:xfrm>
            <a:off x="4747000" y="2931043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9C07D4-AA7A-4DE0-9B6D-14755E238BCB}"/>
              </a:ext>
            </a:extLst>
          </p:cNvPr>
          <p:cNvSpPr/>
          <p:nvPr/>
        </p:nvSpPr>
        <p:spPr>
          <a:xfrm>
            <a:off x="4896389" y="3296462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B83D9D-BF19-43A0-9980-39B736B4A8B1}"/>
              </a:ext>
            </a:extLst>
          </p:cNvPr>
          <p:cNvSpPr txBox="1"/>
          <p:nvPr/>
        </p:nvSpPr>
        <p:spPr>
          <a:xfrm>
            <a:off x="730836" y="2541525"/>
            <a:ext cx="401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Unfilled Canopy when divided into layers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69AD53-36BD-4CE8-95D9-863FF692E654}"/>
              </a:ext>
            </a:extLst>
          </p:cNvPr>
          <p:cNvSpPr/>
          <p:nvPr/>
        </p:nvSpPr>
        <p:spPr>
          <a:xfrm>
            <a:off x="764864" y="4627074"/>
            <a:ext cx="691340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E51A68-F3FF-4EBC-BEF0-1255415E4039}"/>
              </a:ext>
            </a:extLst>
          </p:cNvPr>
          <p:cNvSpPr/>
          <p:nvPr/>
        </p:nvSpPr>
        <p:spPr>
          <a:xfrm>
            <a:off x="764864" y="4996929"/>
            <a:ext cx="735808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D4F6AB-C098-4D24-AC93-31644FE417DD}"/>
              </a:ext>
            </a:extLst>
          </p:cNvPr>
          <p:cNvSpPr/>
          <p:nvPr/>
        </p:nvSpPr>
        <p:spPr>
          <a:xfrm>
            <a:off x="1456204" y="4634949"/>
            <a:ext cx="851688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E7F922-A601-424B-911C-807BB1FCA6EC}"/>
              </a:ext>
            </a:extLst>
          </p:cNvPr>
          <p:cNvSpPr/>
          <p:nvPr/>
        </p:nvSpPr>
        <p:spPr>
          <a:xfrm>
            <a:off x="1500671" y="5000368"/>
            <a:ext cx="919819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CF6E9E-70FB-4B3D-8A28-0E721ECA564F}"/>
              </a:ext>
            </a:extLst>
          </p:cNvPr>
          <p:cNvSpPr/>
          <p:nvPr/>
        </p:nvSpPr>
        <p:spPr>
          <a:xfrm>
            <a:off x="2340446" y="4634949"/>
            <a:ext cx="1195442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DEEFC4-4F02-4F72-A97B-355590C1B3D6}"/>
              </a:ext>
            </a:extLst>
          </p:cNvPr>
          <p:cNvSpPr/>
          <p:nvPr/>
        </p:nvSpPr>
        <p:spPr>
          <a:xfrm>
            <a:off x="2420489" y="5000368"/>
            <a:ext cx="947739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433CC2-027A-4CC5-8D79-34E46914886B}"/>
              </a:ext>
            </a:extLst>
          </p:cNvPr>
          <p:cNvSpPr/>
          <p:nvPr/>
        </p:nvSpPr>
        <p:spPr>
          <a:xfrm>
            <a:off x="3507165" y="4639385"/>
            <a:ext cx="971559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2BC254-5A4B-46D5-B8BD-BE94E9CD72CB}"/>
              </a:ext>
            </a:extLst>
          </p:cNvPr>
          <p:cNvSpPr/>
          <p:nvPr/>
        </p:nvSpPr>
        <p:spPr>
          <a:xfrm>
            <a:off x="3368229" y="5008243"/>
            <a:ext cx="924032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A34933-3BDC-43DF-AE74-747AC20CBC38}"/>
              </a:ext>
            </a:extLst>
          </p:cNvPr>
          <p:cNvSpPr/>
          <p:nvPr/>
        </p:nvSpPr>
        <p:spPr>
          <a:xfrm>
            <a:off x="4478725" y="4642824"/>
            <a:ext cx="648422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E14F49-C186-45ED-970B-F508FBC6B776}"/>
              </a:ext>
            </a:extLst>
          </p:cNvPr>
          <p:cNvSpPr/>
          <p:nvPr/>
        </p:nvSpPr>
        <p:spPr>
          <a:xfrm>
            <a:off x="4292261" y="5008243"/>
            <a:ext cx="83488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E06D94-9A36-451B-9D50-4C5EC7FB5BCC}"/>
              </a:ext>
            </a:extLst>
          </p:cNvPr>
          <p:cNvSpPr txBox="1"/>
          <p:nvPr/>
        </p:nvSpPr>
        <p:spPr>
          <a:xfrm>
            <a:off x="410267" y="4265094"/>
            <a:ext cx="545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Unrestricted cohorts have potential to fill canopy spaces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B2EE0F-399B-49CB-8EDF-11A39CB43415}"/>
              </a:ext>
            </a:extLst>
          </p:cNvPr>
          <p:cNvSpPr/>
          <p:nvPr/>
        </p:nvSpPr>
        <p:spPr>
          <a:xfrm>
            <a:off x="6606758" y="3055518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155EF5-EABA-45B0-9C20-3959C571E6EE}"/>
              </a:ext>
            </a:extLst>
          </p:cNvPr>
          <p:cNvSpPr/>
          <p:nvPr/>
        </p:nvSpPr>
        <p:spPr>
          <a:xfrm>
            <a:off x="7594535" y="3063393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965AFC-5DB2-45B8-9386-87CECEC379D4}"/>
              </a:ext>
            </a:extLst>
          </p:cNvPr>
          <p:cNvSpPr/>
          <p:nvPr/>
        </p:nvSpPr>
        <p:spPr>
          <a:xfrm>
            <a:off x="8610403" y="3063393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8A341B-4FCB-499F-877B-7BF6A9CCE6E6}"/>
              </a:ext>
            </a:extLst>
          </p:cNvPr>
          <p:cNvSpPr/>
          <p:nvPr/>
        </p:nvSpPr>
        <p:spPr>
          <a:xfrm>
            <a:off x="9589279" y="3067829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1E2600-63A6-46A7-82A5-AF2C7B87571B}"/>
              </a:ext>
            </a:extLst>
          </p:cNvPr>
          <p:cNvSpPr/>
          <p:nvPr/>
        </p:nvSpPr>
        <p:spPr>
          <a:xfrm>
            <a:off x="10577056" y="3071268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814ABD-BA8A-4742-A883-F7FCA3D3BC90}"/>
              </a:ext>
            </a:extLst>
          </p:cNvPr>
          <p:cNvSpPr txBox="1"/>
          <p:nvPr/>
        </p:nvSpPr>
        <p:spPr>
          <a:xfrm>
            <a:off x="6560892" y="2681750"/>
            <a:ext cx="376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Unfilled Canopy when one cohort dies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12963C-AD0B-4C3D-A4F2-CE92DCBDE107}"/>
              </a:ext>
            </a:extLst>
          </p:cNvPr>
          <p:cNvSpPr/>
          <p:nvPr/>
        </p:nvSpPr>
        <p:spPr>
          <a:xfrm>
            <a:off x="6588527" y="4670244"/>
            <a:ext cx="691340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533130-63B6-4ED8-A9D0-EF29788BE31D}"/>
              </a:ext>
            </a:extLst>
          </p:cNvPr>
          <p:cNvSpPr/>
          <p:nvPr/>
        </p:nvSpPr>
        <p:spPr>
          <a:xfrm>
            <a:off x="7279867" y="4678119"/>
            <a:ext cx="851688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397A59-FAE0-42EA-8E46-6F0697A47A3F}"/>
              </a:ext>
            </a:extLst>
          </p:cNvPr>
          <p:cNvSpPr/>
          <p:nvPr/>
        </p:nvSpPr>
        <p:spPr>
          <a:xfrm>
            <a:off x="8164109" y="4678119"/>
            <a:ext cx="1195442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8E1264-C322-4A68-8767-DF37F9546B6A}"/>
              </a:ext>
            </a:extLst>
          </p:cNvPr>
          <p:cNvSpPr/>
          <p:nvPr/>
        </p:nvSpPr>
        <p:spPr>
          <a:xfrm>
            <a:off x="9330828" y="4682555"/>
            <a:ext cx="971559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3BA084E-7FB1-4BE0-ACD9-70C6D52F1191}"/>
              </a:ext>
            </a:extLst>
          </p:cNvPr>
          <p:cNvSpPr/>
          <p:nvPr/>
        </p:nvSpPr>
        <p:spPr>
          <a:xfrm>
            <a:off x="10302388" y="4685994"/>
            <a:ext cx="648422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39D7E77-D36C-45D4-A13D-73721E176DF1}"/>
              </a:ext>
            </a:extLst>
          </p:cNvPr>
          <p:cNvSpPr txBox="1"/>
          <p:nvPr/>
        </p:nvSpPr>
        <p:spPr>
          <a:xfrm>
            <a:off x="6585770" y="4244160"/>
            <a:ext cx="532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Unrestricted cohort has potential to fill canopy space</a:t>
            </a: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9815C7CE-CFA1-4F03-AE47-862E06F4EA62}"/>
              </a:ext>
            </a:extLst>
          </p:cNvPr>
          <p:cNvSpPr/>
          <p:nvPr/>
        </p:nvSpPr>
        <p:spPr>
          <a:xfrm rot="2960282">
            <a:off x="5462801" y="1410935"/>
            <a:ext cx="357992" cy="7538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E5B52993-FC60-4D68-9315-4844CBE4B120}"/>
              </a:ext>
            </a:extLst>
          </p:cNvPr>
          <p:cNvSpPr/>
          <p:nvPr/>
        </p:nvSpPr>
        <p:spPr>
          <a:xfrm>
            <a:off x="2656050" y="3739428"/>
            <a:ext cx="357992" cy="44495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C40656F2-ED2B-4FA8-AB63-FA7E16585990}"/>
              </a:ext>
            </a:extLst>
          </p:cNvPr>
          <p:cNvSpPr/>
          <p:nvPr/>
        </p:nvSpPr>
        <p:spPr>
          <a:xfrm>
            <a:off x="8571895" y="3593578"/>
            <a:ext cx="357992" cy="44495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85DA90DD-1D21-47F1-89C7-DE1FD1006221}"/>
              </a:ext>
            </a:extLst>
          </p:cNvPr>
          <p:cNvSpPr/>
          <p:nvPr/>
        </p:nvSpPr>
        <p:spPr>
          <a:xfrm rot="19174399">
            <a:off x="6463549" y="1410936"/>
            <a:ext cx="357992" cy="7538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FF63DF-53FE-4A9A-8DD5-0731F789A988}"/>
              </a:ext>
            </a:extLst>
          </p:cNvPr>
          <p:cNvSpPr/>
          <p:nvPr/>
        </p:nvSpPr>
        <p:spPr>
          <a:xfrm>
            <a:off x="266415" y="270629"/>
            <a:ext cx="242596" cy="3452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4D448D-86DC-4D27-A31A-B5151883B411}"/>
              </a:ext>
            </a:extLst>
          </p:cNvPr>
          <p:cNvSpPr/>
          <p:nvPr/>
        </p:nvSpPr>
        <p:spPr>
          <a:xfrm>
            <a:off x="270147" y="713121"/>
            <a:ext cx="242596" cy="34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DF438B-2A3A-4778-A9BB-02CFA9AADB0E}"/>
              </a:ext>
            </a:extLst>
          </p:cNvPr>
          <p:cNvSpPr txBox="1"/>
          <p:nvPr/>
        </p:nvSpPr>
        <p:spPr>
          <a:xfrm>
            <a:off x="569310" y="270629"/>
            <a:ext cx="24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crowns of Species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EBB19E-6AB3-4475-B0D1-9B18EB5BDC13}"/>
              </a:ext>
            </a:extLst>
          </p:cNvPr>
          <p:cNvSpPr txBox="1"/>
          <p:nvPr/>
        </p:nvSpPr>
        <p:spPr>
          <a:xfrm>
            <a:off x="563159" y="689022"/>
            <a:ext cx="24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crowns of Species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D6227D8-FF9C-4CC5-8468-E1AA4F7074A5}"/>
              </a:ext>
            </a:extLst>
          </p:cNvPr>
          <p:cNvSpPr/>
          <p:nvPr/>
        </p:nvSpPr>
        <p:spPr>
          <a:xfrm>
            <a:off x="168676" y="115410"/>
            <a:ext cx="2927640" cy="1091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82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Miranda, Brian -FS</dc:creator>
  <cp:lastModifiedBy>Miranda, Brian -FS</cp:lastModifiedBy>
  <cp:revision>4</cp:revision>
  <dcterms:created xsi:type="dcterms:W3CDTF">2022-01-03T22:17:02Z</dcterms:created>
  <dcterms:modified xsi:type="dcterms:W3CDTF">2022-01-06T22:05:27Z</dcterms:modified>
</cp:coreProperties>
</file>