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2" r:id="rId3"/>
    <p:sldId id="261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EE5D-7539-445B-A0AF-3BB23495F6A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C4AC-154D-47E6-8AF1-A50F3D9CD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4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EE5D-7539-445B-A0AF-3BB23495F6A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C4AC-154D-47E6-8AF1-A50F3D9CD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2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EE5D-7539-445B-A0AF-3BB23495F6A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C4AC-154D-47E6-8AF1-A50F3D9CD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EE5D-7539-445B-A0AF-3BB23495F6A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C4AC-154D-47E6-8AF1-A50F3D9CD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EE5D-7539-445B-A0AF-3BB23495F6A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C4AC-154D-47E6-8AF1-A50F3D9CD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6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EE5D-7539-445B-A0AF-3BB23495F6A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C4AC-154D-47E6-8AF1-A50F3D9CD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0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EE5D-7539-445B-A0AF-3BB23495F6A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C4AC-154D-47E6-8AF1-A50F3D9CD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2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EE5D-7539-445B-A0AF-3BB23495F6A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C4AC-154D-47E6-8AF1-A50F3D9CD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5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EE5D-7539-445B-A0AF-3BB23495F6A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C4AC-154D-47E6-8AF1-A50F3D9CD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7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EE5D-7539-445B-A0AF-3BB23495F6A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C4AC-154D-47E6-8AF1-A50F3D9CD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6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EE5D-7539-445B-A0AF-3BB23495F6A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C4AC-154D-47E6-8AF1-A50F3D9CD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3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AEE5D-7539-445B-A0AF-3BB23495F6A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4C4AC-154D-47E6-8AF1-A50F3D9CD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4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C82E25-F0DE-49D3-8CC8-098ED0E02197}"/>
              </a:ext>
            </a:extLst>
          </p:cNvPr>
          <p:cNvSpPr/>
          <p:nvPr/>
        </p:nvSpPr>
        <p:spPr>
          <a:xfrm>
            <a:off x="1313895" y="1580225"/>
            <a:ext cx="3564672" cy="39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6000 g/m2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CA346C-1E30-4021-B9A9-0260EADADF46}"/>
              </a:ext>
            </a:extLst>
          </p:cNvPr>
          <p:cNvSpPr/>
          <p:nvPr/>
        </p:nvSpPr>
        <p:spPr>
          <a:xfrm>
            <a:off x="1313894" y="2084772"/>
            <a:ext cx="2142262" cy="39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2000 g/m2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FE63E3-29BA-4445-9508-BEF1EF366C81}"/>
              </a:ext>
            </a:extLst>
          </p:cNvPr>
          <p:cNvSpPr/>
          <p:nvPr/>
        </p:nvSpPr>
        <p:spPr>
          <a:xfrm>
            <a:off x="3551068" y="2084772"/>
            <a:ext cx="1327499" cy="39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1000 g/m2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A46F09-ED6E-493D-8C8F-10DA8B3E8805}"/>
              </a:ext>
            </a:extLst>
          </p:cNvPr>
          <p:cNvCxnSpPr>
            <a:cxnSpLocks/>
          </p:cNvCxnSpPr>
          <p:nvPr/>
        </p:nvCxnSpPr>
        <p:spPr>
          <a:xfrm>
            <a:off x="656948" y="2041866"/>
            <a:ext cx="7918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82BEE47-0380-4964-81C5-36D6E8645287}"/>
              </a:ext>
            </a:extLst>
          </p:cNvPr>
          <p:cNvSpPr txBox="1"/>
          <p:nvPr/>
        </p:nvSpPr>
        <p:spPr>
          <a:xfrm>
            <a:off x="14393" y="2141965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3C57D1-6621-4C24-BDF4-2C98EE15F3E3}"/>
              </a:ext>
            </a:extLst>
          </p:cNvPr>
          <p:cNvSpPr txBox="1"/>
          <p:nvPr/>
        </p:nvSpPr>
        <p:spPr>
          <a:xfrm>
            <a:off x="42355" y="1577325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A2F54A-CAF5-43E3-AA39-CD018443A618}"/>
              </a:ext>
            </a:extLst>
          </p:cNvPr>
          <p:cNvSpPr txBox="1"/>
          <p:nvPr/>
        </p:nvSpPr>
        <p:spPr>
          <a:xfrm>
            <a:off x="5081423" y="1719369"/>
            <a:ext cx="12426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6000</a:t>
            </a:r>
          </a:p>
          <a:p>
            <a:pPr algn="r"/>
            <a:r>
              <a:rPr lang="en-US" dirty="0"/>
              <a:t>2000</a:t>
            </a:r>
          </a:p>
          <a:p>
            <a:pPr algn="r"/>
            <a:r>
              <a:rPr lang="en-US" dirty="0"/>
              <a:t>+ 1000</a:t>
            </a:r>
          </a:p>
          <a:p>
            <a:pPr algn="r"/>
            <a:r>
              <a:rPr lang="en-US" dirty="0"/>
              <a:t>---------------</a:t>
            </a:r>
          </a:p>
          <a:p>
            <a:pPr algn="r"/>
            <a:r>
              <a:rPr lang="en-US" dirty="0"/>
              <a:t>9000 g/m2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4C5773-4834-44A8-AEC3-54D79BFB17A8}"/>
              </a:ext>
            </a:extLst>
          </p:cNvPr>
          <p:cNvSpPr txBox="1"/>
          <p:nvPr/>
        </p:nvSpPr>
        <p:spPr>
          <a:xfrm>
            <a:off x="6838979" y="1737753"/>
            <a:ext cx="14350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6000</a:t>
            </a:r>
          </a:p>
          <a:p>
            <a:pPr algn="r"/>
            <a:r>
              <a:rPr lang="en-US" dirty="0"/>
              <a:t>2000 x 0.66</a:t>
            </a:r>
          </a:p>
          <a:p>
            <a:pPr algn="r"/>
            <a:r>
              <a:rPr lang="en-US" dirty="0"/>
              <a:t>+ 1000 x 0.33</a:t>
            </a:r>
          </a:p>
          <a:p>
            <a:pPr algn="r"/>
            <a:r>
              <a:rPr lang="en-US" dirty="0"/>
              <a:t>---------------</a:t>
            </a:r>
          </a:p>
          <a:p>
            <a:pPr algn="r"/>
            <a:r>
              <a:rPr lang="en-US" dirty="0"/>
              <a:t>7650 g/m2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62D19A-895A-4D45-B9F8-CDA4F22ECE44}"/>
              </a:ext>
            </a:extLst>
          </p:cNvPr>
          <p:cNvSpPr txBox="1"/>
          <p:nvPr/>
        </p:nvSpPr>
        <p:spPr>
          <a:xfrm>
            <a:off x="5370990" y="1171852"/>
            <a:ext cx="13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Method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3FB356-114C-4619-851B-56ECF48A9867}"/>
              </a:ext>
            </a:extLst>
          </p:cNvPr>
          <p:cNvSpPr txBox="1"/>
          <p:nvPr/>
        </p:nvSpPr>
        <p:spPr>
          <a:xfrm>
            <a:off x="6838979" y="1171852"/>
            <a:ext cx="1896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Weighted Method</a:t>
            </a:r>
          </a:p>
        </p:txBody>
      </p:sp>
    </p:spTree>
    <p:extLst>
      <p:ext uri="{BB962C8B-B14F-4D97-AF65-F5344CB8AC3E}">
        <p14:creationId xmlns:p14="http://schemas.microsoft.com/office/powerpoint/2010/main" val="338636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C82E25-F0DE-49D3-8CC8-098ED0E02197}"/>
              </a:ext>
            </a:extLst>
          </p:cNvPr>
          <p:cNvSpPr/>
          <p:nvPr/>
        </p:nvSpPr>
        <p:spPr>
          <a:xfrm>
            <a:off x="1313895" y="1580225"/>
            <a:ext cx="3564672" cy="39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3000 g/m2 </a:t>
            </a:r>
            <a:r>
              <a:rPr lang="en-US" strike="sngStrike" dirty="0"/>
              <a:t>[6000]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CA346C-1E30-4021-B9A9-0260EADADF46}"/>
              </a:ext>
            </a:extLst>
          </p:cNvPr>
          <p:cNvSpPr/>
          <p:nvPr/>
        </p:nvSpPr>
        <p:spPr>
          <a:xfrm>
            <a:off x="1313894" y="2084772"/>
            <a:ext cx="2142262" cy="39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2000 g/m2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FE63E3-29BA-4445-9508-BEF1EF366C81}"/>
              </a:ext>
            </a:extLst>
          </p:cNvPr>
          <p:cNvSpPr/>
          <p:nvPr/>
        </p:nvSpPr>
        <p:spPr>
          <a:xfrm>
            <a:off x="3551068" y="2084772"/>
            <a:ext cx="1327499" cy="39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1000 g/m2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A46F09-ED6E-493D-8C8F-10DA8B3E8805}"/>
              </a:ext>
            </a:extLst>
          </p:cNvPr>
          <p:cNvCxnSpPr>
            <a:cxnSpLocks/>
          </p:cNvCxnSpPr>
          <p:nvPr/>
        </p:nvCxnSpPr>
        <p:spPr>
          <a:xfrm>
            <a:off x="656948" y="2041866"/>
            <a:ext cx="7918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82BEE47-0380-4964-81C5-36D6E8645287}"/>
              </a:ext>
            </a:extLst>
          </p:cNvPr>
          <p:cNvSpPr txBox="1"/>
          <p:nvPr/>
        </p:nvSpPr>
        <p:spPr>
          <a:xfrm>
            <a:off x="14393" y="2141965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3C57D1-6621-4C24-BDF4-2C98EE15F3E3}"/>
              </a:ext>
            </a:extLst>
          </p:cNvPr>
          <p:cNvSpPr txBox="1"/>
          <p:nvPr/>
        </p:nvSpPr>
        <p:spPr>
          <a:xfrm>
            <a:off x="42355" y="1577325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A2F54A-CAF5-43E3-AA39-CD018443A618}"/>
              </a:ext>
            </a:extLst>
          </p:cNvPr>
          <p:cNvSpPr txBox="1"/>
          <p:nvPr/>
        </p:nvSpPr>
        <p:spPr>
          <a:xfrm>
            <a:off x="5081423" y="1719369"/>
            <a:ext cx="12426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3000</a:t>
            </a:r>
          </a:p>
          <a:p>
            <a:pPr algn="r"/>
            <a:r>
              <a:rPr lang="en-US" dirty="0"/>
              <a:t>2000</a:t>
            </a:r>
          </a:p>
          <a:p>
            <a:pPr algn="r"/>
            <a:r>
              <a:rPr lang="en-US" dirty="0"/>
              <a:t>+ 1000</a:t>
            </a:r>
          </a:p>
          <a:p>
            <a:pPr algn="r"/>
            <a:r>
              <a:rPr lang="en-US" dirty="0"/>
              <a:t>---------------</a:t>
            </a:r>
          </a:p>
          <a:p>
            <a:pPr algn="r"/>
            <a:r>
              <a:rPr lang="en-US" dirty="0"/>
              <a:t>6000 g/m2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4C5773-4834-44A8-AEC3-54D79BFB17A8}"/>
              </a:ext>
            </a:extLst>
          </p:cNvPr>
          <p:cNvSpPr txBox="1"/>
          <p:nvPr/>
        </p:nvSpPr>
        <p:spPr>
          <a:xfrm>
            <a:off x="6838979" y="1737753"/>
            <a:ext cx="14350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3000</a:t>
            </a:r>
          </a:p>
          <a:p>
            <a:pPr algn="r"/>
            <a:r>
              <a:rPr lang="en-US" dirty="0"/>
              <a:t>2000 x 0.66</a:t>
            </a:r>
          </a:p>
          <a:p>
            <a:pPr algn="r"/>
            <a:r>
              <a:rPr lang="en-US" dirty="0"/>
              <a:t>+ 1000 x 0.33</a:t>
            </a:r>
          </a:p>
          <a:p>
            <a:pPr algn="r"/>
            <a:r>
              <a:rPr lang="en-US" dirty="0"/>
              <a:t>---------------</a:t>
            </a:r>
          </a:p>
          <a:p>
            <a:pPr algn="r"/>
            <a:r>
              <a:rPr lang="en-US" dirty="0"/>
              <a:t>4650 g/m2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62D19A-895A-4D45-B9F8-CDA4F22ECE44}"/>
              </a:ext>
            </a:extLst>
          </p:cNvPr>
          <p:cNvSpPr txBox="1"/>
          <p:nvPr/>
        </p:nvSpPr>
        <p:spPr>
          <a:xfrm>
            <a:off x="5370990" y="1171852"/>
            <a:ext cx="13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Method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3FB356-114C-4619-851B-56ECF48A9867}"/>
              </a:ext>
            </a:extLst>
          </p:cNvPr>
          <p:cNvSpPr txBox="1"/>
          <p:nvPr/>
        </p:nvSpPr>
        <p:spPr>
          <a:xfrm>
            <a:off x="6838979" y="1171852"/>
            <a:ext cx="1896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Weighted Method</a:t>
            </a:r>
          </a:p>
        </p:txBody>
      </p:sp>
    </p:spTree>
    <p:extLst>
      <p:ext uri="{BB962C8B-B14F-4D97-AF65-F5344CB8AC3E}">
        <p14:creationId xmlns:p14="http://schemas.microsoft.com/office/powerpoint/2010/main" val="323285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C82E25-F0DE-49D3-8CC8-098ED0E02197}"/>
              </a:ext>
            </a:extLst>
          </p:cNvPr>
          <p:cNvSpPr/>
          <p:nvPr/>
        </p:nvSpPr>
        <p:spPr>
          <a:xfrm>
            <a:off x="1313895" y="1580225"/>
            <a:ext cx="1695635" cy="39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6000 g/m2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CA346C-1E30-4021-B9A9-0260EADADF46}"/>
              </a:ext>
            </a:extLst>
          </p:cNvPr>
          <p:cNvSpPr/>
          <p:nvPr/>
        </p:nvSpPr>
        <p:spPr>
          <a:xfrm>
            <a:off x="1313894" y="2084772"/>
            <a:ext cx="2142262" cy="39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2000 g/m2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FE63E3-29BA-4445-9508-BEF1EF366C81}"/>
              </a:ext>
            </a:extLst>
          </p:cNvPr>
          <p:cNvSpPr/>
          <p:nvPr/>
        </p:nvSpPr>
        <p:spPr>
          <a:xfrm>
            <a:off x="3551068" y="2084772"/>
            <a:ext cx="1327499" cy="39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1000 g/m2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A46F09-ED6E-493D-8C8F-10DA8B3E8805}"/>
              </a:ext>
            </a:extLst>
          </p:cNvPr>
          <p:cNvCxnSpPr>
            <a:cxnSpLocks/>
          </p:cNvCxnSpPr>
          <p:nvPr/>
        </p:nvCxnSpPr>
        <p:spPr>
          <a:xfrm>
            <a:off x="656948" y="2041866"/>
            <a:ext cx="8371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82BEE47-0380-4964-81C5-36D6E8645287}"/>
              </a:ext>
            </a:extLst>
          </p:cNvPr>
          <p:cNvSpPr txBox="1"/>
          <p:nvPr/>
        </p:nvSpPr>
        <p:spPr>
          <a:xfrm>
            <a:off x="14393" y="2141965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3C57D1-6621-4C24-BDF4-2C98EE15F3E3}"/>
              </a:ext>
            </a:extLst>
          </p:cNvPr>
          <p:cNvSpPr txBox="1"/>
          <p:nvPr/>
        </p:nvSpPr>
        <p:spPr>
          <a:xfrm>
            <a:off x="42355" y="1577325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A2F54A-CAF5-43E3-AA39-CD018443A618}"/>
              </a:ext>
            </a:extLst>
          </p:cNvPr>
          <p:cNvSpPr txBox="1"/>
          <p:nvPr/>
        </p:nvSpPr>
        <p:spPr>
          <a:xfrm>
            <a:off x="4993067" y="1461914"/>
            <a:ext cx="13310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6000</a:t>
            </a:r>
          </a:p>
          <a:p>
            <a:pPr algn="r"/>
            <a:r>
              <a:rPr lang="en-US" dirty="0"/>
              <a:t>6000</a:t>
            </a:r>
          </a:p>
          <a:p>
            <a:pPr algn="r"/>
            <a:r>
              <a:rPr lang="en-US" dirty="0"/>
              <a:t>2000</a:t>
            </a:r>
          </a:p>
          <a:p>
            <a:pPr algn="r"/>
            <a:r>
              <a:rPr lang="en-US" dirty="0"/>
              <a:t>+ 1000</a:t>
            </a:r>
          </a:p>
          <a:p>
            <a:pPr algn="r"/>
            <a:r>
              <a:rPr lang="en-US" dirty="0"/>
              <a:t>---------------</a:t>
            </a:r>
          </a:p>
          <a:p>
            <a:pPr algn="r"/>
            <a:r>
              <a:rPr lang="en-US" dirty="0"/>
              <a:t>15000 g/m2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4C5773-4834-44A8-AEC3-54D79BFB17A8}"/>
              </a:ext>
            </a:extLst>
          </p:cNvPr>
          <p:cNvSpPr txBox="1"/>
          <p:nvPr/>
        </p:nvSpPr>
        <p:spPr>
          <a:xfrm>
            <a:off x="6838915" y="1427034"/>
            <a:ext cx="14350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6000 x 0.5</a:t>
            </a:r>
          </a:p>
          <a:p>
            <a:pPr algn="r"/>
            <a:r>
              <a:rPr lang="en-US" dirty="0"/>
              <a:t>6000 x 0.5</a:t>
            </a:r>
          </a:p>
          <a:p>
            <a:pPr algn="r"/>
            <a:r>
              <a:rPr lang="en-US" dirty="0"/>
              <a:t>2000 x 0.66</a:t>
            </a:r>
          </a:p>
          <a:p>
            <a:pPr algn="r"/>
            <a:r>
              <a:rPr lang="en-US" dirty="0"/>
              <a:t>+ 1000 x 0.33</a:t>
            </a:r>
          </a:p>
          <a:p>
            <a:pPr algn="r"/>
            <a:r>
              <a:rPr lang="en-US" dirty="0"/>
              <a:t>---------------</a:t>
            </a:r>
          </a:p>
          <a:p>
            <a:pPr algn="r"/>
            <a:r>
              <a:rPr lang="en-US" dirty="0"/>
              <a:t>7650 g/m2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62D19A-895A-4D45-B9F8-CDA4F22ECE44}"/>
              </a:ext>
            </a:extLst>
          </p:cNvPr>
          <p:cNvSpPr txBox="1"/>
          <p:nvPr/>
        </p:nvSpPr>
        <p:spPr>
          <a:xfrm>
            <a:off x="5370990" y="1171852"/>
            <a:ext cx="13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Method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3FB356-114C-4619-851B-56ECF48A9867}"/>
              </a:ext>
            </a:extLst>
          </p:cNvPr>
          <p:cNvSpPr txBox="1"/>
          <p:nvPr/>
        </p:nvSpPr>
        <p:spPr>
          <a:xfrm>
            <a:off x="6838979" y="1171852"/>
            <a:ext cx="1896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Weighted Method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7D53DD-833B-4A29-A700-0393080D268C}"/>
              </a:ext>
            </a:extLst>
          </p:cNvPr>
          <p:cNvSpPr/>
          <p:nvPr/>
        </p:nvSpPr>
        <p:spPr>
          <a:xfrm>
            <a:off x="3080551" y="1581710"/>
            <a:ext cx="1798016" cy="39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6000 g/m2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F40E20-5580-46C6-9EFE-06C470E043F9}"/>
              </a:ext>
            </a:extLst>
          </p:cNvPr>
          <p:cNvSpPr txBox="1"/>
          <p:nvPr/>
        </p:nvSpPr>
        <p:spPr>
          <a:xfrm>
            <a:off x="8506879" y="1427034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3000</a:t>
            </a:r>
          </a:p>
          <a:p>
            <a:r>
              <a:rPr lang="en-US" dirty="0"/>
              <a:t>3000</a:t>
            </a:r>
          </a:p>
          <a:p>
            <a:r>
              <a:rPr lang="en-US" dirty="0"/>
              <a:t>1320</a:t>
            </a:r>
          </a:p>
          <a:p>
            <a:r>
              <a:rPr lang="en-US" dirty="0"/>
              <a:t>330</a:t>
            </a:r>
          </a:p>
        </p:txBody>
      </p:sp>
    </p:spTree>
    <p:extLst>
      <p:ext uri="{BB962C8B-B14F-4D97-AF65-F5344CB8AC3E}">
        <p14:creationId xmlns:p14="http://schemas.microsoft.com/office/powerpoint/2010/main" val="307888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C82E25-F0DE-49D3-8CC8-098ED0E02197}"/>
              </a:ext>
            </a:extLst>
          </p:cNvPr>
          <p:cNvSpPr/>
          <p:nvPr/>
        </p:nvSpPr>
        <p:spPr>
          <a:xfrm>
            <a:off x="1313895" y="1580225"/>
            <a:ext cx="1012055" cy="39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3000 g/m2 [</a:t>
            </a:r>
            <a:r>
              <a:rPr lang="en-US" sz="1400" strike="sngStrike" dirty="0"/>
              <a:t>6000]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CA346C-1E30-4021-B9A9-0260EADADF46}"/>
              </a:ext>
            </a:extLst>
          </p:cNvPr>
          <p:cNvSpPr/>
          <p:nvPr/>
        </p:nvSpPr>
        <p:spPr>
          <a:xfrm>
            <a:off x="1313894" y="2084772"/>
            <a:ext cx="2142262" cy="39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2000 g/m2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FE63E3-29BA-4445-9508-BEF1EF366C81}"/>
              </a:ext>
            </a:extLst>
          </p:cNvPr>
          <p:cNvSpPr/>
          <p:nvPr/>
        </p:nvSpPr>
        <p:spPr>
          <a:xfrm>
            <a:off x="3551068" y="2084772"/>
            <a:ext cx="1327499" cy="39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1000 g/m2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A46F09-ED6E-493D-8C8F-10DA8B3E8805}"/>
              </a:ext>
            </a:extLst>
          </p:cNvPr>
          <p:cNvCxnSpPr>
            <a:cxnSpLocks/>
          </p:cNvCxnSpPr>
          <p:nvPr/>
        </p:nvCxnSpPr>
        <p:spPr>
          <a:xfrm>
            <a:off x="656948" y="2041866"/>
            <a:ext cx="7918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82BEE47-0380-4964-81C5-36D6E8645287}"/>
              </a:ext>
            </a:extLst>
          </p:cNvPr>
          <p:cNvSpPr txBox="1"/>
          <p:nvPr/>
        </p:nvSpPr>
        <p:spPr>
          <a:xfrm>
            <a:off x="14393" y="2141965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3C57D1-6621-4C24-BDF4-2C98EE15F3E3}"/>
              </a:ext>
            </a:extLst>
          </p:cNvPr>
          <p:cNvSpPr txBox="1"/>
          <p:nvPr/>
        </p:nvSpPr>
        <p:spPr>
          <a:xfrm>
            <a:off x="42355" y="1577325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A2F54A-CAF5-43E3-AA39-CD018443A618}"/>
              </a:ext>
            </a:extLst>
          </p:cNvPr>
          <p:cNvSpPr txBox="1"/>
          <p:nvPr/>
        </p:nvSpPr>
        <p:spPr>
          <a:xfrm>
            <a:off x="4993066" y="1461914"/>
            <a:ext cx="13310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6000</a:t>
            </a:r>
          </a:p>
          <a:p>
            <a:pPr algn="r"/>
            <a:r>
              <a:rPr lang="en-US" dirty="0"/>
              <a:t>3000</a:t>
            </a:r>
          </a:p>
          <a:p>
            <a:pPr algn="r"/>
            <a:r>
              <a:rPr lang="en-US" dirty="0"/>
              <a:t>2000</a:t>
            </a:r>
          </a:p>
          <a:p>
            <a:pPr algn="r"/>
            <a:r>
              <a:rPr lang="en-US" dirty="0"/>
              <a:t>+ 1000</a:t>
            </a:r>
          </a:p>
          <a:p>
            <a:pPr algn="r"/>
            <a:r>
              <a:rPr lang="en-US" dirty="0"/>
              <a:t>---------------</a:t>
            </a:r>
          </a:p>
          <a:p>
            <a:pPr algn="r"/>
            <a:r>
              <a:rPr lang="en-US" dirty="0"/>
              <a:t>12000 g/m2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4C5773-4834-44A8-AEC3-54D79BFB17A8}"/>
              </a:ext>
            </a:extLst>
          </p:cNvPr>
          <p:cNvSpPr txBox="1"/>
          <p:nvPr/>
        </p:nvSpPr>
        <p:spPr>
          <a:xfrm>
            <a:off x="6838915" y="1427034"/>
            <a:ext cx="14350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6000 x 0.66</a:t>
            </a:r>
          </a:p>
          <a:p>
            <a:pPr algn="r"/>
            <a:r>
              <a:rPr lang="en-US" dirty="0"/>
              <a:t>3000 x 0.33</a:t>
            </a:r>
          </a:p>
          <a:p>
            <a:pPr algn="r"/>
            <a:r>
              <a:rPr lang="en-US" dirty="0"/>
              <a:t>2000 x 0.66</a:t>
            </a:r>
          </a:p>
          <a:p>
            <a:pPr algn="r"/>
            <a:r>
              <a:rPr lang="en-US" dirty="0"/>
              <a:t>+ 1000 x 0.33</a:t>
            </a:r>
          </a:p>
          <a:p>
            <a:pPr algn="r"/>
            <a:r>
              <a:rPr lang="en-US" dirty="0"/>
              <a:t>---------------</a:t>
            </a:r>
          </a:p>
          <a:p>
            <a:pPr algn="r"/>
            <a:r>
              <a:rPr lang="en-US" dirty="0"/>
              <a:t>6600 g/m2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62D19A-895A-4D45-B9F8-CDA4F22ECE44}"/>
              </a:ext>
            </a:extLst>
          </p:cNvPr>
          <p:cNvSpPr txBox="1"/>
          <p:nvPr/>
        </p:nvSpPr>
        <p:spPr>
          <a:xfrm>
            <a:off x="5370990" y="1171852"/>
            <a:ext cx="13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Method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3FB356-114C-4619-851B-56ECF48A9867}"/>
              </a:ext>
            </a:extLst>
          </p:cNvPr>
          <p:cNvSpPr txBox="1"/>
          <p:nvPr/>
        </p:nvSpPr>
        <p:spPr>
          <a:xfrm>
            <a:off x="6838979" y="1171852"/>
            <a:ext cx="1896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Weighted Method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7D53DD-833B-4A29-A700-0393080D268C}"/>
              </a:ext>
            </a:extLst>
          </p:cNvPr>
          <p:cNvSpPr/>
          <p:nvPr/>
        </p:nvSpPr>
        <p:spPr>
          <a:xfrm>
            <a:off x="2434885" y="1581710"/>
            <a:ext cx="2443682" cy="39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6000 g/m2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31B867-AE50-4B16-91E3-D88BCAC8369A}"/>
              </a:ext>
            </a:extLst>
          </p:cNvPr>
          <p:cNvSpPr txBox="1"/>
          <p:nvPr/>
        </p:nvSpPr>
        <p:spPr>
          <a:xfrm>
            <a:off x="8506879" y="1427034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3960</a:t>
            </a:r>
          </a:p>
          <a:p>
            <a:r>
              <a:rPr lang="en-US" dirty="0"/>
              <a:t>990</a:t>
            </a:r>
          </a:p>
          <a:p>
            <a:r>
              <a:rPr lang="en-US" dirty="0"/>
              <a:t>1320</a:t>
            </a:r>
          </a:p>
          <a:p>
            <a:r>
              <a:rPr lang="en-US" dirty="0"/>
              <a:t>330</a:t>
            </a:r>
          </a:p>
        </p:txBody>
      </p:sp>
    </p:spTree>
    <p:extLst>
      <p:ext uri="{BB962C8B-B14F-4D97-AF65-F5344CB8AC3E}">
        <p14:creationId xmlns:p14="http://schemas.microsoft.com/office/powerpoint/2010/main" val="37327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C82E25-F0DE-49D3-8CC8-098ED0E02197}"/>
              </a:ext>
            </a:extLst>
          </p:cNvPr>
          <p:cNvSpPr/>
          <p:nvPr/>
        </p:nvSpPr>
        <p:spPr>
          <a:xfrm>
            <a:off x="1313895" y="1580225"/>
            <a:ext cx="1695635" cy="39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3000 g/m2 </a:t>
            </a:r>
            <a:r>
              <a:rPr lang="en-US" sz="1600" strike="sngStrike" dirty="0"/>
              <a:t>[6000]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CA346C-1E30-4021-B9A9-0260EADADF46}"/>
              </a:ext>
            </a:extLst>
          </p:cNvPr>
          <p:cNvSpPr/>
          <p:nvPr/>
        </p:nvSpPr>
        <p:spPr>
          <a:xfrm>
            <a:off x="1313894" y="2084772"/>
            <a:ext cx="2142262" cy="39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2000 g/m2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FE63E3-29BA-4445-9508-BEF1EF366C81}"/>
              </a:ext>
            </a:extLst>
          </p:cNvPr>
          <p:cNvSpPr/>
          <p:nvPr/>
        </p:nvSpPr>
        <p:spPr>
          <a:xfrm>
            <a:off x="3551068" y="2084772"/>
            <a:ext cx="1327499" cy="39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1000 g/m2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A46F09-ED6E-493D-8C8F-10DA8B3E8805}"/>
              </a:ext>
            </a:extLst>
          </p:cNvPr>
          <p:cNvCxnSpPr>
            <a:cxnSpLocks/>
          </p:cNvCxnSpPr>
          <p:nvPr/>
        </p:nvCxnSpPr>
        <p:spPr>
          <a:xfrm>
            <a:off x="656948" y="2041866"/>
            <a:ext cx="7918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82BEE47-0380-4964-81C5-36D6E8645287}"/>
              </a:ext>
            </a:extLst>
          </p:cNvPr>
          <p:cNvSpPr txBox="1"/>
          <p:nvPr/>
        </p:nvSpPr>
        <p:spPr>
          <a:xfrm>
            <a:off x="14393" y="2141965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3C57D1-6621-4C24-BDF4-2C98EE15F3E3}"/>
              </a:ext>
            </a:extLst>
          </p:cNvPr>
          <p:cNvSpPr txBox="1"/>
          <p:nvPr/>
        </p:nvSpPr>
        <p:spPr>
          <a:xfrm>
            <a:off x="42355" y="1577325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A2F54A-CAF5-43E3-AA39-CD018443A618}"/>
              </a:ext>
            </a:extLst>
          </p:cNvPr>
          <p:cNvSpPr txBox="1"/>
          <p:nvPr/>
        </p:nvSpPr>
        <p:spPr>
          <a:xfrm>
            <a:off x="4993066" y="1461914"/>
            <a:ext cx="13310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6000</a:t>
            </a:r>
          </a:p>
          <a:p>
            <a:pPr algn="r"/>
            <a:r>
              <a:rPr lang="en-US" dirty="0"/>
              <a:t>3000</a:t>
            </a:r>
          </a:p>
          <a:p>
            <a:pPr algn="r"/>
            <a:r>
              <a:rPr lang="en-US" dirty="0"/>
              <a:t>2000</a:t>
            </a:r>
          </a:p>
          <a:p>
            <a:pPr algn="r"/>
            <a:r>
              <a:rPr lang="en-US" dirty="0"/>
              <a:t>+ 1000</a:t>
            </a:r>
          </a:p>
          <a:p>
            <a:pPr algn="r"/>
            <a:r>
              <a:rPr lang="en-US" dirty="0"/>
              <a:t>---------------</a:t>
            </a:r>
          </a:p>
          <a:p>
            <a:pPr algn="r"/>
            <a:r>
              <a:rPr lang="en-US" dirty="0"/>
              <a:t>12000 g/m2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4C5773-4834-44A8-AEC3-54D79BFB17A8}"/>
              </a:ext>
            </a:extLst>
          </p:cNvPr>
          <p:cNvSpPr txBox="1"/>
          <p:nvPr/>
        </p:nvSpPr>
        <p:spPr>
          <a:xfrm>
            <a:off x="6838915" y="1427034"/>
            <a:ext cx="14350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6000 x 0.5</a:t>
            </a:r>
          </a:p>
          <a:p>
            <a:pPr algn="r"/>
            <a:r>
              <a:rPr lang="en-US" dirty="0"/>
              <a:t>3000 x 0.5</a:t>
            </a:r>
          </a:p>
          <a:p>
            <a:pPr algn="r"/>
            <a:r>
              <a:rPr lang="en-US" dirty="0"/>
              <a:t>2000 x 0.66</a:t>
            </a:r>
          </a:p>
          <a:p>
            <a:pPr algn="r"/>
            <a:r>
              <a:rPr lang="en-US" dirty="0"/>
              <a:t>+ 1000 x 0.33</a:t>
            </a:r>
          </a:p>
          <a:p>
            <a:pPr algn="r"/>
            <a:r>
              <a:rPr lang="en-US" dirty="0"/>
              <a:t>---------------</a:t>
            </a:r>
          </a:p>
          <a:p>
            <a:pPr algn="r"/>
            <a:r>
              <a:rPr lang="en-US" dirty="0"/>
              <a:t>6150 g/m2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62D19A-895A-4D45-B9F8-CDA4F22ECE44}"/>
              </a:ext>
            </a:extLst>
          </p:cNvPr>
          <p:cNvSpPr txBox="1"/>
          <p:nvPr/>
        </p:nvSpPr>
        <p:spPr>
          <a:xfrm>
            <a:off x="5370990" y="1171852"/>
            <a:ext cx="13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Method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3FB356-114C-4619-851B-56ECF48A9867}"/>
              </a:ext>
            </a:extLst>
          </p:cNvPr>
          <p:cNvSpPr txBox="1"/>
          <p:nvPr/>
        </p:nvSpPr>
        <p:spPr>
          <a:xfrm>
            <a:off x="6838915" y="848686"/>
            <a:ext cx="1896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MaxBiomass</a:t>
            </a:r>
            <a:br>
              <a:rPr lang="en-US" dirty="0"/>
            </a:br>
            <a:r>
              <a:rPr lang="en-US" dirty="0"/>
              <a:t>Weighted Method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7D53DD-833B-4A29-A700-0393080D268C}"/>
              </a:ext>
            </a:extLst>
          </p:cNvPr>
          <p:cNvSpPr/>
          <p:nvPr/>
        </p:nvSpPr>
        <p:spPr>
          <a:xfrm>
            <a:off x="3080551" y="1581710"/>
            <a:ext cx="1798016" cy="39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6000 g/m2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68C586-B6BA-41C5-AC6F-FB6052402F38}"/>
              </a:ext>
            </a:extLst>
          </p:cNvPr>
          <p:cNvSpPr txBox="1"/>
          <p:nvPr/>
        </p:nvSpPr>
        <p:spPr>
          <a:xfrm>
            <a:off x="8506879" y="1427034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3000</a:t>
            </a:r>
          </a:p>
          <a:p>
            <a:r>
              <a:rPr lang="en-US" dirty="0"/>
              <a:t>1500</a:t>
            </a:r>
          </a:p>
          <a:p>
            <a:r>
              <a:rPr lang="en-US" dirty="0"/>
              <a:t>1320</a:t>
            </a:r>
          </a:p>
          <a:p>
            <a:r>
              <a:rPr lang="en-US" dirty="0"/>
              <a:t>330</a:t>
            </a:r>
          </a:p>
        </p:txBody>
      </p:sp>
    </p:spTree>
    <p:extLst>
      <p:ext uri="{BB962C8B-B14F-4D97-AF65-F5344CB8AC3E}">
        <p14:creationId xmlns:p14="http://schemas.microsoft.com/office/powerpoint/2010/main" val="119353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264</Words>
  <Application>Microsoft Office PowerPoint</Application>
  <PresentationFormat>On-screen Show (4:3)</PresentationFormat>
  <Paragraphs>106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Miranda, Brian -FS</dc:creator>
  <cp:lastModifiedBy>Miranda, Brian -FS</cp:lastModifiedBy>
  <cp:revision>5</cp:revision>
  <dcterms:created xsi:type="dcterms:W3CDTF">2021-12-01T22:22:47Z</dcterms:created>
  <dcterms:modified xsi:type="dcterms:W3CDTF">2021-12-01T23:01:06Z</dcterms:modified>
</cp:coreProperties>
</file>