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778A6-587A-FAC9-90E8-3188323DE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F3E10D-6F3B-A6EC-1514-757E23DA5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FD2D1-6311-9F50-B808-CEEB85D5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6F473C-86BC-1886-D27C-F22222D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5D1DF-F8DD-1027-E2F0-C5702DE0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CDA00-CDE0-14A0-F5C7-A542C53D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140809-1D7D-0644-5573-EA9A89D3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661F3-B3BB-C398-4EE4-AA31826D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CD0475-F7CC-9D3E-6507-402879E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FC6E1-C0D1-2A82-994A-44592073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4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A0FE4-549B-EB22-3ED5-B6F4F1CB3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18D22E-CE6E-20B1-7883-65444E875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103A5-6D0C-072F-2E4B-9A56534F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37928-3206-B0E6-AA43-1992DF8C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51470-2FB6-5473-B98E-12886342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3C47D-63AC-55D2-1490-320935B2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49F41-E781-3B4A-7C6D-2D012269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DAB33-D708-E527-79AF-A961DE5A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58F81-03D8-31BE-7F60-2DFCD5E4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5C104-D80A-0CAD-D103-239AAC5D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4D9B8-7986-65E0-BDAB-BF0EAF71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907AE-1D6D-3B91-3CE6-D1826965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4C04D2-5189-9921-4D2F-6EC2490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D09E6-354D-71C8-3C0E-CF05C79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980365-5393-1ADB-0D2E-AB168088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E2260-79F2-2737-1B5E-E0BF695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CC4619-EB2F-A66B-522C-E4A6873C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843F6A-BE93-FCC1-8197-EAF6D377F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125DA-169B-9641-195A-DF4C42DD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FF6AC1-1900-716D-8827-C26D1816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00C685-3ADB-219A-1033-31E33F35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2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DD81E-425D-DB84-8803-FCD2E982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DE004-EC79-98AA-7FAB-30DADB4F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8B0522-2091-6F46-FA91-E97C910A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C0B8B6-F1F6-B9B3-2490-816DAF9FE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C8FE7C-AE66-38EE-A5AE-2E1B08AAD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0AEFEE-CAE6-2B78-28E9-391CFC30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0535FC-8C40-360D-6047-E3F9C675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EB1EB-1D9C-C1C5-058F-4CFB23E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3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D3A0B-867F-3CDF-449E-702E2B22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85029F-683F-3655-DA6D-F80C0840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B5B6FE-C619-B619-A2DE-CBBE9957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DC0B39-1B8B-0EC0-9B44-5CC6C70E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21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4EDF12-DAD3-A7E7-23DF-3BCD2A14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5F5126-837C-0166-F38D-F7CB1B28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1AA9AE-11C0-C75D-40AD-45A0D605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89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A2863-804B-ECFC-B49F-DD0194AC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5EF37-2F98-8B94-2093-924BDFF5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334AEE-5469-073E-181F-E5CFEC6F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0C7640-1635-E339-CBBA-8BD2B74B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856B02-6A75-36E0-2B74-B038CF2E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DBA99C-02E3-D973-88A7-144E3098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3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08501-645C-C4F7-A7C8-6FBC93BC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00EB2B-1DC4-0F71-FEC5-6E5A9E2DD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26B773-7963-0E62-D80E-E2FEC7F2A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71FF6-4F15-4866-DC1E-5A5BC262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81583-6372-93B5-569D-6912BCA8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21D7D-804C-CA7F-8530-03F01848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7B4E54-D054-63F6-1798-97C8F2EC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52A32-DCF9-D377-F164-0127FB58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71A50-ED72-FD2E-95F8-20261CDCC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1092-14F3-43C7-B445-F659087C32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71BE2-A940-355A-8397-1360BB90F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BA78B-A9A5-4CBD-B4B9-66D09C1C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A202-EB20-4FCC-A39F-16F89612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38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5CFF7-C106-4412-AA0B-3D95BFA53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35087C-2EFE-D9DB-60D3-47230B696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1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趙 在瀛</dc:creator>
  <cp:lastModifiedBy>趙 在瀛</cp:lastModifiedBy>
  <cp:revision>1</cp:revision>
  <dcterms:created xsi:type="dcterms:W3CDTF">2022-08-28T18:03:43Z</dcterms:created>
  <dcterms:modified xsi:type="dcterms:W3CDTF">2022-08-28T18:04:06Z</dcterms:modified>
</cp:coreProperties>
</file>