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82" d="100"/>
          <a:sy n="82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2D08C174-631F-E702-A143-36A233BC9B3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47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07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FA2BBA60-4573-A0B1-C2B6-6256050712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103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892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604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16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087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199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518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B312-7411-AD47-86CB-DABA08953CCA}" type="datetimeFigureOut">
              <a:rPr lang="en-CH" smtClean="0"/>
              <a:t>15.12.23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C93F2B0A-4AE8-D80C-CFB4-FBF2A0C50B03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3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SUSHI - Kraken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E9D7-91E8-AA42-5824-3EB11D6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7" y="1027066"/>
            <a:ext cx="5915025" cy="994172"/>
          </a:xfrm>
        </p:spPr>
        <p:txBody>
          <a:bodyPr/>
          <a:lstStyle/>
          <a:p>
            <a:r>
              <a:rPr lang="en-CH" dirty="0"/>
              <a:t>SUSHI: Select a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E2EB72-CE7A-1495-D8D8-5B4F75E6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9" y="5150955"/>
            <a:ext cx="8307091" cy="1389330"/>
          </a:xfrm>
        </p:spPr>
        <p:txBody>
          <a:bodyPr>
            <a:normAutofit fontScale="85000" lnSpcReduction="20000"/>
          </a:bodyPr>
          <a:lstStyle/>
          <a:p>
            <a:r>
              <a:rPr lang="en-CH" dirty="0"/>
              <a:t>If you have followed the instructions correctly, you have entered a project folder (YOUR PERSONAL project folder) that looks like this – not exactly like this but it has datasets listed. </a:t>
            </a:r>
          </a:p>
          <a:p>
            <a:r>
              <a:rPr lang="en-CH" dirty="0"/>
              <a:t>Select a dataset that says </a:t>
            </a:r>
            <a:r>
              <a:rPr lang="en-CH" sz="2475" b="1" dirty="0"/>
              <a:t>MetaAtlas_data </a:t>
            </a:r>
            <a:r>
              <a:rPr lang="en-CH" dirty="0"/>
              <a:t>– </a:t>
            </a:r>
            <a:r>
              <a:rPr lang="en-CH" sz="2475" b="1" dirty="0"/>
              <a:t>click on it to enter.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E4249DE-565F-3AC0-E362-BAB9665B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323173"/>
            <a:ext cx="5829300" cy="27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FAE9-BFC6-7960-2AFB-A3CA1297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54" y="1207528"/>
            <a:ext cx="5915025" cy="994172"/>
          </a:xfrm>
        </p:spPr>
        <p:txBody>
          <a:bodyPr/>
          <a:lstStyle/>
          <a:p>
            <a:r>
              <a:rPr lang="en-CH" dirty="0"/>
              <a:t>Kraken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74C20B7-F7AE-76F9-8F6B-E136EAC6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264" y="2397986"/>
            <a:ext cx="6588433" cy="1175956"/>
          </a:xfr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BFCDF243-9FB7-6E28-B8C1-01723410C42E}"/>
              </a:ext>
            </a:extLst>
          </p:cNvPr>
          <p:cNvSpPr txBox="1"/>
          <p:nvPr/>
        </p:nvSpPr>
        <p:spPr>
          <a:xfrm>
            <a:off x="483314" y="2932194"/>
            <a:ext cx="1830983" cy="24109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8600" marR="3810" indent="-219075">
              <a:lnSpc>
                <a:spcPts val="1650"/>
              </a:lnSpc>
              <a:spcBef>
                <a:spcPts val="180"/>
              </a:spcBef>
              <a:buFont typeface="Arial"/>
              <a:buChar char="•"/>
              <a:tabLst>
                <a:tab pos="228124" algn="l"/>
                <a:tab pos="228600" algn="l"/>
              </a:tabLst>
            </a:pPr>
            <a:r>
              <a:rPr sz="1425" dirty="0">
                <a:latin typeface="Times New Roman"/>
                <a:cs typeface="Times New Roman"/>
              </a:rPr>
              <a:t>Run</a:t>
            </a:r>
            <a:r>
              <a:rPr sz="1425" spc="-68" dirty="0">
                <a:latin typeface="Times New Roman"/>
                <a:cs typeface="Times New Roman"/>
              </a:rPr>
              <a:t> </a:t>
            </a:r>
            <a:r>
              <a:rPr lang="de-CH" sz="1425" dirty="0">
                <a:latin typeface="Times New Roman"/>
                <a:cs typeface="Times New Roman"/>
              </a:rPr>
              <a:t>Kraken</a:t>
            </a:r>
            <a:endParaRPr sz="1425" dirty="0">
              <a:latin typeface="Times New Roman"/>
              <a:cs typeface="Times New Roman"/>
            </a:endParaRPr>
          </a:p>
        </p:txBody>
      </p:sp>
      <p:grpSp>
        <p:nvGrpSpPr>
          <p:cNvPr id="8" name="object 17">
            <a:extLst>
              <a:ext uri="{FF2B5EF4-FFF2-40B4-BE49-F238E27FC236}">
                <a16:creationId xmlns:a16="http://schemas.microsoft.com/office/drawing/2014/main" id="{A080423C-0997-3D8B-4A66-5629BB3748A5}"/>
              </a:ext>
            </a:extLst>
          </p:cNvPr>
          <p:cNvGrpSpPr/>
          <p:nvPr/>
        </p:nvGrpSpPr>
        <p:grpSpPr>
          <a:xfrm>
            <a:off x="1310961" y="3107077"/>
            <a:ext cx="1328197" cy="234680"/>
            <a:chOff x="2983078" y="5783847"/>
            <a:chExt cx="1714500" cy="381000"/>
          </a:xfrm>
        </p:grpSpPr>
        <p:pic>
          <p:nvPicPr>
            <p:cNvPr id="9" name="object 18">
              <a:extLst>
                <a:ext uri="{FF2B5EF4-FFF2-40B4-BE49-F238E27FC236}">
                  <a16:creationId xmlns:a16="http://schemas.microsoft.com/office/drawing/2014/main" id="{EFD8DCAE-5B22-1C85-F28D-0AD772FAF95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0" name="object 19">
              <a:extLst>
                <a:ext uri="{FF2B5EF4-FFF2-40B4-BE49-F238E27FC236}">
                  <a16:creationId xmlns:a16="http://schemas.microsoft.com/office/drawing/2014/main" id="{66F2B912-5DA7-6A5F-F8E6-43352D3E48C6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20">
              <a:extLst>
                <a:ext uri="{FF2B5EF4-FFF2-40B4-BE49-F238E27FC236}">
                  <a16:creationId xmlns:a16="http://schemas.microsoft.com/office/drawing/2014/main" id="{8CDEDA47-E5FC-B990-0633-06EF6AAD2647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5FFCE46-564A-CD25-3046-7AA32319C3D3}"/>
              </a:ext>
            </a:extLst>
          </p:cNvPr>
          <p:cNvSpPr/>
          <p:nvPr/>
        </p:nvSpPr>
        <p:spPr>
          <a:xfrm>
            <a:off x="2961763" y="3107076"/>
            <a:ext cx="787939" cy="321924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350"/>
          </a:p>
        </p:txBody>
      </p:sp>
      <p:pic>
        <p:nvPicPr>
          <p:cNvPr id="14" name="Picture 13" descr="Timeline&#10;&#10;Description automatically generated with low confidence">
            <a:extLst>
              <a:ext uri="{FF2B5EF4-FFF2-40B4-BE49-F238E27FC236}">
                <a16:creationId xmlns:a16="http://schemas.microsoft.com/office/drawing/2014/main" id="{0EE40ACD-8AB0-9CF8-E1A2-9EE70DDCA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810" y="4133063"/>
            <a:ext cx="5522694" cy="1807640"/>
          </a:xfrm>
          <a:prstGeom prst="rect">
            <a:avLst/>
          </a:prstGeom>
        </p:spPr>
      </p:pic>
      <p:grpSp>
        <p:nvGrpSpPr>
          <p:cNvPr id="15" name="object 17">
            <a:extLst>
              <a:ext uri="{FF2B5EF4-FFF2-40B4-BE49-F238E27FC236}">
                <a16:creationId xmlns:a16="http://schemas.microsoft.com/office/drawing/2014/main" id="{53F712DC-F05E-7B00-0E21-5244F036BE35}"/>
              </a:ext>
            </a:extLst>
          </p:cNvPr>
          <p:cNvGrpSpPr/>
          <p:nvPr/>
        </p:nvGrpSpPr>
        <p:grpSpPr>
          <a:xfrm>
            <a:off x="358262" y="4792990"/>
            <a:ext cx="1285875" cy="285750"/>
            <a:chOff x="2983078" y="5783847"/>
            <a:chExt cx="1714500" cy="381000"/>
          </a:xfrm>
        </p:grpSpPr>
        <p:pic>
          <p:nvPicPr>
            <p:cNvPr id="16" name="object 18">
              <a:extLst>
                <a:ext uri="{FF2B5EF4-FFF2-40B4-BE49-F238E27FC236}">
                  <a16:creationId xmlns:a16="http://schemas.microsoft.com/office/drawing/2014/main" id="{5168B999-BAEA-D115-7556-5222CEE59B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EA02FC9C-0CB7-60A4-E5F3-143E7776E5FD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030D0CA8-80DC-A053-3C0A-9F20693F0759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1ED10ED-BAD1-43CD-CAC7-5383F2CED0B2}"/>
              </a:ext>
            </a:extLst>
          </p:cNvPr>
          <p:cNvSpPr/>
          <p:nvPr/>
        </p:nvSpPr>
        <p:spPr>
          <a:xfrm>
            <a:off x="3063696" y="4804315"/>
            <a:ext cx="787939" cy="321924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C24BC-DF9C-EE94-D838-89680D053F50}"/>
              </a:ext>
            </a:extLst>
          </p:cNvPr>
          <p:cNvSpPr txBox="1"/>
          <p:nvPr/>
        </p:nvSpPr>
        <p:spPr>
          <a:xfrm>
            <a:off x="5994716" y="5940703"/>
            <a:ext cx="27110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350" dirty="0"/>
              <a:t>See next page for parameters</a:t>
            </a:r>
          </a:p>
        </p:txBody>
      </p:sp>
    </p:spTree>
    <p:extLst>
      <p:ext uri="{BB962C8B-B14F-4D97-AF65-F5344CB8AC3E}">
        <p14:creationId xmlns:p14="http://schemas.microsoft.com/office/powerpoint/2010/main" val="216869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B743-E756-F176-084A-E253FA69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94" y="681037"/>
            <a:ext cx="7886700" cy="1325563"/>
          </a:xfrm>
        </p:spPr>
        <p:txBody>
          <a:bodyPr/>
          <a:lstStyle/>
          <a:p>
            <a:r>
              <a:rPr lang="en-CH" dirty="0"/>
              <a:t>Choosing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94D9-9533-FF04-AF02-885B03C3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aired -&gt; TRUE</a:t>
            </a:r>
          </a:p>
          <a:p>
            <a:r>
              <a:rPr lang="en-CH" dirty="0"/>
              <a:t>krakenDBopt –&gt; bacteria</a:t>
            </a:r>
          </a:p>
          <a:p>
            <a:r>
              <a:rPr lang="en-CH" dirty="0"/>
              <a:t>RAM = 30</a:t>
            </a:r>
          </a:p>
          <a:p>
            <a:r>
              <a:rPr lang="en-CH" dirty="0"/>
              <a:t>CORES = 8</a:t>
            </a:r>
          </a:p>
          <a:p>
            <a:r>
              <a:rPr lang="en-CH"/>
              <a:t>SCRATCH = 30</a:t>
            </a:r>
            <a:endParaRPr lang="en-CH" dirty="0"/>
          </a:p>
          <a:p>
            <a:r>
              <a:rPr lang="en-CH" dirty="0"/>
              <a:t>Otherwise do not change anything, the rest of the parameters allow you to trim and filter the reads but we don’t need to do that.</a:t>
            </a:r>
          </a:p>
        </p:txBody>
      </p:sp>
    </p:spTree>
    <p:extLst>
      <p:ext uri="{BB962C8B-B14F-4D97-AF65-F5344CB8AC3E}">
        <p14:creationId xmlns:p14="http://schemas.microsoft.com/office/powerpoint/2010/main" val="43867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128</TotalTime>
  <Words>117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SUSHI - Kraken</vt:lpstr>
      <vt:lpstr>SUSHI: Select a dataset</vt:lpstr>
      <vt:lpstr>Kraken</vt:lpstr>
      <vt:lpstr>Choosing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- Kraken</dc:title>
  <dc:creator>Zajac  Natalia Halina</dc:creator>
  <cp:lastModifiedBy>Microsoft Office User</cp:lastModifiedBy>
  <cp:revision>4</cp:revision>
  <dcterms:created xsi:type="dcterms:W3CDTF">2023-03-22T08:38:44Z</dcterms:created>
  <dcterms:modified xsi:type="dcterms:W3CDTF">2023-12-15T07:58:27Z</dcterms:modified>
</cp:coreProperties>
</file>