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63" r:id="rId4"/>
    <p:sldId id="270" r:id="rId5"/>
    <p:sldId id="273" r:id="rId6"/>
    <p:sldId id="262" r:id="rId7"/>
    <p:sldId id="272" r:id="rId8"/>
    <p:sldId id="265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A73C338A-0875-067A-EEC0-ADA3C1C0BFE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8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4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1ADB989F-F5C0-1BFF-D096-B0D2BF15FB96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74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1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5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4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8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33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9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7332-3B8D-754A-8775-84FD30939A86}" type="datetimeFigureOut">
              <a:rPr lang="en-CH" smtClean="0"/>
              <a:t>01.03.23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11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FastQC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5724940"/>
            <a:ext cx="7971183" cy="750196"/>
          </a:xfrm>
        </p:spPr>
        <p:txBody>
          <a:bodyPr>
            <a:normAutofit fontScale="5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3300" b="1" dirty="0"/>
              <a:t>YourData_March2023 </a:t>
            </a:r>
            <a:r>
              <a:rPr lang="en-CH" dirty="0"/>
              <a:t>– </a:t>
            </a:r>
            <a:r>
              <a:rPr lang="en-CH" sz="3300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6600"/>
            <a:ext cx="7772400" cy="36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900" y="3619500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00" y="360680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40"/>
              </a:spcBef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if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need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to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preprocess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3030205"/>
            <a:ext cx="3609804" cy="975641"/>
          </a:xfrm>
        </p:spPr>
        <p:txBody>
          <a:bodyPr>
            <a:normAutofit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F34-A6B0-F806-6188-5B75E1F8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4C6104-555C-BC96-8BD0-489DEFCD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9" y="2180430"/>
            <a:ext cx="4344821" cy="35480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7D3B04-1E10-536C-2FCE-2139C00DDB84}"/>
              </a:ext>
            </a:extLst>
          </p:cNvPr>
          <p:cNvCxnSpPr/>
          <p:nvPr/>
        </p:nvCxnSpPr>
        <p:spPr>
          <a:xfrm>
            <a:off x="4089400" y="3835400"/>
            <a:ext cx="1511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9F757D-BD42-2A4C-7891-38174363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88" y="4178299"/>
            <a:ext cx="3646133" cy="9362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D812E5-409A-97B0-4D63-C080F2F887C7}"/>
              </a:ext>
            </a:extLst>
          </p:cNvPr>
          <p:cNvSpPr/>
          <p:nvPr/>
        </p:nvSpPr>
        <p:spPr>
          <a:xfrm>
            <a:off x="5198165" y="4178299"/>
            <a:ext cx="402535" cy="493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CF28-E7A5-200A-6740-1AA0A58B8679}"/>
              </a:ext>
            </a:extLst>
          </p:cNvPr>
          <p:cNvSpPr txBox="1"/>
          <p:nvPr/>
        </p:nvSpPr>
        <p:spPr>
          <a:xfrm>
            <a:off x="5198165" y="51847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Submit a job and wait</a:t>
            </a:r>
          </a:p>
        </p:txBody>
      </p:sp>
    </p:spTree>
    <p:extLst>
      <p:ext uri="{BB962C8B-B14F-4D97-AF65-F5344CB8AC3E}">
        <p14:creationId xmlns:p14="http://schemas.microsoft.com/office/powerpoint/2010/main" val="4200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After you looked at the reports, go back to the original dataset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2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781426" y="2466265"/>
            <a:ext cx="4935855" cy="2222500"/>
            <a:chOff x="3906346" y="4485565"/>
            <a:chExt cx="4935855" cy="2222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346" y="4485565"/>
              <a:ext cx="4935858" cy="2222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0099" y="5652553"/>
              <a:ext cx="1836787" cy="643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47153" y="5705753"/>
              <a:ext cx="1682750" cy="491490"/>
            </a:xfrm>
            <a:custGeom>
              <a:avLst/>
              <a:gdLst/>
              <a:ahLst/>
              <a:cxnLst/>
              <a:rect l="l" t="t" r="r" b="b"/>
              <a:pathLst>
                <a:path w="1682750" h="491489">
                  <a:moveTo>
                    <a:pt x="1436860" y="71932"/>
                  </a:moveTo>
                  <a:lnTo>
                    <a:pt x="1491486" y="89452"/>
                  </a:lnTo>
                  <a:lnTo>
                    <a:pt x="1539285" y="108063"/>
                  </a:lnTo>
                  <a:lnTo>
                    <a:pt x="1580255" y="127621"/>
                  </a:lnTo>
                  <a:lnTo>
                    <a:pt x="1614396" y="147979"/>
                  </a:lnTo>
                  <a:lnTo>
                    <a:pt x="1662195" y="190514"/>
                  </a:lnTo>
                  <a:lnTo>
                    <a:pt x="1682680" y="234505"/>
                  </a:lnTo>
                  <a:lnTo>
                    <a:pt x="1682680" y="256682"/>
                  </a:lnTo>
                  <a:lnTo>
                    <a:pt x="1662195" y="300673"/>
                  </a:lnTo>
                  <a:lnTo>
                    <a:pt x="1614396" y="343209"/>
                  </a:lnTo>
                  <a:lnTo>
                    <a:pt x="1580255" y="363567"/>
                  </a:lnTo>
                  <a:lnTo>
                    <a:pt x="1539285" y="383124"/>
                  </a:lnTo>
                  <a:lnTo>
                    <a:pt x="1491486" y="401735"/>
                  </a:lnTo>
                  <a:lnTo>
                    <a:pt x="1436860" y="419255"/>
                  </a:lnTo>
                  <a:lnTo>
                    <a:pt x="1394713" y="430744"/>
                  </a:lnTo>
                  <a:lnTo>
                    <a:pt x="1350615" y="441235"/>
                  </a:lnTo>
                  <a:lnTo>
                    <a:pt x="1304743" y="450726"/>
                  </a:lnTo>
                  <a:lnTo>
                    <a:pt x="1257274" y="459218"/>
                  </a:lnTo>
                  <a:lnTo>
                    <a:pt x="1208387" y="466711"/>
                  </a:lnTo>
                  <a:lnTo>
                    <a:pt x="1158258" y="473205"/>
                  </a:lnTo>
                  <a:lnTo>
                    <a:pt x="1107064" y="478700"/>
                  </a:lnTo>
                  <a:lnTo>
                    <a:pt x="1054983" y="483195"/>
                  </a:lnTo>
                  <a:lnTo>
                    <a:pt x="1002193" y="486692"/>
                  </a:lnTo>
                  <a:lnTo>
                    <a:pt x="948871" y="489190"/>
                  </a:lnTo>
                  <a:lnTo>
                    <a:pt x="895194" y="490688"/>
                  </a:lnTo>
                  <a:lnTo>
                    <a:pt x="841339" y="491188"/>
                  </a:lnTo>
                  <a:lnTo>
                    <a:pt x="787485" y="490688"/>
                  </a:lnTo>
                  <a:lnTo>
                    <a:pt x="733808" y="489190"/>
                  </a:lnTo>
                  <a:lnTo>
                    <a:pt x="680486" y="486692"/>
                  </a:lnTo>
                  <a:lnTo>
                    <a:pt x="627696" y="483195"/>
                  </a:lnTo>
                  <a:lnTo>
                    <a:pt x="575615" y="478700"/>
                  </a:lnTo>
                  <a:lnTo>
                    <a:pt x="524421" y="473205"/>
                  </a:lnTo>
                  <a:lnTo>
                    <a:pt x="474292" y="466711"/>
                  </a:lnTo>
                  <a:lnTo>
                    <a:pt x="425404" y="459218"/>
                  </a:lnTo>
                  <a:lnTo>
                    <a:pt x="377936" y="450726"/>
                  </a:lnTo>
                  <a:lnTo>
                    <a:pt x="332064" y="441235"/>
                  </a:lnTo>
                  <a:lnTo>
                    <a:pt x="287966" y="430744"/>
                  </a:lnTo>
                  <a:lnTo>
                    <a:pt x="245819" y="419255"/>
                  </a:lnTo>
                  <a:lnTo>
                    <a:pt x="191192" y="401735"/>
                  </a:lnTo>
                  <a:lnTo>
                    <a:pt x="143394" y="383124"/>
                  </a:lnTo>
                  <a:lnTo>
                    <a:pt x="102424" y="363567"/>
                  </a:lnTo>
                  <a:lnTo>
                    <a:pt x="68283" y="343209"/>
                  </a:lnTo>
                  <a:lnTo>
                    <a:pt x="20484" y="300673"/>
                  </a:lnTo>
                  <a:lnTo>
                    <a:pt x="0" y="256682"/>
                  </a:lnTo>
                  <a:lnTo>
                    <a:pt x="0" y="234505"/>
                  </a:lnTo>
                  <a:lnTo>
                    <a:pt x="6828" y="212400"/>
                  </a:lnTo>
                  <a:lnTo>
                    <a:pt x="40969" y="168992"/>
                  </a:lnTo>
                  <a:lnTo>
                    <a:pt x="102424" y="127621"/>
                  </a:lnTo>
                  <a:lnTo>
                    <a:pt x="143394" y="108063"/>
                  </a:lnTo>
                  <a:lnTo>
                    <a:pt x="191192" y="89452"/>
                  </a:lnTo>
                  <a:lnTo>
                    <a:pt x="245819" y="71932"/>
                  </a:lnTo>
                  <a:lnTo>
                    <a:pt x="287966" y="60443"/>
                  </a:lnTo>
                  <a:lnTo>
                    <a:pt x="332064" y="49953"/>
                  </a:lnTo>
                  <a:lnTo>
                    <a:pt x="377936" y="40462"/>
                  </a:lnTo>
                  <a:lnTo>
                    <a:pt x="425404" y="31970"/>
                  </a:lnTo>
                  <a:lnTo>
                    <a:pt x="474292" y="24477"/>
                  </a:lnTo>
                  <a:lnTo>
                    <a:pt x="524421" y="17983"/>
                  </a:lnTo>
                  <a:lnTo>
                    <a:pt x="575615" y="12488"/>
                  </a:lnTo>
                  <a:lnTo>
                    <a:pt x="627696" y="7992"/>
                  </a:lnTo>
                  <a:lnTo>
                    <a:pt x="680486" y="4495"/>
                  </a:lnTo>
                  <a:lnTo>
                    <a:pt x="733808" y="1998"/>
                  </a:lnTo>
                  <a:lnTo>
                    <a:pt x="787485" y="499"/>
                  </a:lnTo>
                  <a:lnTo>
                    <a:pt x="841339" y="0"/>
                  </a:lnTo>
                  <a:lnTo>
                    <a:pt x="895194" y="499"/>
                  </a:lnTo>
                  <a:lnTo>
                    <a:pt x="948871" y="1998"/>
                  </a:lnTo>
                  <a:lnTo>
                    <a:pt x="1002193" y="4495"/>
                  </a:lnTo>
                  <a:lnTo>
                    <a:pt x="1054983" y="7992"/>
                  </a:lnTo>
                  <a:lnTo>
                    <a:pt x="1107064" y="12488"/>
                  </a:lnTo>
                  <a:lnTo>
                    <a:pt x="1158258" y="17983"/>
                  </a:lnTo>
                  <a:lnTo>
                    <a:pt x="1208387" y="24477"/>
                  </a:lnTo>
                  <a:lnTo>
                    <a:pt x="1257274" y="31970"/>
                  </a:lnTo>
                  <a:lnTo>
                    <a:pt x="1304743" y="40462"/>
                  </a:lnTo>
                  <a:lnTo>
                    <a:pt x="1350615" y="49953"/>
                  </a:lnTo>
                  <a:lnTo>
                    <a:pt x="1394713" y="60443"/>
                  </a:lnTo>
                  <a:lnTo>
                    <a:pt x="1436860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280" y="3543300"/>
            <a:ext cx="2757805" cy="594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TrimmomaticApp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preprocess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8158" y="3764547"/>
            <a:ext cx="1714500" cy="381000"/>
            <a:chOff x="2983078" y="5783847"/>
            <a:chExt cx="1714500" cy="3810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628648" y="1027442"/>
            <a:ext cx="7886700" cy="78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2. Run Trimmomatic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486696" y="1140679"/>
            <a:ext cx="2763774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/>
              <a:t>2. Trimmomatic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FD0A-7A05-68B7-28AC-87795682499C}"/>
              </a:ext>
            </a:extLst>
          </p:cNvPr>
          <p:cNvSpPr txBox="1"/>
          <p:nvPr/>
        </p:nvSpPr>
        <p:spPr>
          <a:xfrm>
            <a:off x="3648075" y="1140679"/>
            <a:ext cx="5006720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Make some decision regarding the parameters: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Phred</a:t>
            </a:r>
            <a:r>
              <a:rPr lang="en-US" sz="1100" dirty="0"/>
              <a:t> quality for Illumina: 33+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Leading: how many bases from the front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Trailing: How many bases from the back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Sliding window how many base pairs: what quality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Avgqual</a:t>
            </a:r>
            <a:r>
              <a:rPr lang="en-US" sz="1100" dirty="0"/>
              <a:t>: average quality of the whole read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Headcrop</a:t>
            </a:r>
            <a:r>
              <a:rPr lang="en-US" sz="1100" dirty="0"/>
              <a:t>: how many bases cut off from the front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Minlen</a:t>
            </a:r>
            <a:r>
              <a:rPr lang="en-US" sz="1100" dirty="0"/>
              <a:t>: minimum length to keep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A8DCDD-AAC3-9AE6-D805-9065E1FB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5" y="3544748"/>
            <a:ext cx="3325091" cy="3291840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96745EB-3C37-EA2D-EBE6-42A86457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3703031"/>
            <a:ext cx="3730752" cy="2975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  <a:spcAft>
                <a:spcPts val="600"/>
              </a:spcAft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lang="en-CH"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900" y="3619500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420" y="3662515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40"/>
              </a:spcBef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de-CH" sz="1900" spc="-10" dirty="0" err="1">
                <a:latin typeface="Times New Roman"/>
                <a:cs typeface="Times New Roman"/>
              </a:rPr>
              <a:t>re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what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difference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Rerun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3030205"/>
            <a:ext cx="3609804" cy="975641"/>
          </a:xfrm>
        </p:spPr>
        <p:txBody>
          <a:bodyPr>
            <a:normAutofit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 of the Trimmomatic dataset</a:t>
            </a:r>
          </a:p>
        </p:txBody>
      </p:sp>
    </p:spTree>
    <p:extLst>
      <p:ext uri="{BB962C8B-B14F-4D97-AF65-F5344CB8AC3E}">
        <p14:creationId xmlns:p14="http://schemas.microsoft.com/office/powerpoint/2010/main" val="41469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Do you see any difference? Lets discuss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8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278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SUSHI - FastQC</vt:lpstr>
      <vt:lpstr>SUSHI: Select a dataset</vt:lpstr>
      <vt:lpstr>1. Fastqc</vt:lpstr>
      <vt:lpstr>Parameters</vt:lpstr>
      <vt:lpstr>Once the job has finished</vt:lpstr>
      <vt:lpstr>PowerPoint Presentation</vt:lpstr>
      <vt:lpstr>PowerPoint Presentation</vt:lpstr>
      <vt:lpstr>1. Rerun fastqc</vt:lpstr>
      <vt:lpstr>Once the job has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FastQC</dc:title>
  <dc:creator>Zajac  Natalia Halina</dc:creator>
  <cp:lastModifiedBy>Zajac  Natalia Halina</cp:lastModifiedBy>
  <cp:revision>1</cp:revision>
  <dcterms:created xsi:type="dcterms:W3CDTF">2023-03-01T13:15:49Z</dcterms:created>
  <dcterms:modified xsi:type="dcterms:W3CDTF">2023-03-01T13:57:22Z</dcterms:modified>
</cp:coreProperties>
</file>