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7B1640-540B-4870-8F8E-8FEDF7B1DFC1}" type="datetimeFigureOut">
              <a:rPr lang="pl-PL" smtClean="0"/>
              <a:t>2017-01-25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1F3E46-EE53-4903-AA6B-9FC17A671E1B}" type="slidenum">
              <a:rPr lang="pl-PL" smtClean="0"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Norton Security </a:t>
            </a:r>
            <a:r>
              <a:rPr lang="pl-PL" dirty="0" err="1" smtClean="0"/>
              <a:t>vs</a:t>
            </a:r>
            <a:r>
              <a:rPr lang="pl-PL" dirty="0" smtClean="0"/>
              <a:t>. </a:t>
            </a:r>
            <a:r>
              <a:rPr lang="pl-PL" dirty="0" err="1" smtClean="0"/>
              <a:t>Comodo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Adrian Zajączkowski</a:t>
            </a:r>
          </a:p>
          <a:p>
            <a:r>
              <a:rPr lang="pl-PL" smtClean="0"/>
              <a:t>Marcin Wilkowski</a:t>
            </a:r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Menu Główne- Norton</a:t>
            </a:r>
            <a:endParaRPr lang="pl-PL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7452" y="1935163"/>
            <a:ext cx="660909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Menu Główne- </a:t>
            </a:r>
            <a:r>
              <a:rPr lang="pl-PL" dirty="0" err="1" smtClean="0"/>
              <a:t>Comodo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0710" y="1935163"/>
            <a:ext cx="598257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pl-PL" dirty="0" smtClean="0"/>
              <a:t>Porównanie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085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l-PL" dirty="0" smtClean="0"/>
              <a:t>Norton:</a:t>
            </a:r>
          </a:p>
          <a:p>
            <a:pPr>
              <a:buFontTx/>
              <a:buChar char="-"/>
            </a:pPr>
            <a:r>
              <a:rPr lang="pl-PL" dirty="0" smtClean="0"/>
              <a:t>Przystępniejsze menu</a:t>
            </a:r>
          </a:p>
          <a:p>
            <a:pPr>
              <a:buFontTx/>
              <a:buChar char="-"/>
            </a:pPr>
            <a:r>
              <a:rPr lang="pl-PL" dirty="0" smtClean="0"/>
              <a:t>Duże ikony</a:t>
            </a:r>
          </a:p>
          <a:p>
            <a:pPr>
              <a:buFontTx/>
              <a:buChar char="-"/>
            </a:pPr>
            <a:r>
              <a:rPr lang="pl-PL" dirty="0" smtClean="0"/>
              <a:t>Mało opcji</a:t>
            </a:r>
          </a:p>
          <a:p>
            <a:pPr>
              <a:buFontTx/>
              <a:buChar char="-"/>
            </a:pPr>
            <a:r>
              <a:rPr lang="pl-PL" dirty="0" smtClean="0"/>
              <a:t>Ładne kolory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Comodo</a:t>
            </a:r>
            <a:r>
              <a:rPr lang="pl-PL" dirty="0" smtClean="0"/>
              <a:t>:</a:t>
            </a:r>
          </a:p>
          <a:p>
            <a:pPr>
              <a:buFontTx/>
              <a:buChar char="-"/>
            </a:pPr>
            <a:r>
              <a:rPr lang="pl-PL" dirty="0" smtClean="0"/>
              <a:t>Dostępność najważniejszych opcji w jednym oknie</a:t>
            </a:r>
          </a:p>
          <a:p>
            <a:pPr>
              <a:buFontTx/>
              <a:buChar char="-"/>
            </a:pPr>
            <a:r>
              <a:rPr lang="pl-PL" dirty="0" smtClean="0"/>
              <a:t>Możliwość „upuszczenia” pliku do szybkiego skanowania</a:t>
            </a:r>
          </a:p>
          <a:p>
            <a:pPr>
              <a:buFontTx/>
              <a:buChar char="-"/>
            </a:pPr>
            <a:r>
              <a:rPr lang="pl-PL" dirty="0" smtClean="0"/>
              <a:t>Bardziej dyskretna reklama produktu </a:t>
            </a:r>
            <a:r>
              <a:rPr lang="pl-PL" dirty="0" err="1" smtClean="0"/>
              <a:t>premium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w pasku menu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84984"/>
            <a:ext cx="26193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140968"/>
            <a:ext cx="19621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683568" y="227687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Norton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940152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Comodo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Porównanie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l-PL" dirty="0" smtClean="0"/>
              <a:t>Norton:</a:t>
            </a:r>
          </a:p>
          <a:p>
            <a:pPr>
              <a:buFontTx/>
              <a:buChar char="-"/>
            </a:pPr>
            <a:r>
              <a:rPr lang="pl-PL" dirty="0" smtClean="0"/>
              <a:t>Możliwość natychmiastowego uruchomienia skanowania</a:t>
            </a:r>
          </a:p>
          <a:p>
            <a:pPr>
              <a:buFontTx/>
              <a:buChar char="-"/>
            </a:pPr>
            <a:r>
              <a:rPr lang="pl-PL" dirty="0" smtClean="0"/>
              <a:t>Możliwość szybkiej aktualizacji</a:t>
            </a:r>
          </a:p>
          <a:p>
            <a:pPr>
              <a:buFontTx/>
              <a:buChar char="-"/>
            </a:pPr>
            <a:r>
              <a:rPr lang="pl-PL" dirty="0" smtClean="0"/>
              <a:t>Więcej dodatkowych opcji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Comodo</a:t>
            </a:r>
            <a:r>
              <a:rPr lang="pl-PL" dirty="0" smtClean="0"/>
              <a:t>:</a:t>
            </a:r>
          </a:p>
          <a:p>
            <a:pPr>
              <a:buFontTx/>
              <a:buChar char="-"/>
            </a:pPr>
            <a:r>
              <a:rPr lang="pl-PL" dirty="0" smtClean="0"/>
              <a:t>Brak możliwości szybkiego uruchomienia skanowania</a:t>
            </a:r>
          </a:p>
          <a:p>
            <a:pPr>
              <a:buFontTx/>
              <a:buChar char="-"/>
            </a:pPr>
            <a:r>
              <a:rPr lang="pl-PL" dirty="0" smtClean="0"/>
              <a:t>Mało podręcznych opcji</a:t>
            </a:r>
          </a:p>
          <a:p>
            <a:pPr>
              <a:buFontTx/>
              <a:buChar char="-"/>
            </a:pPr>
            <a:r>
              <a:rPr lang="pl-PL" dirty="0" smtClean="0"/>
              <a:t>Do uruchomienia skanowania trzeba otworzyć główne okno menu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Norton Security jest programem o znacznie przystępniejszym interfejsie, jednak w samym menu głównym brakuje podstawowych opcji, które powinny się znajdować w oknie menu programu antywirusowego. Zdecydowanie lepiej Norton na tle </a:t>
            </a:r>
            <a:r>
              <a:rPr lang="pl-PL" dirty="0" err="1" smtClean="0"/>
              <a:t>Comodo</a:t>
            </a:r>
            <a:r>
              <a:rPr lang="pl-PL" dirty="0" smtClean="0"/>
              <a:t> wypada w przypadku „szybkich” opcji na pasku menu, gdyż do uruchomienia skanowania wystarczą dwa przyciski myszki.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</TotalTime>
  <Words>139</Words>
  <Application>Microsoft Office PowerPoint</Application>
  <PresentationFormat>Pokaz na ekranie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Przepływ</vt:lpstr>
      <vt:lpstr>Norton Security vs. Comodo</vt:lpstr>
      <vt:lpstr>Menu Główne- Norton</vt:lpstr>
      <vt:lpstr>Menu Główne- Comodo</vt:lpstr>
      <vt:lpstr>Porównanie</vt:lpstr>
      <vt:lpstr>Obsługa w pasku menu</vt:lpstr>
      <vt:lpstr>Porównanie </vt:lpstr>
      <vt:lpstr>Podsumowanie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Natalia</dc:creator>
  <cp:lastModifiedBy>Natalia</cp:lastModifiedBy>
  <cp:revision>5</cp:revision>
  <dcterms:created xsi:type="dcterms:W3CDTF">2017-01-25T22:01:01Z</dcterms:created>
  <dcterms:modified xsi:type="dcterms:W3CDTF">2017-01-25T23:05:39Z</dcterms:modified>
</cp:coreProperties>
</file>