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B9A73-F7FA-422E-9F10-A017E777CA48}" type="datetimeFigureOut">
              <a:rPr lang="pl-PL" smtClean="0"/>
              <a:t>2017-01-12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6CED4-8C88-41F3-80CA-9E747F8D4EB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99124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B9A73-F7FA-422E-9F10-A017E777CA48}" type="datetimeFigureOut">
              <a:rPr lang="pl-PL" smtClean="0"/>
              <a:t>2017-01-12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6CED4-8C88-41F3-80CA-9E747F8D4EB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39573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B9A73-F7FA-422E-9F10-A017E777CA48}" type="datetimeFigureOut">
              <a:rPr lang="pl-PL" smtClean="0"/>
              <a:t>2017-01-12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6CED4-8C88-41F3-80CA-9E747F8D4EB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05371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B9A73-F7FA-422E-9F10-A017E777CA48}" type="datetimeFigureOut">
              <a:rPr lang="pl-PL" smtClean="0"/>
              <a:t>2017-01-12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6CED4-8C88-41F3-80CA-9E747F8D4EB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98499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B9A73-F7FA-422E-9F10-A017E777CA48}" type="datetimeFigureOut">
              <a:rPr lang="pl-PL" smtClean="0"/>
              <a:t>2017-01-12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6CED4-8C88-41F3-80CA-9E747F8D4EB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38889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B9A73-F7FA-422E-9F10-A017E777CA48}" type="datetimeFigureOut">
              <a:rPr lang="pl-PL" smtClean="0"/>
              <a:t>2017-01-12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6CED4-8C88-41F3-80CA-9E747F8D4EB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8898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B9A73-F7FA-422E-9F10-A017E777CA48}" type="datetimeFigureOut">
              <a:rPr lang="pl-PL" smtClean="0"/>
              <a:t>2017-01-12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6CED4-8C88-41F3-80CA-9E747F8D4EB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84455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B9A73-F7FA-422E-9F10-A017E777CA48}" type="datetimeFigureOut">
              <a:rPr lang="pl-PL" smtClean="0"/>
              <a:t>2017-01-12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6CED4-8C88-41F3-80CA-9E747F8D4EB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68891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B9A73-F7FA-422E-9F10-A017E777CA48}" type="datetimeFigureOut">
              <a:rPr lang="pl-PL" smtClean="0"/>
              <a:t>2017-01-12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6CED4-8C88-41F3-80CA-9E747F8D4EB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11533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B9A73-F7FA-422E-9F10-A017E777CA48}" type="datetimeFigureOut">
              <a:rPr lang="pl-PL" smtClean="0"/>
              <a:t>2017-01-12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6CED4-8C88-41F3-80CA-9E747F8D4EB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70029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B9A73-F7FA-422E-9F10-A017E777CA48}" type="datetimeFigureOut">
              <a:rPr lang="pl-PL" smtClean="0"/>
              <a:t>2017-01-12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6CED4-8C88-41F3-80CA-9E747F8D4EB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48025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2B9A73-F7FA-422E-9F10-A017E777CA48}" type="datetimeFigureOut">
              <a:rPr lang="pl-PL" smtClean="0"/>
              <a:t>2017-01-12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6CED4-8C88-41F3-80CA-9E747F8D4EB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98044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Porównanie stron:</a:t>
            </a:r>
            <a:br>
              <a:rPr lang="pl-PL" dirty="0" smtClean="0"/>
            </a:br>
            <a:r>
              <a:rPr lang="pl-PL" dirty="0" smtClean="0"/>
              <a:t>-flashscore.pl</a:t>
            </a:r>
            <a:br>
              <a:rPr lang="pl-PL" dirty="0" smtClean="0"/>
            </a:br>
            <a:r>
              <a:rPr lang="pl-PL" dirty="0" smtClean="0"/>
              <a:t>-livescore.com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Obie strony zajmują się podawaniem wyników sportowych, także na żywo.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51142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pl-PL" dirty="0"/>
          </a:p>
        </p:txBody>
      </p:sp>
      <p:graphicFrame>
        <p:nvGraphicFramePr>
          <p:cNvPr id="4" name="Symbol zastępczy zawartości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0060405"/>
              </p:ext>
            </p:extLst>
          </p:nvPr>
        </p:nvGraphicFramePr>
        <p:xfrm>
          <a:off x="838200" y="1830704"/>
          <a:ext cx="10515600" cy="530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/>
                <a:gridCol w="5257800"/>
              </a:tblGrid>
              <a:tr h="4468495">
                <a:tc>
                  <a:txBody>
                    <a:bodyPr/>
                    <a:lstStyle/>
                    <a:p>
                      <a:pPr algn="ctr"/>
                      <a:r>
                        <a:rPr lang="pl-PL" dirty="0" err="1" smtClean="0"/>
                        <a:t>Flashscore</a:t>
                      </a:r>
                      <a:r>
                        <a:rPr lang="pl-PL" dirty="0" smtClean="0"/>
                        <a:t>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dirty="0" smtClean="0"/>
                        <a:t>Jest bardziej przejrzysty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dirty="0" smtClean="0"/>
                        <a:t>Używanie kolorów, w tym jaskrawych, które są bardziej przystępne dla oka.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dirty="0" smtClean="0"/>
                        <a:t>Dużo więcej dyscyplin sportowych do wyboru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dirty="0" smtClean="0"/>
                        <a:t>Terminarze dostępne na tydzień w tył i przód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dirty="0" smtClean="0"/>
                        <a:t>Używanie</a:t>
                      </a:r>
                      <a:r>
                        <a:rPr lang="pl-PL" baseline="0" dirty="0" smtClean="0"/>
                        <a:t> flag do ułatwienia wyszukiwania ligi danego kraju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baseline="0" dirty="0" smtClean="0"/>
                        <a:t>Można dodawać mecze do </a:t>
                      </a:r>
                      <a:r>
                        <a:rPr lang="pl-PL" baseline="0" dirty="0" err="1" smtClean="0"/>
                        <a:t>ulubonych</a:t>
                      </a:r>
                      <a:endParaRPr lang="pl-PL" baseline="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baseline="0" dirty="0" smtClean="0"/>
                        <a:t>Dużo więcej opcji dodatkowych, szczegółowych dotyczących meczu.(kursy bukmacherskie, tabela live, ostatnie </a:t>
                      </a:r>
                      <a:r>
                        <a:rPr lang="pl-PL" baseline="0" dirty="0" err="1" smtClean="0"/>
                        <a:t>mecze,poprzednie</a:t>
                      </a:r>
                      <a:r>
                        <a:rPr lang="pl-PL" baseline="0" dirty="0" smtClean="0"/>
                        <a:t> pojedynki obu drużyn)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baseline="0" dirty="0" smtClean="0"/>
                        <a:t>Używanie grafik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baseline="0" dirty="0" smtClean="0"/>
                        <a:t>Wyróżnienie topowych lig (pokazywane na początku)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pl-PL" baseline="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pl-PL" dirty="0" smtClean="0"/>
                    </a:p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err="1" smtClean="0"/>
                        <a:t>Livescore</a:t>
                      </a:r>
                      <a:r>
                        <a:rPr lang="pl-PL" dirty="0" smtClean="0"/>
                        <a:t>:</a:t>
                      </a:r>
                    </a:p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pl-PL" dirty="0" smtClean="0"/>
                        <a:t>Strona</a:t>
                      </a:r>
                      <a:r>
                        <a:rPr lang="pl-PL" baseline="0" dirty="0" smtClean="0"/>
                        <a:t> w jednym kolorze, ciemnym. (słaba przejrzystość)</a:t>
                      </a:r>
                    </a:p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pl-PL" baseline="0" dirty="0" smtClean="0"/>
                        <a:t>Mało dyscyplin sportowych</a:t>
                      </a:r>
                    </a:p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pl-PL" baseline="0" dirty="0" smtClean="0"/>
                        <a:t>Terminarze dostępne tylko do trzech dni w tył i w przód</a:t>
                      </a:r>
                    </a:p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pl-PL" baseline="0" dirty="0" smtClean="0"/>
                        <a:t>Można dodawać mecze do ulubionych</a:t>
                      </a:r>
                    </a:p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pl-PL" baseline="0" dirty="0" smtClean="0"/>
                        <a:t>Mało opcji dodatkowych</a:t>
                      </a:r>
                    </a:p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pl-PL" baseline="0" dirty="0" smtClean="0"/>
                        <a:t>Brak grafik </a:t>
                      </a:r>
                    </a:p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pl-PL" baseline="0" dirty="0" smtClean="0"/>
                        <a:t>Brak kolorowych wyróżnień</a:t>
                      </a:r>
                    </a:p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pl-PL" baseline="0" dirty="0" smtClean="0"/>
                        <a:t>Podstawowa tabela wyników</a:t>
                      </a:r>
                    </a:p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pl-PL" baseline="0" dirty="0" smtClean="0"/>
                        <a:t>Bardzo prosty interfejs</a:t>
                      </a:r>
                      <a:endParaRPr lang="pl-PL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117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err="1" smtClean="0"/>
              <a:t>Flashscore</a:t>
            </a:r>
            <a:endParaRPr lang="pl-PL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7578" y="1330324"/>
            <a:ext cx="6496843" cy="519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647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err="1" smtClean="0"/>
              <a:t>Livescore</a:t>
            </a:r>
            <a:endParaRPr lang="pl-PL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7899" y="1453038"/>
            <a:ext cx="6756202" cy="540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215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smtClean="0"/>
              <a:t>Porównanie</a:t>
            </a:r>
            <a:endParaRPr lang="pl-PL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3600" y="1282700"/>
            <a:ext cx="7924800" cy="557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248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5400" y="215900"/>
            <a:ext cx="7696200" cy="664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842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smtClean="0"/>
              <a:t>Podsumowanie: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Naszym zdaniem strona </a:t>
            </a:r>
            <a:r>
              <a:rPr lang="pl-PL" dirty="0" err="1" smtClean="0"/>
              <a:t>Flashscore</a:t>
            </a:r>
            <a:r>
              <a:rPr lang="pl-PL" dirty="0" smtClean="0"/>
              <a:t> jest lepsza pod każdym aspektem. Jest zdecydowanie bardziej </a:t>
            </a:r>
            <a:r>
              <a:rPr lang="pl-PL" dirty="0" err="1" smtClean="0"/>
              <a:t>przejżysta</a:t>
            </a:r>
            <a:r>
              <a:rPr lang="pl-PL" dirty="0" smtClean="0"/>
              <a:t>, ma zdecydowanie więcej opcji dodatkowych oraz używa różnych grafik itp..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75101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smtClean="0"/>
              <a:t>Wykonali: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Adrian Zajączkowski</a:t>
            </a:r>
          </a:p>
          <a:p>
            <a:r>
              <a:rPr lang="pl-PL" smtClean="0"/>
              <a:t>Marcin Wilkowski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04700856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175</Words>
  <Application>Microsoft Office PowerPoint</Application>
  <PresentationFormat>Panoramiczny</PresentationFormat>
  <Paragraphs>31</Paragraphs>
  <Slides>8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Motyw pakietu Office</vt:lpstr>
      <vt:lpstr>Porównanie stron: -flashscore.pl -livescore.com</vt:lpstr>
      <vt:lpstr>Prezentacja programu PowerPoint</vt:lpstr>
      <vt:lpstr>Flashscore</vt:lpstr>
      <vt:lpstr>Livescore</vt:lpstr>
      <vt:lpstr>Porównanie</vt:lpstr>
      <vt:lpstr>Prezentacja programu PowerPoint</vt:lpstr>
      <vt:lpstr>Podsumowanie:</vt:lpstr>
      <vt:lpstr>Wykonali: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Porównanie stron: -flashscore.pl -livescore.com</dc:title>
  <dc:creator>student student</dc:creator>
  <cp:lastModifiedBy>student student</cp:lastModifiedBy>
  <cp:revision>5</cp:revision>
  <dcterms:created xsi:type="dcterms:W3CDTF">2017-01-12T09:25:15Z</dcterms:created>
  <dcterms:modified xsi:type="dcterms:W3CDTF">2017-01-12T09:40:47Z</dcterms:modified>
</cp:coreProperties>
</file>