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23962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0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19505"/>
            <a:ext cx="9179719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592866"/>
            <a:ext cx="9179719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D6A-310F-4079-BE78-3A13DB5D6357}" type="datetimeFigureOut">
              <a:rPr lang="hu-HU" smtClean="0"/>
              <a:t>2023. 05. 01.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81E-A466-488F-9CA8-2244F71D8E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D6A-310F-4079-BE78-3A13DB5D6357}" type="datetimeFigureOut">
              <a:rPr lang="hu-HU" smtClean="0"/>
              <a:t>2023. 05. 01.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81E-A466-488F-9CA8-2244F71D8E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2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4195"/>
            <a:ext cx="2639169" cy="579704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4195"/>
            <a:ext cx="7764512" cy="579704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D6A-310F-4079-BE78-3A13DB5D6357}" type="datetimeFigureOut">
              <a:rPr lang="hu-HU" smtClean="0"/>
              <a:t>2023. 05. 01.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81E-A466-488F-9CA8-2244F71D8E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7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000"/>
            <a:ext cx="12239625" cy="1260000"/>
          </a:xfrm>
          <a:solidFill>
            <a:srgbClr val="FFC500"/>
          </a:solidFill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D6A-310F-4079-BE78-3A13DB5D6357}" type="datetimeFigureOut">
              <a:rPr lang="hu-HU" smtClean="0"/>
              <a:t>2023. 05. 01.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81E-A466-488F-9CA8-2244F71D8E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924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05385"/>
            <a:ext cx="1055667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577778"/>
            <a:ext cx="1055667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D6A-310F-4079-BE78-3A13DB5D6357}" type="datetimeFigureOut">
              <a:rPr lang="hu-HU" smtClean="0"/>
              <a:t>2023. 05. 01.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81E-A466-488F-9CA8-2244F71D8E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849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20976"/>
            <a:ext cx="5201841" cy="43402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20976"/>
            <a:ext cx="5201841" cy="43402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D6A-310F-4079-BE78-3A13DB5D6357}" type="datetimeFigureOut">
              <a:rPr lang="hu-HU" smtClean="0"/>
              <a:t>2023. 05. 01.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81E-A466-488F-9CA8-2244F71D8E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1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4196"/>
            <a:ext cx="10556677" cy="132218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76882"/>
            <a:ext cx="51779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498697"/>
            <a:ext cx="5177935" cy="367520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76882"/>
            <a:ext cx="52034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498697"/>
            <a:ext cx="5203435" cy="367520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D6A-310F-4079-BE78-3A13DB5D6357}" type="datetimeFigureOut">
              <a:rPr lang="hu-HU" smtClean="0"/>
              <a:t>2023. 05. 01.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81E-A466-488F-9CA8-2244F71D8E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364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D6A-310F-4079-BE78-3A13DB5D6357}" type="datetimeFigureOut">
              <a:rPr lang="hu-HU" smtClean="0"/>
              <a:t>2023. 05. 01.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81E-A466-488F-9CA8-2244F71D8E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97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D6A-310F-4079-BE78-3A13DB5D6357}" type="datetimeFigureOut">
              <a:rPr lang="hu-HU" smtClean="0"/>
              <a:t>2023. 05. 01.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81E-A466-488F-9CA8-2244F71D8E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001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84911"/>
            <a:ext cx="619631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D6A-310F-4079-BE78-3A13DB5D6357}" type="datetimeFigureOut">
              <a:rPr lang="hu-HU" smtClean="0"/>
              <a:t>2023. 05. 01.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81E-A466-488F-9CA8-2244F71D8E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256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84911"/>
            <a:ext cx="619631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FD6A-310F-4079-BE78-3A13DB5D6357}" type="datetimeFigureOut">
              <a:rPr lang="hu-HU" smtClean="0"/>
              <a:t>2023. 05. 01.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681E-A466-488F-9CA8-2244F71D8E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39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64196"/>
            <a:ext cx="1055667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DFD6A-310F-4079-BE78-3A13DB5D6357}" type="datetimeFigureOut">
              <a:rPr lang="hu-HU" smtClean="0"/>
              <a:t>2023. 05. 01.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40166"/>
            <a:ext cx="41308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681E-A466-488F-9CA8-2244F71D8E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15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82F09E-992F-5C64-0628-1161ABA82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625" y="506162"/>
            <a:ext cx="10080000" cy="1440000"/>
          </a:xfrm>
          <a:solidFill>
            <a:srgbClr val="FFC500"/>
          </a:solidFill>
        </p:spPr>
        <p:txBody>
          <a:bodyPr anchor="ctr" anchorCtr="0">
            <a:normAutofit/>
          </a:bodyPr>
          <a:lstStyle/>
          <a:p>
            <a:pPr>
              <a:spcBef>
                <a:spcPts val="1200"/>
              </a:spcBef>
            </a:pPr>
            <a:r>
              <a:rPr lang="hu-HU" sz="6000" cap="all" dirty="0"/>
              <a:t>A rendőr karjelzései</a:t>
            </a:r>
          </a:p>
        </p:txBody>
      </p:sp>
      <p:sp>
        <p:nvSpPr>
          <p:cNvPr id="4" name="Folyamatábra: Adatok 3">
            <a:extLst>
              <a:ext uri="{FF2B5EF4-FFF2-40B4-BE49-F238E27FC236}">
                <a16:creationId xmlns:a16="http://schemas.microsoft.com/office/drawing/2014/main" id="{0269F055-6BD6-26CB-437D-DBD3E38E77D3}"/>
              </a:ext>
            </a:extLst>
          </p:cNvPr>
          <p:cNvSpPr/>
          <p:nvPr/>
        </p:nvSpPr>
        <p:spPr>
          <a:xfrm>
            <a:off x="620421" y="4349320"/>
            <a:ext cx="10800000" cy="1080000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0A302662-B9DB-48D2-CD5D-EFD00362F3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00421" y="4889320"/>
            <a:ext cx="8487188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FF492CA4-3B23-BD9D-FEB8-F23EBEBE3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23" y="3737320"/>
            <a:ext cx="1894093" cy="1224000"/>
          </a:xfrm>
          <a:prstGeom prst="rect">
            <a:avLst/>
          </a:prstGeom>
        </p:spPr>
      </p:pic>
      <p:pic>
        <p:nvPicPr>
          <p:cNvPr id="11" name="Kép 10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DC10F5BD-E717-CC8F-4CCF-F9EABCD9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63" y="3737320"/>
            <a:ext cx="1894093" cy="1224000"/>
          </a:xfrm>
          <a:prstGeom prst="rect">
            <a:avLst/>
          </a:prstGeom>
        </p:spPr>
      </p:pic>
      <p:pic>
        <p:nvPicPr>
          <p:cNvPr id="12" name="Kép 11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5570EB7A-C3C4-3325-B7A6-C0DA6FD67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22" y="3859221"/>
            <a:ext cx="1894093" cy="12240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393E6C4B-EF6D-6774-4916-7B23EFC18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9" y="1541320"/>
            <a:ext cx="856863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8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012A31-ADBE-580E-DE70-BE80569D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0000"/>
            <a:r>
              <a:rPr lang="hu-HU" sz="4500" b="1" dirty="0">
                <a:latin typeface="Arial" panose="020B0604020202020204" pitchFamily="34" charset="0"/>
                <a:cs typeface="Arial" panose="020B0604020202020204" pitchFamily="34" charset="0"/>
              </a:rPr>
              <a:t>Szabad jelzés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4240A6-4E49-1EB4-EF9D-7CE0911A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340000"/>
            <a:ext cx="5169920" cy="4340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A rendőr a kinyújtott karjával párhuzamos irányból érkezők részére szabad utat jelez az egyenesen haladóknak és a jobbra kanyarodóknak.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3BD0483-A900-0DA7-274C-2DE20BEA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20" y="2340000"/>
            <a:ext cx="646837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6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65433B-E8F8-2BF6-B6E4-94C908C4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0000"/>
            <a:r>
              <a:rPr lang="hu-HU" sz="4500" b="1" dirty="0">
                <a:latin typeface="Arial" panose="020B0604020202020204" pitchFamily="34" charset="0"/>
                <a:cs typeface="Arial" panose="020B0604020202020204" pitchFamily="34" charset="0"/>
              </a:rPr>
              <a:t>Tilos jelzés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5CF866-F69F-B7BF-6D65-0D9F87BB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2" y="2340000"/>
            <a:ext cx="4989444" cy="4340259"/>
          </a:xfrm>
        </p:spPr>
        <p:txBody>
          <a:bodyPr/>
          <a:lstStyle/>
          <a:p>
            <a:pPr marL="0" indent="0">
              <a:buNone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A rendőr a kinyújtott karjára merőleges irányból érkezők részére a továbbhaladás tilalmát jelzi.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8A87919-42D6-6B85-92DE-CB1E46E4D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20" y="2340000"/>
            <a:ext cx="646837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8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F75A59-EF8D-2CFD-CDD4-A1BC1718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0000"/>
            <a:r>
              <a:rPr lang="hu-HU" sz="4500" b="1" dirty="0">
                <a:latin typeface="Arial" panose="020B0604020202020204" pitchFamily="34" charset="0"/>
                <a:cs typeface="Arial" panose="020B0604020202020204" pitchFamily="34" charset="0"/>
              </a:rPr>
              <a:t>Karjelzés hiánya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A872F4-C129-08F7-ED9C-863FB1D5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2340000"/>
            <a:ext cx="6964043" cy="4340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Karjelzés hiányában a rendőr vállával párhuzamosan érkezők továbbhaladhatnak, a vállára merőleges irányból érkezők részére továbbhaladás.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9212DC9-FBBA-5C2B-1329-4717AE489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42" y="2340000"/>
            <a:ext cx="3324689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7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DD1AC6-6209-B862-5EC0-978A063B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0000"/>
            <a:r>
              <a:rPr lang="hu-HU" sz="4500" b="1" dirty="0">
                <a:latin typeface="Arial" panose="020B0604020202020204" pitchFamily="34" charset="0"/>
                <a:cs typeface="Arial" panose="020B0604020202020204" pitchFamily="34" charset="0"/>
              </a:rPr>
              <a:t>Forgalom irányváltása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5FB97A-8980-F6DC-5A50-6F7B1BD89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340000"/>
            <a:ext cx="6785360" cy="4340259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 rendőr függőlegesen feltartott karja a forgalom irányának megváltozását jelzi</a:t>
            </a:r>
            <a:r>
              <a:rPr lang="hu-HU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0D579C4-FBBD-99E2-D477-1FB52877F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422" y="2340000"/>
            <a:ext cx="1095528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6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BBAA9F-37FA-8689-F267-0925339B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0000"/>
            <a:r>
              <a:rPr lang="hu-HU" sz="4500" b="1" dirty="0">
                <a:latin typeface="Arial" panose="020B0604020202020204" pitchFamily="34" charset="0"/>
                <a:cs typeface="Arial" panose="020B0604020202020204" pitchFamily="34" charset="0"/>
              </a:rPr>
              <a:t>Balra kanyarodás rendőr mögött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FEFB59-4EEF-8080-121B-389F43219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340000"/>
            <a:ext cx="4834640" cy="4340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Ha a rendőr a jobb karjával maga mögé int, bal tenyerét pedig a balról jövő forgalom felé fordítja, a jobbról érkező járművek - a rendőr mögött - balra bekanyarodhatnak.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187CC3D-A03B-624A-0E5E-60F5FEC49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265" y="2340000"/>
            <a:ext cx="5363323" cy="3258005"/>
          </a:xfrm>
          <a:prstGeom prst="rect">
            <a:avLst/>
          </a:prstGeom>
        </p:spPr>
      </p:pic>
      <p:pic>
        <p:nvPicPr>
          <p:cNvPr id="8" name="Kép 7" descr="A képen diagram látható&#10;&#10;Automatikusan generált leírás">
            <a:extLst>
              <a:ext uri="{FF2B5EF4-FFF2-40B4-BE49-F238E27FC236}">
                <a16:creationId xmlns:a16="http://schemas.microsoft.com/office/drawing/2014/main" id="{381D77E0-4E97-6326-6C42-B1B9D34EC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340000"/>
            <a:ext cx="378609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E97DF0-D4C5-D87B-687E-480A8A4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0000"/>
            <a:r>
              <a:rPr lang="hu-HU" sz="4500" b="1" dirty="0">
                <a:latin typeface="Arial" panose="020B0604020202020204" pitchFamily="34" charset="0"/>
                <a:cs typeface="Arial" panose="020B0604020202020204" pitchFamily="34" charset="0"/>
              </a:rPr>
              <a:t>Balra kanyarodás rendőr előtt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414DA8-5714-E601-EDF6-715B6537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340000"/>
            <a:ext cx="4300357" cy="4340259"/>
          </a:xfrm>
        </p:spPr>
        <p:txBody>
          <a:bodyPr/>
          <a:lstStyle/>
          <a:p>
            <a:pPr marL="0" indent="0">
              <a:buNone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Ha a rendőr jobb karját vízszintesen maga elé nyújtja, bal karjával pedig maga elé int, a balról érkező járművek - a rendőr előtt - balra bekanyarodhatnak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460FA02-B59B-EEE4-9869-4EF03818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17" y="2340000"/>
            <a:ext cx="6115904" cy="3258005"/>
          </a:xfrm>
          <a:prstGeom prst="rect">
            <a:avLst/>
          </a:prstGeom>
        </p:spPr>
      </p:pic>
      <p:pic>
        <p:nvPicPr>
          <p:cNvPr id="9" name="Kép 8" descr="A képen diagram látható&#10;&#10;Automatikusan generált leírás">
            <a:extLst>
              <a:ext uri="{FF2B5EF4-FFF2-40B4-BE49-F238E27FC236}">
                <a16:creationId xmlns:a16="http://schemas.microsoft.com/office/drawing/2014/main" id="{49E619BB-DA9E-ECAD-3D39-3AB1B2C9A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340000"/>
            <a:ext cx="3937538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6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148FEC-5F39-A874-1892-C0904F6B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0000"/>
            <a:r>
              <a:rPr lang="hu-HU" sz="4500" b="1" dirty="0">
                <a:latin typeface="Arial" panose="020B0604020202020204" pitchFamily="34" charset="0"/>
                <a:cs typeface="Arial" panose="020B0604020202020204" pitchFamily="34" charset="0"/>
              </a:rPr>
              <a:t>Gyorsítás, lassítás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844DDD-00ED-D86E-6C67-259AAE22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304000"/>
            <a:ext cx="4320235" cy="4340259"/>
          </a:xfrm>
        </p:spPr>
        <p:txBody>
          <a:bodyPr/>
          <a:lstStyle/>
          <a:p>
            <a:pPr marL="0" indent="0">
              <a:buNone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Ha a rendőr kinyújtott karjával maga felé int, ezzel a sebesség növelésére, ha pedig kinyújtott karját le- és felfelé mozgatja, a sebesség csökkentésére ad utasítást.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04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</TotalTime>
  <Words>174</Words>
  <Application>Microsoft Office PowerPoint</Application>
  <PresentationFormat>Egyéni</PresentationFormat>
  <Paragraphs>15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A rendőr karjelzései</vt:lpstr>
      <vt:lpstr>Szabad jelzés</vt:lpstr>
      <vt:lpstr>Tilos jelzés</vt:lpstr>
      <vt:lpstr>Karjelzés hiánya</vt:lpstr>
      <vt:lpstr>Forgalom irányváltása</vt:lpstr>
      <vt:lpstr>Balra kanyarodás rendőr mögött</vt:lpstr>
      <vt:lpstr>Balra kanyarodás rendőr előtt</vt:lpstr>
      <vt:lpstr>Gyorsítás, lassítás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rendőr karjelzései</dc:title>
  <dc:creator>Zoltán Zajacz</dc:creator>
  <cp:lastModifiedBy>Zoltán Zajacz</cp:lastModifiedBy>
  <cp:revision>1</cp:revision>
  <dcterms:created xsi:type="dcterms:W3CDTF">2023-05-01T10:01:49Z</dcterms:created>
  <dcterms:modified xsi:type="dcterms:W3CDTF">2023-05-01T11:09:20Z</dcterms:modified>
</cp:coreProperties>
</file>