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1D2B9-12E6-4B42-81E4-F6960C1635A0}" v="5" dt="2019-03-08T21:39:2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897" autoAdjust="0"/>
  </p:normalViewPr>
  <p:slideViewPr>
    <p:cSldViewPr snapToGrid="0">
      <p:cViewPr varScale="1">
        <p:scale>
          <a:sx n="88" d="100"/>
          <a:sy n="88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zhentsova Lidia (Bookbeat)" userId="6a8104a6-2637-4bcc-823e-d9640ac95018" providerId="ADAL" clId="{AD3B48E7-2D27-4AC2-8E25-5E0C22C76E12}"/>
    <pc:docChg chg="custSel addSld delSld modSld">
      <pc:chgData name="Rozhentsova Lidia (Bookbeat)" userId="6a8104a6-2637-4bcc-823e-d9640ac95018" providerId="ADAL" clId="{AD3B48E7-2D27-4AC2-8E25-5E0C22C76E12}" dt="2019-02-28T16:43:11.254" v="5964" actId="20577"/>
      <pc:docMkLst>
        <pc:docMk/>
      </pc:docMkLst>
      <pc:sldChg chg="addSp modSp setBg modNotesTx">
        <pc:chgData name="Rozhentsova Lidia (Bookbeat)" userId="6a8104a6-2637-4bcc-823e-d9640ac95018" providerId="ADAL" clId="{AD3B48E7-2D27-4AC2-8E25-5E0C22C76E12}" dt="2019-02-28T15:52:08.956" v="2217" actId="20577"/>
        <pc:sldMkLst>
          <pc:docMk/>
          <pc:sldMk cId="3761883498" sldId="256"/>
        </pc:sldMkLst>
        <pc:spChg chg="mod">
          <ac:chgData name="Rozhentsova Lidia (Bookbeat)" userId="6a8104a6-2637-4bcc-823e-d9640ac95018" providerId="ADAL" clId="{AD3B48E7-2D27-4AC2-8E25-5E0C22C76E12}" dt="2019-02-28T15:17:30.742" v="106" actId="1076"/>
          <ac:spMkLst>
            <pc:docMk/>
            <pc:sldMk cId="3761883498" sldId="256"/>
            <ac:spMk id="8" creationId="{EB00A89F-1AF8-45FB-B52A-B5D54BEF82AB}"/>
          </ac:spMkLst>
        </pc:spChg>
        <pc:spChg chg="mod">
          <ac:chgData name="Rozhentsova Lidia (Bookbeat)" userId="6a8104a6-2637-4bcc-823e-d9640ac95018" providerId="ADAL" clId="{AD3B48E7-2D27-4AC2-8E25-5E0C22C76E12}" dt="2019-02-28T15:17:27.870" v="105" actId="1076"/>
          <ac:spMkLst>
            <pc:docMk/>
            <pc:sldMk cId="3761883498" sldId="256"/>
            <ac:spMk id="9" creationId="{4F10675A-AF14-4563-9363-7E2E4DF241FA}"/>
          </ac:spMkLst>
        </pc:spChg>
        <pc:spChg chg="mod">
          <ac:chgData name="Rozhentsova Lidia (Bookbeat)" userId="6a8104a6-2637-4bcc-823e-d9640ac95018" providerId="ADAL" clId="{AD3B48E7-2D27-4AC2-8E25-5E0C22C76E12}" dt="2019-02-28T15:17:59.277" v="117" actId="1076"/>
          <ac:spMkLst>
            <pc:docMk/>
            <pc:sldMk cId="3761883498" sldId="256"/>
            <ac:spMk id="11" creationId="{930C53D4-436B-4B11-9724-8DA87BFD3FD3}"/>
          </ac:spMkLst>
        </pc:spChg>
        <pc:spChg chg="mod">
          <ac:chgData name="Rozhentsova Lidia (Bookbeat)" userId="6a8104a6-2637-4bcc-823e-d9640ac95018" providerId="ADAL" clId="{AD3B48E7-2D27-4AC2-8E25-5E0C22C76E12}" dt="2019-02-28T15:14:18.105" v="34" actId="114"/>
          <ac:spMkLst>
            <pc:docMk/>
            <pc:sldMk cId="3761883498" sldId="256"/>
            <ac:spMk id="62" creationId="{0AAD64AE-9C97-4DF4-BF2D-69846FD54203}"/>
          </ac:spMkLst>
        </pc:spChg>
        <pc:spChg chg="add mod">
          <ac:chgData name="Rozhentsova Lidia (Bookbeat)" userId="6a8104a6-2637-4bcc-823e-d9640ac95018" providerId="ADAL" clId="{AD3B48E7-2D27-4AC2-8E25-5E0C22C76E12}" dt="2019-02-28T15:15:15.696" v="75" actId="404"/>
          <ac:spMkLst>
            <pc:docMk/>
            <pc:sldMk cId="3761883498" sldId="256"/>
            <ac:spMk id="69" creationId="{F20359B6-1768-4C41-8A72-41B446BCECAD}"/>
          </ac:spMkLst>
        </pc:spChg>
        <pc:spChg chg="add mod">
          <ac:chgData name="Rozhentsova Lidia (Bookbeat)" userId="6a8104a6-2637-4bcc-823e-d9640ac95018" providerId="ADAL" clId="{AD3B48E7-2D27-4AC2-8E25-5E0C22C76E12}" dt="2019-02-28T15:15:10.981" v="74" actId="1076"/>
          <ac:spMkLst>
            <pc:docMk/>
            <pc:sldMk cId="3761883498" sldId="256"/>
            <ac:spMk id="70" creationId="{D0FA5540-D8ED-4E1E-8A78-005EA4AF9ED8}"/>
          </ac:spMkLst>
        </pc:spChg>
        <pc:spChg chg="add mod">
          <ac:chgData name="Rozhentsova Lidia (Bookbeat)" userId="6a8104a6-2637-4bcc-823e-d9640ac95018" providerId="ADAL" clId="{AD3B48E7-2D27-4AC2-8E25-5E0C22C76E12}" dt="2019-02-28T15:16:50.630" v="101" actId="1076"/>
          <ac:spMkLst>
            <pc:docMk/>
            <pc:sldMk cId="3761883498" sldId="256"/>
            <ac:spMk id="89" creationId="{A01A6796-2844-46C1-80E0-89CBBC506333}"/>
          </ac:spMkLst>
        </pc:spChg>
        <pc:spChg chg="add mod">
          <ac:chgData name="Rozhentsova Lidia (Bookbeat)" userId="6a8104a6-2637-4bcc-823e-d9640ac95018" providerId="ADAL" clId="{AD3B48E7-2D27-4AC2-8E25-5E0C22C76E12}" dt="2019-02-28T15:17:52.446" v="116" actId="20577"/>
          <ac:spMkLst>
            <pc:docMk/>
            <pc:sldMk cId="3761883498" sldId="256"/>
            <ac:spMk id="90" creationId="{8A96FDBE-0613-491F-A06A-4308FE1F5D56}"/>
          </ac:spMkLst>
        </pc:spChg>
        <pc:spChg chg="add mod">
          <ac:chgData name="Rozhentsova Lidia (Bookbeat)" userId="6a8104a6-2637-4bcc-823e-d9640ac95018" providerId="ADAL" clId="{AD3B48E7-2D27-4AC2-8E25-5E0C22C76E12}" dt="2019-02-28T15:18:08.455" v="123" actId="5793"/>
          <ac:spMkLst>
            <pc:docMk/>
            <pc:sldMk cId="3761883498" sldId="256"/>
            <ac:spMk id="96" creationId="{BA83D650-B1BF-4265-BFF0-DD21ADA8BD1A}"/>
          </ac:spMkLst>
        </pc:spChg>
        <pc:spChg chg="add mod">
          <ac:chgData name="Rozhentsova Lidia (Bookbeat)" userId="6a8104a6-2637-4bcc-823e-d9640ac95018" providerId="ADAL" clId="{AD3B48E7-2D27-4AC2-8E25-5E0C22C76E12}" dt="2019-02-28T15:31:58.782" v="890" actId="207"/>
          <ac:spMkLst>
            <pc:docMk/>
            <pc:sldMk cId="3761883498" sldId="256"/>
            <ac:spMk id="97" creationId="{AE6B837F-EA2E-449B-BE1C-B44D0884A8B9}"/>
          </ac:spMkLst>
        </pc:spChg>
        <pc:spChg chg="add mod">
          <ac:chgData name="Rozhentsova Lidia (Bookbeat)" userId="6a8104a6-2637-4bcc-823e-d9640ac95018" providerId="ADAL" clId="{AD3B48E7-2D27-4AC2-8E25-5E0C22C76E12}" dt="2019-02-28T15:32:39.045" v="914" actId="1076"/>
          <ac:spMkLst>
            <pc:docMk/>
            <pc:sldMk cId="3761883498" sldId="256"/>
            <ac:spMk id="98" creationId="{CCE285E4-1769-4C87-BB41-B1C136D6A39F}"/>
          </ac:spMkLst>
        </pc:spChg>
        <pc:spChg chg="add mod">
          <ac:chgData name="Rozhentsova Lidia (Bookbeat)" userId="6a8104a6-2637-4bcc-823e-d9640ac95018" providerId="ADAL" clId="{AD3B48E7-2D27-4AC2-8E25-5E0C22C76E12}" dt="2019-02-28T15:33:04.732" v="917" actId="14100"/>
          <ac:spMkLst>
            <pc:docMk/>
            <pc:sldMk cId="3761883498" sldId="256"/>
            <ac:spMk id="99" creationId="{9360BC32-AB30-4876-A3DA-AC81894FD764}"/>
          </ac:spMkLst>
        </pc:spChg>
        <pc:spChg chg="add mod">
          <ac:chgData name="Rozhentsova Lidia (Bookbeat)" userId="6a8104a6-2637-4bcc-823e-d9640ac95018" providerId="ADAL" clId="{AD3B48E7-2D27-4AC2-8E25-5E0C22C76E12}" dt="2019-02-28T15:44:25.893" v="1811" actId="20577"/>
          <ac:spMkLst>
            <pc:docMk/>
            <pc:sldMk cId="3761883498" sldId="256"/>
            <ac:spMk id="100" creationId="{BCEE30E6-23FC-4DAA-9E74-AC1A1EFD95C6}"/>
          </ac:spMkLst>
        </pc:spChg>
        <pc:spChg chg="add mod">
          <ac:chgData name="Rozhentsova Lidia (Bookbeat)" userId="6a8104a6-2637-4bcc-823e-d9640ac95018" providerId="ADAL" clId="{AD3B48E7-2D27-4AC2-8E25-5E0C22C76E12}" dt="2019-02-28T15:44:49.553" v="1826" actId="1076"/>
          <ac:spMkLst>
            <pc:docMk/>
            <pc:sldMk cId="3761883498" sldId="256"/>
            <ac:spMk id="101" creationId="{CB5D79EE-D4F9-43ED-B2A9-91BB97982FEE}"/>
          </ac:spMkLst>
        </pc:spChg>
        <pc:cxnChg chg="mod">
          <ac:chgData name="Rozhentsova Lidia (Bookbeat)" userId="6a8104a6-2637-4bcc-823e-d9640ac95018" providerId="ADAL" clId="{AD3B48E7-2D27-4AC2-8E25-5E0C22C76E12}" dt="2019-02-28T15:17:43.110" v="109" actId="14100"/>
          <ac:cxnSpMkLst>
            <pc:docMk/>
            <pc:sldMk cId="3761883498" sldId="256"/>
            <ac:cxnSpMk id="37" creationId="{5D971611-AE9E-47C8-9108-75177341BB98}"/>
          </ac:cxnSpMkLst>
        </pc:cxnChg>
        <pc:cxnChg chg="mod">
          <ac:chgData name="Rozhentsova Lidia (Bookbeat)" userId="6a8104a6-2637-4bcc-823e-d9640ac95018" providerId="ADAL" clId="{AD3B48E7-2D27-4AC2-8E25-5E0C22C76E12}" dt="2019-02-28T15:17:35.046" v="107" actId="14100"/>
          <ac:cxnSpMkLst>
            <pc:docMk/>
            <pc:sldMk cId="3761883498" sldId="256"/>
            <ac:cxnSpMk id="39" creationId="{44846ADC-5953-4048-BF73-21FD285DCC84}"/>
          </ac:cxnSpMkLst>
        </pc:cxnChg>
        <pc:cxnChg chg="mod">
          <ac:chgData name="Rozhentsova Lidia (Bookbeat)" userId="6a8104a6-2637-4bcc-823e-d9640ac95018" providerId="ADAL" clId="{AD3B48E7-2D27-4AC2-8E25-5E0C22C76E12}" dt="2019-02-28T15:17:37.493" v="108" actId="14100"/>
          <ac:cxnSpMkLst>
            <pc:docMk/>
            <pc:sldMk cId="3761883498" sldId="256"/>
            <ac:cxnSpMk id="41" creationId="{3C373BF2-3EF6-49B4-8331-E4F0AB5CB974}"/>
          </ac:cxnSpMkLst>
        </pc:cxnChg>
        <pc:cxnChg chg="mod">
          <ac:chgData name="Rozhentsova Lidia (Bookbeat)" userId="6a8104a6-2637-4bcc-823e-d9640ac95018" providerId="ADAL" clId="{AD3B48E7-2D27-4AC2-8E25-5E0C22C76E12}" dt="2019-02-28T15:17:59.277" v="117" actId="1076"/>
          <ac:cxnSpMkLst>
            <pc:docMk/>
            <pc:sldMk cId="3761883498" sldId="256"/>
            <ac:cxnSpMk id="43" creationId="{C049F14D-6C4C-4694-A938-6D19518A4EEC}"/>
          </ac:cxnSpMkLst>
        </pc:cxnChg>
        <pc:cxnChg chg="add mod">
          <ac:chgData name="Rozhentsova Lidia (Bookbeat)" userId="6a8104a6-2637-4bcc-823e-d9640ac95018" providerId="ADAL" clId="{AD3B48E7-2D27-4AC2-8E25-5E0C22C76E12}" dt="2019-02-28T15:13:30.249" v="3" actId="692"/>
          <ac:cxnSpMkLst>
            <pc:docMk/>
            <pc:sldMk cId="3761883498" sldId="256"/>
            <ac:cxnSpMk id="65" creationId="{1D07FF24-2471-40A0-A3B0-2244335AA026}"/>
          </ac:cxnSpMkLst>
        </pc:cxnChg>
        <pc:cxnChg chg="add mod">
          <ac:chgData name="Rozhentsova Lidia (Bookbeat)" userId="6a8104a6-2637-4bcc-823e-d9640ac95018" providerId="ADAL" clId="{AD3B48E7-2D27-4AC2-8E25-5E0C22C76E12}" dt="2019-02-28T15:13:36.222" v="5" actId="1076"/>
          <ac:cxnSpMkLst>
            <pc:docMk/>
            <pc:sldMk cId="3761883498" sldId="256"/>
            <ac:cxnSpMk id="66" creationId="{024915CE-61BA-489F-8992-A032E93915BE}"/>
          </ac:cxnSpMkLst>
        </pc:cxnChg>
        <pc:cxnChg chg="add mod">
          <ac:chgData name="Rozhentsova Lidia (Bookbeat)" userId="6a8104a6-2637-4bcc-823e-d9640ac95018" providerId="ADAL" clId="{AD3B48E7-2D27-4AC2-8E25-5E0C22C76E12}" dt="2019-02-28T15:13:40.063" v="7" actId="1076"/>
          <ac:cxnSpMkLst>
            <pc:docMk/>
            <pc:sldMk cId="3761883498" sldId="256"/>
            <ac:cxnSpMk id="67" creationId="{2E90120C-5CB1-4303-979F-7BE9982FF897}"/>
          </ac:cxnSpMkLst>
        </pc:cxnChg>
        <pc:cxnChg chg="add mod">
          <ac:chgData name="Rozhentsova Lidia (Bookbeat)" userId="6a8104a6-2637-4bcc-823e-d9640ac95018" providerId="ADAL" clId="{AD3B48E7-2D27-4AC2-8E25-5E0C22C76E12}" dt="2019-02-28T15:13:44.197" v="9" actId="1076"/>
          <ac:cxnSpMkLst>
            <pc:docMk/>
            <pc:sldMk cId="3761883498" sldId="256"/>
            <ac:cxnSpMk id="68" creationId="{6FCCD7CB-FC1C-44AD-896F-61A66F1EAD75}"/>
          </ac:cxnSpMkLst>
        </pc:cxnChg>
        <pc:cxnChg chg="add mod">
          <ac:chgData name="Rozhentsova Lidia (Bookbeat)" userId="6a8104a6-2637-4bcc-823e-d9640ac95018" providerId="ADAL" clId="{AD3B48E7-2D27-4AC2-8E25-5E0C22C76E12}" dt="2019-02-28T15:16:19.814" v="92" actId="14100"/>
          <ac:cxnSpMkLst>
            <pc:docMk/>
            <pc:sldMk cId="3761883498" sldId="256"/>
            <ac:cxnSpMk id="72" creationId="{C1C0D04B-2226-4BE3-9489-DBAC19B61B86}"/>
          </ac:cxnSpMkLst>
        </pc:cxnChg>
        <pc:cxnChg chg="add mod">
          <ac:chgData name="Rozhentsova Lidia (Bookbeat)" userId="6a8104a6-2637-4bcc-823e-d9640ac95018" providerId="ADAL" clId="{AD3B48E7-2D27-4AC2-8E25-5E0C22C76E12}" dt="2019-02-28T15:16:15.917" v="90" actId="14100"/>
          <ac:cxnSpMkLst>
            <pc:docMk/>
            <pc:sldMk cId="3761883498" sldId="256"/>
            <ac:cxnSpMk id="74" creationId="{945D8E48-27A3-49E0-9CBD-DCE7D01CF80B}"/>
          </ac:cxnSpMkLst>
        </pc:cxnChg>
        <pc:cxnChg chg="add mod">
          <ac:chgData name="Rozhentsova Lidia (Bookbeat)" userId="6a8104a6-2637-4bcc-823e-d9640ac95018" providerId="ADAL" clId="{AD3B48E7-2D27-4AC2-8E25-5E0C22C76E12}" dt="2019-02-28T15:16:17.694" v="91" actId="14100"/>
          <ac:cxnSpMkLst>
            <pc:docMk/>
            <pc:sldMk cId="3761883498" sldId="256"/>
            <ac:cxnSpMk id="77" creationId="{0F7AAEDE-882B-4B17-85A3-BE15046CE954}"/>
          </ac:cxnSpMkLst>
        </pc:cxnChg>
        <pc:cxnChg chg="add mod">
          <ac:chgData name="Rozhentsova Lidia (Bookbeat)" userId="6a8104a6-2637-4bcc-823e-d9640ac95018" providerId="ADAL" clId="{AD3B48E7-2D27-4AC2-8E25-5E0C22C76E12}" dt="2019-02-28T15:16:12.430" v="89" actId="14100"/>
          <ac:cxnSpMkLst>
            <pc:docMk/>
            <pc:sldMk cId="3761883498" sldId="256"/>
            <ac:cxnSpMk id="79" creationId="{BCE0E5F2-B663-48E6-B8AF-2EEDAE05FAD8}"/>
          </ac:cxnSpMkLst>
        </pc:cxnChg>
        <pc:cxnChg chg="add mod">
          <ac:chgData name="Rozhentsova Lidia (Bookbeat)" userId="6a8104a6-2637-4bcc-823e-d9640ac95018" providerId="ADAL" clId="{AD3B48E7-2D27-4AC2-8E25-5E0C22C76E12}" dt="2019-02-28T15:16:27.278" v="95" actId="14100"/>
          <ac:cxnSpMkLst>
            <pc:docMk/>
            <pc:sldMk cId="3761883498" sldId="256"/>
            <ac:cxnSpMk id="84" creationId="{30C70724-A740-436D-B860-57E5E9BC3BCE}"/>
          </ac:cxnSpMkLst>
        </pc:cxnChg>
        <pc:cxnChg chg="add mod">
          <ac:chgData name="Rozhentsova Lidia (Bookbeat)" userId="6a8104a6-2637-4bcc-823e-d9640ac95018" providerId="ADAL" clId="{AD3B48E7-2D27-4AC2-8E25-5E0C22C76E12}" dt="2019-02-28T15:16:36.918" v="98" actId="14100"/>
          <ac:cxnSpMkLst>
            <pc:docMk/>
            <pc:sldMk cId="3761883498" sldId="256"/>
            <ac:cxnSpMk id="87" creationId="{3ABD9B6B-E7C6-41D3-8A6F-141775D3776C}"/>
          </ac:cxnSpMkLst>
        </pc:cxnChg>
      </pc:sldChg>
      <pc:sldChg chg="addSp add modNotesTx">
        <pc:chgData name="Rozhentsova Lidia (Bookbeat)" userId="6a8104a6-2637-4bcc-823e-d9640ac95018" providerId="ADAL" clId="{AD3B48E7-2D27-4AC2-8E25-5E0C22C76E12}" dt="2019-02-28T16:21:30.363" v="4731" actId="20577"/>
        <pc:sldMkLst>
          <pc:docMk/>
          <pc:sldMk cId="1920258864" sldId="257"/>
        </pc:sldMkLst>
        <pc:picChg chg="add">
          <ac:chgData name="Rozhentsova Lidia (Bookbeat)" userId="6a8104a6-2637-4bcc-823e-d9640ac95018" providerId="ADAL" clId="{AD3B48E7-2D27-4AC2-8E25-5E0C22C76E12}" dt="2019-02-28T15:20:00.240" v="125"/>
          <ac:picMkLst>
            <pc:docMk/>
            <pc:sldMk cId="1920258864" sldId="257"/>
            <ac:picMk id="2" creationId="{0E395289-827D-4CB9-BE0B-36DC3BA0029D}"/>
          </ac:picMkLst>
        </pc:picChg>
      </pc:sldChg>
      <pc:sldChg chg="addSp modSp add modNotesTx">
        <pc:chgData name="Rozhentsova Lidia (Bookbeat)" userId="6a8104a6-2637-4bcc-823e-d9640ac95018" providerId="ADAL" clId="{AD3B48E7-2D27-4AC2-8E25-5E0C22C76E12}" dt="2019-02-28T16:20:35.703" v="4614" actId="20577"/>
        <pc:sldMkLst>
          <pc:docMk/>
          <pc:sldMk cId="2548505443" sldId="258"/>
        </pc:sldMkLst>
        <pc:picChg chg="add mod">
          <ac:chgData name="Rozhentsova Lidia (Bookbeat)" userId="6a8104a6-2637-4bcc-823e-d9640ac95018" providerId="ADAL" clId="{AD3B48E7-2D27-4AC2-8E25-5E0C22C76E12}" dt="2019-02-28T16:09:30.577" v="3308" actId="14100"/>
          <ac:picMkLst>
            <pc:docMk/>
            <pc:sldMk cId="2548505443" sldId="258"/>
            <ac:picMk id="2" creationId="{98D6618C-DFDC-4633-AFFF-5E37D7AF2F1D}"/>
          </ac:picMkLst>
        </pc:picChg>
      </pc:sldChg>
      <pc:sldChg chg="addSp modSp add modNotesTx">
        <pc:chgData name="Rozhentsova Lidia (Bookbeat)" userId="6a8104a6-2637-4bcc-823e-d9640ac95018" providerId="ADAL" clId="{AD3B48E7-2D27-4AC2-8E25-5E0C22C76E12}" dt="2019-02-28T16:23:08.238" v="4885" actId="20577"/>
        <pc:sldMkLst>
          <pc:docMk/>
          <pc:sldMk cId="764775389" sldId="259"/>
        </pc:sldMkLst>
        <pc:picChg chg="add mod">
          <ac:chgData name="Rozhentsova Lidia (Bookbeat)" userId="6a8104a6-2637-4bcc-823e-d9640ac95018" providerId="ADAL" clId="{AD3B48E7-2D27-4AC2-8E25-5E0C22C76E12}" dt="2019-02-28T16:13:40.576" v="3655" actId="1076"/>
          <ac:picMkLst>
            <pc:docMk/>
            <pc:sldMk cId="764775389" sldId="259"/>
            <ac:picMk id="2" creationId="{F562C830-DD4B-42D0-AD1A-3487EDD72CB0}"/>
          </ac:picMkLst>
        </pc:picChg>
      </pc:sldChg>
      <pc:sldChg chg="addSp add modNotesTx">
        <pc:chgData name="Rozhentsova Lidia (Bookbeat)" userId="6a8104a6-2637-4bcc-823e-d9640ac95018" providerId="ADAL" clId="{AD3B48E7-2D27-4AC2-8E25-5E0C22C76E12}" dt="2019-02-28T16:33:15.981" v="5276" actId="20577"/>
        <pc:sldMkLst>
          <pc:docMk/>
          <pc:sldMk cId="659641148" sldId="260"/>
        </pc:sldMkLst>
        <pc:picChg chg="add">
          <ac:chgData name="Rozhentsova Lidia (Bookbeat)" userId="6a8104a6-2637-4bcc-823e-d9640ac95018" providerId="ADAL" clId="{AD3B48E7-2D27-4AC2-8E25-5E0C22C76E12}" dt="2019-02-28T16:29:53.730" v="4887"/>
          <ac:picMkLst>
            <pc:docMk/>
            <pc:sldMk cId="659641148" sldId="260"/>
            <ac:picMk id="2" creationId="{900638FF-B1B5-4C49-8F05-B56F171B37F0}"/>
          </ac:picMkLst>
        </pc:picChg>
      </pc:sldChg>
      <pc:sldChg chg="addSp add modNotesTx">
        <pc:chgData name="Rozhentsova Lidia (Bookbeat)" userId="6a8104a6-2637-4bcc-823e-d9640ac95018" providerId="ADAL" clId="{AD3B48E7-2D27-4AC2-8E25-5E0C22C76E12}" dt="2019-02-28T16:43:11.254" v="5964" actId="20577"/>
        <pc:sldMkLst>
          <pc:docMk/>
          <pc:sldMk cId="418003494" sldId="261"/>
        </pc:sldMkLst>
        <pc:picChg chg="add">
          <ac:chgData name="Rozhentsova Lidia (Bookbeat)" userId="6a8104a6-2637-4bcc-823e-d9640ac95018" providerId="ADAL" clId="{AD3B48E7-2D27-4AC2-8E25-5E0C22C76E12}" dt="2019-02-28T16:35:00.402" v="5280"/>
          <ac:picMkLst>
            <pc:docMk/>
            <pc:sldMk cId="418003494" sldId="261"/>
            <ac:picMk id="2" creationId="{F822A3CD-E6B4-4291-A6F0-6F21DC44B3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91EC-E5C1-4A7A-9110-0FE00879628E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478E-1A7C-4043-805C-C19C84BD3F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10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standardised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in Data </a:t>
            </a:r>
            <a:r>
              <a:rPr lang="sv-SE" dirty="0" err="1"/>
              <a:t>Factory</a:t>
            </a:r>
            <a:r>
              <a:rPr lang="sv-SE" dirty="0"/>
              <a:t> for different Source Systems (</a:t>
            </a:r>
            <a:r>
              <a:rPr lang="sv-SE" dirty="0" err="1"/>
              <a:t>BackEnd</a:t>
            </a:r>
            <a:r>
              <a:rPr lang="sv-SE" dirty="0"/>
              <a:t> </a:t>
            </a:r>
            <a:r>
              <a:rPr lang="sv-SE" dirty="0" err="1"/>
              <a:t>MicroServices</a:t>
            </a:r>
            <a:r>
              <a:rPr lang="sv-SE" dirty="0"/>
              <a:t>).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all set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pretty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the same. </a:t>
            </a:r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one</a:t>
            </a:r>
            <a:r>
              <a:rPr lang="sv-SE" dirty="0"/>
              <a:t> pipeline per Source Table. </a:t>
            </a:r>
            <a:r>
              <a:rPr lang="sv-SE" dirty="0" err="1"/>
              <a:t>These</a:t>
            </a:r>
            <a:r>
              <a:rPr lang="sv-SE" dirty="0"/>
              <a:t> pipelines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grouped</a:t>
            </a:r>
            <a:r>
              <a:rPr lang="sv-SE" dirty="0"/>
              <a:t> by </a:t>
            </a:r>
            <a:r>
              <a:rPr lang="sv-SE" dirty="0" err="1"/>
              <a:t>BackEnd</a:t>
            </a:r>
            <a:r>
              <a:rPr lang="sv-SE" dirty="0"/>
              <a:t> </a:t>
            </a:r>
            <a:r>
              <a:rPr lang="sv-SE" dirty="0" err="1"/>
              <a:t>MicroServices</a:t>
            </a:r>
            <a:r>
              <a:rPr lang="sv-SE" dirty="0"/>
              <a:t>.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pipelines </a:t>
            </a:r>
            <a:r>
              <a:rPr lang="sv-SE" dirty="0" err="1"/>
              <a:t>resides</a:t>
            </a:r>
            <a:r>
              <a:rPr lang="sv-SE" dirty="0"/>
              <a:t> in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Repository</a:t>
            </a:r>
            <a:r>
              <a:rPr lang="sv-SE" dirty="0"/>
              <a:t> in </a:t>
            </a:r>
            <a:r>
              <a:rPr lang="sv-SE" dirty="0" err="1"/>
              <a:t>BitBucket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to </a:t>
            </a:r>
            <a:r>
              <a:rPr lang="sv-SE" dirty="0" err="1"/>
              <a:t>deploy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isolated</a:t>
            </a:r>
            <a:r>
              <a:rPr lang="sv-SE" dirty="0"/>
              <a:t> and </a:t>
            </a:r>
            <a:r>
              <a:rPr lang="sv-SE" dirty="0" err="1"/>
              <a:t>therefore</a:t>
            </a:r>
            <a:r>
              <a:rPr lang="sv-SE" dirty="0"/>
              <a:t> speed </a:t>
            </a:r>
            <a:r>
              <a:rPr lang="sv-SE" dirty="0" err="1"/>
              <a:t>up</a:t>
            </a:r>
            <a:r>
              <a:rPr lang="sv-SE" dirty="0"/>
              <a:t> the </a:t>
            </a:r>
            <a:r>
              <a:rPr lang="sv-SE" dirty="0" err="1"/>
              <a:t>development</a:t>
            </a:r>
            <a:r>
              <a:rPr lang="sv-SE" dirty="0"/>
              <a:t> and </a:t>
            </a:r>
            <a:r>
              <a:rPr lang="sv-SE" dirty="0" err="1"/>
              <a:t>delivery</a:t>
            </a:r>
            <a:r>
              <a:rPr lang="sv-SE" dirty="0"/>
              <a:t>.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read and </a:t>
            </a:r>
            <a:r>
              <a:rPr lang="sv-SE" dirty="0" err="1"/>
              <a:t>historized</a:t>
            </a:r>
            <a:r>
              <a:rPr lang="sv-SE" dirty="0"/>
              <a:t> data from all </a:t>
            </a:r>
            <a:r>
              <a:rPr lang="sv-SE" dirty="0" err="1"/>
              <a:t>MicroServices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start generating data for </a:t>
            </a:r>
            <a:r>
              <a:rPr lang="sv-SE" dirty="0" err="1"/>
              <a:t>our</a:t>
            </a:r>
            <a:r>
              <a:rPr lang="sv-SE" dirty="0"/>
              <a:t> Data Marts – dimensions and </a:t>
            </a:r>
            <a:r>
              <a:rPr lang="sv-SE" dirty="0" err="1"/>
              <a:t>fact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. Data Marts </a:t>
            </a:r>
            <a:r>
              <a:rPr lang="sv-SE" dirty="0" err="1"/>
              <a:t>are</a:t>
            </a:r>
            <a:r>
              <a:rPr lang="sv-SE" dirty="0"/>
              <a:t> the final destination in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DataWarehouse</a:t>
            </a:r>
            <a:r>
              <a:rPr lang="sv-SE" dirty="0"/>
              <a:t>. </a:t>
            </a:r>
            <a:r>
              <a:rPr lang="sv-SE" dirty="0" err="1"/>
              <a:t>When</a:t>
            </a:r>
            <a:r>
              <a:rPr lang="sv-SE" dirty="0"/>
              <a:t> the data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refreshed</a:t>
            </a:r>
            <a:r>
              <a:rPr lang="sv-SE" dirty="0"/>
              <a:t> in the Data Marts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it for the </a:t>
            </a:r>
            <a:r>
              <a:rPr lang="sv-SE" dirty="0" err="1"/>
              <a:t>following</a:t>
            </a:r>
            <a:r>
              <a:rPr lang="sv-SE" dirty="0"/>
              <a:t> purposes: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refresh</a:t>
            </a:r>
            <a:r>
              <a:rPr lang="sv-SE" dirty="0"/>
              <a:t> Power BI </a:t>
            </a:r>
            <a:r>
              <a:rPr lang="sv-SE" dirty="0" err="1"/>
              <a:t>reports</a:t>
            </a:r>
            <a:r>
              <a:rPr lang="sv-SE" dirty="0"/>
              <a:t> and </a:t>
            </a:r>
            <a:r>
              <a:rPr lang="sv-SE" dirty="0" err="1"/>
              <a:t>Analysis</a:t>
            </a:r>
            <a:r>
              <a:rPr lang="sv-SE" dirty="0"/>
              <a:t> Services </a:t>
            </a:r>
            <a:r>
              <a:rPr lang="sv-SE" dirty="0" err="1"/>
              <a:t>cubes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by business </a:t>
            </a:r>
            <a:r>
              <a:rPr lang="sv-SE" dirty="0" err="1"/>
              <a:t>users</a:t>
            </a:r>
            <a:r>
              <a:rPr lang="sv-SE" dirty="0"/>
              <a:t> at BookBeat to make </a:t>
            </a:r>
            <a:r>
              <a:rPr lang="sv-SE" dirty="0" err="1"/>
              <a:t>tactical</a:t>
            </a:r>
            <a:r>
              <a:rPr lang="sv-SE" dirty="0"/>
              <a:t> and </a:t>
            </a:r>
            <a:r>
              <a:rPr lang="sv-SE" dirty="0" err="1"/>
              <a:t>strategical</a:t>
            </a:r>
            <a:r>
              <a:rPr lang="sv-SE" dirty="0"/>
              <a:t> </a:t>
            </a:r>
            <a:r>
              <a:rPr lang="sv-SE" dirty="0" err="1"/>
              <a:t>decisions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recommendations</a:t>
            </a:r>
            <a:r>
              <a:rPr lang="sv-SE" dirty="0"/>
              <a:t> (</a:t>
            </a:r>
            <a:r>
              <a:rPr lang="sv-SE" dirty="0" err="1"/>
              <a:t>DataBricks</a:t>
            </a:r>
            <a:r>
              <a:rPr lang="sv-SE" dirty="0"/>
              <a:t>) for the end </a:t>
            </a:r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BookBeat </a:t>
            </a:r>
            <a:r>
              <a:rPr lang="sv-SE" dirty="0" err="1"/>
              <a:t>app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update</a:t>
            </a:r>
            <a:r>
              <a:rPr lang="sv-SE" dirty="0"/>
              <a:t> end </a:t>
            </a:r>
            <a:r>
              <a:rPr lang="sv-SE" dirty="0" err="1"/>
              <a:t>users</a:t>
            </a:r>
            <a:r>
              <a:rPr lang="sv-SE" dirty="0"/>
              <a:t> data in </a:t>
            </a:r>
            <a:r>
              <a:rPr lang="sv-SE" dirty="0" err="1"/>
              <a:t>MailChimp</a:t>
            </a:r>
            <a:r>
              <a:rPr lang="sv-SE" dirty="0"/>
              <a:t> (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automation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Marketing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BookBeat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datadriven and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customized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customer’s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sv-SE" dirty="0"/>
              <a:t>Export </a:t>
            </a:r>
            <a:r>
              <a:rPr lang="sv-SE" dirty="0" err="1"/>
              <a:t>consumption</a:t>
            </a:r>
            <a:r>
              <a:rPr lang="sv-SE" dirty="0"/>
              <a:t> data to Publishers (BookBeat </a:t>
            </a:r>
            <a:r>
              <a:rPr lang="sv-SE" dirty="0" err="1"/>
              <a:t>pays</a:t>
            </a:r>
            <a:r>
              <a:rPr lang="sv-SE" dirty="0"/>
              <a:t> for the </a:t>
            </a:r>
            <a:r>
              <a:rPr lang="sv-SE" dirty="0" err="1"/>
              <a:t>consumption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books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end </a:t>
            </a:r>
            <a:r>
              <a:rPr lang="sv-SE" dirty="0" err="1"/>
              <a:t>users</a:t>
            </a:r>
            <a:r>
              <a:rPr lang="sv-SE" dirty="0"/>
              <a:t> listen to)</a:t>
            </a:r>
          </a:p>
          <a:p>
            <a:pPr marL="171450" indent="-171450">
              <a:buFontTx/>
              <a:buChar char="-"/>
            </a:pPr>
            <a:r>
              <a:rPr lang="sv-SE" dirty="0"/>
              <a:t>Export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transactions</a:t>
            </a:r>
            <a:r>
              <a:rPr lang="sv-SE" dirty="0"/>
              <a:t> to the </a:t>
            </a:r>
            <a:r>
              <a:rPr lang="sv-SE" dirty="0" err="1"/>
              <a:t>economy</a:t>
            </a:r>
            <a:r>
              <a:rPr lang="sv-SE" dirty="0"/>
              <a:t> system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1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Here</a:t>
            </a:r>
            <a:r>
              <a:rPr lang="sv-SE" dirty="0"/>
              <a:t> is a standard pipeline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moves</a:t>
            </a:r>
            <a:r>
              <a:rPr lang="sv-SE" dirty="0"/>
              <a:t> data from a table in the source </a:t>
            </a:r>
            <a:r>
              <a:rPr lang="sv-SE" dirty="0" err="1"/>
              <a:t>database</a:t>
            </a:r>
            <a:r>
              <a:rPr lang="sv-SE" dirty="0"/>
              <a:t> and </a:t>
            </a:r>
            <a:r>
              <a:rPr lang="sv-SE" dirty="0" err="1"/>
              <a:t>historisize</a:t>
            </a:r>
            <a:r>
              <a:rPr lang="sv-SE" dirty="0"/>
              <a:t> it to a table in the </a:t>
            </a:r>
            <a:r>
              <a:rPr lang="sv-SE" dirty="0" err="1"/>
              <a:t>DataWarehouse</a:t>
            </a:r>
            <a:r>
              <a:rPr lang="sv-SE" dirty="0"/>
              <a:t> (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pipeBooksEditionsSQLToSQLDWViaADL.json</a:t>
            </a:r>
            <a:r>
              <a:rPr lang="sv-SE" dirty="0"/>
              <a:t>):</a:t>
            </a:r>
          </a:p>
          <a:p>
            <a:pPr marL="228600" indent="-228600">
              <a:buAutoNum type="arabicPeriod"/>
            </a:pPr>
            <a:r>
              <a:rPr lang="sv-SE" dirty="0"/>
              <a:t>Copy Data </a:t>
            </a:r>
            <a:r>
              <a:rPr lang="sv-SE" dirty="0" err="1"/>
              <a:t>activity</a:t>
            </a:r>
            <a:r>
              <a:rPr lang="sv-SE" dirty="0"/>
              <a:t> – get all </a:t>
            </a:r>
            <a:r>
              <a:rPr lang="sv-SE" dirty="0" err="1"/>
              <a:t>rows</a:t>
            </a:r>
            <a:r>
              <a:rPr lang="sv-SE" dirty="0"/>
              <a:t> all </a:t>
            </a:r>
            <a:r>
              <a:rPr lang="sv-SE" dirty="0" err="1"/>
              <a:t>columns</a:t>
            </a:r>
            <a:r>
              <a:rPr lang="sv-SE" dirty="0"/>
              <a:t> from the source table </a:t>
            </a:r>
            <a:r>
              <a:rPr lang="sv-SE" dirty="0" err="1"/>
              <a:t>dbo.Editions</a:t>
            </a:r>
            <a:r>
              <a:rPr lang="sv-SE" dirty="0"/>
              <a:t> and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daily</a:t>
            </a:r>
            <a:r>
              <a:rPr lang="sv-SE" dirty="0"/>
              <a:t> snapshot (.</a:t>
            </a:r>
            <a:r>
              <a:rPr lang="sv-SE" dirty="0" err="1"/>
              <a:t>csv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) in Data Lake for </a:t>
            </a:r>
            <a:r>
              <a:rPr lang="sv-SE" dirty="0" err="1"/>
              <a:t>archiving</a:t>
            </a:r>
            <a:r>
              <a:rPr lang="sv-SE" dirty="0"/>
              <a:t>. Standard </a:t>
            </a:r>
            <a:r>
              <a:rPr lang="sv-SE" dirty="0" err="1"/>
              <a:t>path</a:t>
            </a:r>
            <a:r>
              <a:rPr lang="sv-SE" dirty="0"/>
              <a:t> in </a:t>
            </a:r>
            <a:r>
              <a:rPr lang="sv-SE" dirty="0" err="1"/>
              <a:t>DataLake</a:t>
            </a:r>
            <a:r>
              <a:rPr lang="sv-SE" dirty="0"/>
              <a:t> – </a:t>
            </a:r>
            <a:r>
              <a:rPr lang="sv-SE" dirty="0" err="1"/>
              <a:t>BackEnd</a:t>
            </a:r>
            <a:r>
              <a:rPr lang="sv-SE" dirty="0"/>
              <a:t>\Books\Editions\2019\01\bookseditions_20190101.csv</a:t>
            </a:r>
          </a:p>
          <a:p>
            <a:pPr marL="228600" indent="-228600">
              <a:buAutoNum type="arabicPeriod"/>
            </a:pPr>
            <a:r>
              <a:rPr lang="sv-SE" dirty="0"/>
              <a:t>Copy Data </a:t>
            </a:r>
            <a:r>
              <a:rPr lang="sv-SE" dirty="0" err="1"/>
              <a:t>activity</a:t>
            </a:r>
            <a:r>
              <a:rPr lang="sv-SE" dirty="0"/>
              <a:t> – copy data from step 1 to .</a:t>
            </a:r>
            <a:r>
              <a:rPr lang="sv-SE" dirty="0" err="1"/>
              <a:t>orc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 </a:t>
            </a:r>
            <a:r>
              <a:rPr lang="sv-SE" dirty="0" err="1"/>
              <a:t>DataLake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overwrite</a:t>
            </a:r>
            <a:r>
              <a:rPr lang="sv-SE" dirty="0"/>
              <a:t>. Standard </a:t>
            </a:r>
            <a:r>
              <a:rPr lang="sv-SE" dirty="0" err="1"/>
              <a:t>path</a:t>
            </a:r>
            <a:r>
              <a:rPr lang="sv-SE" dirty="0"/>
              <a:t> in </a:t>
            </a:r>
            <a:r>
              <a:rPr lang="sv-SE" dirty="0" err="1"/>
              <a:t>DataLake</a:t>
            </a:r>
            <a:r>
              <a:rPr lang="sv-SE" dirty="0"/>
              <a:t> – </a:t>
            </a:r>
            <a:r>
              <a:rPr lang="sv-SE" dirty="0" err="1"/>
              <a:t>BackEnd</a:t>
            </a:r>
            <a:r>
              <a:rPr lang="sv-SE" dirty="0"/>
              <a:t>\Books\Editions\</a:t>
            </a:r>
            <a:r>
              <a:rPr lang="sv-SE" dirty="0" err="1"/>
              <a:t>Latest</a:t>
            </a:r>
            <a:r>
              <a:rPr lang="sv-SE" dirty="0"/>
              <a:t>\</a:t>
            </a:r>
            <a:r>
              <a:rPr lang="sv-SE" dirty="0" err="1"/>
              <a:t>bookseditions_DailySnapshot.orc</a:t>
            </a:r>
            <a:endParaRPr lang="sv-SE" dirty="0"/>
          </a:p>
          <a:p>
            <a:pPr marL="228600" indent="-228600">
              <a:buAutoNum type="arabicPeriod"/>
            </a:pP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</a:t>
            </a:r>
            <a:r>
              <a:rPr lang="sv-SE" dirty="0" err="1"/>
              <a:t>activity</a:t>
            </a:r>
            <a:r>
              <a:rPr lang="sv-SE" dirty="0"/>
              <a:t> – </a:t>
            </a:r>
            <a:r>
              <a:rPr lang="sv-SE" dirty="0" err="1"/>
              <a:t>run</a:t>
            </a:r>
            <a:r>
              <a:rPr lang="sv-SE" dirty="0"/>
              <a:t> a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get data from the .</a:t>
            </a:r>
            <a:r>
              <a:rPr lang="sv-SE" dirty="0" err="1"/>
              <a:t>orc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 step 2 (</a:t>
            </a:r>
            <a:r>
              <a:rPr lang="sv-SE" dirty="0" err="1"/>
              <a:t>PolyBase</a:t>
            </a:r>
            <a:r>
              <a:rPr lang="sv-SE" dirty="0"/>
              <a:t>),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to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and </a:t>
            </a:r>
            <a:r>
              <a:rPr lang="sv-SE" dirty="0" err="1"/>
              <a:t>historize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in </a:t>
            </a:r>
            <a:r>
              <a:rPr lang="sv-SE" dirty="0" err="1"/>
              <a:t>hist.BooksEditions</a:t>
            </a:r>
            <a:r>
              <a:rPr lang="sv-SE" dirty="0"/>
              <a:t> table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You</a:t>
            </a:r>
            <a:r>
              <a:rPr lang="sv-SE" dirty="0"/>
              <a:t> get a definition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external</a:t>
            </a:r>
            <a:r>
              <a:rPr lang="sv-SE" dirty="0"/>
              <a:t> table (step 2) and </a:t>
            </a:r>
            <a:r>
              <a:rPr lang="sv-SE" dirty="0" err="1"/>
              <a:t>hist</a:t>
            </a:r>
            <a:r>
              <a:rPr lang="sv-SE" dirty="0"/>
              <a:t> table in 0.BooksEditions.DDL.sql. The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for </a:t>
            </a:r>
            <a:r>
              <a:rPr lang="sv-SE" dirty="0" err="1"/>
              <a:t>historization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pretty</a:t>
            </a:r>
            <a:r>
              <a:rPr lang="sv-SE" dirty="0"/>
              <a:t> standard,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table </a:t>
            </a:r>
            <a:r>
              <a:rPr lang="sv-SE" dirty="0" err="1"/>
              <a:t>names</a:t>
            </a:r>
            <a:r>
              <a:rPr lang="sv-SE" dirty="0"/>
              <a:t> and </a:t>
            </a:r>
            <a:r>
              <a:rPr lang="sv-SE" dirty="0" err="1"/>
              <a:t>columns</a:t>
            </a:r>
            <a:r>
              <a:rPr lang="sv-SE" dirty="0"/>
              <a:t>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the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in </a:t>
            </a:r>
            <a:r>
              <a:rPr lang="sv-SE" dirty="0" err="1"/>
              <a:t>spHandleHistoryBooksEditions.sql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received</a:t>
            </a:r>
            <a:r>
              <a:rPr lang="sv-SE" dirty="0"/>
              <a:t> </a:t>
            </a:r>
            <a:r>
              <a:rPr lang="sv-SE" dirty="0" err="1"/>
              <a:t>mock</a:t>
            </a:r>
            <a:r>
              <a:rPr lang="sv-SE" dirty="0"/>
              <a:t> data for </a:t>
            </a:r>
            <a:r>
              <a:rPr lang="sv-SE" dirty="0" err="1"/>
              <a:t>BooksEditions</a:t>
            </a:r>
            <a:r>
              <a:rPr lang="sv-SE" dirty="0"/>
              <a:t> and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in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352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As I </a:t>
            </a:r>
            <a:r>
              <a:rPr lang="sv-SE" dirty="0" err="1"/>
              <a:t>said</a:t>
            </a:r>
            <a:r>
              <a:rPr lang="sv-SE" dirty="0"/>
              <a:t> </a:t>
            </a:r>
            <a:r>
              <a:rPr lang="sv-SE" dirty="0" err="1"/>
              <a:t>earlier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pipeline per source table. All the pipelines </a:t>
            </a:r>
            <a:r>
              <a:rPr lang="sv-SE" dirty="0" err="1"/>
              <a:t>that</a:t>
            </a:r>
            <a:r>
              <a:rPr lang="sv-SE" dirty="0"/>
              <a:t> get data from the same </a:t>
            </a:r>
            <a:r>
              <a:rPr lang="sv-SE" dirty="0" err="1"/>
              <a:t>BackEnd</a:t>
            </a:r>
            <a:r>
              <a:rPr lang="sv-SE" dirty="0"/>
              <a:t> Microservices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grouped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executed</a:t>
            </a:r>
            <a:r>
              <a:rPr lang="sv-SE" dirty="0"/>
              <a:t> from </a:t>
            </a:r>
            <a:r>
              <a:rPr lang="sv-SE" dirty="0" err="1"/>
              <a:t>one</a:t>
            </a:r>
            <a:r>
              <a:rPr lang="sv-SE" dirty="0"/>
              <a:t> ”master” pipeline.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”master” pipeline is set </a:t>
            </a:r>
            <a:r>
              <a:rPr lang="sv-SE" dirty="0" err="1"/>
              <a:t>up</a:t>
            </a:r>
            <a:r>
              <a:rPr lang="sv-SE" dirty="0"/>
              <a:t>. It </a:t>
            </a:r>
            <a:r>
              <a:rPr lang="sv-SE" dirty="0" err="1"/>
              <a:t>basically</a:t>
            </a:r>
            <a:r>
              <a:rPr lang="sv-SE" dirty="0"/>
              <a:t> </a:t>
            </a:r>
            <a:r>
              <a:rPr lang="sv-SE" dirty="0" err="1"/>
              <a:t>executes</a:t>
            </a:r>
            <a:r>
              <a:rPr lang="sv-SE" dirty="0"/>
              <a:t> </a:t>
            </a:r>
            <a:r>
              <a:rPr lang="sv-SE" dirty="0" err="1"/>
              <a:t>othe</a:t>
            </a:r>
            <a:r>
              <a:rPr lang="sv-SE" dirty="0"/>
              <a:t> pipelines in a </a:t>
            </a:r>
            <a:r>
              <a:rPr lang="sv-SE" dirty="0" err="1"/>
              <a:t>specific</a:t>
            </a:r>
            <a:r>
              <a:rPr lang="sv-SE" dirty="0"/>
              <a:t> order.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a definition </a:t>
            </a:r>
            <a:r>
              <a:rPr lang="sv-SE" dirty="0" err="1"/>
              <a:t>of</a:t>
            </a:r>
            <a:r>
              <a:rPr lang="sv-SE" dirty="0"/>
              <a:t> the ”master” pipeline in </a:t>
            </a:r>
            <a:r>
              <a:rPr lang="sv-SE" dirty="0" err="1"/>
              <a:t>pipeZZZBooksMaster.json</a:t>
            </a:r>
            <a:r>
              <a:rPr lang="sv-SE" dirty="0"/>
              <a:t>.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pipelines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is </a:t>
            </a:r>
            <a:r>
              <a:rPr lang="sv-SE" dirty="0" err="1"/>
              <a:t>pipeBooksEditionsSQLToSQLDWViaADL.json</a:t>
            </a:r>
            <a:r>
              <a:rPr lang="sv-SE" dirty="0"/>
              <a:t> from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make copy same pipeline and </a:t>
            </a:r>
            <a:r>
              <a:rPr lang="sv-SE" dirty="0" err="1"/>
              <a:t>rename</a:t>
            </a:r>
            <a:r>
              <a:rPr lang="sv-SE" dirty="0"/>
              <a:t> it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simulate</a:t>
            </a:r>
            <a:r>
              <a:rPr lang="sv-SE" dirty="0"/>
              <a:t> the </a:t>
            </a:r>
            <a:r>
              <a:rPr lang="sv-SE" dirty="0" err="1"/>
              <a:t>whole</a:t>
            </a:r>
            <a:r>
              <a:rPr lang="sv-SE" dirty="0"/>
              <a:t> ”master” pipeline.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70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data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extracted</a:t>
            </a:r>
            <a:r>
              <a:rPr lang="sv-SE" dirty="0"/>
              <a:t> from the source system and </a:t>
            </a:r>
            <a:r>
              <a:rPr lang="sv-SE" dirty="0" err="1"/>
              <a:t>historisized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refresh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 Marts.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by </a:t>
            </a:r>
            <a:r>
              <a:rPr lang="sv-SE" dirty="0" err="1"/>
              <a:t>executing</a:t>
            </a:r>
            <a:r>
              <a:rPr lang="sv-SE" dirty="0"/>
              <a:t> a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in the </a:t>
            </a:r>
            <a:r>
              <a:rPr lang="sv-SE" dirty="0" err="1"/>
              <a:t>DataWarehouse</a:t>
            </a:r>
            <a:r>
              <a:rPr lang="sv-SE" dirty="0"/>
              <a:t> and </a:t>
            </a:r>
            <a:r>
              <a:rPr lang="sv-SE" dirty="0" err="1"/>
              <a:t>therefore</a:t>
            </a:r>
            <a:r>
              <a:rPr lang="sv-SE" dirty="0"/>
              <a:t> a pipeline for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purpose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simple –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</a:t>
            </a:r>
            <a:r>
              <a:rPr lang="sv-SE" dirty="0" err="1"/>
              <a:t>activity</a:t>
            </a:r>
            <a:r>
              <a:rPr lang="sv-SE" dirty="0"/>
              <a:t>. 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pipeline in </a:t>
            </a:r>
            <a:r>
              <a:rPr lang="sv-SE" dirty="0" err="1"/>
              <a:t>pipeDefineDimBookSQLDWStoredProc.json</a:t>
            </a:r>
            <a:r>
              <a:rPr lang="sv-SE" dirty="0"/>
              <a:t> and the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in </a:t>
            </a:r>
            <a:r>
              <a:rPr lang="sv-SE" dirty="0" err="1"/>
              <a:t>spLoadAndDefineBookDimension.sql</a:t>
            </a:r>
            <a:r>
              <a:rPr lang="sv-SE" dirty="0"/>
              <a:t>. DDL for </a:t>
            </a:r>
            <a:r>
              <a:rPr lang="sv-SE" dirty="0" err="1"/>
              <a:t>dim.Book</a:t>
            </a:r>
            <a:r>
              <a:rPr lang="sv-SE" dirty="0"/>
              <a:t> is in 0.DimBook.DDL.sql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11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the Data Marts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refreshed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start generating </a:t>
            </a:r>
            <a:r>
              <a:rPr lang="sv-SE" dirty="0" err="1"/>
              <a:t>recommendations</a:t>
            </a:r>
            <a:r>
              <a:rPr lang="sv-SE" dirty="0"/>
              <a:t> for the end </a:t>
            </a:r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BookBeat app. The </a:t>
            </a:r>
            <a:r>
              <a:rPr lang="sv-SE" dirty="0" err="1"/>
              <a:t>recommendations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generated</a:t>
            </a:r>
            <a:r>
              <a:rPr lang="sv-SE" dirty="0"/>
              <a:t> in </a:t>
            </a:r>
            <a:r>
              <a:rPr lang="sv-SE" dirty="0" err="1"/>
              <a:t>DataBricks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Python</a:t>
            </a:r>
            <a:r>
              <a:rPr lang="sv-SE" dirty="0"/>
              <a:t>.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a </a:t>
            </a:r>
            <a:r>
              <a:rPr lang="sv-SE" dirty="0" err="1"/>
              <a:t>DataBricks</a:t>
            </a:r>
            <a:r>
              <a:rPr lang="sv-SE" dirty="0"/>
              <a:t> notebook from Data </a:t>
            </a:r>
            <a:r>
              <a:rPr lang="sv-SE" dirty="0" err="1"/>
              <a:t>Factory</a:t>
            </a:r>
            <a:r>
              <a:rPr lang="sv-SE" dirty="0"/>
              <a:t>.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data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controls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the data </a:t>
            </a:r>
            <a:r>
              <a:rPr lang="sv-SE" dirty="0" err="1"/>
              <a:t>produced</a:t>
            </a:r>
            <a:r>
              <a:rPr lang="sv-SE" dirty="0"/>
              <a:t> in Data Marts for </a:t>
            </a:r>
            <a:r>
              <a:rPr lang="sv-SE" dirty="0" err="1"/>
              <a:t>refreshing</a:t>
            </a:r>
            <a:r>
              <a:rPr lang="sv-SE" dirty="0"/>
              <a:t> </a:t>
            </a:r>
            <a:r>
              <a:rPr lang="sv-SE" dirty="0" err="1"/>
              <a:t>PowerBI</a:t>
            </a:r>
            <a:r>
              <a:rPr lang="sv-SE" dirty="0"/>
              <a:t>, SSAS,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recommendations</a:t>
            </a:r>
            <a:r>
              <a:rPr lang="sv-SE" dirty="0"/>
              <a:t> etc.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controls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in the </a:t>
            </a:r>
            <a:r>
              <a:rPr lang="sv-SE" dirty="0" err="1"/>
              <a:t>flow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. If the </a:t>
            </a:r>
            <a:r>
              <a:rPr lang="sv-SE" dirty="0" err="1"/>
              <a:t>controls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returning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start the </a:t>
            </a:r>
            <a:r>
              <a:rPr lang="sv-SE" dirty="0" err="1"/>
              <a:t>DataBricks</a:t>
            </a:r>
            <a:r>
              <a:rPr lang="sv-SE" dirty="0"/>
              <a:t> </a:t>
            </a:r>
            <a:r>
              <a:rPr lang="sv-SE" dirty="0" err="1"/>
              <a:t>job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pipeline in </a:t>
            </a:r>
            <a:r>
              <a:rPr lang="sv-SE" dirty="0" err="1"/>
              <a:t>pipeRelatedReadingsGenerate.json</a:t>
            </a:r>
            <a:r>
              <a:rPr lang="sv-SE" dirty="0"/>
              <a:t>, </a:t>
            </a:r>
            <a:r>
              <a:rPr lang="sv-SE" dirty="0" err="1"/>
              <a:t>DataBricks</a:t>
            </a:r>
            <a:r>
              <a:rPr lang="sv-SE" dirty="0"/>
              <a:t> notebook in RelatedReadingsPy.py.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mockdata</a:t>
            </a:r>
            <a:r>
              <a:rPr lang="sv-SE" dirty="0"/>
              <a:t> for </a:t>
            </a:r>
            <a:r>
              <a:rPr lang="sv-SE" dirty="0" err="1"/>
              <a:t>this</a:t>
            </a:r>
            <a:r>
              <a:rPr lang="sv-SE" dirty="0"/>
              <a:t> notebook in CubeRelatedReadingsInput.csv.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refresh</a:t>
            </a:r>
            <a:r>
              <a:rPr lang="sv-SE" dirty="0"/>
              <a:t> Data </a:t>
            </a:r>
            <a:r>
              <a:rPr lang="sv-SE" dirty="0" err="1"/>
              <a:t>Warehouse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per </a:t>
            </a:r>
            <a:r>
              <a:rPr lang="sv-SE" dirty="0" err="1"/>
              <a:t>day</a:t>
            </a:r>
            <a:r>
              <a:rPr lang="sv-SE" dirty="0"/>
              <a:t>. In order to </a:t>
            </a:r>
            <a:r>
              <a:rPr lang="sv-SE" dirty="0" err="1"/>
              <a:t>orchestrate</a:t>
            </a:r>
            <a:r>
              <a:rPr lang="sv-SE" dirty="0"/>
              <a:t> in </a:t>
            </a:r>
            <a:r>
              <a:rPr lang="sv-SE" dirty="0" err="1"/>
              <a:t>which</a:t>
            </a:r>
            <a:r>
              <a:rPr lang="sv-SE" dirty="0"/>
              <a:t> order the pipelines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executed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daily</a:t>
            </a:r>
            <a:r>
              <a:rPr lang="sv-SE" dirty="0"/>
              <a:t> master pipeline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executed</a:t>
            </a:r>
            <a:r>
              <a:rPr lang="sv-SE" dirty="0"/>
              <a:t> by a trigger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night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pipeline makes sure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extract</a:t>
            </a:r>
            <a:r>
              <a:rPr lang="sv-SE" dirty="0"/>
              <a:t> data from the source systems and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pipelines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refresh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 Marts (dimensions and </a:t>
            </a:r>
            <a:r>
              <a:rPr lang="sv-SE" dirty="0" err="1"/>
              <a:t>fact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). </a:t>
            </a:r>
            <a:r>
              <a:rPr lang="sv-SE" dirty="0" err="1"/>
              <a:t>When</a:t>
            </a:r>
            <a:r>
              <a:rPr lang="sv-SE" dirty="0"/>
              <a:t> the Data Marts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refreshed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pipelines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export data to </a:t>
            </a:r>
            <a:r>
              <a:rPr lang="sv-SE" dirty="0" err="1"/>
              <a:t>external</a:t>
            </a:r>
            <a:r>
              <a:rPr lang="sv-SE" dirty="0"/>
              <a:t> systems,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DataBricks</a:t>
            </a:r>
            <a:r>
              <a:rPr lang="sv-SE" dirty="0"/>
              <a:t>, </a:t>
            </a:r>
            <a:r>
              <a:rPr lang="sv-SE" dirty="0" err="1"/>
              <a:t>refresh</a:t>
            </a:r>
            <a:r>
              <a:rPr lang="sv-SE" dirty="0"/>
              <a:t> </a:t>
            </a:r>
            <a:r>
              <a:rPr lang="sv-SE" dirty="0" err="1"/>
              <a:t>PowerBI</a:t>
            </a:r>
            <a:r>
              <a:rPr lang="sv-SE" dirty="0"/>
              <a:t> and </a:t>
            </a:r>
            <a:r>
              <a:rPr lang="sv-SE" dirty="0" err="1"/>
              <a:t>Analysis</a:t>
            </a:r>
            <a:r>
              <a:rPr lang="sv-SE" dirty="0"/>
              <a:t> Services. All </a:t>
            </a:r>
            <a:r>
              <a:rPr lang="sv-SE" dirty="0" err="1"/>
              <a:t>these</a:t>
            </a:r>
            <a:r>
              <a:rPr lang="sv-SE" dirty="0"/>
              <a:t> steps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by Data </a:t>
            </a:r>
            <a:r>
              <a:rPr lang="sv-SE" dirty="0" err="1"/>
              <a:t>Factory</a:t>
            </a:r>
            <a:r>
              <a:rPr lang="sv-SE" dirty="0"/>
              <a:t> in a </a:t>
            </a:r>
            <a:r>
              <a:rPr lang="sv-SE" dirty="0" err="1"/>
              <a:t>particular</a:t>
            </a:r>
            <a:r>
              <a:rPr lang="sv-SE" dirty="0"/>
              <a:t> order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definition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pipeline in </a:t>
            </a:r>
            <a:r>
              <a:rPr lang="sv-SE" dirty="0" err="1"/>
              <a:t>pipeZZZZDailyMaster.json</a:t>
            </a:r>
            <a:r>
              <a:rPr lang="sv-SE" dirty="0"/>
              <a:t>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copy same pipeline or make dummy pipelines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names</a:t>
            </a:r>
            <a:r>
              <a:rPr lang="sv-SE" dirty="0"/>
              <a:t> from (</a:t>
            </a:r>
            <a:r>
              <a:rPr lang="sv-SE" dirty="0" err="1"/>
              <a:t>pipeZZZZDailyMaster</a:t>
            </a:r>
            <a:r>
              <a:rPr lang="sv-SE" dirty="0"/>
              <a:t>)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simulate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478E-1A7C-4043-805C-C19C84BD3F1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697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402835-F8A9-4AE4-A784-61593F1B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86CC746-99BD-4B53-BC4F-86812FC0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2DA8B6-203E-4614-9587-CB9D79D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AD65BD-38DC-41B9-9EB9-66E0035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0FB08C-F45D-429F-8B7D-4352564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90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30911E-F24C-48C1-9902-6A570CB9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0048460-7AB4-4B3B-B943-8A9D6ECC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27A572-AE58-4D46-9E11-C2E82BE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09D492-0F3D-4835-9FDD-A3536A7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E6871D-3F63-4820-8AC8-B4A9A4C4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72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E2FF0B7-9B41-4699-9872-4662E02B5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7C074C0-5220-43F0-BCFA-2511F24D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105C99A-E19D-46AF-A91C-096326B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F85E942-4BE1-4E1C-99B1-734FD500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7A7BB3-6F8F-4E9C-8AB6-16C1A1F3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1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919816-EB0B-4802-AA5D-BBC07172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04BE47-612E-4634-9694-D7FC867F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1276FC2-18EE-427A-BA6B-D4FB4277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36451E-9DF6-41F1-80D0-3BC5160D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F2544C-BCEB-4020-9F08-679E1772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1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9A2724-5F4A-4CF7-9628-9E40F328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DCD3B6-752A-467F-BA31-DD56E356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4F23E7-EB5E-4335-ABF3-C17CAF82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B017E9-9195-4224-A318-4A24E563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F4793C-F87C-4809-BFFE-30D7A28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3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265EB2-9244-4964-9C09-766BB4AB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02D8FB-E4AD-49A3-9DCE-8B0713B8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8E69B9-5611-4AF9-9FF8-2C8D24A3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A38B92-0D36-478E-BA4F-90042179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108030-CA06-42D2-A793-06A69EA2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453DC3-85A7-4AAA-96F6-002BB1E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3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759F70-677E-4D88-975D-6F82F53E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C69061-12CE-4BBF-9149-672E64D2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76DC865-CDDC-4297-B82C-1E57AE34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9BADCF8-565E-42F9-9851-FDD2D53F9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19CBAB2-4730-4A46-AEC9-6D33D1E8C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F1CE2FF-FF2E-4EE4-9129-F9492690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C264289-A0A3-4210-A35D-4FB11D66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6B58A1E-B8BB-426F-B9D0-C2C63507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04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EEFB84-FC7F-4FEE-959D-62DBAB34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FE87C22-B7FB-40D0-94EE-02AC159F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A35566E-B34D-426D-9910-99E2305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F7190A5-532D-476B-B2F8-99090BF0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7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DF65677-188A-437F-B0E3-7C798015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3177654-B01C-4D83-A9BC-32655AA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D557EEE-528F-41BE-8D98-429590D2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900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FB7BA9-8330-476C-900E-006234FC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A4F39E-4834-4DF0-A54F-8D86245A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BC0D767-8DE7-4FE7-8B4E-1D5090F25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A567663-8757-4F6A-AD59-42194A45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B6E4A8-BA3A-497E-AD17-D3B1B692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8251A8-95C2-4BB1-B269-AB4FE28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5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E51E28-C82B-4E8B-BD4D-7296EDB6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4107738-9026-4333-99EC-76B83B67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5EA4DF-30CD-4BEC-9D3E-C77970D4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455408-C7EC-4E82-8D6B-000E1083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FDC7470-FAB4-484E-91B6-578B7C7E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ABAE3B-964D-4567-A99B-46EFFB3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5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8DE9807-D009-48BF-ADF7-28221DFC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32D62F-0AC8-4D87-A6DF-62E02A08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646DA65-FE35-4C07-B957-8DD6E12BE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B54B-B991-49FF-91E5-F0522B7E5B22}" type="datetimeFigureOut">
              <a:rPr lang="sv-SE" smtClean="0"/>
              <a:t>2019-03-08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4B551A-890C-4796-A821-72168DD8C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A2DD65-DFEA-40EB-A97A-6947EB2F1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D48-9341-4C84-BCC5-5CF064B7A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47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983921E4-7854-402F-8DB1-EC60F53F639C}"/>
              </a:ext>
            </a:extLst>
          </p:cNvPr>
          <p:cNvSpPr/>
          <p:nvPr/>
        </p:nvSpPr>
        <p:spPr>
          <a:xfrm>
            <a:off x="553452" y="1483895"/>
            <a:ext cx="697832" cy="6336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/>
              <a:t>Table1</a:t>
            </a:r>
          </a:p>
          <a:p>
            <a:pPr algn="ctr"/>
            <a:r>
              <a:rPr lang="sv-SE" sz="1000" dirty="0"/>
              <a:t>Table2</a:t>
            </a:r>
          </a:p>
          <a:p>
            <a:pPr algn="ctr"/>
            <a:r>
              <a:rPr lang="sv-SE" sz="1000" dirty="0"/>
              <a:t>Table3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24F36C4D-A75D-4C6C-B17C-1B9290777E36}"/>
              </a:ext>
            </a:extLst>
          </p:cNvPr>
          <p:cNvSpPr txBox="1"/>
          <p:nvPr/>
        </p:nvSpPr>
        <p:spPr>
          <a:xfrm>
            <a:off x="578401" y="1053008"/>
            <a:ext cx="6479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BackEnd</a:t>
            </a:r>
            <a:endParaRPr lang="sv-SE" sz="1050" dirty="0"/>
          </a:p>
          <a:p>
            <a:pPr algn="ctr"/>
            <a:r>
              <a:rPr lang="sv-SE" sz="1050" dirty="0"/>
              <a:t>Books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38DAD5E-352C-4305-A32C-6572C3FAE8DB}"/>
              </a:ext>
            </a:extLst>
          </p:cNvPr>
          <p:cNvSpPr/>
          <p:nvPr/>
        </p:nvSpPr>
        <p:spPr>
          <a:xfrm>
            <a:off x="553452" y="2763888"/>
            <a:ext cx="697832" cy="6336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/>
              <a:t>Table1</a:t>
            </a:r>
          </a:p>
          <a:p>
            <a:pPr algn="ctr"/>
            <a:r>
              <a:rPr lang="sv-SE" sz="1000" dirty="0"/>
              <a:t>Table2</a:t>
            </a:r>
          </a:p>
          <a:p>
            <a:pPr algn="ctr"/>
            <a:r>
              <a:rPr lang="sv-SE" sz="1000" dirty="0"/>
              <a:t>Table3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E9B9D8D-975F-43C6-B5C1-461ADF15E45E}"/>
              </a:ext>
            </a:extLst>
          </p:cNvPr>
          <p:cNvSpPr txBox="1"/>
          <p:nvPr/>
        </p:nvSpPr>
        <p:spPr>
          <a:xfrm>
            <a:off x="578401" y="2333001"/>
            <a:ext cx="6479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BackEnd</a:t>
            </a:r>
            <a:endParaRPr lang="sv-SE" sz="1050" dirty="0"/>
          </a:p>
          <a:p>
            <a:pPr algn="ctr"/>
            <a:r>
              <a:rPr lang="sv-SE" sz="1050" dirty="0" err="1"/>
              <a:t>Users</a:t>
            </a:r>
            <a:endParaRPr lang="sv-SE" sz="105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B00A89F-1AF8-45FB-B52A-B5D54BEF82AB}"/>
              </a:ext>
            </a:extLst>
          </p:cNvPr>
          <p:cNvSpPr/>
          <p:nvPr/>
        </p:nvSpPr>
        <p:spPr>
          <a:xfrm>
            <a:off x="553452" y="3981752"/>
            <a:ext cx="697832" cy="6336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/>
              <a:t>Table1</a:t>
            </a:r>
          </a:p>
          <a:p>
            <a:pPr algn="ctr"/>
            <a:r>
              <a:rPr lang="sv-SE" sz="1000" dirty="0"/>
              <a:t>Table2</a:t>
            </a:r>
          </a:p>
          <a:p>
            <a:pPr algn="ctr"/>
            <a:r>
              <a:rPr lang="sv-SE" sz="1000" dirty="0"/>
              <a:t>Table3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F10675A-AF14-4563-9363-7E2E4DF241FA}"/>
              </a:ext>
            </a:extLst>
          </p:cNvPr>
          <p:cNvSpPr txBox="1"/>
          <p:nvPr/>
        </p:nvSpPr>
        <p:spPr>
          <a:xfrm>
            <a:off x="556747" y="3574159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BackEnd</a:t>
            </a:r>
            <a:endParaRPr lang="sv-SE" sz="1050" dirty="0"/>
          </a:p>
          <a:p>
            <a:pPr algn="ctr"/>
            <a:r>
              <a:rPr lang="sv-SE" sz="1050" dirty="0" err="1"/>
              <a:t>Accounts</a:t>
            </a:r>
            <a:endParaRPr lang="sv-SE" sz="1050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9D715BD-8FF8-48E2-94F1-2CA4C1CF0C0C}"/>
              </a:ext>
            </a:extLst>
          </p:cNvPr>
          <p:cNvSpPr txBox="1"/>
          <p:nvPr/>
        </p:nvSpPr>
        <p:spPr>
          <a:xfrm>
            <a:off x="578401" y="5004011"/>
            <a:ext cx="647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BackEnd</a:t>
            </a:r>
            <a:endParaRPr lang="sv-SE" sz="1050" dirty="0"/>
          </a:p>
          <a:p>
            <a:pPr algn="ctr"/>
            <a:r>
              <a:rPr lang="sv-SE" sz="1050" dirty="0"/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30C53D4-436B-4B11-9724-8DA87BFD3FD3}"/>
              </a:ext>
            </a:extLst>
          </p:cNvPr>
          <p:cNvSpPr/>
          <p:nvPr/>
        </p:nvSpPr>
        <p:spPr>
          <a:xfrm>
            <a:off x="528502" y="5395876"/>
            <a:ext cx="697832" cy="6336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/>
              <a:t>…</a:t>
            </a:r>
          </a:p>
          <a:p>
            <a:pPr algn="ctr"/>
            <a:r>
              <a:rPr lang="sv-SE" sz="1000" dirty="0"/>
              <a:t>…</a:t>
            </a:r>
          </a:p>
          <a:p>
            <a:pPr algn="ctr"/>
            <a:r>
              <a:rPr lang="sv-SE" sz="1000" dirty="0"/>
              <a:t>…</a:t>
            </a:r>
          </a:p>
        </p:txBody>
      </p:sp>
      <p:pic>
        <p:nvPicPr>
          <p:cNvPr id="14" name="Bild 13" descr="Mapp">
            <a:extLst>
              <a:ext uri="{FF2B5EF4-FFF2-40B4-BE49-F238E27FC236}">
                <a16:creationId xmlns:a16="http://schemas.microsoft.com/office/drawing/2014/main" id="{01109040-150F-43FF-85BD-4B838397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1214" y="1430632"/>
            <a:ext cx="2780891" cy="3788822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DC37A261-93A7-4834-A5E8-4B5488AA978C}"/>
              </a:ext>
            </a:extLst>
          </p:cNvPr>
          <p:cNvSpPr txBox="1"/>
          <p:nvPr/>
        </p:nvSpPr>
        <p:spPr>
          <a:xfrm>
            <a:off x="2112077" y="2695073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BackEnd</a:t>
            </a:r>
            <a:r>
              <a:rPr lang="sv-SE" sz="1050" dirty="0"/>
              <a:t>\Books\Table1\2019\01\..</a:t>
            </a:r>
            <a:r>
              <a:rPr lang="sv-SE" sz="1050" dirty="0" err="1"/>
              <a:t>csv</a:t>
            </a:r>
            <a:endParaRPr lang="sv-SE" sz="1050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7349EA7-B6A8-4425-9850-72B2066AC844}"/>
              </a:ext>
            </a:extLst>
          </p:cNvPr>
          <p:cNvSpPr txBox="1"/>
          <p:nvPr/>
        </p:nvSpPr>
        <p:spPr>
          <a:xfrm>
            <a:off x="2112077" y="2953761"/>
            <a:ext cx="2121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BackEnd</a:t>
            </a:r>
            <a:r>
              <a:rPr lang="sv-SE" sz="1050" dirty="0"/>
              <a:t>\Books\Table1\</a:t>
            </a:r>
            <a:r>
              <a:rPr lang="sv-SE" sz="1050" dirty="0" err="1"/>
              <a:t>Latest</a:t>
            </a:r>
            <a:r>
              <a:rPr lang="sv-SE" sz="1050" dirty="0"/>
              <a:t>\..</a:t>
            </a:r>
            <a:r>
              <a:rPr lang="sv-SE" sz="1050" dirty="0" err="1"/>
              <a:t>orc</a:t>
            </a:r>
            <a:endParaRPr lang="sv-SE" sz="1050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AC876787-0696-47AD-9A8E-67504472A410}"/>
              </a:ext>
            </a:extLst>
          </p:cNvPr>
          <p:cNvSpPr txBox="1"/>
          <p:nvPr/>
        </p:nvSpPr>
        <p:spPr>
          <a:xfrm>
            <a:off x="2112077" y="317508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…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2576DEA4-1035-49B1-B2D7-D2E1A80D87F3}"/>
              </a:ext>
            </a:extLst>
          </p:cNvPr>
          <p:cNvSpPr txBox="1"/>
          <p:nvPr/>
        </p:nvSpPr>
        <p:spPr>
          <a:xfrm>
            <a:off x="2064254" y="3570492"/>
            <a:ext cx="2230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BackEnd</a:t>
            </a:r>
            <a:r>
              <a:rPr lang="sv-SE" sz="1050" dirty="0"/>
              <a:t>\</a:t>
            </a:r>
            <a:r>
              <a:rPr lang="sv-SE" sz="1050" dirty="0" err="1"/>
              <a:t>Users</a:t>
            </a:r>
            <a:r>
              <a:rPr lang="sv-SE" sz="1050" dirty="0"/>
              <a:t>\Table1\2019\01\..</a:t>
            </a:r>
            <a:r>
              <a:rPr lang="sv-SE" sz="1050" dirty="0" err="1"/>
              <a:t>csv</a:t>
            </a:r>
            <a:endParaRPr lang="sv-SE" sz="1050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0DE12BA-3C01-4DBF-A801-0D58BB72B490}"/>
              </a:ext>
            </a:extLst>
          </p:cNvPr>
          <p:cNvSpPr txBox="1"/>
          <p:nvPr/>
        </p:nvSpPr>
        <p:spPr>
          <a:xfrm>
            <a:off x="2064254" y="3829180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BackEnd</a:t>
            </a:r>
            <a:r>
              <a:rPr lang="sv-SE" sz="1050" dirty="0"/>
              <a:t>\</a:t>
            </a:r>
            <a:r>
              <a:rPr lang="sv-SE" sz="1050" dirty="0" err="1"/>
              <a:t>Users</a:t>
            </a:r>
            <a:r>
              <a:rPr lang="sv-SE" sz="1050" dirty="0"/>
              <a:t>\Table1\</a:t>
            </a:r>
            <a:r>
              <a:rPr lang="sv-SE" sz="1050" dirty="0" err="1"/>
              <a:t>Latest</a:t>
            </a:r>
            <a:r>
              <a:rPr lang="sv-SE" sz="1050" dirty="0"/>
              <a:t>\..</a:t>
            </a:r>
            <a:r>
              <a:rPr lang="sv-SE" sz="1050" dirty="0" err="1"/>
              <a:t>orc</a:t>
            </a:r>
            <a:endParaRPr lang="sv-SE" sz="1050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E41DDB4D-2B45-4969-9E7E-00C2D35D2BBC}"/>
              </a:ext>
            </a:extLst>
          </p:cNvPr>
          <p:cNvSpPr txBox="1"/>
          <p:nvPr/>
        </p:nvSpPr>
        <p:spPr>
          <a:xfrm>
            <a:off x="2064254" y="4050503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…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57DC8B21-3D18-4FAF-B5F3-4CFB6E081351}"/>
              </a:ext>
            </a:extLst>
          </p:cNvPr>
          <p:cNvSpPr txBox="1"/>
          <p:nvPr/>
        </p:nvSpPr>
        <p:spPr>
          <a:xfrm>
            <a:off x="2509888" y="1835977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b="1" dirty="0" err="1"/>
              <a:t>Azure</a:t>
            </a:r>
            <a:r>
              <a:rPr lang="sv-SE" sz="1200" b="1" dirty="0"/>
              <a:t> Data Lake</a:t>
            </a:r>
          </a:p>
        </p:txBody>
      </p: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5136051E-0902-4E00-8B6F-DF7487524154}"/>
              </a:ext>
            </a:extLst>
          </p:cNvPr>
          <p:cNvCxnSpPr/>
          <p:nvPr/>
        </p:nvCxnSpPr>
        <p:spPr>
          <a:xfrm>
            <a:off x="1251284" y="1638546"/>
            <a:ext cx="860793" cy="9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101A4187-350E-4E54-B6B0-7E8D4A3C0E85}"/>
              </a:ext>
            </a:extLst>
          </p:cNvPr>
          <p:cNvCxnSpPr>
            <a:stCxn id="4" idx="4"/>
            <a:endCxn id="15" idx="1"/>
          </p:cNvCxnSpPr>
          <p:nvPr/>
        </p:nvCxnSpPr>
        <p:spPr>
          <a:xfrm>
            <a:off x="1251284" y="1800727"/>
            <a:ext cx="860793" cy="102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AD20DF82-C024-4E0C-98F5-453DB3714BE2}"/>
              </a:ext>
            </a:extLst>
          </p:cNvPr>
          <p:cNvCxnSpPr>
            <a:endCxn id="16" idx="1"/>
          </p:cNvCxnSpPr>
          <p:nvPr/>
        </p:nvCxnSpPr>
        <p:spPr>
          <a:xfrm>
            <a:off x="1251284" y="1963044"/>
            <a:ext cx="860793" cy="111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88E34D4A-0A56-4BC2-86B7-D9AF8FC99BC7}"/>
              </a:ext>
            </a:extLst>
          </p:cNvPr>
          <p:cNvCxnSpPr>
            <a:stCxn id="6" idx="4"/>
            <a:endCxn id="16" idx="1"/>
          </p:cNvCxnSpPr>
          <p:nvPr/>
        </p:nvCxnSpPr>
        <p:spPr>
          <a:xfrm flipV="1">
            <a:off x="1251284" y="3080719"/>
            <a:ext cx="860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195532BA-BD74-4193-8132-694B2A3F130D}"/>
              </a:ext>
            </a:extLst>
          </p:cNvPr>
          <p:cNvCxnSpPr>
            <a:cxnSpLocks/>
          </p:cNvCxnSpPr>
          <p:nvPr/>
        </p:nvCxnSpPr>
        <p:spPr>
          <a:xfrm flipV="1">
            <a:off x="1251284" y="3184846"/>
            <a:ext cx="860793" cy="2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FB9F4303-BC36-45D5-BE5A-0C7DBC34AC37}"/>
              </a:ext>
            </a:extLst>
          </p:cNvPr>
          <p:cNvCxnSpPr>
            <a:endCxn id="17" idx="1"/>
          </p:cNvCxnSpPr>
          <p:nvPr/>
        </p:nvCxnSpPr>
        <p:spPr>
          <a:xfrm flipV="1">
            <a:off x="1251284" y="3302042"/>
            <a:ext cx="860793" cy="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5D971611-AE9E-47C8-9108-75177341BB98}"/>
              </a:ext>
            </a:extLst>
          </p:cNvPr>
          <p:cNvCxnSpPr>
            <a:cxnSpLocks/>
          </p:cNvCxnSpPr>
          <p:nvPr/>
        </p:nvCxnSpPr>
        <p:spPr>
          <a:xfrm flipV="1">
            <a:off x="1251284" y="3847273"/>
            <a:ext cx="853507" cy="4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44846ADC-5953-4048-BF73-21FD285DCC84}"/>
              </a:ext>
            </a:extLst>
          </p:cNvPr>
          <p:cNvCxnSpPr>
            <a:cxnSpLocks/>
          </p:cNvCxnSpPr>
          <p:nvPr/>
        </p:nvCxnSpPr>
        <p:spPr>
          <a:xfrm flipV="1">
            <a:off x="1265498" y="3651256"/>
            <a:ext cx="846579" cy="4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3C373BF2-3EF6-49B4-8331-E4F0AB5CB97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91821" y="3956138"/>
            <a:ext cx="772433" cy="47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>
            <a:extLst>
              <a:ext uri="{FF2B5EF4-FFF2-40B4-BE49-F238E27FC236}">
                <a16:creationId xmlns:a16="http://schemas.microsoft.com/office/drawing/2014/main" id="{C049F14D-6C4C-4694-A938-6D19518A4EEC}"/>
              </a:ext>
            </a:extLst>
          </p:cNvPr>
          <p:cNvCxnSpPr>
            <a:cxnSpLocks/>
            <a:stCxn id="11" idx="4"/>
            <a:endCxn id="20" idx="1"/>
          </p:cNvCxnSpPr>
          <p:nvPr/>
        </p:nvCxnSpPr>
        <p:spPr>
          <a:xfrm flipV="1">
            <a:off x="1226334" y="4177461"/>
            <a:ext cx="837920" cy="1535247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 descr="Fabrik">
            <a:extLst>
              <a:ext uri="{FF2B5EF4-FFF2-40B4-BE49-F238E27FC236}">
                <a16:creationId xmlns:a16="http://schemas.microsoft.com/office/drawing/2014/main" id="{F5D254C5-F880-46A3-AF7B-564F9E319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179" y="2838508"/>
            <a:ext cx="914400" cy="914400"/>
          </a:xfrm>
          <a:prstGeom prst="rect">
            <a:avLst/>
          </a:prstGeom>
        </p:spPr>
      </p:pic>
      <p:sp>
        <p:nvSpPr>
          <p:cNvPr id="47" name="Cylinder 46">
            <a:extLst>
              <a:ext uri="{FF2B5EF4-FFF2-40B4-BE49-F238E27FC236}">
                <a16:creationId xmlns:a16="http://schemas.microsoft.com/office/drawing/2014/main" id="{823FA992-33C6-41BA-9DB6-F87E9870FF27}"/>
              </a:ext>
            </a:extLst>
          </p:cNvPr>
          <p:cNvSpPr/>
          <p:nvPr/>
        </p:nvSpPr>
        <p:spPr>
          <a:xfrm>
            <a:off x="5391150" y="1385888"/>
            <a:ext cx="6247398" cy="38783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000" dirty="0"/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2AB2640-2045-4C8E-975F-723D7E163E33}"/>
              </a:ext>
            </a:extLst>
          </p:cNvPr>
          <p:cNvSpPr txBox="1"/>
          <p:nvPr/>
        </p:nvSpPr>
        <p:spPr>
          <a:xfrm>
            <a:off x="377671" y="640740"/>
            <a:ext cx="104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b="1" dirty="0" err="1"/>
              <a:t>Azure</a:t>
            </a:r>
            <a:r>
              <a:rPr lang="sv-SE" sz="1200" b="1" dirty="0"/>
              <a:t> SQL DB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D31C8DCD-9036-4D27-9B74-7CEBB8DA5B6A}"/>
              </a:ext>
            </a:extLst>
          </p:cNvPr>
          <p:cNvSpPr txBox="1"/>
          <p:nvPr/>
        </p:nvSpPr>
        <p:spPr>
          <a:xfrm>
            <a:off x="450227" y="106278"/>
            <a:ext cx="9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accent1">
                    <a:lumMod val="50000"/>
                  </a:schemeClr>
                </a:solidFill>
              </a:rPr>
              <a:t>Source</a:t>
            </a: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91064D9F-823A-4E67-B14C-6D70118E1A2F}"/>
              </a:ext>
            </a:extLst>
          </p:cNvPr>
          <p:cNvSpPr txBox="1"/>
          <p:nvPr/>
        </p:nvSpPr>
        <p:spPr>
          <a:xfrm>
            <a:off x="2625161" y="106278"/>
            <a:ext cx="9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accent1">
                    <a:lumMod val="50000"/>
                  </a:schemeClr>
                </a:solidFill>
              </a:rPr>
              <a:t>Stage</a:t>
            </a:r>
            <a:endParaRPr lang="sv-S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FEFFE64B-0DF5-4291-A6C1-4C7F2616B310}"/>
              </a:ext>
            </a:extLst>
          </p:cNvPr>
          <p:cNvSpPr/>
          <p:nvPr/>
        </p:nvSpPr>
        <p:spPr>
          <a:xfrm>
            <a:off x="133350" y="445161"/>
            <a:ext cx="1450376" cy="58413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2A9220F2-BD91-449A-889B-C077FA3DD50C}"/>
              </a:ext>
            </a:extLst>
          </p:cNvPr>
          <p:cNvSpPr/>
          <p:nvPr/>
        </p:nvSpPr>
        <p:spPr>
          <a:xfrm>
            <a:off x="1790677" y="445161"/>
            <a:ext cx="2747398" cy="58413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textruta 52">
            <a:extLst>
              <a:ext uri="{FF2B5EF4-FFF2-40B4-BE49-F238E27FC236}">
                <a16:creationId xmlns:a16="http://schemas.microsoft.com/office/drawing/2014/main" id="{630EE60E-0724-4D8A-95CE-FF089A1EF797}"/>
              </a:ext>
            </a:extLst>
          </p:cNvPr>
          <p:cNvSpPr txBox="1"/>
          <p:nvPr/>
        </p:nvSpPr>
        <p:spPr>
          <a:xfrm>
            <a:off x="7559436" y="106278"/>
            <a:ext cx="20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accent1">
                    <a:lumMod val="50000"/>
                  </a:schemeClr>
                </a:solidFill>
              </a:rPr>
              <a:t>DataWarehouse</a:t>
            </a:r>
            <a:endParaRPr lang="sv-S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738B183B-ED86-4B94-8B5C-C5357C67A266}"/>
              </a:ext>
            </a:extLst>
          </p:cNvPr>
          <p:cNvSpPr/>
          <p:nvPr/>
        </p:nvSpPr>
        <p:spPr>
          <a:xfrm>
            <a:off x="5217125" y="445161"/>
            <a:ext cx="6597203" cy="58413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0115A710-5F9F-4EC5-8694-117BB9C44C1A}"/>
              </a:ext>
            </a:extLst>
          </p:cNvPr>
          <p:cNvSpPr txBox="1"/>
          <p:nvPr/>
        </p:nvSpPr>
        <p:spPr>
          <a:xfrm>
            <a:off x="7446652" y="939447"/>
            <a:ext cx="192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b="1" dirty="0" err="1"/>
              <a:t>Azure</a:t>
            </a:r>
            <a:r>
              <a:rPr lang="sv-SE" sz="1200" b="1" dirty="0"/>
              <a:t> SQL Data </a:t>
            </a:r>
            <a:r>
              <a:rPr lang="sv-SE" sz="1200" b="1" dirty="0" err="1"/>
              <a:t>Warehouse</a:t>
            </a:r>
            <a:endParaRPr lang="sv-SE" sz="1200" b="1" dirty="0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0DC279E0-5770-46A3-BBF9-82823B1D61A5}"/>
              </a:ext>
            </a:extLst>
          </p:cNvPr>
          <p:cNvSpPr/>
          <p:nvPr/>
        </p:nvSpPr>
        <p:spPr>
          <a:xfrm>
            <a:off x="5610225" y="2695073"/>
            <a:ext cx="1247775" cy="112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Stg.BooksTable1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Stg.BooksTable2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Stg.Users.Table1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Stg.UsersTable2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C46D69EE-B121-4102-86E0-C7B881591F7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233170" y="2797844"/>
            <a:ext cx="1462780" cy="28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E4359C90-C397-4379-BDD7-C89F232B8700}"/>
              </a:ext>
            </a:extLst>
          </p:cNvPr>
          <p:cNvCxnSpPr>
            <a:stCxn id="19" idx="3"/>
          </p:cNvCxnSpPr>
          <p:nvPr/>
        </p:nvCxnSpPr>
        <p:spPr>
          <a:xfrm flipV="1">
            <a:off x="4162905" y="3397551"/>
            <a:ext cx="1533045" cy="55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>
            <a:extLst>
              <a:ext uri="{FF2B5EF4-FFF2-40B4-BE49-F238E27FC236}">
                <a16:creationId xmlns:a16="http://schemas.microsoft.com/office/drawing/2014/main" id="{0AAD64AE-9C97-4DF4-BF2D-69846FD54203}"/>
              </a:ext>
            </a:extLst>
          </p:cNvPr>
          <p:cNvSpPr txBox="1"/>
          <p:nvPr/>
        </p:nvSpPr>
        <p:spPr>
          <a:xfrm>
            <a:off x="4453729" y="315038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i="1" dirty="0" err="1"/>
              <a:t>ExternalTable</a:t>
            </a:r>
            <a:endParaRPr lang="sv-SE" sz="1100" i="1" dirty="0"/>
          </a:p>
          <a:p>
            <a:r>
              <a:rPr lang="sv-SE" sz="1100" i="1" dirty="0" err="1"/>
              <a:t>PolyBase</a:t>
            </a:r>
            <a:endParaRPr lang="sv-SE" sz="1100" i="1" dirty="0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77FB08F0-8A0C-4396-A637-7FCBC3448319}"/>
              </a:ext>
            </a:extLst>
          </p:cNvPr>
          <p:cNvSpPr/>
          <p:nvPr/>
        </p:nvSpPr>
        <p:spPr>
          <a:xfrm>
            <a:off x="7559436" y="2695072"/>
            <a:ext cx="1247775" cy="112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Hist.BooksTable1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Hist.BooksTable2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Hist.UsersTable1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Hist.UsersTable2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5" name="Rak pilkoppling 64">
            <a:extLst>
              <a:ext uri="{FF2B5EF4-FFF2-40B4-BE49-F238E27FC236}">
                <a16:creationId xmlns:a16="http://schemas.microsoft.com/office/drawing/2014/main" id="{1D07FF24-2471-40A0-A3B0-2244335AA026}"/>
              </a:ext>
            </a:extLst>
          </p:cNvPr>
          <p:cNvCxnSpPr/>
          <p:nvPr/>
        </p:nvCxnSpPr>
        <p:spPr>
          <a:xfrm>
            <a:off x="6858000" y="2797844"/>
            <a:ext cx="701436" cy="2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pilkoppling 65">
            <a:extLst>
              <a:ext uri="{FF2B5EF4-FFF2-40B4-BE49-F238E27FC236}">
                <a16:creationId xmlns:a16="http://schemas.microsoft.com/office/drawing/2014/main" id="{024915CE-61BA-489F-8992-A032E93915BE}"/>
              </a:ext>
            </a:extLst>
          </p:cNvPr>
          <p:cNvCxnSpPr/>
          <p:nvPr/>
        </p:nvCxnSpPr>
        <p:spPr>
          <a:xfrm>
            <a:off x="6858000" y="2967286"/>
            <a:ext cx="701436" cy="2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2E90120C-5CB1-4303-979F-7BE9982FF897}"/>
              </a:ext>
            </a:extLst>
          </p:cNvPr>
          <p:cNvCxnSpPr/>
          <p:nvPr/>
        </p:nvCxnSpPr>
        <p:spPr>
          <a:xfrm>
            <a:off x="6858000" y="3361315"/>
            <a:ext cx="701436" cy="2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k pilkoppling 67">
            <a:extLst>
              <a:ext uri="{FF2B5EF4-FFF2-40B4-BE49-F238E27FC236}">
                <a16:creationId xmlns:a16="http://schemas.microsoft.com/office/drawing/2014/main" id="{6FCCD7CB-FC1C-44AD-896F-61A66F1EAD75}"/>
              </a:ext>
            </a:extLst>
          </p:cNvPr>
          <p:cNvCxnSpPr/>
          <p:nvPr/>
        </p:nvCxnSpPr>
        <p:spPr>
          <a:xfrm>
            <a:off x="6852766" y="3552998"/>
            <a:ext cx="701436" cy="2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ruta 68">
            <a:extLst>
              <a:ext uri="{FF2B5EF4-FFF2-40B4-BE49-F238E27FC236}">
                <a16:creationId xmlns:a16="http://schemas.microsoft.com/office/drawing/2014/main" id="{F20359B6-1768-4C41-8A72-41B446BCECAD}"/>
              </a:ext>
            </a:extLst>
          </p:cNvPr>
          <p:cNvSpPr txBox="1"/>
          <p:nvPr/>
        </p:nvSpPr>
        <p:spPr>
          <a:xfrm>
            <a:off x="6737673" y="2930428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i="1" dirty="0" err="1"/>
              <a:t>Stored</a:t>
            </a:r>
            <a:r>
              <a:rPr lang="sv-SE" sz="1050" i="1" dirty="0"/>
              <a:t> </a:t>
            </a:r>
            <a:r>
              <a:rPr lang="sv-SE" sz="1050" i="1" dirty="0" err="1"/>
              <a:t>Procedure</a:t>
            </a:r>
            <a:endParaRPr lang="sv-SE" sz="1050" i="1" dirty="0"/>
          </a:p>
          <a:p>
            <a:r>
              <a:rPr lang="sv-SE" sz="1050" i="1" dirty="0"/>
              <a:t>T-SQL</a:t>
            </a: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D0FA5540-D8ED-4E1E-8A78-005EA4AF9ED8}"/>
              </a:ext>
            </a:extLst>
          </p:cNvPr>
          <p:cNvSpPr/>
          <p:nvPr/>
        </p:nvSpPr>
        <p:spPr>
          <a:xfrm>
            <a:off x="9902218" y="2695071"/>
            <a:ext cx="1690665" cy="112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>
                <a:solidFill>
                  <a:schemeClr val="tx1"/>
                </a:solidFill>
              </a:rPr>
              <a:t>Dim.Book</a:t>
            </a:r>
            <a:endParaRPr lang="sv-SE" sz="1200" dirty="0">
              <a:solidFill>
                <a:schemeClr val="tx1"/>
              </a:solidFill>
            </a:endParaRPr>
          </a:p>
          <a:p>
            <a:pPr algn="ctr"/>
            <a:r>
              <a:rPr lang="sv-SE" sz="1200" dirty="0" err="1">
                <a:solidFill>
                  <a:schemeClr val="tx1"/>
                </a:solidFill>
              </a:rPr>
              <a:t>Fact.UserDailySnapshot</a:t>
            </a:r>
            <a:endParaRPr lang="sv-SE" sz="1200" dirty="0">
              <a:solidFill>
                <a:schemeClr val="tx1"/>
              </a:solidFill>
            </a:endParaRP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C1C0D04B-2226-4BE3-9489-DBAC19B61B8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807211" y="3114092"/>
            <a:ext cx="1095007" cy="145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pilkoppling 73">
            <a:extLst>
              <a:ext uri="{FF2B5EF4-FFF2-40B4-BE49-F238E27FC236}">
                <a16:creationId xmlns:a16="http://schemas.microsoft.com/office/drawing/2014/main" id="{945D8E48-27A3-49E0-9CBD-DCE7D01CF80B}"/>
              </a:ext>
            </a:extLst>
          </p:cNvPr>
          <p:cNvCxnSpPr>
            <a:cxnSpLocks/>
          </p:cNvCxnSpPr>
          <p:nvPr/>
        </p:nvCxnSpPr>
        <p:spPr>
          <a:xfrm flipV="1">
            <a:off x="8807211" y="3292233"/>
            <a:ext cx="1221171" cy="3922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ak pilkoppling 76">
            <a:extLst>
              <a:ext uri="{FF2B5EF4-FFF2-40B4-BE49-F238E27FC236}">
                <a16:creationId xmlns:a16="http://schemas.microsoft.com/office/drawing/2014/main" id="{0F7AAEDE-882B-4B17-85A3-BE15046CE954}"/>
              </a:ext>
            </a:extLst>
          </p:cNvPr>
          <p:cNvCxnSpPr>
            <a:cxnSpLocks/>
          </p:cNvCxnSpPr>
          <p:nvPr/>
        </p:nvCxnSpPr>
        <p:spPr>
          <a:xfrm flipV="1">
            <a:off x="8821965" y="3243492"/>
            <a:ext cx="1206417" cy="8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k pilkoppling 78">
            <a:extLst>
              <a:ext uri="{FF2B5EF4-FFF2-40B4-BE49-F238E27FC236}">
                <a16:creationId xmlns:a16="http://schemas.microsoft.com/office/drawing/2014/main" id="{BCE0E5F2-B663-48E6-B8AF-2EEDAE05FAD8}"/>
              </a:ext>
            </a:extLst>
          </p:cNvPr>
          <p:cNvCxnSpPr>
            <a:cxnSpLocks/>
          </p:cNvCxnSpPr>
          <p:nvPr/>
        </p:nvCxnSpPr>
        <p:spPr>
          <a:xfrm>
            <a:off x="8792457" y="2809937"/>
            <a:ext cx="1568329" cy="239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30C70724-A740-436D-B860-57E5E9BC3BCE}"/>
              </a:ext>
            </a:extLst>
          </p:cNvPr>
          <p:cNvCxnSpPr>
            <a:cxnSpLocks/>
          </p:cNvCxnSpPr>
          <p:nvPr/>
        </p:nvCxnSpPr>
        <p:spPr>
          <a:xfrm flipV="1">
            <a:off x="8807211" y="3075868"/>
            <a:ext cx="1553575" cy="47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pilkoppling 86">
            <a:extLst>
              <a:ext uri="{FF2B5EF4-FFF2-40B4-BE49-F238E27FC236}">
                <a16:creationId xmlns:a16="http://schemas.microsoft.com/office/drawing/2014/main" id="{3ABD9B6B-E7C6-41D3-8A6F-141775D3776C}"/>
              </a:ext>
            </a:extLst>
          </p:cNvPr>
          <p:cNvCxnSpPr>
            <a:cxnSpLocks/>
          </p:cNvCxnSpPr>
          <p:nvPr/>
        </p:nvCxnSpPr>
        <p:spPr>
          <a:xfrm>
            <a:off x="8801645" y="3017976"/>
            <a:ext cx="1559141" cy="6190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ruta 88">
            <a:extLst>
              <a:ext uri="{FF2B5EF4-FFF2-40B4-BE49-F238E27FC236}">
                <a16:creationId xmlns:a16="http://schemas.microsoft.com/office/drawing/2014/main" id="{A01A6796-2844-46C1-80E0-89CBBC506333}"/>
              </a:ext>
            </a:extLst>
          </p:cNvPr>
          <p:cNvSpPr txBox="1"/>
          <p:nvPr/>
        </p:nvSpPr>
        <p:spPr>
          <a:xfrm>
            <a:off x="8812445" y="2942637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i="1" dirty="0" err="1"/>
              <a:t>Stored</a:t>
            </a:r>
            <a:r>
              <a:rPr lang="sv-SE" sz="1050" i="1" dirty="0"/>
              <a:t> </a:t>
            </a:r>
            <a:r>
              <a:rPr lang="sv-SE" sz="1050" i="1" dirty="0" err="1"/>
              <a:t>Procedure</a:t>
            </a:r>
            <a:endParaRPr lang="sv-SE" sz="1050" i="1" dirty="0"/>
          </a:p>
          <a:p>
            <a:r>
              <a:rPr lang="sv-SE" sz="1050" i="1" dirty="0"/>
              <a:t>T-SQL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8A96FDBE-0613-491F-A06A-4308FE1F5D56}"/>
              </a:ext>
            </a:extLst>
          </p:cNvPr>
          <p:cNvSpPr txBox="1"/>
          <p:nvPr/>
        </p:nvSpPr>
        <p:spPr>
          <a:xfrm>
            <a:off x="306240" y="4803093"/>
            <a:ext cx="1068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b="1" dirty="0" err="1"/>
              <a:t>Azure</a:t>
            </a:r>
            <a:r>
              <a:rPr lang="sv-SE" sz="1200" b="1" dirty="0"/>
              <a:t> </a:t>
            </a:r>
            <a:r>
              <a:rPr lang="sv-SE" sz="1200" b="1" dirty="0" err="1"/>
              <a:t>Storage</a:t>
            </a:r>
            <a:endParaRPr lang="sv-SE" sz="1200" b="1" dirty="0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BA83D650-B1BF-4265-BFF0-DD21ADA8BD1A}"/>
              </a:ext>
            </a:extLst>
          </p:cNvPr>
          <p:cNvSpPr txBox="1"/>
          <p:nvPr/>
        </p:nvSpPr>
        <p:spPr>
          <a:xfrm>
            <a:off x="701531" y="598542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b="1" dirty="0"/>
              <a:t>…</a:t>
            </a:r>
          </a:p>
        </p:txBody>
      </p:sp>
      <p:sp>
        <p:nvSpPr>
          <p:cNvPr id="97" name="Rektangel: rundade hörn 96">
            <a:extLst>
              <a:ext uri="{FF2B5EF4-FFF2-40B4-BE49-F238E27FC236}">
                <a16:creationId xmlns:a16="http://schemas.microsoft.com/office/drawing/2014/main" id="{AE6B837F-EA2E-449B-BE1C-B44D0884A8B9}"/>
              </a:ext>
            </a:extLst>
          </p:cNvPr>
          <p:cNvSpPr/>
          <p:nvPr/>
        </p:nvSpPr>
        <p:spPr>
          <a:xfrm>
            <a:off x="224589" y="939447"/>
            <a:ext cx="8871285" cy="5322976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8" name="textruta 97">
            <a:extLst>
              <a:ext uri="{FF2B5EF4-FFF2-40B4-BE49-F238E27FC236}">
                <a16:creationId xmlns:a16="http://schemas.microsoft.com/office/drawing/2014/main" id="{CCE285E4-1769-4C87-BB41-B1C136D6A39F}"/>
              </a:ext>
            </a:extLst>
          </p:cNvPr>
          <p:cNvSpPr txBox="1"/>
          <p:nvPr/>
        </p:nvSpPr>
        <p:spPr>
          <a:xfrm>
            <a:off x="3430290" y="915965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Isolated</a:t>
            </a:r>
            <a:r>
              <a:rPr lang="sv-SE" dirty="0"/>
              <a:t> </a:t>
            </a:r>
            <a:r>
              <a:rPr lang="sv-SE" dirty="0" err="1"/>
              <a:t>MicroServices</a:t>
            </a:r>
            <a:endParaRPr lang="sv-SE" dirty="0"/>
          </a:p>
        </p:txBody>
      </p:sp>
      <p:sp>
        <p:nvSpPr>
          <p:cNvPr id="99" name="Rektangel: rundade hörn 98">
            <a:extLst>
              <a:ext uri="{FF2B5EF4-FFF2-40B4-BE49-F238E27FC236}">
                <a16:creationId xmlns:a16="http://schemas.microsoft.com/office/drawing/2014/main" id="{9360BC32-AB30-4876-A3DA-AC81894FD764}"/>
              </a:ext>
            </a:extLst>
          </p:cNvPr>
          <p:cNvSpPr/>
          <p:nvPr/>
        </p:nvSpPr>
        <p:spPr>
          <a:xfrm>
            <a:off x="9572816" y="826850"/>
            <a:ext cx="2161710" cy="5322976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BCEE30E6-23FC-4DAA-9E74-AC1A1EFD95C6}"/>
              </a:ext>
            </a:extLst>
          </p:cNvPr>
          <p:cNvSpPr txBox="1"/>
          <p:nvPr/>
        </p:nvSpPr>
        <p:spPr>
          <a:xfrm>
            <a:off x="9601925" y="790329"/>
            <a:ext cx="216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Combined</a:t>
            </a:r>
            <a:r>
              <a:rPr lang="sv-SE" sz="1600" dirty="0"/>
              <a:t> data from </a:t>
            </a:r>
            <a:r>
              <a:rPr lang="sv-SE" sz="1600" dirty="0" err="1"/>
              <a:t>diff</a:t>
            </a:r>
            <a:r>
              <a:rPr lang="sv-SE" sz="1600" dirty="0"/>
              <a:t> </a:t>
            </a:r>
            <a:r>
              <a:rPr lang="sv-SE" sz="1600" dirty="0" err="1"/>
              <a:t>MicroServices</a:t>
            </a:r>
            <a:endParaRPr lang="sv-SE" sz="16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CB5D79EE-D4F9-43ED-B2A9-91BB97982FEE}"/>
              </a:ext>
            </a:extLst>
          </p:cNvPr>
          <p:cNvSpPr txBox="1"/>
          <p:nvPr/>
        </p:nvSpPr>
        <p:spPr>
          <a:xfrm>
            <a:off x="9620575" y="2437149"/>
            <a:ext cx="216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Data Marts</a:t>
            </a:r>
          </a:p>
        </p:txBody>
      </p:sp>
    </p:spTree>
    <p:extLst>
      <p:ext uri="{BB962C8B-B14F-4D97-AF65-F5344CB8AC3E}">
        <p14:creationId xmlns:p14="http://schemas.microsoft.com/office/powerpoint/2010/main" val="376188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0E395289-827D-4CB9-BE0B-36DC3BA0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77" y="713996"/>
            <a:ext cx="1036464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8D6618C-DFDC-4633-AFFF-5E37D7AF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4" y="533016"/>
            <a:ext cx="11218986" cy="49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0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00638FF-B1B5-4C49-8F05-B56F171B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790206"/>
            <a:ext cx="878327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F822A3CD-E6B4-4291-A6F0-6F21DC44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72" y="685417"/>
            <a:ext cx="917385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F562C830-DD4B-42D0-AD1A-3487EDD7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798"/>
            <a:ext cx="12192000" cy="56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7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1009</Words>
  <Application>Microsoft Office PowerPoint</Application>
  <PresentationFormat>Widescreen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Rozhentsova Lidia (Bookbeat)</dc:creator>
  <cp:lastModifiedBy>Zak Forsyth</cp:lastModifiedBy>
  <cp:revision>12</cp:revision>
  <dcterms:created xsi:type="dcterms:W3CDTF">2019-02-28T14:39:36Z</dcterms:created>
  <dcterms:modified xsi:type="dcterms:W3CDTF">2019-03-08T21:39:30Z</dcterms:modified>
</cp:coreProperties>
</file>